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274" r:id="rId3"/>
    <p:sldId id="454" r:id="rId4"/>
    <p:sldId id="455" r:id="rId5"/>
    <p:sldId id="471" r:id="rId6"/>
    <p:sldId id="472" r:id="rId7"/>
    <p:sldId id="456" r:id="rId8"/>
    <p:sldId id="469" r:id="rId9"/>
    <p:sldId id="458" r:id="rId10"/>
    <p:sldId id="457" r:id="rId11"/>
    <p:sldId id="258" r:id="rId12"/>
    <p:sldId id="259" r:id="rId13"/>
    <p:sldId id="461" r:id="rId14"/>
    <p:sldId id="473" r:id="rId15"/>
    <p:sldId id="465" r:id="rId16"/>
    <p:sldId id="475" r:id="rId17"/>
    <p:sldId id="476" r:id="rId18"/>
    <p:sldId id="387" r:id="rId19"/>
    <p:sldId id="390" r:id="rId20"/>
    <p:sldId id="393" r:id="rId21"/>
    <p:sldId id="395" r:id="rId22"/>
    <p:sldId id="450" r:id="rId23"/>
    <p:sldId id="397" r:id="rId24"/>
    <p:sldId id="409" r:id="rId25"/>
    <p:sldId id="477" r:id="rId26"/>
    <p:sldId id="376" r:id="rId27"/>
    <p:sldId id="315" r:id="rId28"/>
    <p:sldId id="326" r:id="rId29"/>
    <p:sldId id="324" r:id="rId30"/>
    <p:sldId id="372" r:id="rId31"/>
    <p:sldId id="374" r:id="rId32"/>
    <p:sldId id="316" r:id="rId33"/>
    <p:sldId id="399" r:id="rId34"/>
    <p:sldId id="408" r:id="rId35"/>
    <p:sldId id="403" r:id="rId36"/>
    <p:sldId id="406" r:id="rId37"/>
    <p:sldId id="410" r:id="rId38"/>
    <p:sldId id="411" r:id="rId39"/>
    <p:sldId id="412" r:id="rId40"/>
    <p:sldId id="414" r:id="rId41"/>
    <p:sldId id="416" r:id="rId42"/>
    <p:sldId id="462" r:id="rId43"/>
    <p:sldId id="335" r:id="rId44"/>
    <p:sldId id="478" r:id="rId45"/>
    <p:sldId id="479" r:id="rId46"/>
    <p:sldId id="480" r:id="rId47"/>
    <p:sldId id="481" r:id="rId48"/>
    <p:sldId id="482" r:id="rId49"/>
    <p:sldId id="483" r:id="rId50"/>
    <p:sldId id="364" r:id="rId51"/>
    <p:sldId id="384" r:id="rId52"/>
    <p:sldId id="386" r:id="rId53"/>
    <p:sldId id="385" r:id="rId54"/>
    <p:sldId id="297" r:id="rId55"/>
    <p:sldId id="422" r:id="rId56"/>
    <p:sldId id="425" r:id="rId57"/>
    <p:sldId id="424" r:id="rId58"/>
    <p:sldId id="426" r:id="rId59"/>
    <p:sldId id="468" r:id="rId60"/>
    <p:sldId id="467" r:id="rId61"/>
    <p:sldId id="429" r:id="rId62"/>
    <p:sldId id="291" r:id="rId63"/>
    <p:sldId id="292" r:id="rId64"/>
    <p:sldId id="440" r:id="rId65"/>
    <p:sldId id="444" r:id="rId66"/>
    <p:sldId id="309" r:id="rId67"/>
    <p:sldId id="463" r:id="rId68"/>
    <p:sldId id="484" r:id="rId69"/>
    <p:sldId id="485" r:id="rId70"/>
    <p:sldId id="447" r:id="rId71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C8"/>
    <a:srgbClr val="FFFFCC"/>
    <a:srgbClr val="0000FF"/>
    <a:srgbClr val="D2D2D2"/>
    <a:srgbClr val="DCDCDC"/>
    <a:srgbClr val="FEFEFE"/>
    <a:srgbClr val="FFFFFE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400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k_ro\Desktop\MONIT\neerslag_dagsom_knmi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k_ro\Desktop\MONIT\polderpeil2014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k_ro\Desktop\MONIT\Stage-MarnManders\MarnMbeoordeling\errorbars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k_ro\Desktop\MONIT\Stage-MarnManders\MarnMbeoordeling\errorbars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etmgeg_249_2013!$T$28</c:f>
              <c:strCache>
                <c:ptCount val="1"/>
                <c:pt idx="0">
                  <c:v>P (2013)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etmgeg_249_2013!$S$29:$S$40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maa</c:v>
                </c:pt>
                <c:pt idx="3">
                  <c:v>apr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etmgeg_249_2013!$T$29:$T$40</c:f>
              <c:numCache>
                <c:formatCode>General</c:formatCode>
                <c:ptCount val="12"/>
                <c:pt idx="0">
                  <c:v>52.7</c:v>
                </c:pt>
                <c:pt idx="1">
                  <c:v>43.7</c:v>
                </c:pt>
                <c:pt idx="2">
                  <c:v>35.800000000000004</c:v>
                </c:pt>
                <c:pt idx="3">
                  <c:v>23.1</c:v>
                </c:pt>
                <c:pt idx="4">
                  <c:v>55.5</c:v>
                </c:pt>
                <c:pt idx="5">
                  <c:v>52.2</c:v>
                </c:pt>
                <c:pt idx="6">
                  <c:v>35</c:v>
                </c:pt>
                <c:pt idx="7">
                  <c:v>20</c:v>
                </c:pt>
                <c:pt idx="8">
                  <c:v>114.7</c:v>
                </c:pt>
                <c:pt idx="9">
                  <c:v>153.30000000000001</c:v>
                </c:pt>
                <c:pt idx="10">
                  <c:v>100.60000000000001</c:v>
                </c:pt>
                <c:pt idx="11">
                  <c:v>85.5</c:v>
                </c:pt>
              </c:numCache>
            </c:numRef>
          </c:val>
        </c:ser>
        <c:ser>
          <c:idx val="2"/>
          <c:order val="1"/>
          <c:tx>
            <c:strRef>
              <c:f>etmgeg_249_2013!$V$28</c:f>
              <c:strCache>
                <c:ptCount val="1"/>
                <c:pt idx="0">
                  <c:v>P (2014)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etmgeg_249_2013!$S$29:$S$40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maa</c:v>
                </c:pt>
                <c:pt idx="3">
                  <c:v>apr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etmgeg_249_2013!$V$29:$V$40</c:f>
              <c:numCache>
                <c:formatCode>General</c:formatCode>
                <c:ptCount val="12"/>
                <c:pt idx="0">
                  <c:v>78.900000000000006</c:v>
                </c:pt>
                <c:pt idx="1">
                  <c:v>63.900000000000006</c:v>
                </c:pt>
                <c:pt idx="2">
                  <c:v>24.6</c:v>
                </c:pt>
                <c:pt idx="3">
                  <c:v>40.400000000000006</c:v>
                </c:pt>
                <c:pt idx="4">
                  <c:v>118.2</c:v>
                </c:pt>
                <c:pt idx="5">
                  <c:v>19.5</c:v>
                </c:pt>
                <c:pt idx="6">
                  <c:v>50.900000000000006</c:v>
                </c:pt>
                <c:pt idx="7">
                  <c:v>187.3</c:v>
                </c:pt>
                <c:pt idx="8">
                  <c:v>7.7</c:v>
                </c:pt>
                <c:pt idx="9">
                  <c:v>81.2</c:v>
                </c:pt>
                <c:pt idx="10">
                  <c:v>52</c:v>
                </c:pt>
                <c:pt idx="11">
                  <c:v>98.800000000000011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645952"/>
        <c:axId val="147647488"/>
      </c:barChart>
      <c:catAx>
        <c:axId val="147645952"/>
        <c:scaling>
          <c:orientation val="minMax"/>
        </c:scaling>
        <c:delete val="0"/>
        <c:axPos val="b"/>
        <c:majorTickMark val="out"/>
        <c:minorTickMark val="none"/>
        <c:tickLblPos val="nextTo"/>
        <c:crossAx val="147647488"/>
        <c:crosses val="autoZero"/>
        <c:auto val="1"/>
        <c:lblAlgn val="ctr"/>
        <c:lblOffset val="100"/>
        <c:noMultiLvlLbl val="0"/>
      </c:catAx>
      <c:valAx>
        <c:axId val="1476474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mm/mnd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7645952"/>
        <c:crosses val="autoZero"/>
        <c:crossBetween val="between"/>
      </c:valAx>
    </c:plotArea>
    <c:legend>
      <c:legendPos val="tr"/>
      <c:layout/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Polderpeil2014!$E$1</c:f>
              <c:strCache>
                <c:ptCount val="1"/>
                <c:pt idx="0">
                  <c:v>Peil [m tov NAP]</c:v>
                </c:pt>
              </c:strCache>
            </c:strRef>
          </c:tx>
          <c:spPr>
            <a:ln w="28575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Polderpeil2014!$D$2:$D$35843</c:f>
              <c:numCache>
                <c:formatCode>dd-mm-yy</c:formatCode>
                <c:ptCount val="35842"/>
                <c:pt idx="0">
                  <c:v>41640</c:v>
                </c:pt>
                <c:pt idx="1">
                  <c:v>41640.010416666664</c:v>
                </c:pt>
                <c:pt idx="2">
                  <c:v>41640.020833333336</c:v>
                </c:pt>
                <c:pt idx="3">
                  <c:v>41640.03125</c:v>
                </c:pt>
                <c:pt idx="4">
                  <c:v>41640.041666666664</c:v>
                </c:pt>
                <c:pt idx="5">
                  <c:v>41640.052083333336</c:v>
                </c:pt>
                <c:pt idx="6">
                  <c:v>41640.0625</c:v>
                </c:pt>
                <c:pt idx="7">
                  <c:v>41640.072916666664</c:v>
                </c:pt>
                <c:pt idx="8">
                  <c:v>41640.083333333336</c:v>
                </c:pt>
                <c:pt idx="9">
                  <c:v>41640.09375</c:v>
                </c:pt>
                <c:pt idx="10">
                  <c:v>41640.104166666664</c:v>
                </c:pt>
                <c:pt idx="11">
                  <c:v>41640.114583333336</c:v>
                </c:pt>
                <c:pt idx="12">
                  <c:v>41640.125</c:v>
                </c:pt>
                <c:pt idx="13">
                  <c:v>41640.135416666664</c:v>
                </c:pt>
                <c:pt idx="14">
                  <c:v>41640.145833333336</c:v>
                </c:pt>
                <c:pt idx="15">
                  <c:v>41640.15625</c:v>
                </c:pt>
                <c:pt idx="16">
                  <c:v>41640.166666666664</c:v>
                </c:pt>
                <c:pt idx="17">
                  <c:v>41640.177083333336</c:v>
                </c:pt>
                <c:pt idx="18">
                  <c:v>41640.1875</c:v>
                </c:pt>
                <c:pt idx="19">
                  <c:v>41640.197916666664</c:v>
                </c:pt>
                <c:pt idx="20">
                  <c:v>41640.208333333336</c:v>
                </c:pt>
                <c:pt idx="21">
                  <c:v>41640.21875</c:v>
                </c:pt>
                <c:pt idx="22">
                  <c:v>41640.229166666664</c:v>
                </c:pt>
                <c:pt idx="23">
                  <c:v>41640.239583333336</c:v>
                </c:pt>
                <c:pt idx="24">
                  <c:v>41640.25</c:v>
                </c:pt>
                <c:pt idx="25">
                  <c:v>41640.260416666664</c:v>
                </c:pt>
                <c:pt idx="26">
                  <c:v>41640.270833333336</c:v>
                </c:pt>
                <c:pt idx="27">
                  <c:v>41640.28125</c:v>
                </c:pt>
                <c:pt idx="28">
                  <c:v>41640.291666666664</c:v>
                </c:pt>
                <c:pt idx="29">
                  <c:v>41640.302083333336</c:v>
                </c:pt>
                <c:pt idx="30">
                  <c:v>41640.3125</c:v>
                </c:pt>
                <c:pt idx="31">
                  <c:v>41640.322916666664</c:v>
                </c:pt>
                <c:pt idx="32">
                  <c:v>41640.333333333336</c:v>
                </c:pt>
                <c:pt idx="33">
                  <c:v>41640.34375</c:v>
                </c:pt>
                <c:pt idx="34">
                  <c:v>41640.354166666664</c:v>
                </c:pt>
                <c:pt idx="35">
                  <c:v>41640.364583333336</c:v>
                </c:pt>
                <c:pt idx="36">
                  <c:v>41640.375</c:v>
                </c:pt>
                <c:pt idx="37">
                  <c:v>41640.385416666664</c:v>
                </c:pt>
                <c:pt idx="38">
                  <c:v>41640.395833333336</c:v>
                </c:pt>
                <c:pt idx="39">
                  <c:v>41640.40625</c:v>
                </c:pt>
                <c:pt idx="40">
                  <c:v>41640.416666666664</c:v>
                </c:pt>
                <c:pt idx="41">
                  <c:v>41640.427083333336</c:v>
                </c:pt>
                <c:pt idx="42">
                  <c:v>41640.4375</c:v>
                </c:pt>
                <c:pt idx="43">
                  <c:v>41640.447916666664</c:v>
                </c:pt>
                <c:pt idx="44">
                  <c:v>41640.458333333336</c:v>
                </c:pt>
                <c:pt idx="45">
                  <c:v>41640.46875</c:v>
                </c:pt>
                <c:pt idx="46">
                  <c:v>41640.479166666664</c:v>
                </c:pt>
                <c:pt idx="47">
                  <c:v>41640.489583333336</c:v>
                </c:pt>
                <c:pt idx="48">
                  <c:v>41640.5</c:v>
                </c:pt>
                <c:pt idx="49">
                  <c:v>41640.510416666664</c:v>
                </c:pt>
                <c:pt idx="50">
                  <c:v>41640.520833333336</c:v>
                </c:pt>
                <c:pt idx="51">
                  <c:v>41640.53125</c:v>
                </c:pt>
                <c:pt idx="52">
                  <c:v>41640.541666666664</c:v>
                </c:pt>
                <c:pt idx="53">
                  <c:v>41640.552083333336</c:v>
                </c:pt>
                <c:pt idx="54">
                  <c:v>41640.5625</c:v>
                </c:pt>
                <c:pt idx="55">
                  <c:v>41640.572916666664</c:v>
                </c:pt>
                <c:pt idx="56">
                  <c:v>41640.583333333336</c:v>
                </c:pt>
                <c:pt idx="57">
                  <c:v>41640.59375</c:v>
                </c:pt>
                <c:pt idx="58">
                  <c:v>41640.604166666664</c:v>
                </c:pt>
                <c:pt idx="59">
                  <c:v>41640.614583333336</c:v>
                </c:pt>
                <c:pt idx="60">
                  <c:v>41640.625</c:v>
                </c:pt>
                <c:pt idx="61">
                  <c:v>41640.635416666664</c:v>
                </c:pt>
                <c:pt idx="62">
                  <c:v>41640.645833333336</c:v>
                </c:pt>
                <c:pt idx="63">
                  <c:v>41640.65625</c:v>
                </c:pt>
                <c:pt idx="64">
                  <c:v>41640.666666666664</c:v>
                </c:pt>
                <c:pt idx="65">
                  <c:v>41640.677083333336</c:v>
                </c:pt>
                <c:pt idx="66">
                  <c:v>41640.6875</c:v>
                </c:pt>
                <c:pt idx="67">
                  <c:v>41640.697916666664</c:v>
                </c:pt>
                <c:pt idx="68">
                  <c:v>41640.708333333336</c:v>
                </c:pt>
                <c:pt idx="69">
                  <c:v>41640.71875</c:v>
                </c:pt>
                <c:pt idx="70">
                  <c:v>41640.729166666664</c:v>
                </c:pt>
                <c:pt idx="71">
                  <c:v>41640.739583333336</c:v>
                </c:pt>
                <c:pt idx="72">
                  <c:v>41640.75</c:v>
                </c:pt>
                <c:pt idx="73">
                  <c:v>41640.760416666664</c:v>
                </c:pt>
                <c:pt idx="74">
                  <c:v>41640.770833333336</c:v>
                </c:pt>
                <c:pt idx="75">
                  <c:v>41640.78125</c:v>
                </c:pt>
                <c:pt idx="76">
                  <c:v>41640.791666666664</c:v>
                </c:pt>
                <c:pt idx="77">
                  <c:v>41640.802083333336</c:v>
                </c:pt>
                <c:pt idx="78">
                  <c:v>41640.8125</c:v>
                </c:pt>
                <c:pt idx="79">
                  <c:v>41640.822916666664</c:v>
                </c:pt>
                <c:pt idx="80">
                  <c:v>41640.833333333336</c:v>
                </c:pt>
                <c:pt idx="81">
                  <c:v>41640.84375</c:v>
                </c:pt>
                <c:pt idx="82">
                  <c:v>41640.854166666664</c:v>
                </c:pt>
                <c:pt idx="83">
                  <c:v>41640.864583333336</c:v>
                </c:pt>
                <c:pt idx="84">
                  <c:v>41640.875</c:v>
                </c:pt>
                <c:pt idx="85">
                  <c:v>41640.885416666664</c:v>
                </c:pt>
                <c:pt idx="86">
                  <c:v>41640.895833333336</c:v>
                </c:pt>
                <c:pt idx="87">
                  <c:v>41640.90625</c:v>
                </c:pt>
                <c:pt idx="88">
                  <c:v>41640.916666666664</c:v>
                </c:pt>
                <c:pt idx="89">
                  <c:v>41640.927083333336</c:v>
                </c:pt>
                <c:pt idx="90">
                  <c:v>41640.9375</c:v>
                </c:pt>
                <c:pt idx="91">
                  <c:v>41640.947916666664</c:v>
                </c:pt>
                <c:pt idx="92">
                  <c:v>41640.958333333336</c:v>
                </c:pt>
                <c:pt idx="93">
                  <c:v>41640.96875</c:v>
                </c:pt>
                <c:pt idx="94">
                  <c:v>41640.979166666664</c:v>
                </c:pt>
                <c:pt idx="95">
                  <c:v>41640.989583333336</c:v>
                </c:pt>
                <c:pt idx="96">
                  <c:v>41641</c:v>
                </c:pt>
                <c:pt idx="97">
                  <c:v>41641.010416666664</c:v>
                </c:pt>
                <c:pt idx="98">
                  <c:v>41641.020833333336</c:v>
                </c:pt>
                <c:pt idx="99">
                  <c:v>41641.03125</c:v>
                </c:pt>
                <c:pt idx="100">
                  <c:v>41641.041666666664</c:v>
                </c:pt>
                <c:pt idx="101">
                  <c:v>41641.052083333336</c:v>
                </c:pt>
                <c:pt idx="102">
                  <c:v>41641.0625</c:v>
                </c:pt>
                <c:pt idx="103">
                  <c:v>41641.072916666664</c:v>
                </c:pt>
                <c:pt idx="104">
                  <c:v>41641.083333333336</c:v>
                </c:pt>
                <c:pt idx="105">
                  <c:v>41641.09375</c:v>
                </c:pt>
                <c:pt idx="106">
                  <c:v>41641.104166666664</c:v>
                </c:pt>
                <c:pt idx="107">
                  <c:v>41641.114583333336</c:v>
                </c:pt>
                <c:pt idx="108">
                  <c:v>41641.125</c:v>
                </c:pt>
                <c:pt idx="109">
                  <c:v>41641.135416666664</c:v>
                </c:pt>
                <c:pt idx="110">
                  <c:v>41641.145833333336</c:v>
                </c:pt>
                <c:pt idx="111">
                  <c:v>41641.15625</c:v>
                </c:pt>
                <c:pt idx="112">
                  <c:v>41641.166666666664</c:v>
                </c:pt>
                <c:pt idx="113">
                  <c:v>41641.177083333336</c:v>
                </c:pt>
                <c:pt idx="114">
                  <c:v>41641.1875</c:v>
                </c:pt>
                <c:pt idx="115">
                  <c:v>41641.197916666664</c:v>
                </c:pt>
                <c:pt idx="116">
                  <c:v>41641.208333333336</c:v>
                </c:pt>
                <c:pt idx="117">
                  <c:v>41641.21875</c:v>
                </c:pt>
                <c:pt idx="118">
                  <c:v>41641.229166666664</c:v>
                </c:pt>
                <c:pt idx="119">
                  <c:v>41641.239583333336</c:v>
                </c:pt>
                <c:pt idx="120">
                  <c:v>41641.25</c:v>
                </c:pt>
                <c:pt idx="121">
                  <c:v>41641.260416666664</c:v>
                </c:pt>
                <c:pt idx="122">
                  <c:v>41641.270833333336</c:v>
                </c:pt>
                <c:pt idx="123">
                  <c:v>41641.28125</c:v>
                </c:pt>
                <c:pt idx="124">
                  <c:v>41641.291666666664</c:v>
                </c:pt>
                <c:pt idx="125">
                  <c:v>41641.302083333336</c:v>
                </c:pt>
                <c:pt idx="126">
                  <c:v>41641.3125</c:v>
                </c:pt>
                <c:pt idx="127">
                  <c:v>41641.322916666664</c:v>
                </c:pt>
                <c:pt idx="128">
                  <c:v>41641.333333333336</c:v>
                </c:pt>
                <c:pt idx="129">
                  <c:v>41641.34375</c:v>
                </c:pt>
                <c:pt idx="130">
                  <c:v>41641.354166666664</c:v>
                </c:pt>
                <c:pt idx="131">
                  <c:v>41641.364583333336</c:v>
                </c:pt>
                <c:pt idx="132">
                  <c:v>41641.375</c:v>
                </c:pt>
                <c:pt idx="133">
                  <c:v>41641.385416666664</c:v>
                </c:pt>
                <c:pt idx="134">
                  <c:v>41641.395833333336</c:v>
                </c:pt>
                <c:pt idx="135">
                  <c:v>41641.40625</c:v>
                </c:pt>
                <c:pt idx="136">
                  <c:v>41641.416666666664</c:v>
                </c:pt>
                <c:pt idx="137">
                  <c:v>41641.427083333336</c:v>
                </c:pt>
                <c:pt idx="138">
                  <c:v>41641.4375</c:v>
                </c:pt>
                <c:pt idx="139">
                  <c:v>41641.447916666664</c:v>
                </c:pt>
                <c:pt idx="140">
                  <c:v>41641.458333333336</c:v>
                </c:pt>
                <c:pt idx="141">
                  <c:v>41641.46875</c:v>
                </c:pt>
                <c:pt idx="142">
                  <c:v>41641.479166666664</c:v>
                </c:pt>
                <c:pt idx="143">
                  <c:v>41641.489583333336</c:v>
                </c:pt>
                <c:pt idx="144">
                  <c:v>41641.5</c:v>
                </c:pt>
                <c:pt idx="145">
                  <c:v>41641.510416666664</c:v>
                </c:pt>
                <c:pt idx="146">
                  <c:v>41641.520833333336</c:v>
                </c:pt>
                <c:pt idx="147">
                  <c:v>41641.53125</c:v>
                </c:pt>
                <c:pt idx="148">
                  <c:v>41641.541666666664</c:v>
                </c:pt>
                <c:pt idx="149">
                  <c:v>41641.552083333336</c:v>
                </c:pt>
                <c:pt idx="150">
                  <c:v>41641.5625</c:v>
                </c:pt>
                <c:pt idx="151">
                  <c:v>41641.572916666664</c:v>
                </c:pt>
                <c:pt idx="152">
                  <c:v>41641.583333333336</c:v>
                </c:pt>
                <c:pt idx="153">
                  <c:v>41641.59375</c:v>
                </c:pt>
                <c:pt idx="154">
                  <c:v>41641.604166666664</c:v>
                </c:pt>
                <c:pt idx="155">
                  <c:v>41641.614583333336</c:v>
                </c:pt>
                <c:pt idx="156">
                  <c:v>41641.625</c:v>
                </c:pt>
                <c:pt idx="157">
                  <c:v>41641.635416666664</c:v>
                </c:pt>
                <c:pt idx="158">
                  <c:v>41641.645833333336</c:v>
                </c:pt>
                <c:pt idx="159">
                  <c:v>41641.65625</c:v>
                </c:pt>
                <c:pt idx="160">
                  <c:v>41641.666666666664</c:v>
                </c:pt>
                <c:pt idx="161">
                  <c:v>41641.677083333336</c:v>
                </c:pt>
                <c:pt idx="162">
                  <c:v>41641.6875</c:v>
                </c:pt>
                <c:pt idx="163">
                  <c:v>41641.697916666664</c:v>
                </c:pt>
                <c:pt idx="164">
                  <c:v>41641.708333333336</c:v>
                </c:pt>
                <c:pt idx="165">
                  <c:v>41641.71875</c:v>
                </c:pt>
                <c:pt idx="166">
                  <c:v>41641.729166666664</c:v>
                </c:pt>
                <c:pt idx="167">
                  <c:v>41641.739583333336</c:v>
                </c:pt>
                <c:pt idx="168">
                  <c:v>41641.75</c:v>
                </c:pt>
                <c:pt idx="169">
                  <c:v>41641.760416666664</c:v>
                </c:pt>
                <c:pt idx="170">
                  <c:v>41641.770833333336</c:v>
                </c:pt>
                <c:pt idx="171">
                  <c:v>41641.78125</c:v>
                </c:pt>
                <c:pt idx="172">
                  <c:v>41641.791666666664</c:v>
                </c:pt>
                <c:pt idx="173">
                  <c:v>41641.802083333336</c:v>
                </c:pt>
                <c:pt idx="174">
                  <c:v>41641.8125</c:v>
                </c:pt>
                <c:pt idx="175">
                  <c:v>41641.822916666664</c:v>
                </c:pt>
                <c:pt idx="176">
                  <c:v>41641.833333333336</c:v>
                </c:pt>
                <c:pt idx="177">
                  <c:v>41641.84375</c:v>
                </c:pt>
                <c:pt idx="178">
                  <c:v>41641.854166666664</c:v>
                </c:pt>
                <c:pt idx="179">
                  <c:v>41641.864583333336</c:v>
                </c:pt>
                <c:pt idx="180">
                  <c:v>41641.875</c:v>
                </c:pt>
                <c:pt idx="181">
                  <c:v>41641.885416666664</c:v>
                </c:pt>
                <c:pt idx="182">
                  <c:v>41641.895833333336</c:v>
                </c:pt>
                <c:pt idx="183">
                  <c:v>41641.90625</c:v>
                </c:pt>
                <c:pt idx="184">
                  <c:v>41641.916666666664</c:v>
                </c:pt>
                <c:pt idx="185">
                  <c:v>41641.927083333336</c:v>
                </c:pt>
                <c:pt idx="186">
                  <c:v>41641.9375</c:v>
                </c:pt>
                <c:pt idx="187">
                  <c:v>41641.947916666664</c:v>
                </c:pt>
                <c:pt idx="188">
                  <c:v>41641.958333333336</c:v>
                </c:pt>
                <c:pt idx="189">
                  <c:v>41641.96875</c:v>
                </c:pt>
                <c:pt idx="190">
                  <c:v>41641.979166666664</c:v>
                </c:pt>
                <c:pt idx="191">
                  <c:v>41641.989583333336</c:v>
                </c:pt>
                <c:pt idx="192">
                  <c:v>41642</c:v>
                </c:pt>
                <c:pt idx="193">
                  <c:v>41642.010416666664</c:v>
                </c:pt>
                <c:pt idx="194">
                  <c:v>41642.020833333336</c:v>
                </c:pt>
                <c:pt idx="195">
                  <c:v>41642.03125</c:v>
                </c:pt>
                <c:pt idx="196">
                  <c:v>41642.041666666664</c:v>
                </c:pt>
                <c:pt idx="197">
                  <c:v>41642.052083333336</c:v>
                </c:pt>
                <c:pt idx="198">
                  <c:v>41642.0625</c:v>
                </c:pt>
                <c:pt idx="199">
                  <c:v>41642.072916666664</c:v>
                </c:pt>
                <c:pt idx="200">
                  <c:v>41642.083333333336</c:v>
                </c:pt>
                <c:pt idx="201">
                  <c:v>41642.09375</c:v>
                </c:pt>
                <c:pt idx="202">
                  <c:v>41642.104166666664</c:v>
                </c:pt>
                <c:pt idx="203">
                  <c:v>41642.114583333336</c:v>
                </c:pt>
                <c:pt idx="204">
                  <c:v>41642.125</c:v>
                </c:pt>
                <c:pt idx="205">
                  <c:v>41642.135416666664</c:v>
                </c:pt>
                <c:pt idx="206">
                  <c:v>41642.145833333336</c:v>
                </c:pt>
                <c:pt idx="207">
                  <c:v>41642.15625</c:v>
                </c:pt>
                <c:pt idx="208">
                  <c:v>41642.166666666664</c:v>
                </c:pt>
                <c:pt idx="209">
                  <c:v>41642.177083333336</c:v>
                </c:pt>
                <c:pt idx="210">
                  <c:v>41642.1875</c:v>
                </c:pt>
                <c:pt idx="211">
                  <c:v>41642.197916666664</c:v>
                </c:pt>
                <c:pt idx="212">
                  <c:v>41642.208333333336</c:v>
                </c:pt>
                <c:pt idx="213">
                  <c:v>41642.21875</c:v>
                </c:pt>
                <c:pt idx="214">
                  <c:v>41642.229166666664</c:v>
                </c:pt>
                <c:pt idx="215">
                  <c:v>41642.239583333336</c:v>
                </c:pt>
                <c:pt idx="216">
                  <c:v>41642.25</c:v>
                </c:pt>
                <c:pt idx="217">
                  <c:v>41642.260416666664</c:v>
                </c:pt>
                <c:pt idx="218">
                  <c:v>41642.270833333336</c:v>
                </c:pt>
                <c:pt idx="219">
                  <c:v>41642.28125</c:v>
                </c:pt>
                <c:pt idx="220">
                  <c:v>41642.291666666664</c:v>
                </c:pt>
                <c:pt idx="221">
                  <c:v>41642.302083333336</c:v>
                </c:pt>
                <c:pt idx="222">
                  <c:v>41642.3125</c:v>
                </c:pt>
                <c:pt idx="223">
                  <c:v>41642.322916666664</c:v>
                </c:pt>
                <c:pt idx="224">
                  <c:v>41642.333333333336</c:v>
                </c:pt>
                <c:pt idx="225">
                  <c:v>41642.34375</c:v>
                </c:pt>
                <c:pt idx="226">
                  <c:v>41642.354166666664</c:v>
                </c:pt>
                <c:pt idx="227">
                  <c:v>41642.364583333336</c:v>
                </c:pt>
                <c:pt idx="228">
                  <c:v>41642.375</c:v>
                </c:pt>
                <c:pt idx="229">
                  <c:v>41642.385416666664</c:v>
                </c:pt>
                <c:pt idx="230">
                  <c:v>41642.395833333336</c:v>
                </c:pt>
                <c:pt idx="231">
                  <c:v>41642.40625</c:v>
                </c:pt>
                <c:pt idx="232">
                  <c:v>41642.416666666664</c:v>
                </c:pt>
                <c:pt idx="233">
                  <c:v>41642.427083333336</c:v>
                </c:pt>
                <c:pt idx="234">
                  <c:v>41642.4375</c:v>
                </c:pt>
                <c:pt idx="235">
                  <c:v>41642.447916666664</c:v>
                </c:pt>
                <c:pt idx="236">
                  <c:v>41642.458333333336</c:v>
                </c:pt>
                <c:pt idx="237">
                  <c:v>41642.46875</c:v>
                </c:pt>
                <c:pt idx="238">
                  <c:v>41642.479166666664</c:v>
                </c:pt>
                <c:pt idx="239">
                  <c:v>41642.489583333336</c:v>
                </c:pt>
                <c:pt idx="240">
                  <c:v>41642.5</c:v>
                </c:pt>
                <c:pt idx="241">
                  <c:v>41642.510416666664</c:v>
                </c:pt>
                <c:pt idx="242">
                  <c:v>41642.520833333336</c:v>
                </c:pt>
                <c:pt idx="243">
                  <c:v>41642.53125</c:v>
                </c:pt>
                <c:pt idx="244">
                  <c:v>41642.541666666664</c:v>
                </c:pt>
                <c:pt idx="245">
                  <c:v>41642.552083333336</c:v>
                </c:pt>
                <c:pt idx="246">
                  <c:v>41642.5625</c:v>
                </c:pt>
                <c:pt idx="247">
                  <c:v>41642.572916666664</c:v>
                </c:pt>
                <c:pt idx="248">
                  <c:v>41642.583333333336</c:v>
                </c:pt>
                <c:pt idx="249">
                  <c:v>41642.59375</c:v>
                </c:pt>
                <c:pt idx="250">
                  <c:v>41642.604166666664</c:v>
                </c:pt>
                <c:pt idx="251">
                  <c:v>41642.614583333336</c:v>
                </c:pt>
                <c:pt idx="252">
                  <c:v>41642.625</c:v>
                </c:pt>
                <c:pt idx="253">
                  <c:v>41642.635416666664</c:v>
                </c:pt>
                <c:pt idx="254">
                  <c:v>41642.645833333336</c:v>
                </c:pt>
                <c:pt idx="255">
                  <c:v>41642.65625</c:v>
                </c:pt>
                <c:pt idx="256">
                  <c:v>41642.666666666664</c:v>
                </c:pt>
                <c:pt idx="257">
                  <c:v>41642.677083333336</c:v>
                </c:pt>
                <c:pt idx="258">
                  <c:v>41642.6875</c:v>
                </c:pt>
                <c:pt idx="259">
                  <c:v>41642.697916666664</c:v>
                </c:pt>
                <c:pt idx="260">
                  <c:v>41642.708333333336</c:v>
                </c:pt>
                <c:pt idx="261">
                  <c:v>41642.71875</c:v>
                </c:pt>
                <c:pt idx="262">
                  <c:v>41642.729166666664</c:v>
                </c:pt>
                <c:pt idx="263">
                  <c:v>41642.739583333336</c:v>
                </c:pt>
                <c:pt idx="264">
                  <c:v>41642.75</c:v>
                </c:pt>
                <c:pt idx="265">
                  <c:v>41642.760416666664</c:v>
                </c:pt>
                <c:pt idx="266">
                  <c:v>41642.770833333336</c:v>
                </c:pt>
                <c:pt idx="267">
                  <c:v>41642.78125</c:v>
                </c:pt>
                <c:pt idx="268">
                  <c:v>41642.791666666664</c:v>
                </c:pt>
                <c:pt idx="269">
                  <c:v>41642.802083333336</c:v>
                </c:pt>
                <c:pt idx="270">
                  <c:v>41642.8125</c:v>
                </c:pt>
                <c:pt idx="271">
                  <c:v>41642.822916666664</c:v>
                </c:pt>
                <c:pt idx="272">
                  <c:v>41642.833333333336</c:v>
                </c:pt>
                <c:pt idx="273">
                  <c:v>41642.84375</c:v>
                </c:pt>
                <c:pt idx="274">
                  <c:v>41642.854166666664</c:v>
                </c:pt>
                <c:pt idx="275">
                  <c:v>41642.864583333336</c:v>
                </c:pt>
                <c:pt idx="276">
                  <c:v>41642.875</c:v>
                </c:pt>
                <c:pt idx="277">
                  <c:v>41642.885416666664</c:v>
                </c:pt>
                <c:pt idx="278">
                  <c:v>41642.895833333336</c:v>
                </c:pt>
                <c:pt idx="279">
                  <c:v>41642.90625</c:v>
                </c:pt>
                <c:pt idx="280">
                  <c:v>41642.916666666664</c:v>
                </c:pt>
                <c:pt idx="281">
                  <c:v>41642.927083333336</c:v>
                </c:pt>
                <c:pt idx="282">
                  <c:v>41642.9375</c:v>
                </c:pt>
                <c:pt idx="283">
                  <c:v>41642.947916666664</c:v>
                </c:pt>
                <c:pt idx="284">
                  <c:v>41642.958333333336</c:v>
                </c:pt>
                <c:pt idx="285">
                  <c:v>41642.96875</c:v>
                </c:pt>
                <c:pt idx="286">
                  <c:v>41642.979166666664</c:v>
                </c:pt>
                <c:pt idx="287">
                  <c:v>41642.989583333336</c:v>
                </c:pt>
                <c:pt idx="288">
                  <c:v>41643</c:v>
                </c:pt>
                <c:pt idx="289">
                  <c:v>41643.010416666664</c:v>
                </c:pt>
                <c:pt idx="290">
                  <c:v>41643.020833333336</c:v>
                </c:pt>
                <c:pt idx="291">
                  <c:v>41643.03125</c:v>
                </c:pt>
                <c:pt idx="292">
                  <c:v>41643.041666666664</c:v>
                </c:pt>
                <c:pt idx="293">
                  <c:v>41643.052083333336</c:v>
                </c:pt>
                <c:pt idx="294">
                  <c:v>41643.0625</c:v>
                </c:pt>
                <c:pt idx="295">
                  <c:v>41643.072916666664</c:v>
                </c:pt>
                <c:pt idx="296">
                  <c:v>41643.083333333336</c:v>
                </c:pt>
                <c:pt idx="297">
                  <c:v>41643.09375</c:v>
                </c:pt>
                <c:pt idx="298">
                  <c:v>41643.104166666664</c:v>
                </c:pt>
                <c:pt idx="299">
                  <c:v>41643.114583333336</c:v>
                </c:pt>
                <c:pt idx="300">
                  <c:v>41643.125</c:v>
                </c:pt>
                <c:pt idx="301">
                  <c:v>41643.135416666664</c:v>
                </c:pt>
                <c:pt idx="302">
                  <c:v>41643.145833333336</c:v>
                </c:pt>
                <c:pt idx="303">
                  <c:v>41643.15625</c:v>
                </c:pt>
                <c:pt idx="304">
                  <c:v>41643.166666666664</c:v>
                </c:pt>
                <c:pt idx="305">
                  <c:v>41643.177083333336</c:v>
                </c:pt>
                <c:pt idx="306">
                  <c:v>41643.1875</c:v>
                </c:pt>
                <c:pt idx="307">
                  <c:v>41643.197916666664</c:v>
                </c:pt>
                <c:pt idx="308">
                  <c:v>41643.208333333336</c:v>
                </c:pt>
                <c:pt idx="309">
                  <c:v>41643.21875</c:v>
                </c:pt>
                <c:pt idx="310">
                  <c:v>41643.229166666664</c:v>
                </c:pt>
                <c:pt idx="311">
                  <c:v>41643.239583333336</c:v>
                </c:pt>
                <c:pt idx="312">
                  <c:v>41643.25</c:v>
                </c:pt>
                <c:pt idx="313">
                  <c:v>41643.260416666664</c:v>
                </c:pt>
                <c:pt idx="314">
                  <c:v>41643.270833333336</c:v>
                </c:pt>
                <c:pt idx="315">
                  <c:v>41643.28125</c:v>
                </c:pt>
                <c:pt idx="316">
                  <c:v>41643.291666666664</c:v>
                </c:pt>
                <c:pt idx="317">
                  <c:v>41643.302083333336</c:v>
                </c:pt>
                <c:pt idx="318">
                  <c:v>41643.3125</c:v>
                </c:pt>
                <c:pt idx="319">
                  <c:v>41643.322916666664</c:v>
                </c:pt>
                <c:pt idx="320">
                  <c:v>41643.333333333336</c:v>
                </c:pt>
                <c:pt idx="321">
                  <c:v>41643.34375</c:v>
                </c:pt>
                <c:pt idx="322">
                  <c:v>41643.354166666664</c:v>
                </c:pt>
                <c:pt idx="323">
                  <c:v>41643.364583333336</c:v>
                </c:pt>
                <c:pt idx="324">
                  <c:v>41643.375</c:v>
                </c:pt>
                <c:pt idx="325">
                  <c:v>41643.385416666664</c:v>
                </c:pt>
                <c:pt idx="326">
                  <c:v>41643.395833333336</c:v>
                </c:pt>
                <c:pt idx="327">
                  <c:v>41643.40625</c:v>
                </c:pt>
                <c:pt idx="328">
                  <c:v>41643.416666666664</c:v>
                </c:pt>
                <c:pt idx="329">
                  <c:v>41643.427083333336</c:v>
                </c:pt>
                <c:pt idx="330">
                  <c:v>41643.4375</c:v>
                </c:pt>
                <c:pt idx="331">
                  <c:v>41643.447916666664</c:v>
                </c:pt>
                <c:pt idx="332">
                  <c:v>41643.458333333336</c:v>
                </c:pt>
                <c:pt idx="333">
                  <c:v>41643.46875</c:v>
                </c:pt>
                <c:pt idx="334">
                  <c:v>41643.479166666664</c:v>
                </c:pt>
                <c:pt idx="335">
                  <c:v>41643.489583333336</c:v>
                </c:pt>
                <c:pt idx="336">
                  <c:v>41643.5</c:v>
                </c:pt>
                <c:pt idx="337">
                  <c:v>41643.510416666664</c:v>
                </c:pt>
                <c:pt idx="338">
                  <c:v>41643.520833333336</c:v>
                </c:pt>
                <c:pt idx="339">
                  <c:v>41643.53125</c:v>
                </c:pt>
                <c:pt idx="340">
                  <c:v>41643.541666666664</c:v>
                </c:pt>
                <c:pt idx="341">
                  <c:v>41643.552083333336</c:v>
                </c:pt>
                <c:pt idx="342">
                  <c:v>41643.5625</c:v>
                </c:pt>
                <c:pt idx="343">
                  <c:v>41643.572916666664</c:v>
                </c:pt>
                <c:pt idx="344">
                  <c:v>41643.583333333336</c:v>
                </c:pt>
                <c:pt idx="345">
                  <c:v>41643.59375</c:v>
                </c:pt>
                <c:pt idx="346">
                  <c:v>41643.604166666664</c:v>
                </c:pt>
                <c:pt idx="347">
                  <c:v>41643.614583333336</c:v>
                </c:pt>
                <c:pt idx="348">
                  <c:v>41643.625</c:v>
                </c:pt>
                <c:pt idx="349">
                  <c:v>41643.635416666664</c:v>
                </c:pt>
                <c:pt idx="350">
                  <c:v>41643.645833333336</c:v>
                </c:pt>
                <c:pt idx="351">
                  <c:v>41643.65625</c:v>
                </c:pt>
                <c:pt idx="352">
                  <c:v>41643.666666666664</c:v>
                </c:pt>
                <c:pt idx="353">
                  <c:v>41643.677083333336</c:v>
                </c:pt>
                <c:pt idx="354">
                  <c:v>41643.6875</c:v>
                </c:pt>
                <c:pt idx="355">
                  <c:v>41643.697916666664</c:v>
                </c:pt>
                <c:pt idx="356">
                  <c:v>41643.708333333336</c:v>
                </c:pt>
                <c:pt idx="357">
                  <c:v>41643.71875</c:v>
                </c:pt>
                <c:pt idx="358">
                  <c:v>41643.729166666664</c:v>
                </c:pt>
                <c:pt idx="359">
                  <c:v>41643.739583333336</c:v>
                </c:pt>
                <c:pt idx="360">
                  <c:v>41643.75</c:v>
                </c:pt>
                <c:pt idx="361">
                  <c:v>41643.760416666664</c:v>
                </c:pt>
                <c:pt idx="362">
                  <c:v>41643.770833333336</c:v>
                </c:pt>
                <c:pt idx="363">
                  <c:v>41643.78125</c:v>
                </c:pt>
                <c:pt idx="364">
                  <c:v>41643.791666666664</c:v>
                </c:pt>
                <c:pt idx="365">
                  <c:v>41643.802083333336</c:v>
                </c:pt>
                <c:pt idx="366">
                  <c:v>41643.8125</c:v>
                </c:pt>
                <c:pt idx="367">
                  <c:v>41643.822916666664</c:v>
                </c:pt>
                <c:pt idx="368">
                  <c:v>41643.833333333336</c:v>
                </c:pt>
                <c:pt idx="369">
                  <c:v>41643.84375</c:v>
                </c:pt>
                <c:pt idx="370">
                  <c:v>41643.854166666664</c:v>
                </c:pt>
                <c:pt idx="371">
                  <c:v>41643.864583333336</c:v>
                </c:pt>
                <c:pt idx="372">
                  <c:v>41643.875</c:v>
                </c:pt>
                <c:pt idx="373">
                  <c:v>41643.885416666664</c:v>
                </c:pt>
                <c:pt idx="374">
                  <c:v>41643.895833333336</c:v>
                </c:pt>
                <c:pt idx="375">
                  <c:v>41643.90625</c:v>
                </c:pt>
                <c:pt idx="376">
                  <c:v>41643.916666666664</c:v>
                </c:pt>
                <c:pt idx="377">
                  <c:v>41643.927083333336</c:v>
                </c:pt>
                <c:pt idx="378">
                  <c:v>41643.9375</c:v>
                </c:pt>
                <c:pt idx="379">
                  <c:v>41643.947916666664</c:v>
                </c:pt>
                <c:pt idx="380">
                  <c:v>41643.958333333336</c:v>
                </c:pt>
                <c:pt idx="381">
                  <c:v>41643.96875</c:v>
                </c:pt>
                <c:pt idx="382">
                  <c:v>41643.979166666664</c:v>
                </c:pt>
                <c:pt idx="383">
                  <c:v>41643.989583333336</c:v>
                </c:pt>
                <c:pt idx="384">
                  <c:v>41644</c:v>
                </c:pt>
                <c:pt idx="385">
                  <c:v>41644.010416666664</c:v>
                </c:pt>
                <c:pt idx="386">
                  <c:v>41644.020833333336</c:v>
                </c:pt>
                <c:pt idx="387">
                  <c:v>41644.03125</c:v>
                </c:pt>
                <c:pt idx="388">
                  <c:v>41644.041666666664</c:v>
                </c:pt>
                <c:pt idx="389">
                  <c:v>41644.052083333336</c:v>
                </c:pt>
                <c:pt idx="390">
                  <c:v>41644.0625</c:v>
                </c:pt>
                <c:pt idx="391">
                  <c:v>41644.072916666664</c:v>
                </c:pt>
                <c:pt idx="392">
                  <c:v>41644.083333333336</c:v>
                </c:pt>
                <c:pt idx="393">
                  <c:v>41644.09375</c:v>
                </c:pt>
                <c:pt idx="394">
                  <c:v>41644.104166666664</c:v>
                </c:pt>
                <c:pt idx="395">
                  <c:v>41644.114583333336</c:v>
                </c:pt>
                <c:pt idx="396">
                  <c:v>41644.125</c:v>
                </c:pt>
                <c:pt idx="397">
                  <c:v>41644.135416666664</c:v>
                </c:pt>
                <c:pt idx="398">
                  <c:v>41644.145833333336</c:v>
                </c:pt>
                <c:pt idx="399">
                  <c:v>41644.15625</c:v>
                </c:pt>
                <c:pt idx="400">
                  <c:v>41644.166666666664</c:v>
                </c:pt>
                <c:pt idx="401">
                  <c:v>41644.177083333336</c:v>
                </c:pt>
                <c:pt idx="402">
                  <c:v>41644.1875</c:v>
                </c:pt>
                <c:pt idx="403">
                  <c:v>41644.197916666664</c:v>
                </c:pt>
                <c:pt idx="404">
                  <c:v>41644.208333333336</c:v>
                </c:pt>
                <c:pt idx="405">
                  <c:v>41644.21875</c:v>
                </c:pt>
                <c:pt idx="406">
                  <c:v>41644.229166666664</c:v>
                </c:pt>
                <c:pt idx="407">
                  <c:v>41644.239583333336</c:v>
                </c:pt>
                <c:pt idx="408">
                  <c:v>41644.25</c:v>
                </c:pt>
                <c:pt idx="409">
                  <c:v>41644.260416666664</c:v>
                </c:pt>
                <c:pt idx="410">
                  <c:v>41644.270833333336</c:v>
                </c:pt>
                <c:pt idx="411">
                  <c:v>41644.28125</c:v>
                </c:pt>
                <c:pt idx="412">
                  <c:v>41644.291666666664</c:v>
                </c:pt>
                <c:pt idx="413">
                  <c:v>41644.302083333336</c:v>
                </c:pt>
                <c:pt idx="414">
                  <c:v>41644.3125</c:v>
                </c:pt>
                <c:pt idx="415">
                  <c:v>41644.322916666664</c:v>
                </c:pt>
                <c:pt idx="416">
                  <c:v>41644.333333333336</c:v>
                </c:pt>
                <c:pt idx="417">
                  <c:v>41644.34375</c:v>
                </c:pt>
                <c:pt idx="418">
                  <c:v>41644.354166666664</c:v>
                </c:pt>
                <c:pt idx="419">
                  <c:v>41644.364583333336</c:v>
                </c:pt>
                <c:pt idx="420">
                  <c:v>41644.375</c:v>
                </c:pt>
                <c:pt idx="421">
                  <c:v>41644.385416666664</c:v>
                </c:pt>
                <c:pt idx="422">
                  <c:v>41644.395833333336</c:v>
                </c:pt>
                <c:pt idx="423">
                  <c:v>41644.40625</c:v>
                </c:pt>
                <c:pt idx="424">
                  <c:v>41644.416666666664</c:v>
                </c:pt>
                <c:pt idx="425">
                  <c:v>41644.427083333336</c:v>
                </c:pt>
                <c:pt idx="426">
                  <c:v>41644.4375</c:v>
                </c:pt>
                <c:pt idx="427">
                  <c:v>41644.447916666664</c:v>
                </c:pt>
                <c:pt idx="428">
                  <c:v>41644.458333333336</c:v>
                </c:pt>
                <c:pt idx="429">
                  <c:v>41644.46875</c:v>
                </c:pt>
                <c:pt idx="430">
                  <c:v>41644.479166666664</c:v>
                </c:pt>
                <c:pt idx="431">
                  <c:v>41644.489583333336</c:v>
                </c:pt>
                <c:pt idx="432">
                  <c:v>41644.5</c:v>
                </c:pt>
                <c:pt idx="433">
                  <c:v>41644.510416666664</c:v>
                </c:pt>
                <c:pt idx="434">
                  <c:v>41644.520833333336</c:v>
                </c:pt>
                <c:pt idx="435">
                  <c:v>41644.53125</c:v>
                </c:pt>
                <c:pt idx="436">
                  <c:v>41644.541666666664</c:v>
                </c:pt>
                <c:pt idx="437">
                  <c:v>41644.552083333336</c:v>
                </c:pt>
                <c:pt idx="438">
                  <c:v>41644.5625</c:v>
                </c:pt>
                <c:pt idx="439">
                  <c:v>41644.572916666664</c:v>
                </c:pt>
                <c:pt idx="440">
                  <c:v>41644.583333333336</c:v>
                </c:pt>
                <c:pt idx="441">
                  <c:v>41644.59375</c:v>
                </c:pt>
                <c:pt idx="442">
                  <c:v>41644.604166666664</c:v>
                </c:pt>
                <c:pt idx="443">
                  <c:v>41644.614583333336</c:v>
                </c:pt>
                <c:pt idx="444">
                  <c:v>41644.625</c:v>
                </c:pt>
                <c:pt idx="445">
                  <c:v>41644.635416666664</c:v>
                </c:pt>
                <c:pt idx="446">
                  <c:v>41644.645833333336</c:v>
                </c:pt>
                <c:pt idx="447">
                  <c:v>41644.65625</c:v>
                </c:pt>
                <c:pt idx="448">
                  <c:v>41644.666666666664</c:v>
                </c:pt>
                <c:pt idx="449">
                  <c:v>41644.677083333336</c:v>
                </c:pt>
                <c:pt idx="450">
                  <c:v>41644.6875</c:v>
                </c:pt>
                <c:pt idx="451">
                  <c:v>41644.697916666664</c:v>
                </c:pt>
                <c:pt idx="452">
                  <c:v>41644.708333333336</c:v>
                </c:pt>
                <c:pt idx="453">
                  <c:v>41644.71875</c:v>
                </c:pt>
                <c:pt idx="454">
                  <c:v>41644.729166666664</c:v>
                </c:pt>
                <c:pt idx="455">
                  <c:v>41644.739583333336</c:v>
                </c:pt>
                <c:pt idx="456">
                  <c:v>41644.75</c:v>
                </c:pt>
                <c:pt idx="457">
                  <c:v>41644.760416666664</c:v>
                </c:pt>
                <c:pt idx="458">
                  <c:v>41644.770833333336</c:v>
                </c:pt>
                <c:pt idx="459">
                  <c:v>41644.78125</c:v>
                </c:pt>
                <c:pt idx="460">
                  <c:v>41644.791666666664</c:v>
                </c:pt>
                <c:pt idx="461">
                  <c:v>41644.802083333336</c:v>
                </c:pt>
                <c:pt idx="462">
                  <c:v>41644.8125</c:v>
                </c:pt>
                <c:pt idx="463">
                  <c:v>41644.822916666664</c:v>
                </c:pt>
                <c:pt idx="464">
                  <c:v>41644.833333333336</c:v>
                </c:pt>
                <c:pt idx="465">
                  <c:v>41644.84375</c:v>
                </c:pt>
                <c:pt idx="466">
                  <c:v>41644.854166666664</c:v>
                </c:pt>
                <c:pt idx="467">
                  <c:v>41644.864583333336</c:v>
                </c:pt>
                <c:pt idx="468">
                  <c:v>41644.875</c:v>
                </c:pt>
                <c:pt idx="469">
                  <c:v>41644.885416666664</c:v>
                </c:pt>
                <c:pt idx="470">
                  <c:v>41644.895833333336</c:v>
                </c:pt>
                <c:pt idx="471">
                  <c:v>41644.90625</c:v>
                </c:pt>
                <c:pt idx="472">
                  <c:v>41644.916666666664</c:v>
                </c:pt>
                <c:pt idx="473">
                  <c:v>41644.927083333336</c:v>
                </c:pt>
                <c:pt idx="474">
                  <c:v>41644.9375</c:v>
                </c:pt>
                <c:pt idx="475">
                  <c:v>41644.947916666664</c:v>
                </c:pt>
                <c:pt idx="476">
                  <c:v>41644.958333333336</c:v>
                </c:pt>
                <c:pt idx="477">
                  <c:v>41644.96875</c:v>
                </c:pt>
                <c:pt idx="478">
                  <c:v>41644.979166666664</c:v>
                </c:pt>
                <c:pt idx="479">
                  <c:v>41644.989583333336</c:v>
                </c:pt>
                <c:pt idx="480">
                  <c:v>41645</c:v>
                </c:pt>
                <c:pt idx="481">
                  <c:v>41645.010416666664</c:v>
                </c:pt>
                <c:pt idx="482">
                  <c:v>41645.020833333336</c:v>
                </c:pt>
                <c:pt idx="483">
                  <c:v>41645.03125</c:v>
                </c:pt>
                <c:pt idx="484">
                  <c:v>41645.041666666664</c:v>
                </c:pt>
                <c:pt idx="485">
                  <c:v>41645.052083333336</c:v>
                </c:pt>
                <c:pt idx="486">
                  <c:v>41645.0625</c:v>
                </c:pt>
                <c:pt idx="487">
                  <c:v>41645.072916666664</c:v>
                </c:pt>
                <c:pt idx="488">
                  <c:v>41645.083333333336</c:v>
                </c:pt>
                <c:pt idx="489">
                  <c:v>41645.09375</c:v>
                </c:pt>
                <c:pt idx="490">
                  <c:v>41645.104166666664</c:v>
                </c:pt>
                <c:pt idx="491">
                  <c:v>41645.114583333336</c:v>
                </c:pt>
                <c:pt idx="492">
                  <c:v>41645.125</c:v>
                </c:pt>
                <c:pt idx="493">
                  <c:v>41645.135416666664</c:v>
                </c:pt>
                <c:pt idx="494">
                  <c:v>41645.145833333336</c:v>
                </c:pt>
                <c:pt idx="495">
                  <c:v>41645.15625</c:v>
                </c:pt>
                <c:pt idx="496">
                  <c:v>41645.166666666664</c:v>
                </c:pt>
                <c:pt idx="497">
                  <c:v>41645.177083333336</c:v>
                </c:pt>
                <c:pt idx="498">
                  <c:v>41645.1875</c:v>
                </c:pt>
                <c:pt idx="499">
                  <c:v>41645.197916666664</c:v>
                </c:pt>
                <c:pt idx="500">
                  <c:v>41645.208333333336</c:v>
                </c:pt>
                <c:pt idx="501">
                  <c:v>41645.21875</c:v>
                </c:pt>
                <c:pt idx="502">
                  <c:v>41645.229166666664</c:v>
                </c:pt>
                <c:pt idx="503">
                  <c:v>41645.239583333336</c:v>
                </c:pt>
                <c:pt idx="504">
                  <c:v>41645.25</c:v>
                </c:pt>
                <c:pt idx="505">
                  <c:v>41645.260416666664</c:v>
                </c:pt>
                <c:pt idx="506">
                  <c:v>41645.270833333336</c:v>
                </c:pt>
                <c:pt idx="507">
                  <c:v>41645.28125</c:v>
                </c:pt>
                <c:pt idx="508">
                  <c:v>41645.291666666664</c:v>
                </c:pt>
                <c:pt idx="509">
                  <c:v>41645.302083333336</c:v>
                </c:pt>
                <c:pt idx="510">
                  <c:v>41645.3125</c:v>
                </c:pt>
                <c:pt idx="511">
                  <c:v>41645.322916666664</c:v>
                </c:pt>
                <c:pt idx="512">
                  <c:v>41645.333333333336</c:v>
                </c:pt>
                <c:pt idx="513">
                  <c:v>41645.34375</c:v>
                </c:pt>
                <c:pt idx="514">
                  <c:v>41645.354166666664</c:v>
                </c:pt>
                <c:pt idx="515">
                  <c:v>41645.364583333336</c:v>
                </c:pt>
                <c:pt idx="516">
                  <c:v>41645.375</c:v>
                </c:pt>
                <c:pt idx="517">
                  <c:v>41645.385416666664</c:v>
                </c:pt>
                <c:pt idx="518">
                  <c:v>41645.395833333336</c:v>
                </c:pt>
                <c:pt idx="519">
                  <c:v>41645.40625</c:v>
                </c:pt>
                <c:pt idx="520">
                  <c:v>41645.416666666664</c:v>
                </c:pt>
                <c:pt idx="521">
                  <c:v>41645.427083333336</c:v>
                </c:pt>
                <c:pt idx="522">
                  <c:v>41645.4375</c:v>
                </c:pt>
                <c:pt idx="523">
                  <c:v>41645.447916666664</c:v>
                </c:pt>
                <c:pt idx="524">
                  <c:v>41645.458333333336</c:v>
                </c:pt>
                <c:pt idx="525">
                  <c:v>41645.46875</c:v>
                </c:pt>
                <c:pt idx="526">
                  <c:v>41645.479166666664</c:v>
                </c:pt>
                <c:pt idx="527">
                  <c:v>41645.489583333336</c:v>
                </c:pt>
                <c:pt idx="528">
                  <c:v>41645.5</c:v>
                </c:pt>
                <c:pt idx="529">
                  <c:v>41645.510416666664</c:v>
                </c:pt>
                <c:pt idx="530">
                  <c:v>41645.520833333336</c:v>
                </c:pt>
                <c:pt idx="531">
                  <c:v>41645.53125</c:v>
                </c:pt>
                <c:pt idx="532">
                  <c:v>41645.541666666664</c:v>
                </c:pt>
                <c:pt idx="533">
                  <c:v>41645.552083333336</c:v>
                </c:pt>
                <c:pt idx="534">
                  <c:v>41645.5625</c:v>
                </c:pt>
                <c:pt idx="535">
                  <c:v>41645.572916666664</c:v>
                </c:pt>
                <c:pt idx="536">
                  <c:v>41645.583333333336</c:v>
                </c:pt>
                <c:pt idx="537">
                  <c:v>41645.59375</c:v>
                </c:pt>
                <c:pt idx="538">
                  <c:v>41645.604166666664</c:v>
                </c:pt>
                <c:pt idx="539">
                  <c:v>41645.614583333336</c:v>
                </c:pt>
                <c:pt idx="540">
                  <c:v>41645.625</c:v>
                </c:pt>
                <c:pt idx="541">
                  <c:v>41645.635416666664</c:v>
                </c:pt>
                <c:pt idx="542">
                  <c:v>41645.645833333336</c:v>
                </c:pt>
                <c:pt idx="543">
                  <c:v>41645.65625</c:v>
                </c:pt>
                <c:pt idx="544">
                  <c:v>41645.666666666664</c:v>
                </c:pt>
                <c:pt idx="545">
                  <c:v>41645.677083333336</c:v>
                </c:pt>
                <c:pt idx="546">
                  <c:v>41645.6875</c:v>
                </c:pt>
                <c:pt idx="547">
                  <c:v>41645.697916666664</c:v>
                </c:pt>
                <c:pt idx="548">
                  <c:v>41645.708333333336</c:v>
                </c:pt>
                <c:pt idx="549">
                  <c:v>41645.71875</c:v>
                </c:pt>
                <c:pt idx="550">
                  <c:v>41645.729166666664</c:v>
                </c:pt>
                <c:pt idx="551">
                  <c:v>41645.739583333336</c:v>
                </c:pt>
                <c:pt idx="552">
                  <c:v>41645.75</c:v>
                </c:pt>
                <c:pt idx="553">
                  <c:v>41645.760416666664</c:v>
                </c:pt>
                <c:pt idx="554">
                  <c:v>41645.770833333336</c:v>
                </c:pt>
                <c:pt idx="555">
                  <c:v>41645.78125</c:v>
                </c:pt>
                <c:pt idx="556">
                  <c:v>41645.791666666664</c:v>
                </c:pt>
                <c:pt idx="557">
                  <c:v>41645.802083333336</c:v>
                </c:pt>
                <c:pt idx="558">
                  <c:v>41645.8125</c:v>
                </c:pt>
                <c:pt idx="559">
                  <c:v>41645.822916666664</c:v>
                </c:pt>
                <c:pt idx="560">
                  <c:v>41645.833333333336</c:v>
                </c:pt>
                <c:pt idx="561">
                  <c:v>41645.84375</c:v>
                </c:pt>
                <c:pt idx="562">
                  <c:v>41645.854166666664</c:v>
                </c:pt>
                <c:pt idx="563">
                  <c:v>41645.864583333336</c:v>
                </c:pt>
                <c:pt idx="564">
                  <c:v>41645.875</c:v>
                </c:pt>
                <c:pt idx="565">
                  <c:v>41645.885416666664</c:v>
                </c:pt>
                <c:pt idx="566">
                  <c:v>41645.895833333336</c:v>
                </c:pt>
                <c:pt idx="567">
                  <c:v>41645.90625</c:v>
                </c:pt>
                <c:pt idx="568">
                  <c:v>41645.916666666664</c:v>
                </c:pt>
                <c:pt idx="569">
                  <c:v>41645.927083333336</c:v>
                </c:pt>
                <c:pt idx="570">
                  <c:v>41645.9375</c:v>
                </c:pt>
                <c:pt idx="571">
                  <c:v>41645.947916666664</c:v>
                </c:pt>
                <c:pt idx="572">
                  <c:v>41645.958333333336</c:v>
                </c:pt>
                <c:pt idx="573">
                  <c:v>41645.96875</c:v>
                </c:pt>
                <c:pt idx="574">
                  <c:v>41645.979166666664</c:v>
                </c:pt>
                <c:pt idx="575">
                  <c:v>41645.989583333336</c:v>
                </c:pt>
                <c:pt idx="576">
                  <c:v>41646</c:v>
                </c:pt>
                <c:pt idx="577">
                  <c:v>41646.010416666664</c:v>
                </c:pt>
                <c:pt idx="578">
                  <c:v>41646.020833333336</c:v>
                </c:pt>
                <c:pt idx="579">
                  <c:v>41646.03125</c:v>
                </c:pt>
                <c:pt idx="580">
                  <c:v>41646.041666666664</c:v>
                </c:pt>
                <c:pt idx="581">
                  <c:v>41646.052083333336</c:v>
                </c:pt>
                <c:pt idx="582">
                  <c:v>41646.0625</c:v>
                </c:pt>
                <c:pt idx="583">
                  <c:v>41646.072916666664</c:v>
                </c:pt>
                <c:pt idx="584">
                  <c:v>41646.083333333336</c:v>
                </c:pt>
                <c:pt idx="585">
                  <c:v>41646.09375</c:v>
                </c:pt>
                <c:pt idx="586">
                  <c:v>41646.104166666664</c:v>
                </c:pt>
                <c:pt idx="587">
                  <c:v>41646.114583333336</c:v>
                </c:pt>
                <c:pt idx="588">
                  <c:v>41646.125</c:v>
                </c:pt>
                <c:pt idx="589">
                  <c:v>41646.135416666664</c:v>
                </c:pt>
                <c:pt idx="590">
                  <c:v>41646.145833333336</c:v>
                </c:pt>
                <c:pt idx="591">
                  <c:v>41646.15625</c:v>
                </c:pt>
                <c:pt idx="592">
                  <c:v>41646.166666666664</c:v>
                </c:pt>
                <c:pt idx="593">
                  <c:v>41646.177083333336</c:v>
                </c:pt>
                <c:pt idx="594">
                  <c:v>41646.1875</c:v>
                </c:pt>
                <c:pt idx="595">
                  <c:v>41646.197916666664</c:v>
                </c:pt>
                <c:pt idx="596">
                  <c:v>41646.208333333336</c:v>
                </c:pt>
                <c:pt idx="597">
                  <c:v>41646.21875</c:v>
                </c:pt>
                <c:pt idx="598">
                  <c:v>41646.229166666664</c:v>
                </c:pt>
                <c:pt idx="599">
                  <c:v>41646.239583333336</c:v>
                </c:pt>
                <c:pt idx="600">
                  <c:v>41646.25</c:v>
                </c:pt>
                <c:pt idx="601">
                  <c:v>41646.260416666664</c:v>
                </c:pt>
                <c:pt idx="602">
                  <c:v>41646.270833333336</c:v>
                </c:pt>
                <c:pt idx="603">
                  <c:v>41646.28125</c:v>
                </c:pt>
                <c:pt idx="604">
                  <c:v>41646.291666666664</c:v>
                </c:pt>
                <c:pt idx="605">
                  <c:v>41646.302083333336</c:v>
                </c:pt>
                <c:pt idx="606">
                  <c:v>41646.3125</c:v>
                </c:pt>
                <c:pt idx="607">
                  <c:v>41646.322916666664</c:v>
                </c:pt>
                <c:pt idx="608">
                  <c:v>41646.333333333336</c:v>
                </c:pt>
                <c:pt idx="609">
                  <c:v>41646.34375</c:v>
                </c:pt>
                <c:pt idx="610">
                  <c:v>41646.354166666664</c:v>
                </c:pt>
                <c:pt idx="611">
                  <c:v>41646.364583333336</c:v>
                </c:pt>
                <c:pt idx="612">
                  <c:v>41646.375</c:v>
                </c:pt>
                <c:pt idx="613">
                  <c:v>41646.385416666664</c:v>
                </c:pt>
                <c:pt idx="614">
                  <c:v>41646.395833333336</c:v>
                </c:pt>
                <c:pt idx="615">
                  <c:v>41646.40625</c:v>
                </c:pt>
                <c:pt idx="616">
                  <c:v>41646.416666666664</c:v>
                </c:pt>
                <c:pt idx="617">
                  <c:v>41646.427083333336</c:v>
                </c:pt>
                <c:pt idx="618">
                  <c:v>41646.4375</c:v>
                </c:pt>
                <c:pt idx="619">
                  <c:v>41646.447916666664</c:v>
                </c:pt>
                <c:pt idx="620">
                  <c:v>41646.458333333336</c:v>
                </c:pt>
                <c:pt idx="621">
                  <c:v>41646.46875</c:v>
                </c:pt>
                <c:pt idx="622">
                  <c:v>41646.479166666664</c:v>
                </c:pt>
                <c:pt idx="623">
                  <c:v>41646.489583333336</c:v>
                </c:pt>
                <c:pt idx="624">
                  <c:v>41646.5</c:v>
                </c:pt>
                <c:pt idx="625">
                  <c:v>41646.510416666664</c:v>
                </c:pt>
                <c:pt idx="626">
                  <c:v>41646.520833333336</c:v>
                </c:pt>
                <c:pt idx="627">
                  <c:v>41646.53125</c:v>
                </c:pt>
                <c:pt idx="628">
                  <c:v>41646.541666666664</c:v>
                </c:pt>
                <c:pt idx="629">
                  <c:v>41646.552083333336</c:v>
                </c:pt>
                <c:pt idx="630">
                  <c:v>41646.5625</c:v>
                </c:pt>
                <c:pt idx="631">
                  <c:v>41646.572916666664</c:v>
                </c:pt>
                <c:pt idx="632">
                  <c:v>41646.583333333336</c:v>
                </c:pt>
                <c:pt idx="633">
                  <c:v>41646.59375</c:v>
                </c:pt>
                <c:pt idx="634">
                  <c:v>41646.604166666664</c:v>
                </c:pt>
                <c:pt idx="635">
                  <c:v>41646.614583333336</c:v>
                </c:pt>
                <c:pt idx="636">
                  <c:v>41646.625</c:v>
                </c:pt>
                <c:pt idx="637">
                  <c:v>41646.635416666664</c:v>
                </c:pt>
                <c:pt idx="638">
                  <c:v>41646.645833333336</c:v>
                </c:pt>
                <c:pt idx="639">
                  <c:v>41646.65625</c:v>
                </c:pt>
                <c:pt idx="640">
                  <c:v>41646.666666666664</c:v>
                </c:pt>
                <c:pt idx="641">
                  <c:v>41646.677083333336</c:v>
                </c:pt>
                <c:pt idx="642">
                  <c:v>41646.6875</c:v>
                </c:pt>
                <c:pt idx="643">
                  <c:v>41646.697916666664</c:v>
                </c:pt>
                <c:pt idx="644">
                  <c:v>41646.708333333336</c:v>
                </c:pt>
                <c:pt idx="645">
                  <c:v>41646.71875</c:v>
                </c:pt>
                <c:pt idx="646">
                  <c:v>41646.729166666664</c:v>
                </c:pt>
                <c:pt idx="647">
                  <c:v>41646.739583333336</c:v>
                </c:pt>
                <c:pt idx="648">
                  <c:v>41646.75</c:v>
                </c:pt>
                <c:pt idx="649">
                  <c:v>41646.760416666664</c:v>
                </c:pt>
                <c:pt idx="650">
                  <c:v>41646.770833333336</c:v>
                </c:pt>
                <c:pt idx="651">
                  <c:v>41646.78125</c:v>
                </c:pt>
                <c:pt idx="652">
                  <c:v>41646.791666666664</c:v>
                </c:pt>
                <c:pt idx="653">
                  <c:v>41646.802083333336</c:v>
                </c:pt>
                <c:pt idx="654">
                  <c:v>41646.8125</c:v>
                </c:pt>
                <c:pt idx="655">
                  <c:v>41646.822916666664</c:v>
                </c:pt>
                <c:pt idx="656">
                  <c:v>41646.833333333336</c:v>
                </c:pt>
                <c:pt idx="657">
                  <c:v>41646.84375</c:v>
                </c:pt>
                <c:pt idx="658">
                  <c:v>41646.854166666664</c:v>
                </c:pt>
                <c:pt idx="659">
                  <c:v>41646.864583333336</c:v>
                </c:pt>
                <c:pt idx="660">
                  <c:v>41646.875</c:v>
                </c:pt>
                <c:pt idx="661">
                  <c:v>41646.885416666664</c:v>
                </c:pt>
                <c:pt idx="662">
                  <c:v>41646.895833333336</c:v>
                </c:pt>
                <c:pt idx="663">
                  <c:v>41646.90625</c:v>
                </c:pt>
                <c:pt idx="664">
                  <c:v>41646.916666666664</c:v>
                </c:pt>
                <c:pt idx="665">
                  <c:v>41646.927083333336</c:v>
                </c:pt>
                <c:pt idx="666">
                  <c:v>41646.9375</c:v>
                </c:pt>
                <c:pt idx="667">
                  <c:v>41646.947916666664</c:v>
                </c:pt>
                <c:pt idx="668">
                  <c:v>41646.958333333336</c:v>
                </c:pt>
                <c:pt idx="669">
                  <c:v>41646.96875</c:v>
                </c:pt>
                <c:pt idx="670">
                  <c:v>41646.979166666664</c:v>
                </c:pt>
                <c:pt idx="671">
                  <c:v>41646.989583333336</c:v>
                </c:pt>
                <c:pt idx="672">
                  <c:v>41647</c:v>
                </c:pt>
                <c:pt idx="673">
                  <c:v>41647.010416666664</c:v>
                </c:pt>
                <c:pt idx="674">
                  <c:v>41647.020833333336</c:v>
                </c:pt>
                <c:pt idx="675">
                  <c:v>41647.03125</c:v>
                </c:pt>
                <c:pt idx="676">
                  <c:v>41647.041666666664</c:v>
                </c:pt>
                <c:pt idx="677">
                  <c:v>41647.052083333336</c:v>
                </c:pt>
                <c:pt idx="678">
                  <c:v>41647.0625</c:v>
                </c:pt>
                <c:pt idx="679">
                  <c:v>41647.072916666664</c:v>
                </c:pt>
                <c:pt idx="680">
                  <c:v>41647.083333333336</c:v>
                </c:pt>
                <c:pt idx="681">
                  <c:v>41647.09375</c:v>
                </c:pt>
                <c:pt idx="682">
                  <c:v>41647.104166666664</c:v>
                </c:pt>
                <c:pt idx="683">
                  <c:v>41647.114583333336</c:v>
                </c:pt>
                <c:pt idx="684">
                  <c:v>41647.125</c:v>
                </c:pt>
                <c:pt idx="685">
                  <c:v>41647.135416666664</c:v>
                </c:pt>
                <c:pt idx="686">
                  <c:v>41647.145833333336</c:v>
                </c:pt>
                <c:pt idx="687">
                  <c:v>41647.15625</c:v>
                </c:pt>
                <c:pt idx="688">
                  <c:v>41647.166666666664</c:v>
                </c:pt>
                <c:pt idx="689">
                  <c:v>41647.177083333336</c:v>
                </c:pt>
                <c:pt idx="690">
                  <c:v>41647.1875</c:v>
                </c:pt>
                <c:pt idx="691">
                  <c:v>41647.197916666664</c:v>
                </c:pt>
                <c:pt idx="692">
                  <c:v>41647.208333333336</c:v>
                </c:pt>
                <c:pt idx="693">
                  <c:v>41647.21875</c:v>
                </c:pt>
                <c:pt idx="694">
                  <c:v>41647.229166666664</c:v>
                </c:pt>
                <c:pt idx="695">
                  <c:v>41647.239583333336</c:v>
                </c:pt>
                <c:pt idx="696">
                  <c:v>41647.25</c:v>
                </c:pt>
                <c:pt idx="697">
                  <c:v>41647.260416666664</c:v>
                </c:pt>
                <c:pt idx="698">
                  <c:v>41647.270833333336</c:v>
                </c:pt>
                <c:pt idx="699">
                  <c:v>41647.28125</c:v>
                </c:pt>
                <c:pt idx="700">
                  <c:v>41647.291666666664</c:v>
                </c:pt>
                <c:pt idx="701">
                  <c:v>41647.302083333336</c:v>
                </c:pt>
                <c:pt idx="702">
                  <c:v>41647.3125</c:v>
                </c:pt>
                <c:pt idx="703">
                  <c:v>41647.322916666664</c:v>
                </c:pt>
                <c:pt idx="704">
                  <c:v>41647.333333333336</c:v>
                </c:pt>
                <c:pt idx="705">
                  <c:v>41647.34375</c:v>
                </c:pt>
                <c:pt idx="706">
                  <c:v>41647.354166666664</c:v>
                </c:pt>
                <c:pt idx="707">
                  <c:v>41647.364583333336</c:v>
                </c:pt>
                <c:pt idx="708">
                  <c:v>41647.375</c:v>
                </c:pt>
                <c:pt idx="709">
                  <c:v>41647.385416666664</c:v>
                </c:pt>
                <c:pt idx="710">
                  <c:v>41647.395833333336</c:v>
                </c:pt>
                <c:pt idx="711">
                  <c:v>41647.40625</c:v>
                </c:pt>
                <c:pt idx="712">
                  <c:v>41647.416666666664</c:v>
                </c:pt>
                <c:pt idx="713">
                  <c:v>41647.427083333336</c:v>
                </c:pt>
                <c:pt idx="714">
                  <c:v>41647.4375</c:v>
                </c:pt>
                <c:pt idx="715">
                  <c:v>41647.447916666664</c:v>
                </c:pt>
                <c:pt idx="716">
                  <c:v>41647.458333333336</c:v>
                </c:pt>
                <c:pt idx="717">
                  <c:v>41647.46875</c:v>
                </c:pt>
                <c:pt idx="718">
                  <c:v>41647.479166666664</c:v>
                </c:pt>
                <c:pt idx="719">
                  <c:v>41647.489583333336</c:v>
                </c:pt>
                <c:pt idx="720">
                  <c:v>41647.5</c:v>
                </c:pt>
                <c:pt idx="721">
                  <c:v>41647.510416666664</c:v>
                </c:pt>
                <c:pt idx="722">
                  <c:v>41647.520833333336</c:v>
                </c:pt>
                <c:pt idx="723">
                  <c:v>41647.53125</c:v>
                </c:pt>
                <c:pt idx="724">
                  <c:v>41647.541666666664</c:v>
                </c:pt>
                <c:pt idx="725">
                  <c:v>41647.552083333336</c:v>
                </c:pt>
                <c:pt idx="726">
                  <c:v>41647.5625</c:v>
                </c:pt>
                <c:pt idx="727">
                  <c:v>41647.572916666664</c:v>
                </c:pt>
                <c:pt idx="728">
                  <c:v>41647.583333333336</c:v>
                </c:pt>
                <c:pt idx="729">
                  <c:v>41647.59375</c:v>
                </c:pt>
                <c:pt idx="730">
                  <c:v>41647.604166666664</c:v>
                </c:pt>
                <c:pt idx="731">
                  <c:v>41647.614583333336</c:v>
                </c:pt>
                <c:pt idx="732">
                  <c:v>41647.625</c:v>
                </c:pt>
                <c:pt idx="733">
                  <c:v>41647.635416666664</c:v>
                </c:pt>
                <c:pt idx="734">
                  <c:v>41647.645833333336</c:v>
                </c:pt>
                <c:pt idx="735">
                  <c:v>41647.65625</c:v>
                </c:pt>
                <c:pt idx="736">
                  <c:v>41647.666666666664</c:v>
                </c:pt>
                <c:pt idx="737">
                  <c:v>41647.677083333336</c:v>
                </c:pt>
                <c:pt idx="738">
                  <c:v>41647.6875</c:v>
                </c:pt>
                <c:pt idx="739">
                  <c:v>41647.697916666664</c:v>
                </c:pt>
                <c:pt idx="740">
                  <c:v>41647.708333333336</c:v>
                </c:pt>
                <c:pt idx="741">
                  <c:v>41647.71875</c:v>
                </c:pt>
                <c:pt idx="742">
                  <c:v>41647.729166666664</c:v>
                </c:pt>
                <c:pt idx="743">
                  <c:v>41647.739583333336</c:v>
                </c:pt>
                <c:pt idx="744">
                  <c:v>41647.75</c:v>
                </c:pt>
                <c:pt idx="745">
                  <c:v>41647.760416666664</c:v>
                </c:pt>
                <c:pt idx="746">
                  <c:v>41647.770833333336</c:v>
                </c:pt>
                <c:pt idx="747">
                  <c:v>41647.78125</c:v>
                </c:pt>
                <c:pt idx="748">
                  <c:v>41647.791666666664</c:v>
                </c:pt>
                <c:pt idx="749">
                  <c:v>41647.802083333336</c:v>
                </c:pt>
                <c:pt idx="750">
                  <c:v>41647.8125</c:v>
                </c:pt>
                <c:pt idx="751">
                  <c:v>41647.822916666664</c:v>
                </c:pt>
                <c:pt idx="752">
                  <c:v>41647.833333333336</c:v>
                </c:pt>
                <c:pt idx="753">
                  <c:v>41647.84375</c:v>
                </c:pt>
                <c:pt idx="754">
                  <c:v>41647.854166666664</c:v>
                </c:pt>
                <c:pt idx="755">
                  <c:v>41647.864583333336</c:v>
                </c:pt>
                <c:pt idx="756">
                  <c:v>41647.875</c:v>
                </c:pt>
                <c:pt idx="757">
                  <c:v>41647.885416666664</c:v>
                </c:pt>
                <c:pt idx="758">
                  <c:v>41647.895833333336</c:v>
                </c:pt>
                <c:pt idx="759">
                  <c:v>41647.90625</c:v>
                </c:pt>
                <c:pt idx="760">
                  <c:v>41647.916666666664</c:v>
                </c:pt>
                <c:pt idx="761">
                  <c:v>41647.927083333336</c:v>
                </c:pt>
                <c:pt idx="762">
                  <c:v>41647.9375</c:v>
                </c:pt>
                <c:pt idx="763">
                  <c:v>41647.947916666664</c:v>
                </c:pt>
                <c:pt idx="764">
                  <c:v>41647.958333333336</c:v>
                </c:pt>
                <c:pt idx="765">
                  <c:v>41647.96875</c:v>
                </c:pt>
                <c:pt idx="766">
                  <c:v>41647.979166666664</c:v>
                </c:pt>
                <c:pt idx="767">
                  <c:v>41647.989583333336</c:v>
                </c:pt>
                <c:pt idx="768">
                  <c:v>41648</c:v>
                </c:pt>
                <c:pt idx="769">
                  <c:v>41648.010416666664</c:v>
                </c:pt>
                <c:pt idx="770">
                  <c:v>41648.020833333336</c:v>
                </c:pt>
                <c:pt idx="771">
                  <c:v>41648.03125</c:v>
                </c:pt>
                <c:pt idx="772">
                  <c:v>41648.041666666664</c:v>
                </c:pt>
                <c:pt idx="773">
                  <c:v>41648.052083333336</c:v>
                </c:pt>
                <c:pt idx="774">
                  <c:v>41648.0625</c:v>
                </c:pt>
                <c:pt idx="775">
                  <c:v>41648.072916666664</c:v>
                </c:pt>
                <c:pt idx="776">
                  <c:v>41648.083333333336</c:v>
                </c:pt>
                <c:pt idx="777">
                  <c:v>41648.09375</c:v>
                </c:pt>
                <c:pt idx="778">
                  <c:v>41648.104166666664</c:v>
                </c:pt>
                <c:pt idx="779">
                  <c:v>41648.114583333336</c:v>
                </c:pt>
                <c:pt idx="780">
                  <c:v>41648.125</c:v>
                </c:pt>
                <c:pt idx="781">
                  <c:v>41648.135416666664</c:v>
                </c:pt>
                <c:pt idx="782">
                  <c:v>41648.145833333336</c:v>
                </c:pt>
                <c:pt idx="783">
                  <c:v>41648.15625</c:v>
                </c:pt>
                <c:pt idx="784">
                  <c:v>41648.166666666664</c:v>
                </c:pt>
                <c:pt idx="785">
                  <c:v>41648.177083333336</c:v>
                </c:pt>
                <c:pt idx="786">
                  <c:v>41648.1875</c:v>
                </c:pt>
                <c:pt idx="787">
                  <c:v>41648.197916666664</c:v>
                </c:pt>
                <c:pt idx="788">
                  <c:v>41648.208333333336</c:v>
                </c:pt>
                <c:pt idx="789">
                  <c:v>41648.21875</c:v>
                </c:pt>
                <c:pt idx="790">
                  <c:v>41648.229166666664</c:v>
                </c:pt>
                <c:pt idx="791">
                  <c:v>41648.239583333336</c:v>
                </c:pt>
                <c:pt idx="792">
                  <c:v>41648.25</c:v>
                </c:pt>
                <c:pt idx="793">
                  <c:v>41648.260416666664</c:v>
                </c:pt>
                <c:pt idx="794">
                  <c:v>41648.270833333336</c:v>
                </c:pt>
                <c:pt idx="795">
                  <c:v>41648.28125</c:v>
                </c:pt>
                <c:pt idx="796">
                  <c:v>41648.291666666664</c:v>
                </c:pt>
                <c:pt idx="797">
                  <c:v>41648.302083333336</c:v>
                </c:pt>
                <c:pt idx="798">
                  <c:v>41648.3125</c:v>
                </c:pt>
                <c:pt idx="799">
                  <c:v>41648.322916666664</c:v>
                </c:pt>
                <c:pt idx="800">
                  <c:v>41648.333333333336</c:v>
                </c:pt>
                <c:pt idx="801">
                  <c:v>41648.34375</c:v>
                </c:pt>
                <c:pt idx="802">
                  <c:v>41648.354166666664</c:v>
                </c:pt>
                <c:pt idx="803">
                  <c:v>41648.364583333336</c:v>
                </c:pt>
                <c:pt idx="804">
                  <c:v>41648.375</c:v>
                </c:pt>
                <c:pt idx="805">
                  <c:v>41648.385416666664</c:v>
                </c:pt>
                <c:pt idx="806">
                  <c:v>41648.395833333336</c:v>
                </c:pt>
                <c:pt idx="807">
                  <c:v>41648.40625</c:v>
                </c:pt>
                <c:pt idx="808">
                  <c:v>41648.416666666664</c:v>
                </c:pt>
                <c:pt idx="809">
                  <c:v>41648.427083333336</c:v>
                </c:pt>
                <c:pt idx="810">
                  <c:v>41648.4375</c:v>
                </c:pt>
                <c:pt idx="811">
                  <c:v>41648.447916666664</c:v>
                </c:pt>
                <c:pt idx="812">
                  <c:v>41648.458333333336</c:v>
                </c:pt>
                <c:pt idx="813">
                  <c:v>41648.46875</c:v>
                </c:pt>
                <c:pt idx="814">
                  <c:v>41648.479166666664</c:v>
                </c:pt>
                <c:pt idx="815">
                  <c:v>41648.489583333336</c:v>
                </c:pt>
                <c:pt idx="816">
                  <c:v>41648.5</c:v>
                </c:pt>
                <c:pt idx="817">
                  <c:v>41648.510416666664</c:v>
                </c:pt>
                <c:pt idx="818">
                  <c:v>41648.520833333336</c:v>
                </c:pt>
                <c:pt idx="819">
                  <c:v>41648.53125</c:v>
                </c:pt>
                <c:pt idx="820">
                  <c:v>41648.541666666664</c:v>
                </c:pt>
                <c:pt idx="821">
                  <c:v>41648.552083333336</c:v>
                </c:pt>
                <c:pt idx="822">
                  <c:v>41648.5625</c:v>
                </c:pt>
                <c:pt idx="823">
                  <c:v>41648.572916666664</c:v>
                </c:pt>
                <c:pt idx="824">
                  <c:v>41648.583333333336</c:v>
                </c:pt>
                <c:pt idx="825">
                  <c:v>41648.59375</c:v>
                </c:pt>
                <c:pt idx="826">
                  <c:v>41648.604166666664</c:v>
                </c:pt>
                <c:pt idx="827">
                  <c:v>41648.614583333336</c:v>
                </c:pt>
                <c:pt idx="828">
                  <c:v>41648.625</c:v>
                </c:pt>
                <c:pt idx="829">
                  <c:v>41648.635416666664</c:v>
                </c:pt>
                <c:pt idx="830">
                  <c:v>41648.645833333336</c:v>
                </c:pt>
                <c:pt idx="831">
                  <c:v>41648.65625</c:v>
                </c:pt>
                <c:pt idx="832">
                  <c:v>41648.666666666664</c:v>
                </c:pt>
                <c:pt idx="833">
                  <c:v>41648.677083333336</c:v>
                </c:pt>
                <c:pt idx="834">
                  <c:v>41648.6875</c:v>
                </c:pt>
                <c:pt idx="835">
                  <c:v>41648.697916666664</c:v>
                </c:pt>
                <c:pt idx="836">
                  <c:v>41648.708333333336</c:v>
                </c:pt>
                <c:pt idx="837">
                  <c:v>41648.71875</c:v>
                </c:pt>
                <c:pt idx="838">
                  <c:v>41648.729166666664</c:v>
                </c:pt>
                <c:pt idx="839">
                  <c:v>41648.739583333336</c:v>
                </c:pt>
                <c:pt idx="840">
                  <c:v>41648.75</c:v>
                </c:pt>
                <c:pt idx="841">
                  <c:v>41648.760416666664</c:v>
                </c:pt>
                <c:pt idx="842">
                  <c:v>41648.770833333336</c:v>
                </c:pt>
                <c:pt idx="843">
                  <c:v>41648.78125</c:v>
                </c:pt>
                <c:pt idx="844">
                  <c:v>41648.791666666664</c:v>
                </c:pt>
                <c:pt idx="845">
                  <c:v>41648.802083333336</c:v>
                </c:pt>
                <c:pt idx="846">
                  <c:v>41648.8125</c:v>
                </c:pt>
                <c:pt idx="847">
                  <c:v>41648.822916666664</c:v>
                </c:pt>
                <c:pt idx="848">
                  <c:v>41648.833333333336</c:v>
                </c:pt>
                <c:pt idx="849">
                  <c:v>41648.84375</c:v>
                </c:pt>
                <c:pt idx="850">
                  <c:v>41648.854166666664</c:v>
                </c:pt>
                <c:pt idx="851">
                  <c:v>41648.864583333336</c:v>
                </c:pt>
                <c:pt idx="852">
                  <c:v>41648.875</c:v>
                </c:pt>
                <c:pt idx="853">
                  <c:v>41648.885416666664</c:v>
                </c:pt>
                <c:pt idx="854">
                  <c:v>41648.895833333336</c:v>
                </c:pt>
                <c:pt idx="855">
                  <c:v>41648.90625</c:v>
                </c:pt>
                <c:pt idx="856">
                  <c:v>41648.916666666664</c:v>
                </c:pt>
                <c:pt idx="857">
                  <c:v>41648.927083333336</c:v>
                </c:pt>
                <c:pt idx="858">
                  <c:v>41648.9375</c:v>
                </c:pt>
                <c:pt idx="859">
                  <c:v>41648.947916666664</c:v>
                </c:pt>
                <c:pt idx="860">
                  <c:v>41648.958333333336</c:v>
                </c:pt>
                <c:pt idx="861">
                  <c:v>41648.96875</c:v>
                </c:pt>
                <c:pt idx="862">
                  <c:v>41648.979166666664</c:v>
                </c:pt>
                <c:pt idx="863">
                  <c:v>41648.989583333336</c:v>
                </c:pt>
                <c:pt idx="864">
                  <c:v>41649</c:v>
                </c:pt>
                <c:pt idx="865">
                  <c:v>41649.010416666664</c:v>
                </c:pt>
                <c:pt idx="866">
                  <c:v>41649.020833333336</c:v>
                </c:pt>
                <c:pt idx="867">
                  <c:v>41649.03125</c:v>
                </c:pt>
                <c:pt idx="868">
                  <c:v>41649.041666666664</c:v>
                </c:pt>
                <c:pt idx="869">
                  <c:v>41649.052083333336</c:v>
                </c:pt>
                <c:pt idx="870">
                  <c:v>41649.0625</c:v>
                </c:pt>
                <c:pt idx="871">
                  <c:v>41649.072916666664</c:v>
                </c:pt>
                <c:pt idx="872">
                  <c:v>41649.083333333336</c:v>
                </c:pt>
                <c:pt idx="873">
                  <c:v>41649.09375</c:v>
                </c:pt>
                <c:pt idx="874">
                  <c:v>41649.104166666664</c:v>
                </c:pt>
                <c:pt idx="875">
                  <c:v>41649.114583333336</c:v>
                </c:pt>
                <c:pt idx="876">
                  <c:v>41649.125</c:v>
                </c:pt>
                <c:pt idx="877">
                  <c:v>41649.135416666664</c:v>
                </c:pt>
                <c:pt idx="878">
                  <c:v>41649.145833333336</c:v>
                </c:pt>
                <c:pt idx="879">
                  <c:v>41649.15625</c:v>
                </c:pt>
                <c:pt idx="880">
                  <c:v>41649.166666666664</c:v>
                </c:pt>
                <c:pt idx="881">
                  <c:v>41649.177083333336</c:v>
                </c:pt>
                <c:pt idx="882">
                  <c:v>41649.1875</c:v>
                </c:pt>
                <c:pt idx="883">
                  <c:v>41649.197916666664</c:v>
                </c:pt>
                <c:pt idx="884">
                  <c:v>41649.208333333336</c:v>
                </c:pt>
                <c:pt idx="885">
                  <c:v>41649.21875</c:v>
                </c:pt>
                <c:pt idx="886">
                  <c:v>41649.229166666664</c:v>
                </c:pt>
                <c:pt idx="887">
                  <c:v>41649.239583333336</c:v>
                </c:pt>
                <c:pt idx="888">
                  <c:v>41649.25</c:v>
                </c:pt>
                <c:pt idx="889">
                  <c:v>41649.260416666664</c:v>
                </c:pt>
                <c:pt idx="890">
                  <c:v>41649.270833333336</c:v>
                </c:pt>
                <c:pt idx="891">
                  <c:v>41649.28125</c:v>
                </c:pt>
                <c:pt idx="892">
                  <c:v>41649.291666666664</c:v>
                </c:pt>
                <c:pt idx="893">
                  <c:v>41649.302083333336</c:v>
                </c:pt>
                <c:pt idx="894">
                  <c:v>41649.3125</c:v>
                </c:pt>
                <c:pt idx="895">
                  <c:v>41649.322916666664</c:v>
                </c:pt>
                <c:pt idx="896">
                  <c:v>41649.333333333336</c:v>
                </c:pt>
                <c:pt idx="897">
                  <c:v>41649.34375</c:v>
                </c:pt>
                <c:pt idx="898">
                  <c:v>41649.354166666664</c:v>
                </c:pt>
                <c:pt idx="899">
                  <c:v>41649.364583333336</c:v>
                </c:pt>
                <c:pt idx="900">
                  <c:v>41649.375</c:v>
                </c:pt>
                <c:pt idx="901">
                  <c:v>41649.385416666664</c:v>
                </c:pt>
                <c:pt idx="902">
                  <c:v>41649.395833333336</c:v>
                </c:pt>
                <c:pt idx="903">
                  <c:v>41649.40625</c:v>
                </c:pt>
                <c:pt idx="904">
                  <c:v>41649.416666666664</c:v>
                </c:pt>
                <c:pt idx="905">
                  <c:v>41649.427083333336</c:v>
                </c:pt>
                <c:pt idx="906">
                  <c:v>41649.4375</c:v>
                </c:pt>
                <c:pt idx="907">
                  <c:v>41649.447916666664</c:v>
                </c:pt>
                <c:pt idx="908">
                  <c:v>41649.458333333336</c:v>
                </c:pt>
                <c:pt idx="909">
                  <c:v>41649.46875</c:v>
                </c:pt>
                <c:pt idx="910">
                  <c:v>41649.479166666664</c:v>
                </c:pt>
                <c:pt idx="911">
                  <c:v>41649.489583333336</c:v>
                </c:pt>
                <c:pt idx="912">
                  <c:v>41649.5</c:v>
                </c:pt>
                <c:pt idx="913">
                  <c:v>41649.510416666664</c:v>
                </c:pt>
                <c:pt idx="914">
                  <c:v>41649.520833333336</c:v>
                </c:pt>
                <c:pt idx="915">
                  <c:v>41649.53125</c:v>
                </c:pt>
                <c:pt idx="916">
                  <c:v>41649.541666666664</c:v>
                </c:pt>
                <c:pt idx="917">
                  <c:v>41649.552083333336</c:v>
                </c:pt>
                <c:pt idx="918">
                  <c:v>41649.5625</c:v>
                </c:pt>
                <c:pt idx="919">
                  <c:v>41649.572916666664</c:v>
                </c:pt>
                <c:pt idx="920">
                  <c:v>41649.583333333336</c:v>
                </c:pt>
                <c:pt idx="921">
                  <c:v>41649.59375</c:v>
                </c:pt>
                <c:pt idx="922">
                  <c:v>41649.604166666664</c:v>
                </c:pt>
                <c:pt idx="923">
                  <c:v>41649.614583333336</c:v>
                </c:pt>
                <c:pt idx="924">
                  <c:v>41649.625</c:v>
                </c:pt>
                <c:pt idx="925">
                  <c:v>41649.635416666664</c:v>
                </c:pt>
                <c:pt idx="926">
                  <c:v>41649.645833333336</c:v>
                </c:pt>
                <c:pt idx="927">
                  <c:v>41649.65625</c:v>
                </c:pt>
                <c:pt idx="928">
                  <c:v>41649.666666666664</c:v>
                </c:pt>
                <c:pt idx="929">
                  <c:v>41649.677083333336</c:v>
                </c:pt>
                <c:pt idx="930">
                  <c:v>41649.6875</c:v>
                </c:pt>
                <c:pt idx="931">
                  <c:v>41649.697916666664</c:v>
                </c:pt>
                <c:pt idx="932">
                  <c:v>41649.708333333336</c:v>
                </c:pt>
                <c:pt idx="933">
                  <c:v>41649.71875</c:v>
                </c:pt>
                <c:pt idx="934">
                  <c:v>41649.729166666664</c:v>
                </c:pt>
                <c:pt idx="935">
                  <c:v>41649.739583333336</c:v>
                </c:pt>
                <c:pt idx="936">
                  <c:v>41649.75</c:v>
                </c:pt>
                <c:pt idx="937">
                  <c:v>41649.760416666664</c:v>
                </c:pt>
                <c:pt idx="938">
                  <c:v>41649.770833333336</c:v>
                </c:pt>
                <c:pt idx="939">
                  <c:v>41649.78125</c:v>
                </c:pt>
                <c:pt idx="940">
                  <c:v>41649.791666666664</c:v>
                </c:pt>
                <c:pt idx="941">
                  <c:v>41649.802083333336</c:v>
                </c:pt>
                <c:pt idx="942">
                  <c:v>41649.8125</c:v>
                </c:pt>
                <c:pt idx="943">
                  <c:v>41649.822916666664</c:v>
                </c:pt>
                <c:pt idx="944">
                  <c:v>41649.833333333336</c:v>
                </c:pt>
                <c:pt idx="945">
                  <c:v>41649.84375</c:v>
                </c:pt>
                <c:pt idx="946">
                  <c:v>41649.854166666664</c:v>
                </c:pt>
                <c:pt idx="947">
                  <c:v>41649.864583333336</c:v>
                </c:pt>
                <c:pt idx="948">
                  <c:v>41649.875</c:v>
                </c:pt>
                <c:pt idx="949">
                  <c:v>41649.885416666664</c:v>
                </c:pt>
                <c:pt idx="950">
                  <c:v>41649.895833333336</c:v>
                </c:pt>
                <c:pt idx="951">
                  <c:v>41649.90625</c:v>
                </c:pt>
                <c:pt idx="952">
                  <c:v>41649.916666666664</c:v>
                </c:pt>
                <c:pt idx="953">
                  <c:v>41649.927083333336</c:v>
                </c:pt>
                <c:pt idx="954">
                  <c:v>41649.9375</c:v>
                </c:pt>
                <c:pt idx="955">
                  <c:v>41649.947916666664</c:v>
                </c:pt>
                <c:pt idx="956">
                  <c:v>41649.958333333336</c:v>
                </c:pt>
                <c:pt idx="957">
                  <c:v>41649.96875</c:v>
                </c:pt>
                <c:pt idx="958">
                  <c:v>41649.979166666664</c:v>
                </c:pt>
                <c:pt idx="959">
                  <c:v>41649.989583333336</c:v>
                </c:pt>
                <c:pt idx="960">
                  <c:v>41650</c:v>
                </c:pt>
                <c:pt idx="961">
                  <c:v>41650.010416666664</c:v>
                </c:pt>
                <c:pt idx="962">
                  <c:v>41650.020833333336</c:v>
                </c:pt>
                <c:pt idx="963">
                  <c:v>41650.03125</c:v>
                </c:pt>
                <c:pt idx="964">
                  <c:v>41650.041666666664</c:v>
                </c:pt>
                <c:pt idx="965">
                  <c:v>41650.052083333336</c:v>
                </c:pt>
                <c:pt idx="966">
                  <c:v>41650.0625</c:v>
                </c:pt>
                <c:pt idx="967">
                  <c:v>41650.072916666664</c:v>
                </c:pt>
                <c:pt idx="968">
                  <c:v>41650.083333333336</c:v>
                </c:pt>
                <c:pt idx="969">
                  <c:v>41650.09375</c:v>
                </c:pt>
                <c:pt idx="970">
                  <c:v>41650.104166666664</c:v>
                </c:pt>
                <c:pt idx="971">
                  <c:v>41650.114583333336</c:v>
                </c:pt>
                <c:pt idx="972">
                  <c:v>41650.125</c:v>
                </c:pt>
                <c:pt idx="973">
                  <c:v>41650.135416666664</c:v>
                </c:pt>
                <c:pt idx="974">
                  <c:v>41650.145833333336</c:v>
                </c:pt>
                <c:pt idx="975">
                  <c:v>41650.15625</c:v>
                </c:pt>
                <c:pt idx="976">
                  <c:v>41650.166666666664</c:v>
                </c:pt>
                <c:pt idx="977">
                  <c:v>41650.177083333336</c:v>
                </c:pt>
                <c:pt idx="978">
                  <c:v>41650.1875</c:v>
                </c:pt>
                <c:pt idx="979">
                  <c:v>41650.197916666664</c:v>
                </c:pt>
                <c:pt idx="980">
                  <c:v>41650.208333333336</c:v>
                </c:pt>
                <c:pt idx="981">
                  <c:v>41650.21875</c:v>
                </c:pt>
                <c:pt idx="982">
                  <c:v>41650.229166666664</c:v>
                </c:pt>
                <c:pt idx="983">
                  <c:v>41650.239583333336</c:v>
                </c:pt>
                <c:pt idx="984">
                  <c:v>41650.25</c:v>
                </c:pt>
                <c:pt idx="985">
                  <c:v>41650.260416666664</c:v>
                </c:pt>
                <c:pt idx="986">
                  <c:v>41650.270833333336</c:v>
                </c:pt>
                <c:pt idx="987">
                  <c:v>41650.28125</c:v>
                </c:pt>
                <c:pt idx="988">
                  <c:v>41650.291666666664</c:v>
                </c:pt>
                <c:pt idx="989">
                  <c:v>41650.302083333336</c:v>
                </c:pt>
                <c:pt idx="990">
                  <c:v>41650.3125</c:v>
                </c:pt>
                <c:pt idx="991">
                  <c:v>41650.322916666664</c:v>
                </c:pt>
                <c:pt idx="992">
                  <c:v>41650.333333333336</c:v>
                </c:pt>
                <c:pt idx="993">
                  <c:v>41650.34375</c:v>
                </c:pt>
                <c:pt idx="994">
                  <c:v>41650.354166666664</c:v>
                </c:pt>
                <c:pt idx="995">
                  <c:v>41650.364583333336</c:v>
                </c:pt>
                <c:pt idx="996">
                  <c:v>41650.375</c:v>
                </c:pt>
                <c:pt idx="997">
                  <c:v>41650.385416666664</c:v>
                </c:pt>
                <c:pt idx="998">
                  <c:v>41650.395833333336</c:v>
                </c:pt>
                <c:pt idx="999">
                  <c:v>41650.40625</c:v>
                </c:pt>
                <c:pt idx="1000">
                  <c:v>41650.416666666664</c:v>
                </c:pt>
                <c:pt idx="1001">
                  <c:v>41650.427083333336</c:v>
                </c:pt>
                <c:pt idx="1002">
                  <c:v>41650.4375</c:v>
                </c:pt>
                <c:pt idx="1003">
                  <c:v>41650.447916666664</c:v>
                </c:pt>
                <c:pt idx="1004">
                  <c:v>41650.458333333336</c:v>
                </c:pt>
                <c:pt idx="1005">
                  <c:v>41650.46875</c:v>
                </c:pt>
                <c:pt idx="1006">
                  <c:v>41650.479166666664</c:v>
                </c:pt>
                <c:pt idx="1007">
                  <c:v>41650.489583333336</c:v>
                </c:pt>
                <c:pt idx="1008">
                  <c:v>41650.5</c:v>
                </c:pt>
                <c:pt idx="1009">
                  <c:v>41650.510416666664</c:v>
                </c:pt>
                <c:pt idx="1010">
                  <c:v>41650.520833333336</c:v>
                </c:pt>
                <c:pt idx="1011">
                  <c:v>41650.53125</c:v>
                </c:pt>
                <c:pt idx="1012">
                  <c:v>41650.541666666664</c:v>
                </c:pt>
                <c:pt idx="1013">
                  <c:v>41650.552083333336</c:v>
                </c:pt>
                <c:pt idx="1014">
                  <c:v>41650.5625</c:v>
                </c:pt>
                <c:pt idx="1015">
                  <c:v>41650.572916666664</c:v>
                </c:pt>
                <c:pt idx="1016">
                  <c:v>41650.583333333336</c:v>
                </c:pt>
                <c:pt idx="1017">
                  <c:v>41650.59375</c:v>
                </c:pt>
                <c:pt idx="1018">
                  <c:v>41650.604166666664</c:v>
                </c:pt>
                <c:pt idx="1019">
                  <c:v>41650.614583333336</c:v>
                </c:pt>
                <c:pt idx="1020">
                  <c:v>41650.625</c:v>
                </c:pt>
                <c:pt idx="1021">
                  <c:v>41650.635416666664</c:v>
                </c:pt>
                <c:pt idx="1022">
                  <c:v>41650.645833333336</c:v>
                </c:pt>
                <c:pt idx="1023">
                  <c:v>41650.65625</c:v>
                </c:pt>
                <c:pt idx="1024">
                  <c:v>41650.666666666664</c:v>
                </c:pt>
                <c:pt idx="1025">
                  <c:v>41650.677083333336</c:v>
                </c:pt>
                <c:pt idx="1026">
                  <c:v>41650.6875</c:v>
                </c:pt>
                <c:pt idx="1027">
                  <c:v>41650.697916666664</c:v>
                </c:pt>
                <c:pt idx="1028">
                  <c:v>41650.708333333336</c:v>
                </c:pt>
                <c:pt idx="1029">
                  <c:v>41650.71875</c:v>
                </c:pt>
                <c:pt idx="1030">
                  <c:v>41650.729166666664</c:v>
                </c:pt>
                <c:pt idx="1031">
                  <c:v>41650.739583333336</c:v>
                </c:pt>
                <c:pt idx="1032">
                  <c:v>41650.75</c:v>
                </c:pt>
                <c:pt idx="1033">
                  <c:v>41650.760416666664</c:v>
                </c:pt>
                <c:pt idx="1034">
                  <c:v>41650.770833333336</c:v>
                </c:pt>
                <c:pt idx="1035">
                  <c:v>41650.78125</c:v>
                </c:pt>
                <c:pt idx="1036">
                  <c:v>41650.791666666664</c:v>
                </c:pt>
                <c:pt idx="1037">
                  <c:v>41650.802083333336</c:v>
                </c:pt>
                <c:pt idx="1038">
                  <c:v>41650.8125</c:v>
                </c:pt>
                <c:pt idx="1039">
                  <c:v>41650.822916666664</c:v>
                </c:pt>
                <c:pt idx="1040">
                  <c:v>41650.833333333336</c:v>
                </c:pt>
                <c:pt idx="1041">
                  <c:v>41650.84375</c:v>
                </c:pt>
                <c:pt idx="1042">
                  <c:v>41650.854166666664</c:v>
                </c:pt>
                <c:pt idx="1043">
                  <c:v>41650.864583333336</c:v>
                </c:pt>
                <c:pt idx="1044">
                  <c:v>41650.875</c:v>
                </c:pt>
                <c:pt idx="1045">
                  <c:v>41650.885416666664</c:v>
                </c:pt>
                <c:pt idx="1046">
                  <c:v>41650.895833333336</c:v>
                </c:pt>
                <c:pt idx="1047">
                  <c:v>41650.90625</c:v>
                </c:pt>
                <c:pt idx="1048">
                  <c:v>41650.916666666664</c:v>
                </c:pt>
                <c:pt idx="1049">
                  <c:v>41650.927083333336</c:v>
                </c:pt>
                <c:pt idx="1050">
                  <c:v>41650.9375</c:v>
                </c:pt>
                <c:pt idx="1051">
                  <c:v>41650.947916666664</c:v>
                </c:pt>
                <c:pt idx="1052">
                  <c:v>41650.958333333336</c:v>
                </c:pt>
                <c:pt idx="1053">
                  <c:v>41650.96875</c:v>
                </c:pt>
                <c:pt idx="1054">
                  <c:v>41650.979166666664</c:v>
                </c:pt>
                <c:pt idx="1055">
                  <c:v>41650.989583333336</c:v>
                </c:pt>
                <c:pt idx="1056">
                  <c:v>41651</c:v>
                </c:pt>
                <c:pt idx="1057">
                  <c:v>41651.010416666664</c:v>
                </c:pt>
                <c:pt idx="1058">
                  <c:v>41651.020833333336</c:v>
                </c:pt>
                <c:pt idx="1059">
                  <c:v>41651.03125</c:v>
                </c:pt>
                <c:pt idx="1060">
                  <c:v>41651.041666666664</c:v>
                </c:pt>
                <c:pt idx="1061">
                  <c:v>41651.052083333336</c:v>
                </c:pt>
                <c:pt idx="1062">
                  <c:v>41651.0625</c:v>
                </c:pt>
                <c:pt idx="1063">
                  <c:v>41651.072916666664</c:v>
                </c:pt>
                <c:pt idx="1064">
                  <c:v>41651.083333333336</c:v>
                </c:pt>
                <c:pt idx="1065">
                  <c:v>41651.09375</c:v>
                </c:pt>
                <c:pt idx="1066">
                  <c:v>41651.104166666664</c:v>
                </c:pt>
                <c:pt idx="1067">
                  <c:v>41651.114583333336</c:v>
                </c:pt>
                <c:pt idx="1068">
                  <c:v>41651.125</c:v>
                </c:pt>
                <c:pt idx="1069">
                  <c:v>41651.135416666664</c:v>
                </c:pt>
                <c:pt idx="1070">
                  <c:v>41651.145833333336</c:v>
                </c:pt>
                <c:pt idx="1071">
                  <c:v>41651.15625</c:v>
                </c:pt>
                <c:pt idx="1072">
                  <c:v>41651.166666666664</c:v>
                </c:pt>
                <c:pt idx="1073">
                  <c:v>41651.177083333336</c:v>
                </c:pt>
                <c:pt idx="1074">
                  <c:v>41651.1875</c:v>
                </c:pt>
                <c:pt idx="1075">
                  <c:v>41651.197916666664</c:v>
                </c:pt>
                <c:pt idx="1076">
                  <c:v>41651.208333333336</c:v>
                </c:pt>
                <c:pt idx="1077">
                  <c:v>41651.21875</c:v>
                </c:pt>
                <c:pt idx="1078">
                  <c:v>41651.229166666664</c:v>
                </c:pt>
                <c:pt idx="1079">
                  <c:v>41651.239583333336</c:v>
                </c:pt>
                <c:pt idx="1080">
                  <c:v>41651.25</c:v>
                </c:pt>
                <c:pt idx="1081">
                  <c:v>41651.260416666664</c:v>
                </c:pt>
                <c:pt idx="1082">
                  <c:v>41651.270833333336</c:v>
                </c:pt>
                <c:pt idx="1083">
                  <c:v>41651.28125</c:v>
                </c:pt>
                <c:pt idx="1084">
                  <c:v>41651.291666666664</c:v>
                </c:pt>
                <c:pt idx="1085">
                  <c:v>41651.302083333336</c:v>
                </c:pt>
                <c:pt idx="1086">
                  <c:v>41651.3125</c:v>
                </c:pt>
                <c:pt idx="1087">
                  <c:v>41651.322916666664</c:v>
                </c:pt>
                <c:pt idx="1088">
                  <c:v>41651.333333333336</c:v>
                </c:pt>
                <c:pt idx="1089">
                  <c:v>41651.34375</c:v>
                </c:pt>
                <c:pt idx="1090">
                  <c:v>41651.354166666664</c:v>
                </c:pt>
                <c:pt idx="1091">
                  <c:v>41651.364583333336</c:v>
                </c:pt>
                <c:pt idx="1092">
                  <c:v>41651.375</c:v>
                </c:pt>
                <c:pt idx="1093">
                  <c:v>41651.385416666664</c:v>
                </c:pt>
                <c:pt idx="1094">
                  <c:v>41651.395833333336</c:v>
                </c:pt>
                <c:pt idx="1095">
                  <c:v>41651.40625</c:v>
                </c:pt>
                <c:pt idx="1096">
                  <c:v>41651.416666666664</c:v>
                </c:pt>
                <c:pt idx="1097">
                  <c:v>41651.427083333336</c:v>
                </c:pt>
                <c:pt idx="1098">
                  <c:v>41651.4375</c:v>
                </c:pt>
                <c:pt idx="1099">
                  <c:v>41651.447916666664</c:v>
                </c:pt>
                <c:pt idx="1100">
                  <c:v>41651.458333333336</c:v>
                </c:pt>
                <c:pt idx="1101">
                  <c:v>41651.46875</c:v>
                </c:pt>
                <c:pt idx="1102">
                  <c:v>41651.479166666664</c:v>
                </c:pt>
                <c:pt idx="1103">
                  <c:v>41651.489583333336</c:v>
                </c:pt>
                <c:pt idx="1104">
                  <c:v>41651.5</c:v>
                </c:pt>
                <c:pt idx="1105">
                  <c:v>41651.510416666664</c:v>
                </c:pt>
                <c:pt idx="1106">
                  <c:v>41651.520833333336</c:v>
                </c:pt>
                <c:pt idx="1107">
                  <c:v>41651.53125</c:v>
                </c:pt>
                <c:pt idx="1108">
                  <c:v>41651.541666666664</c:v>
                </c:pt>
                <c:pt idx="1109">
                  <c:v>41651.552083333336</c:v>
                </c:pt>
                <c:pt idx="1110">
                  <c:v>41651.5625</c:v>
                </c:pt>
                <c:pt idx="1111">
                  <c:v>41651.572916666664</c:v>
                </c:pt>
                <c:pt idx="1112">
                  <c:v>41651.583333333336</c:v>
                </c:pt>
                <c:pt idx="1113">
                  <c:v>41651.59375</c:v>
                </c:pt>
                <c:pt idx="1114">
                  <c:v>41651.604166666664</c:v>
                </c:pt>
                <c:pt idx="1115">
                  <c:v>41651.614583333336</c:v>
                </c:pt>
                <c:pt idx="1116">
                  <c:v>41651.625</c:v>
                </c:pt>
                <c:pt idx="1117">
                  <c:v>41651.635416666664</c:v>
                </c:pt>
                <c:pt idx="1118">
                  <c:v>41651.645833333336</c:v>
                </c:pt>
                <c:pt idx="1119">
                  <c:v>41651.65625</c:v>
                </c:pt>
                <c:pt idx="1120">
                  <c:v>41651.666666666664</c:v>
                </c:pt>
                <c:pt idx="1121">
                  <c:v>41651.677083333336</c:v>
                </c:pt>
                <c:pt idx="1122">
                  <c:v>41651.6875</c:v>
                </c:pt>
                <c:pt idx="1123">
                  <c:v>41651.697916666664</c:v>
                </c:pt>
                <c:pt idx="1124">
                  <c:v>41651.708333333336</c:v>
                </c:pt>
                <c:pt idx="1125">
                  <c:v>41651.71875</c:v>
                </c:pt>
                <c:pt idx="1126">
                  <c:v>41651.729166666664</c:v>
                </c:pt>
                <c:pt idx="1127">
                  <c:v>41651.739583333336</c:v>
                </c:pt>
                <c:pt idx="1128">
                  <c:v>41651.75</c:v>
                </c:pt>
                <c:pt idx="1129">
                  <c:v>41651.760416666664</c:v>
                </c:pt>
                <c:pt idx="1130">
                  <c:v>41651.770833333336</c:v>
                </c:pt>
                <c:pt idx="1131">
                  <c:v>41651.78125</c:v>
                </c:pt>
                <c:pt idx="1132">
                  <c:v>41651.791666666664</c:v>
                </c:pt>
                <c:pt idx="1133">
                  <c:v>41651.802083333336</c:v>
                </c:pt>
                <c:pt idx="1134">
                  <c:v>41651.8125</c:v>
                </c:pt>
                <c:pt idx="1135">
                  <c:v>41651.822916666664</c:v>
                </c:pt>
                <c:pt idx="1136">
                  <c:v>41651.833333333336</c:v>
                </c:pt>
                <c:pt idx="1137">
                  <c:v>41651.84375</c:v>
                </c:pt>
                <c:pt idx="1138">
                  <c:v>41651.854166666664</c:v>
                </c:pt>
                <c:pt idx="1139">
                  <c:v>41651.864583333336</c:v>
                </c:pt>
                <c:pt idx="1140">
                  <c:v>41651.875</c:v>
                </c:pt>
                <c:pt idx="1141">
                  <c:v>41651.885416666664</c:v>
                </c:pt>
                <c:pt idx="1142">
                  <c:v>41651.895833333336</c:v>
                </c:pt>
                <c:pt idx="1143">
                  <c:v>41651.90625</c:v>
                </c:pt>
                <c:pt idx="1144">
                  <c:v>41651.916666666664</c:v>
                </c:pt>
                <c:pt idx="1145">
                  <c:v>41651.927083333336</c:v>
                </c:pt>
                <c:pt idx="1146">
                  <c:v>41651.9375</c:v>
                </c:pt>
                <c:pt idx="1147">
                  <c:v>41651.947916666664</c:v>
                </c:pt>
                <c:pt idx="1148">
                  <c:v>41651.958333333336</c:v>
                </c:pt>
                <c:pt idx="1149">
                  <c:v>41651.96875</c:v>
                </c:pt>
                <c:pt idx="1150">
                  <c:v>41651.979166666664</c:v>
                </c:pt>
                <c:pt idx="1151">
                  <c:v>41651.989583333336</c:v>
                </c:pt>
                <c:pt idx="1152">
                  <c:v>41652</c:v>
                </c:pt>
                <c:pt idx="1153">
                  <c:v>41652.010416666664</c:v>
                </c:pt>
                <c:pt idx="1154">
                  <c:v>41652.020833333336</c:v>
                </c:pt>
                <c:pt idx="1155">
                  <c:v>41652.03125</c:v>
                </c:pt>
                <c:pt idx="1156">
                  <c:v>41652.041666666664</c:v>
                </c:pt>
                <c:pt idx="1157">
                  <c:v>41652.052083333336</c:v>
                </c:pt>
                <c:pt idx="1158">
                  <c:v>41652.0625</c:v>
                </c:pt>
                <c:pt idx="1159">
                  <c:v>41652.072916666664</c:v>
                </c:pt>
                <c:pt idx="1160">
                  <c:v>41652.083333333336</c:v>
                </c:pt>
                <c:pt idx="1161">
                  <c:v>41652.09375</c:v>
                </c:pt>
                <c:pt idx="1162">
                  <c:v>41652.104166666664</c:v>
                </c:pt>
                <c:pt idx="1163">
                  <c:v>41652.114583333336</c:v>
                </c:pt>
                <c:pt idx="1164">
                  <c:v>41652.125</c:v>
                </c:pt>
                <c:pt idx="1165">
                  <c:v>41652.135416666664</c:v>
                </c:pt>
                <c:pt idx="1166">
                  <c:v>41652.145833333336</c:v>
                </c:pt>
                <c:pt idx="1167">
                  <c:v>41652.15625</c:v>
                </c:pt>
                <c:pt idx="1168">
                  <c:v>41652.166666666664</c:v>
                </c:pt>
                <c:pt idx="1169">
                  <c:v>41652.177083333336</c:v>
                </c:pt>
                <c:pt idx="1170">
                  <c:v>41652.1875</c:v>
                </c:pt>
                <c:pt idx="1171">
                  <c:v>41652.197916666664</c:v>
                </c:pt>
                <c:pt idx="1172">
                  <c:v>41652.208333333336</c:v>
                </c:pt>
                <c:pt idx="1173">
                  <c:v>41652.21875</c:v>
                </c:pt>
                <c:pt idx="1174">
                  <c:v>41652.229166666664</c:v>
                </c:pt>
                <c:pt idx="1175">
                  <c:v>41652.239583333336</c:v>
                </c:pt>
                <c:pt idx="1176">
                  <c:v>41652.25</c:v>
                </c:pt>
                <c:pt idx="1177">
                  <c:v>41652.260416666664</c:v>
                </c:pt>
                <c:pt idx="1178">
                  <c:v>41652.270833333336</c:v>
                </c:pt>
                <c:pt idx="1179">
                  <c:v>41652.28125</c:v>
                </c:pt>
                <c:pt idx="1180">
                  <c:v>41652.291666666664</c:v>
                </c:pt>
                <c:pt idx="1181">
                  <c:v>41652.302083333336</c:v>
                </c:pt>
                <c:pt idx="1182">
                  <c:v>41652.3125</c:v>
                </c:pt>
                <c:pt idx="1183">
                  <c:v>41652.322916666664</c:v>
                </c:pt>
                <c:pt idx="1184">
                  <c:v>41652.333333333336</c:v>
                </c:pt>
                <c:pt idx="1185">
                  <c:v>41652.34375</c:v>
                </c:pt>
                <c:pt idx="1186">
                  <c:v>41652.354166666664</c:v>
                </c:pt>
                <c:pt idx="1187">
                  <c:v>41652.364583333336</c:v>
                </c:pt>
                <c:pt idx="1188">
                  <c:v>41652.375</c:v>
                </c:pt>
                <c:pt idx="1189">
                  <c:v>41652.385416666664</c:v>
                </c:pt>
                <c:pt idx="1190">
                  <c:v>41652.395833333336</c:v>
                </c:pt>
                <c:pt idx="1191">
                  <c:v>41652.40625</c:v>
                </c:pt>
                <c:pt idx="1192">
                  <c:v>41652.416666666664</c:v>
                </c:pt>
                <c:pt idx="1193">
                  <c:v>41652.427083333336</c:v>
                </c:pt>
                <c:pt idx="1194">
                  <c:v>41652.4375</c:v>
                </c:pt>
                <c:pt idx="1195">
                  <c:v>41652.447916666664</c:v>
                </c:pt>
                <c:pt idx="1196">
                  <c:v>41652.458333333336</c:v>
                </c:pt>
                <c:pt idx="1197">
                  <c:v>41652.46875</c:v>
                </c:pt>
                <c:pt idx="1198">
                  <c:v>41652.479166666664</c:v>
                </c:pt>
                <c:pt idx="1199">
                  <c:v>41652.489583333336</c:v>
                </c:pt>
                <c:pt idx="1200">
                  <c:v>41652.5</c:v>
                </c:pt>
                <c:pt idx="1201">
                  <c:v>41652.510416666664</c:v>
                </c:pt>
                <c:pt idx="1202">
                  <c:v>41652.520833333336</c:v>
                </c:pt>
                <c:pt idx="1203">
                  <c:v>41652.53125</c:v>
                </c:pt>
                <c:pt idx="1204">
                  <c:v>41652.541666666664</c:v>
                </c:pt>
                <c:pt idx="1205">
                  <c:v>41652.552083333336</c:v>
                </c:pt>
                <c:pt idx="1206">
                  <c:v>41652.5625</c:v>
                </c:pt>
                <c:pt idx="1207">
                  <c:v>41652.572916666664</c:v>
                </c:pt>
                <c:pt idx="1208">
                  <c:v>41652.583333333336</c:v>
                </c:pt>
                <c:pt idx="1209">
                  <c:v>41652.59375</c:v>
                </c:pt>
                <c:pt idx="1210">
                  <c:v>41652.604166666664</c:v>
                </c:pt>
                <c:pt idx="1211">
                  <c:v>41652.614583333336</c:v>
                </c:pt>
                <c:pt idx="1212">
                  <c:v>41652.625</c:v>
                </c:pt>
                <c:pt idx="1213">
                  <c:v>41652.635416666664</c:v>
                </c:pt>
                <c:pt idx="1214">
                  <c:v>41652.645833333336</c:v>
                </c:pt>
                <c:pt idx="1215">
                  <c:v>41652.65625</c:v>
                </c:pt>
                <c:pt idx="1216">
                  <c:v>41652.666666666664</c:v>
                </c:pt>
                <c:pt idx="1217">
                  <c:v>41652.677083333336</c:v>
                </c:pt>
                <c:pt idx="1218">
                  <c:v>41652.6875</c:v>
                </c:pt>
                <c:pt idx="1219">
                  <c:v>41652.697916666664</c:v>
                </c:pt>
                <c:pt idx="1220">
                  <c:v>41652.708333333336</c:v>
                </c:pt>
                <c:pt idx="1221">
                  <c:v>41652.71875</c:v>
                </c:pt>
                <c:pt idx="1222">
                  <c:v>41652.729166666664</c:v>
                </c:pt>
                <c:pt idx="1223">
                  <c:v>41652.739583333336</c:v>
                </c:pt>
                <c:pt idx="1224">
                  <c:v>41652.75</c:v>
                </c:pt>
                <c:pt idx="1225">
                  <c:v>41652.760416666664</c:v>
                </c:pt>
                <c:pt idx="1226">
                  <c:v>41652.770833333336</c:v>
                </c:pt>
                <c:pt idx="1227">
                  <c:v>41652.78125</c:v>
                </c:pt>
                <c:pt idx="1228">
                  <c:v>41652.791666666664</c:v>
                </c:pt>
                <c:pt idx="1229">
                  <c:v>41652.802083333336</c:v>
                </c:pt>
                <c:pt idx="1230">
                  <c:v>41652.8125</c:v>
                </c:pt>
                <c:pt idx="1231">
                  <c:v>41652.822916666664</c:v>
                </c:pt>
                <c:pt idx="1232">
                  <c:v>41652.833333333336</c:v>
                </c:pt>
                <c:pt idx="1233">
                  <c:v>41652.84375</c:v>
                </c:pt>
                <c:pt idx="1234">
                  <c:v>41652.854166666664</c:v>
                </c:pt>
                <c:pt idx="1235">
                  <c:v>41652.864583333336</c:v>
                </c:pt>
                <c:pt idx="1236">
                  <c:v>41652.875</c:v>
                </c:pt>
                <c:pt idx="1237">
                  <c:v>41652.885416666664</c:v>
                </c:pt>
                <c:pt idx="1238">
                  <c:v>41652.895833333336</c:v>
                </c:pt>
                <c:pt idx="1239">
                  <c:v>41652.90625</c:v>
                </c:pt>
                <c:pt idx="1240">
                  <c:v>41652.916666666664</c:v>
                </c:pt>
                <c:pt idx="1241">
                  <c:v>41652.927083333336</c:v>
                </c:pt>
                <c:pt idx="1242">
                  <c:v>41652.9375</c:v>
                </c:pt>
                <c:pt idx="1243">
                  <c:v>41652.947916666664</c:v>
                </c:pt>
                <c:pt idx="1244">
                  <c:v>41652.958333333336</c:v>
                </c:pt>
                <c:pt idx="1245">
                  <c:v>41652.96875</c:v>
                </c:pt>
                <c:pt idx="1246">
                  <c:v>41652.979166666664</c:v>
                </c:pt>
                <c:pt idx="1247">
                  <c:v>41652.989583333336</c:v>
                </c:pt>
                <c:pt idx="1248">
                  <c:v>41653</c:v>
                </c:pt>
                <c:pt idx="1249">
                  <c:v>41653.010416666664</c:v>
                </c:pt>
                <c:pt idx="1250">
                  <c:v>41653.020833333336</c:v>
                </c:pt>
                <c:pt idx="1251">
                  <c:v>41653.03125</c:v>
                </c:pt>
                <c:pt idx="1252">
                  <c:v>41653.041666666664</c:v>
                </c:pt>
                <c:pt idx="1253">
                  <c:v>41653.052083333336</c:v>
                </c:pt>
                <c:pt idx="1254">
                  <c:v>41653.0625</c:v>
                </c:pt>
                <c:pt idx="1255">
                  <c:v>41653.072916666664</c:v>
                </c:pt>
                <c:pt idx="1256">
                  <c:v>41653.083333333336</c:v>
                </c:pt>
                <c:pt idx="1257">
                  <c:v>41653.09375</c:v>
                </c:pt>
                <c:pt idx="1258">
                  <c:v>41653.104166666664</c:v>
                </c:pt>
                <c:pt idx="1259">
                  <c:v>41653.114583333336</c:v>
                </c:pt>
                <c:pt idx="1260">
                  <c:v>41653.125</c:v>
                </c:pt>
                <c:pt idx="1261">
                  <c:v>41653.135416666664</c:v>
                </c:pt>
                <c:pt idx="1262">
                  <c:v>41653.145833333336</c:v>
                </c:pt>
                <c:pt idx="1263">
                  <c:v>41653.15625</c:v>
                </c:pt>
                <c:pt idx="1264">
                  <c:v>41653.166666666664</c:v>
                </c:pt>
                <c:pt idx="1265">
                  <c:v>41653.177083333336</c:v>
                </c:pt>
                <c:pt idx="1266">
                  <c:v>41653.1875</c:v>
                </c:pt>
                <c:pt idx="1267">
                  <c:v>41653.197916666664</c:v>
                </c:pt>
                <c:pt idx="1268">
                  <c:v>41653.208333333336</c:v>
                </c:pt>
                <c:pt idx="1269">
                  <c:v>41653.21875</c:v>
                </c:pt>
                <c:pt idx="1270">
                  <c:v>41653.229166666664</c:v>
                </c:pt>
                <c:pt idx="1271">
                  <c:v>41653.239583333336</c:v>
                </c:pt>
                <c:pt idx="1272">
                  <c:v>41653.25</c:v>
                </c:pt>
                <c:pt idx="1273">
                  <c:v>41653.260416666664</c:v>
                </c:pt>
                <c:pt idx="1274">
                  <c:v>41653.270833333336</c:v>
                </c:pt>
                <c:pt idx="1275">
                  <c:v>41653.28125</c:v>
                </c:pt>
                <c:pt idx="1276">
                  <c:v>41653.291666666664</c:v>
                </c:pt>
                <c:pt idx="1277">
                  <c:v>41653.302083333336</c:v>
                </c:pt>
                <c:pt idx="1278">
                  <c:v>41653.3125</c:v>
                </c:pt>
                <c:pt idx="1279">
                  <c:v>41653.322916666664</c:v>
                </c:pt>
                <c:pt idx="1280">
                  <c:v>41653.333333333336</c:v>
                </c:pt>
                <c:pt idx="1281">
                  <c:v>41653.34375</c:v>
                </c:pt>
                <c:pt idx="1282">
                  <c:v>41653.354166666664</c:v>
                </c:pt>
                <c:pt idx="1283">
                  <c:v>41653.364583333336</c:v>
                </c:pt>
                <c:pt idx="1284">
                  <c:v>41653.375</c:v>
                </c:pt>
                <c:pt idx="1285">
                  <c:v>41653.385416666664</c:v>
                </c:pt>
                <c:pt idx="1286">
                  <c:v>41653.395833333336</c:v>
                </c:pt>
                <c:pt idx="1287">
                  <c:v>41653.40625</c:v>
                </c:pt>
                <c:pt idx="1288">
                  <c:v>41653.416666666664</c:v>
                </c:pt>
                <c:pt idx="1289">
                  <c:v>41653.427083333336</c:v>
                </c:pt>
                <c:pt idx="1290">
                  <c:v>41653.4375</c:v>
                </c:pt>
                <c:pt idx="1291">
                  <c:v>41653.447916666664</c:v>
                </c:pt>
                <c:pt idx="1292">
                  <c:v>41653.458333333336</c:v>
                </c:pt>
                <c:pt idx="1293">
                  <c:v>41653.46875</c:v>
                </c:pt>
                <c:pt idx="1294">
                  <c:v>41653.479166666664</c:v>
                </c:pt>
                <c:pt idx="1295">
                  <c:v>41653.489583333336</c:v>
                </c:pt>
                <c:pt idx="1296">
                  <c:v>41653.5</c:v>
                </c:pt>
                <c:pt idx="1297">
                  <c:v>41653.510416666664</c:v>
                </c:pt>
                <c:pt idx="1298">
                  <c:v>41653.520833333336</c:v>
                </c:pt>
                <c:pt idx="1299">
                  <c:v>41653.53125</c:v>
                </c:pt>
                <c:pt idx="1300">
                  <c:v>41653.541666666664</c:v>
                </c:pt>
                <c:pt idx="1301">
                  <c:v>41653.552083333336</c:v>
                </c:pt>
                <c:pt idx="1302">
                  <c:v>41653.5625</c:v>
                </c:pt>
                <c:pt idx="1303">
                  <c:v>41653.572916666664</c:v>
                </c:pt>
                <c:pt idx="1304">
                  <c:v>41653.583333333336</c:v>
                </c:pt>
                <c:pt idx="1305">
                  <c:v>41653.59375</c:v>
                </c:pt>
                <c:pt idx="1306">
                  <c:v>41653.604166666664</c:v>
                </c:pt>
                <c:pt idx="1307">
                  <c:v>41653.614583333336</c:v>
                </c:pt>
                <c:pt idx="1308">
                  <c:v>41653.625</c:v>
                </c:pt>
                <c:pt idx="1309">
                  <c:v>41653.635416666664</c:v>
                </c:pt>
                <c:pt idx="1310">
                  <c:v>41653.645833333336</c:v>
                </c:pt>
                <c:pt idx="1311">
                  <c:v>41653.65625</c:v>
                </c:pt>
                <c:pt idx="1312">
                  <c:v>41653.666666666664</c:v>
                </c:pt>
                <c:pt idx="1313">
                  <c:v>41653.677083333336</c:v>
                </c:pt>
                <c:pt idx="1314">
                  <c:v>41653.6875</c:v>
                </c:pt>
                <c:pt idx="1315">
                  <c:v>41653.697916666664</c:v>
                </c:pt>
                <c:pt idx="1316">
                  <c:v>41653.708333333336</c:v>
                </c:pt>
                <c:pt idx="1317">
                  <c:v>41653.71875</c:v>
                </c:pt>
                <c:pt idx="1318">
                  <c:v>41653.729166666664</c:v>
                </c:pt>
                <c:pt idx="1319">
                  <c:v>41653.739583333336</c:v>
                </c:pt>
                <c:pt idx="1320">
                  <c:v>41653.75</c:v>
                </c:pt>
                <c:pt idx="1321">
                  <c:v>41653.760416666664</c:v>
                </c:pt>
                <c:pt idx="1322">
                  <c:v>41653.770833333336</c:v>
                </c:pt>
                <c:pt idx="1323">
                  <c:v>41653.78125</c:v>
                </c:pt>
                <c:pt idx="1324">
                  <c:v>41653.791666666664</c:v>
                </c:pt>
                <c:pt idx="1325">
                  <c:v>41653.802083333336</c:v>
                </c:pt>
                <c:pt idx="1326">
                  <c:v>41653.8125</c:v>
                </c:pt>
                <c:pt idx="1327">
                  <c:v>41653.822916666664</c:v>
                </c:pt>
                <c:pt idx="1328">
                  <c:v>41653.833333333336</c:v>
                </c:pt>
                <c:pt idx="1329">
                  <c:v>41653.84375</c:v>
                </c:pt>
                <c:pt idx="1330">
                  <c:v>41653.854166666664</c:v>
                </c:pt>
                <c:pt idx="1331">
                  <c:v>41653.864583333336</c:v>
                </c:pt>
                <c:pt idx="1332">
                  <c:v>41653.875</c:v>
                </c:pt>
                <c:pt idx="1333">
                  <c:v>41653.885416666664</c:v>
                </c:pt>
                <c:pt idx="1334">
                  <c:v>41653.895833333336</c:v>
                </c:pt>
                <c:pt idx="1335">
                  <c:v>41653.90625</c:v>
                </c:pt>
                <c:pt idx="1336">
                  <c:v>41653.916666666664</c:v>
                </c:pt>
                <c:pt idx="1337">
                  <c:v>41653.927083333336</c:v>
                </c:pt>
                <c:pt idx="1338">
                  <c:v>41653.9375</c:v>
                </c:pt>
                <c:pt idx="1339">
                  <c:v>41653.947916666664</c:v>
                </c:pt>
                <c:pt idx="1340">
                  <c:v>41653.958333333336</c:v>
                </c:pt>
                <c:pt idx="1341">
                  <c:v>41653.96875</c:v>
                </c:pt>
                <c:pt idx="1342">
                  <c:v>41653.979166666664</c:v>
                </c:pt>
                <c:pt idx="1343">
                  <c:v>41653.989583333336</c:v>
                </c:pt>
                <c:pt idx="1344">
                  <c:v>41654</c:v>
                </c:pt>
                <c:pt idx="1345">
                  <c:v>41654.010416666664</c:v>
                </c:pt>
                <c:pt idx="1346">
                  <c:v>41654.020833333336</c:v>
                </c:pt>
                <c:pt idx="1347">
                  <c:v>41654.03125</c:v>
                </c:pt>
                <c:pt idx="1348">
                  <c:v>41654.041666666664</c:v>
                </c:pt>
                <c:pt idx="1349">
                  <c:v>41654.052083333336</c:v>
                </c:pt>
                <c:pt idx="1350">
                  <c:v>41654.0625</c:v>
                </c:pt>
                <c:pt idx="1351">
                  <c:v>41654.072916666664</c:v>
                </c:pt>
                <c:pt idx="1352">
                  <c:v>41654.083333333336</c:v>
                </c:pt>
                <c:pt idx="1353">
                  <c:v>41654.09375</c:v>
                </c:pt>
                <c:pt idx="1354">
                  <c:v>41654.104166666664</c:v>
                </c:pt>
                <c:pt idx="1355">
                  <c:v>41654.114583333336</c:v>
                </c:pt>
                <c:pt idx="1356">
                  <c:v>41654.125</c:v>
                </c:pt>
                <c:pt idx="1357">
                  <c:v>41654.135416666664</c:v>
                </c:pt>
                <c:pt idx="1358">
                  <c:v>41654.145833333336</c:v>
                </c:pt>
                <c:pt idx="1359">
                  <c:v>41654.15625</c:v>
                </c:pt>
                <c:pt idx="1360">
                  <c:v>41654.166666666664</c:v>
                </c:pt>
                <c:pt idx="1361">
                  <c:v>41654.177083333336</c:v>
                </c:pt>
                <c:pt idx="1362">
                  <c:v>41654.1875</c:v>
                </c:pt>
                <c:pt idx="1363">
                  <c:v>41654.197916666664</c:v>
                </c:pt>
                <c:pt idx="1364">
                  <c:v>41654.208333333336</c:v>
                </c:pt>
                <c:pt idx="1365">
                  <c:v>41654.21875</c:v>
                </c:pt>
                <c:pt idx="1366">
                  <c:v>41654.229166666664</c:v>
                </c:pt>
                <c:pt idx="1367">
                  <c:v>41654.239583333336</c:v>
                </c:pt>
                <c:pt idx="1368">
                  <c:v>41654.25</c:v>
                </c:pt>
                <c:pt idx="1369">
                  <c:v>41654.260416666664</c:v>
                </c:pt>
                <c:pt idx="1370">
                  <c:v>41654.270833333336</c:v>
                </c:pt>
                <c:pt idx="1371">
                  <c:v>41654.28125</c:v>
                </c:pt>
                <c:pt idx="1372">
                  <c:v>41654.291666666664</c:v>
                </c:pt>
                <c:pt idx="1373">
                  <c:v>41654.302083333336</c:v>
                </c:pt>
                <c:pt idx="1374">
                  <c:v>41654.3125</c:v>
                </c:pt>
                <c:pt idx="1375">
                  <c:v>41654.322916666664</c:v>
                </c:pt>
                <c:pt idx="1376">
                  <c:v>41654.333333333336</c:v>
                </c:pt>
                <c:pt idx="1377">
                  <c:v>41654.34375</c:v>
                </c:pt>
                <c:pt idx="1378">
                  <c:v>41654.354166666664</c:v>
                </c:pt>
                <c:pt idx="1379">
                  <c:v>41654.364583333336</c:v>
                </c:pt>
                <c:pt idx="1380">
                  <c:v>41654.375</c:v>
                </c:pt>
                <c:pt idx="1381">
                  <c:v>41654.385416666664</c:v>
                </c:pt>
                <c:pt idx="1382">
                  <c:v>41654.395833333336</c:v>
                </c:pt>
                <c:pt idx="1383">
                  <c:v>41654.40625</c:v>
                </c:pt>
                <c:pt idx="1384">
                  <c:v>41654.416666666664</c:v>
                </c:pt>
                <c:pt idx="1385">
                  <c:v>41654.427083333336</c:v>
                </c:pt>
                <c:pt idx="1386">
                  <c:v>41654.4375</c:v>
                </c:pt>
                <c:pt idx="1387">
                  <c:v>41654.447916666664</c:v>
                </c:pt>
                <c:pt idx="1388">
                  <c:v>41654.458333333336</c:v>
                </c:pt>
                <c:pt idx="1389">
                  <c:v>41654.46875</c:v>
                </c:pt>
                <c:pt idx="1390">
                  <c:v>41654.479166666664</c:v>
                </c:pt>
                <c:pt idx="1391">
                  <c:v>41654.489583333336</c:v>
                </c:pt>
                <c:pt idx="1392">
                  <c:v>41654.5</c:v>
                </c:pt>
                <c:pt idx="1393">
                  <c:v>41654.510416666664</c:v>
                </c:pt>
                <c:pt idx="1394">
                  <c:v>41654.520833333336</c:v>
                </c:pt>
                <c:pt idx="1395">
                  <c:v>41654.53125</c:v>
                </c:pt>
                <c:pt idx="1396">
                  <c:v>41654.541666666664</c:v>
                </c:pt>
                <c:pt idx="1397">
                  <c:v>41654.552083333336</c:v>
                </c:pt>
                <c:pt idx="1398">
                  <c:v>41654.5625</c:v>
                </c:pt>
                <c:pt idx="1399">
                  <c:v>41654.572916666664</c:v>
                </c:pt>
                <c:pt idx="1400">
                  <c:v>41654.583333333336</c:v>
                </c:pt>
                <c:pt idx="1401">
                  <c:v>41654.59375</c:v>
                </c:pt>
                <c:pt idx="1402">
                  <c:v>41654.604166666664</c:v>
                </c:pt>
                <c:pt idx="1403">
                  <c:v>41654.614583333336</c:v>
                </c:pt>
                <c:pt idx="1404">
                  <c:v>41654.625</c:v>
                </c:pt>
                <c:pt idx="1405">
                  <c:v>41654.635416666664</c:v>
                </c:pt>
                <c:pt idx="1406">
                  <c:v>41654.645833333336</c:v>
                </c:pt>
                <c:pt idx="1407">
                  <c:v>41654.65625</c:v>
                </c:pt>
                <c:pt idx="1408">
                  <c:v>41654.666666666664</c:v>
                </c:pt>
                <c:pt idx="1409">
                  <c:v>41654.677083333336</c:v>
                </c:pt>
                <c:pt idx="1410">
                  <c:v>41654.6875</c:v>
                </c:pt>
                <c:pt idx="1411">
                  <c:v>41654.697916666664</c:v>
                </c:pt>
                <c:pt idx="1412">
                  <c:v>41654.708333333336</c:v>
                </c:pt>
                <c:pt idx="1413">
                  <c:v>41654.71875</c:v>
                </c:pt>
                <c:pt idx="1414">
                  <c:v>41654.729166666664</c:v>
                </c:pt>
                <c:pt idx="1415">
                  <c:v>41654.739583333336</c:v>
                </c:pt>
                <c:pt idx="1416">
                  <c:v>41654.75</c:v>
                </c:pt>
                <c:pt idx="1417">
                  <c:v>41654.760416666664</c:v>
                </c:pt>
                <c:pt idx="1418">
                  <c:v>41654.770833333336</c:v>
                </c:pt>
                <c:pt idx="1419">
                  <c:v>41654.78125</c:v>
                </c:pt>
                <c:pt idx="1420">
                  <c:v>41654.791666666664</c:v>
                </c:pt>
                <c:pt idx="1421">
                  <c:v>41654.802083333336</c:v>
                </c:pt>
                <c:pt idx="1422">
                  <c:v>41654.8125</c:v>
                </c:pt>
                <c:pt idx="1423">
                  <c:v>41654.822916666664</c:v>
                </c:pt>
                <c:pt idx="1424">
                  <c:v>41654.833333333336</c:v>
                </c:pt>
                <c:pt idx="1425">
                  <c:v>41654.84375</c:v>
                </c:pt>
                <c:pt idx="1426">
                  <c:v>41654.854166666664</c:v>
                </c:pt>
                <c:pt idx="1427">
                  <c:v>41654.864583333336</c:v>
                </c:pt>
                <c:pt idx="1428">
                  <c:v>41654.875</c:v>
                </c:pt>
                <c:pt idx="1429">
                  <c:v>41654.885416666664</c:v>
                </c:pt>
                <c:pt idx="1430">
                  <c:v>41654.895833333336</c:v>
                </c:pt>
                <c:pt idx="1431">
                  <c:v>41654.90625</c:v>
                </c:pt>
                <c:pt idx="1432">
                  <c:v>41654.916666666664</c:v>
                </c:pt>
                <c:pt idx="1433">
                  <c:v>41654.927083333336</c:v>
                </c:pt>
                <c:pt idx="1434">
                  <c:v>41654.9375</c:v>
                </c:pt>
                <c:pt idx="1435">
                  <c:v>41654.947916666664</c:v>
                </c:pt>
                <c:pt idx="1436">
                  <c:v>41654.958333333336</c:v>
                </c:pt>
                <c:pt idx="1437">
                  <c:v>41654.96875</c:v>
                </c:pt>
                <c:pt idx="1438">
                  <c:v>41654.979166666664</c:v>
                </c:pt>
                <c:pt idx="1439">
                  <c:v>41654.989583333336</c:v>
                </c:pt>
                <c:pt idx="1440">
                  <c:v>41655</c:v>
                </c:pt>
                <c:pt idx="1441">
                  <c:v>41655.010416666664</c:v>
                </c:pt>
                <c:pt idx="1442">
                  <c:v>41655.020833333336</c:v>
                </c:pt>
                <c:pt idx="1443">
                  <c:v>41655.03125</c:v>
                </c:pt>
                <c:pt idx="1444">
                  <c:v>41655.041666666664</c:v>
                </c:pt>
                <c:pt idx="1445">
                  <c:v>41655.052083333336</c:v>
                </c:pt>
                <c:pt idx="1446">
                  <c:v>41655.0625</c:v>
                </c:pt>
                <c:pt idx="1447">
                  <c:v>41655.072916666664</c:v>
                </c:pt>
                <c:pt idx="1448">
                  <c:v>41655.083333333336</c:v>
                </c:pt>
                <c:pt idx="1449">
                  <c:v>41655.09375</c:v>
                </c:pt>
                <c:pt idx="1450">
                  <c:v>41655.104166666664</c:v>
                </c:pt>
                <c:pt idx="1451">
                  <c:v>41655.114583333336</c:v>
                </c:pt>
                <c:pt idx="1452">
                  <c:v>41655.125</c:v>
                </c:pt>
                <c:pt idx="1453">
                  <c:v>41655.135416666664</c:v>
                </c:pt>
                <c:pt idx="1454">
                  <c:v>41655.145833333336</c:v>
                </c:pt>
                <c:pt idx="1455">
                  <c:v>41655.15625</c:v>
                </c:pt>
                <c:pt idx="1456">
                  <c:v>41655.166666666664</c:v>
                </c:pt>
                <c:pt idx="1457">
                  <c:v>41655.177083333336</c:v>
                </c:pt>
                <c:pt idx="1458">
                  <c:v>41655.1875</c:v>
                </c:pt>
                <c:pt idx="1459">
                  <c:v>41655.197916666664</c:v>
                </c:pt>
                <c:pt idx="1460">
                  <c:v>41655.208333333336</c:v>
                </c:pt>
                <c:pt idx="1461">
                  <c:v>41655.21875</c:v>
                </c:pt>
                <c:pt idx="1462">
                  <c:v>41655.229166666664</c:v>
                </c:pt>
                <c:pt idx="1463">
                  <c:v>41655.239583333336</c:v>
                </c:pt>
                <c:pt idx="1464">
                  <c:v>41655.25</c:v>
                </c:pt>
                <c:pt idx="1465">
                  <c:v>41655.260416666664</c:v>
                </c:pt>
                <c:pt idx="1466">
                  <c:v>41655.270833333336</c:v>
                </c:pt>
                <c:pt idx="1467">
                  <c:v>41655.28125</c:v>
                </c:pt>
                <c:pt idx="1468">
                  <c:v>41655.291666666664</c:v>
                </c:pt>
                <c:pt idx="1469">
                  <c:v>41655.302083333336</c:v>
                </c:pt>
                <c:pt idx="1470">
                  <c:v>41655.3125</c:v>
                </c:pt>
                <c:pt idx="1471">
                  <c:v>41655.322916666664</c:v>
                </c:pt>
                <c:pt idx="1472">
                  <c:v>41655.333333333336</c:v>
                </c:pt>
                <c:pt idx="1473">
                  <c:v>41655.34375</c:v>
                </c:pt>
                <c:pt idx="1474">
                  <c:v>41655.354166666664</c:v>
                </c:pt>
                <c:pt idx="1475">
                  <c:v>41655.364583333336</c:v>
                </c:pt>
                <c:pt idx="1476">
                  <c:v>41655.375</c:v>
                </c:pt>
                <c:pt idx="1477">
                  <c:v>41655.385416666664</c:v>
                </c:pt>
                <c:pt idx="1478">
                  <c:v>41655.395833333336</c:v>
                </c:pt>
                <c:pt idx="1479">
                  <c:v>41655.40625</c:v>
                </c:pt>
                <c:pt idx="1480">
                  <c:v>41655.416666666664</c:v>
                </c:pt>
                <c:pt idx="1481">
                  <c:v>41655.427083333336</c:v>
                </c:pt>
                <c:pt idx="1482">
                  <c:v>41655.4375</c:v>
                </c:pt>
                <c:pt idx="1483">
                  <c:v>41655.447916666664</c:v>
                </c:pt>
                <c:pt idx="1484">
                  <c:v>41655.458333333336</c:v>
                </c:pt>
                <c:pt idx="1485">
                  <c:v>41655.46875</c:v>
                </c:pt>
                <c:pt idx="1486">
                  <c:v>41655.479166666664</c:v>
                </c:pt>
                <c:pt idx="1487">
                  <c:v>41655.489583333336</c:v>
                </c:pt>
                <c:pt idx="1488">
                  <c:v>41655.5</c:v>
                </c:pt>
                <c:pt idx="1489">
                  <c:v>41655.510416666664</c:v>
                </c:pt>
                <c:pt idx="1490">
                  <c:v>41655.520833333336</c:v>
                </c:pt>
                <c:pt idx="1491">
                  <c:v>41655.53125</c:v>
                </c:pt>
                <c:pt idx="1492">
                  <c:v>41655.541666666664</c:v>
                </c:pt>
                <c:pt idx="1493">
                  <c:v>41655.552083333336</c:v>
                </c:pt>
                <c:pt idx="1494">
                  <c:v>41655.5625</c:v>
                </c:pt>
                <c:pt idx="1495">
                  <c:v>41655.572916666664</c:v>
                </c:pt>
                <c:pt idx="1496">
                  <c:v>41655.583333333336</c:v>
                </c:pt>
                <c:pt idx="1497">
                  <c:v>41655.59375</c:v>
                </c:pt>
                <c:pt idx="1498">
                  <c:v>41655.604166666664</c:v>
                </c:pt>
                <c:pt idx="1499">
                  <c:v>41655.614583333336</c:v>
                </c:pt>
                <c:pt idx="1500">
                  <c:v>41655.625</c:v>
                </c:pt>
                <c:pt idx="1501">
                  <c:v>41655.635416666664</c:v>
                </c:pt>
                <c:pt idx="1502">
                  <c:v>41655.645833333336</c:v>
                </c:pt>
                <c:pt idx="1503">
                  <c:v>41655.65625</c:v>
                </c:pt>
                <c:pt idx="1504">
                  <c:v>41655.666666666664</c:v>
                </c:pt>
                <c:pt idx="1505">
                  <c:v>41655.677083333336</c:v>
                </c:pt>
                <c:pt idx="1506">
                  <c:v>41655.6875</c:v>
                </c:pt>
                <c:pt idx="1507">
                  <c:v>41655.697916666664</c:v>
                </c:pt>
                <c:pt idx="1508">
                  <c:v>41655.708333333336</c:v>
                </c:pt>
                <c:pt idx="1509">
                  <c:v>41655.71875</c:v>
                </c:pt>
                <c:pt idx="1510">
                  <c:v>41655.729166666664</c:v>
                </c:pt>
                <c:pt idx="1511">
                  <c:v>41655.739583333336</c:v>
                </c:pt>
                <c:pt idx="1512">
                  <c:v>41655.75</c:v>
                </c:pt>
                <c:pt idx="1513">
                  <c:v>41655.760416666664</c:v>
                </c:pt>
                <c:pt idx="1514">
                  <c:v>41655.770833333336</c:v>
                </c:pt>
                <c:pt idx="1515">
                  <c:v>41655.78125</c:v>
                </c:pt>
                <c:pt idx="1516">
                  <c:v>41655.791666666664</c:v>
                </c:pt>
                <c:pt idx="1517">
                  <c:v>41655.802083333336</c:v>
                </c:pt>
                <c:pt idx="1518">
                  <c:v>41655.8125</c:v>
                </c:pt>
                <c:pt idx="1519">
                  <c:v>41655.822916666664</c:v>
                </c:pt>
                <c:pt idx="1520">
                  <c:v>41655.833333333336</c:v>
                </c:pt>
                <c:pt idx="1521">
                  <c:v>41655.84375</c:v>
                </c:pt>
                <c:pt idx="1522">
                  <c:v>41655.854166666664</c:v>
                </c:pt>
                <c:pt idx="1523">
                  <c:v>41655.864583333336</c:v>
                </c:pt>
                <c:pt idx="1524">
                  <c:v>41655.875</c:v>
                </c:pt>
                <c:pt idx="1525">
                  <c:v>41655.885416666664</c:v>
                </c:pt>
                <c:pt idx="1526">
                  <c:v>41655.895833333336</c:v>
                </c:pt>
                <c:pt idx="1527">
                  <c:v>41655.90625</c:v>
                </c:pt>
                <c:pt idx="1528">
                  <c:v>41655.916666666664</c:v>
                </c:pt>
                <c:pt idx="1529">
                  <c:v>41655.927083333336</c:v>
                </c:pt>
                <c:pt idx="1530">
                  <c:v>41655.9375</c:v>
                </c:pt>
                <c:pt idx="1531">
                  <c:v>41655.947916666664</c:v>
                </c:pt>
                <c:pt idx="1532">
                  <c:v>41655.958333333336</c:v>
                </c:pt>
                <c:pt idx="1533">
                  <c:v>41655.96875</c:v>
                </c:pt>
                <c:pt idx="1534">
                  <c:v>41655.979166666664</c:v>
                </c:pt>
                <c:pt idx="1535">
                  <c:v>41655.989583333336</c:v>
                </c:pt>
                <c:pt idx="1536">
                  <c:v>41656</c:v>
                </c:pt>
                <c:pt idx="1537">
                  <c:v>41656.010416666664</c:v>
                </c:pt>
                <c:pt idx="1538">
                  <c:v>41656.020833333336</c:v>
                </c:pt>
                <c:pt idx="1539">
                  <c:v>41656.03125</c:v>
                </c:pt>
                <c:pt idx="1540">
                  <c:v>41656.041666666664</c:v>
                </c:pt>
                <c:pt idx="1541">
                  <c:v>41656.052083333336</c:v>
                </c:pt>
                <c:pt idx="1542">
                  <c:v>41656.0625</c:v>
                </c:pt>
                <c:pt idx="1543">
                  <c:v>41656.072916666664</c:v>
                </c:pt>
                <c:pt idx="1544">
                  <c:v>41656.083333333336</c:v>
                </c:pt>
                <c:pt idx="1545">
                  <c:v>41656.09375</c:v>
                </c:pt>
                <c:pt idx="1546">
                  <c:v>41656.104166666664</c:v>
                </c:pt>
                <c:pt idx="1547">
                  <c:v>41656.114583333336</c:v>
                </c:pt>
                <c:pt idx="1548">
                  <c:v>41656.125</c:v>
                </c:pt>
                <c:pt idx="1549">
                  <c:v>41656.135416666664</c:v>
                </c:pt>
                <c:pt idx="1550">
                  <c:v>41656.145833333336</c:v>
                </c:pt>
                <c:pt idx="1551">
                  <c:v>41656.15625</c:v>
                </c:pt>
                <c:pt idx="1552">
                  <c:v>41656.166666666664</c:v>
                </c:pt>
                <c:pt idx="1553">
                  <c:v>41656.177083333336</c:v>
                </c:pt>
                <c:pt idx="1554">
                  <c:v>41656.1875</c:v>
                </c:pt>
                <c:pt idx="1555">
                  <c:v>41656.197916666664</c:v>
                </c:pt>
                <c:pt idx="1556">
                  <c:v>41656.208333333336</c:v>
                </c:pt>
                <c:pt idx="1557">
                  <c:v>41656.21875</c:v>
                </c:pt>
                <c:pt idx="1558">
                  <c:v>41656.229166666664</c:v>
                </c:pt>
                <c:pt idx="1559">
                  <c:v>41656.239583333336</c:v>
                </c:pt>
                <c:pt idx="1560">
                  <c:v>41656.25</c:v>
                </c:pt>
                <c:pt idx="1561">
                  <c:v>41656.260416666664</c:v>
                </c:pt>
                <c:pt idx="1562">
                  <c:v>41656.270833333336</c:v>
                </c:pt>
                <c:pt idx="1563">
                  <c:v>41656.28125</c:v>
                </c:pt>
                <c:pt idx="1564">
                  <c:v>41656.291666666664</c:v>
                </c:pt>
                <c:pt idx="1565">
                  <c:v>41656.302083333336</c:v>
                </c:pt>
                <c:pt idx="1566">
                  <c:v>41656.3125</c:v>
                </c:pt>
                <c:pt idx="1567">
                  <c:v>41656.322916666664</c:v>
                </c:pt>
                <c:pt idx="1568">
                  <c:v>41656.333333333336</c:v>
                </c:pt>
                <c:pt idx="1569">
                  <c:v>41656.34375</c:v>
                </c:pt>
                <c:pt idx="1570">
                  <c:v>41656.354166666664</c:v>
                </c:pt>
                <c:pt idx="1571">
                  <c:v>41656.364583333336</c:v>
                </c:pt>
                <c:pt idx="1572">
                  <c:v>41656.375</c:v>
                </c:pt>
                <c:pt idx="1573">
                  <c:v>41656.385416666664</c:v>
                </c:pt>
                <c:pt idx="1574">
                  <c:v>41656.395833333336</c:v>
                </c:pt>
                <c:pt idx="1575">
                  <c:v>41656.40625</c:v>
                </c:pt>
                <c:pt idx="1576">
                  <c:v>41656.416666666664</c:v>
                </c:pt>
                <c:pt idx="1577">
                  <c:v>41656.427083333336</c:v>
                </c:pt>
                <c:pt idx="1578">
                  <c:v>41656.4375</c:v>
                </c:pt>
                <c:pt idx="1579">
                  <c:v>41656.447916666664</c:v>
                </c:pt>
                <c:pt idx="1580">
                  <c:v>41656.458333333336</c:v>
                </c:pt>
                <c:pt idx="1581">
                  <c:v>41656.46875</c:v>
                </c:pt>
                <c:pt idx="1582">
                  <c:v>41656.479166666664</c:v>
                </c:pt>
                <c:pt idx="1583">
                  <c:v>41656.489583333336</c:v>
                </c:pt>
                <c:pt idx="1584">
                  <c:v>41656.5</c:v>
                </c:pt>
                <c:pt idx="1585">
                  <c:v>41656.510416666664</c:v>
                </c:pt>
                <c:pt idx="1586">
                  <c:v>41656.520833333336</c:v>
                </c:pt>
                <c:pt idx="1587">
                  <c:v>41656.53125</c:v>
                </c:pt>
                <c:pt idx="1588">
                  <c:v>41656.541666666664</c:v>
                </c:pt>
                <c:pt idx="1589">
                  <c:v>41656.552083333336</c:v>
                </c:pt>
                <c:pt idx="1590">
                  <c:v>41656.5625</c:v>
                </c:pt>
                <c:pt idx="1591">
                  <c:v>41656.572916666664</c:v>
                </c:pt>
                <c:pt idx="1592">
                  <c:v>41656.583333333336</c:v>
                </c:pt>
                <c:pt idx="1593">
                  <c:v>41656.59375</c:v>
                </c:pt>
                <c:pt idx="1594">
                  <c:v>41656.604166666664</c:v>
                </c:pt>
                <c:pt idx="1595">
                  <c:v>41656.614583333336</c:v>
                </c:pt>
                <c:pt idx="1596">
                  <c:v>41656.625</c:v>
                </c:pt>
                <c:pt idx="1597">
                  <c:v>41656.635416666664</c:v>
                </c:pt>
                <c:pt idx="1598">
                  <c:v>41656.645833333336</c:v>
                </c:pt>
                <c:pt idx="1599">
                  <c:v>41656.65625</c:v>
                </c:pt>
                <c:pt idx="1600">
                  <c:v>41656.666666666664</c:v>
                </c:pt>
                <c:pt idx="1601">
                  <c:v>41656.677083333336</c:v>
                </c:pt>
                <c:pt idx="1602">
                  <c:v>41656.6875</c:v>
                </c:pt>
                <c:pt idx="1603">
                  <c:v>41656.697916666664</c:v>
                </c:pt>
                <c:pt idx="1604">
                  <c:v>41656.708333333336</c:v>
                </c:pt>
                <c:pt idx="1605">
                  <c:v>41656.71875</c:v>
                </c:pt>
                <c:pt idx="1606">
                  <c:v>41656.729166666664</c:v>
                </c:pt>
                <c:pt idx="1607">
                  <c:v>41656.739583333336</c:v>
                </c:pt>
                <c:pt idx="1608">
                  <c:v>41656.75</c:v>
                </c:pt>
                <c:pt idx="1609">
                  <c:v>41656.760416666664</c:v>
                </c:pt>
                <c:pt idx="1610">
                  <c:v>41656.770833333336</c:v>
                </c:pt>
                <c:pt idx="1611">
                  <c:v>41656.78125</c:v>
                </c:pt>
                <c:pt idx="1612">
                  <c:v>41656.791666666664</c:v>
                </c:pt>
                <c:pt idx="1613">
                  <c:v>41656.802083333336</c:v>
                </c:pt>
                <c:pt idx="1614">
                  <c:v>41656.8125</c:v>
                </c:pt>
                <c:pt idx="1615">
                  <c:v>41656.822916666664</c:v>
                </c:pt>
                <c:pt idx="1616">
                  <c:v>41656.833333333336</c:v>
                </c:pt>
                <c:pt idx="1617">
                  <c:v>41656.84375</c:v>
                </c:pt>
                <c:pt idx="1618">
                  <c:v>41656.854166666664</c:v>
                </c:pt>
                <c:pt idx="1619">
                  <c:v>41656.864583333336</c:v>
                </c:pt>
                <c:pt idx="1620">
                  <c:v>41656.875</c:v>
                </c:pt>
                <c:pt idx="1621">
                  <c:v>41656.885416666664</c:v>
                </c:pt>
                <c:pt idx="1622">
                  <c:v>41656.895833333336</c:v>
                </c:pt>
                <c:pt idx="1623">
                  <c:v>41656.90625</c:v>
                </c:pt>
                <c:pt idx="1624">
                  <c:v>41656.916666666664</c:v>
                </c:pt>
                <c:pt idx="1625">
                  <c:v>41656.927083333336</c:v>
                </c:pt>
                <c:pt idx="1626">
                  <c:v>41656.9375</c:v>
                </c:pt>
                <c:pt idx="1627">
                  <c:v>41656.947916666664</c:v>
                </c:pt>
                <c:pt idx="1628">
                  <c:v>41656.958333333336</c:v>
                </c:pt>
                <c:pt idx="1629">
                  <c:v>41656.96875</c:v>
                </c:pt>
                <c:pt idx="1630">
                  <c:v>41656.979166666664</c:v>
                </c:pt>
                <c:pt idx="1631">
                  <c:v>41656.989583333336</c:v>
                </c:pt>
                <c:pt idx="1632">
                  <c:v>41657</c:v>
                </c:pt>
                <c:pt idx="1633">
                  <c:v>41657.010416666664</c:v>
                </c:pt>
                <c:pt idx="1634">
                  <c:v>41657.020833333336</c:v>
                </c:pt>
                <c:pt idx="1635">
                  <c:v>41657.03125</c:v>
                </c:pt>
                <c:pt idx="1636">
                  <c:v>41657.041666666664</c:v>
                </c:pt>
                <c:pt idx="1637">
                  <c:v>41657.052083333336</c:v>
                </c:pt>
                <c:pt idx="1638">
                  <c:v>41657.0625</c:v>
                </c:pt>
                <c:pt idx="1639">
                  <c:v>41657.072916666664</c:v>
                </c:pt>
                <c:pt idx="1640">
                  <c:v>41657.083333333336</c:v>
                </c:pt>
                <c:pt idx="1641">
                  <c:v>41657.09375</c:v>
                </c:pt>
                <c:pt idx="1642">
                  <c:v>41657.104166666664</c:v>
                </c:pt>
                <c:pt idx="1643">
                  <c:v>41657.114583333336</c:v>
                </c:pt>
                <c:pt idx="1644">
                  <c:v>41657.125</c:v>
                </c:pt>
                <c:pt idx="1645">
                  <c:v>41657.135416666664</c:v>
                </c:pt>
                <c:pt idx="1646">
                  <c:v>41657.145833333336</c:v>
                </c:pt>
                <c:pt idx="1647">
                  <c:v>41657.15625</c:v>
                </c:pt>
                <c:pt idx="1648">
                  <c:v>41657.166666666664</c:v>
                </c:pt>
                <c:pt idx="1649">
                  <c:v>41657.177083333336</c:v>
                </c:pt>
                <c:pt idx="1650">
                  <c:v>41657.1875</c:v>
                </c:pt>
                <c:pt idx="1651">
                  <c:v>41657.197916666664</c:v>
                </c:pt>
                <c:pt idx="1652">
                  <c:v>41657.208333333336</c:v>
                </c:pt>
                <c:pt idx="1653">
                  <c:v>41657.21875</c:v>
                </c:pt>
                <c:pt idx="1654">
                  <c:v>41657.229166666664</c:v>
                </c:pt>
                <c:pt idx="1655">
                  <c:v>41657.239583333336</c:v>
                </c:pt>
                <c:pt idx="1656">
                  <c:v>41657.25</c:v>
                </c:pt>
                <c:pt idx="1657">
                  <c:v>41657.260416666664</c:v>
                </c:pt>
                <c:pt idx="1658">
                  <c:v>41657.270833333336</c:v>
                </c:pt>
                <c:pt idx="1659">
                  <c:v>41657.28125</c:v>
                </c:pt>
                <c:pt idx="1660">
                  <c:v>41657.291666666664</c:v>
                </c:pt>
                <c:pt idx="1661">
                  <c:v>41657.302083333336</c:v>
                </c:pt>
                <c:pt idx="1662">
                  <c:v>41657.3125</c:v>
                </c:pt>
                <c:pt idx="1663">
                  <c:v>41657.322916666664</c:v>
                </c:pt>
                <c:pt idx="1664">
                  <c:v>41657.333333333336</c:v>
                </c:pt>
                <c:pt idx="1665">
                  <c:v>41657.34375</c:v>
                </c:pt>
                <c:pt idx="1666">
                  <c:v>41657.354166666664</c:v>
                </c:pt>
                <c:pt idx="1667">
                  <c:v>41657.364583333336</c:v>
                </c:pt>
                <c:pt idx="1668">
                  <c:v>41657.375</c:v>
                </c:pt>
                <c:pt idx="1669">
                  <c:v>41657.385416666664</c:v>
                </c:pt>
                <c:pt idx="1670">
                  <c:v>41657.395833333336</c:v>
                </c:pt>
                <c:pt idx="1671">
                  <c:v>41657.40625</c:v>
                </c:pt>
                <c:pt idx="1672">
                  <c:v>41657.416666666664</c:v>
                </c:pt>
                <c:pt idx="1673">
                  <c:v>41657.427083333336</c:v>
                </c:pt>
                <c:pt idx="1674">
                  <c:v>41657.4375</c:v>
                </c:pt>
                <c:pt idx="1675">
                  <c:v>41657.447916666664</c:v>
                </c:pt>
                <c:pt idx="1676">
                  <c:v>41657.458333333336</c:v>
                </c:pt>
                <c:pt idx="1677">
                  <c:v>41657.46875</c:v>
                </c:pt>
                <c:pt idx="1678">
                  <c:v>41657.479166666664</c:v>
                </c:pt>
                <c:pt idx="1679">
                  <c:v>41657.489583333336</c:v>
                </c:pt>
                <c:pt idx="1680">
                  <c:v>41657.5</c:v>
                </c:pt>
                <c:pt idx="1681">
                  <c:v>41657.510416666664</c:v>
                </c:pt>
                <c:pt idx="1682">
                  <c:v>41657.520833333336</c:v>
                </c:pt>
                <c:pt idx="1683">
                  <c:v>41657.53125</c:v>
                </c:pt>
                <c:pt idx="1684">
                  <c:v>41657.541666666664</c:v>
                </c:pt>
                <c:pt idx="1685">
                  <c:v>41657.552083333336</c:v>
                </c:pt>
                <c:pt idx="1686">
                  <c:v>41657.5625</c:v>
                </c:pt>
                <c:pt idx="1687">
                  <c:v>41657.572916666664</c:v>
                </c:pt>
                <c:pt idx="1688">
                  <c:v>41657.583333333336</c:v>
                </c:pt>
                <c:pt idx="1689">
                  <c:v>41657.59375</c:v>
                </c:pt>
                <c:pt idx="1690">
                  <c:v>41657.604166666664</c:v>
                </c:pt>
                <c:pt idx="1691">
                  <c:v>41657.614583333336</c:v>
                </c:pt>
                <c:pt idx="1692">
                  <c:v>41657.625</c:v>
                </c:pt>
                <c:pt idx="1693">
                  <c:v>41657.635416666664</c:v>
                </c:pt>
                <c:pt idx="1694">
                  <c:v>41657.645833333336</c:v>
                </c:pt>
                <c:pt idx="1695">
                  <c:v>41657.65625</c:v>
                </c:pt>
                <c:pt idx="1696">
                  <c:v>41657.666666666664</c:v>
                </c:pt>
                <c:pt idx="1697">
                  <c:v>41657.677083333336</c:v>
                </c:pt>
                <c:pt idx="1698">
                  <c:v>41657.6875</c:v>
                </c:pt>
                <c:pt idx="1699">
                  <c:v>41657.697916666664</c:v>
                </c:pt>
                <c:pt idx="1700">
                  <c:v>41657.708333333336</c:v>
                </c:pt>
                <c:pt idx="1701">
                  <c:v>41657.71875</c:v>
                </c:pt>
                <c:pt idx="1702">
                  <c:v>41657.729166666664</c:v>
                </c:pt>
                <c:pt idx="1703">
                  <c:v>41657.739583333336</c:v>
                </c:pt>
                <c:pt idx="1704">
                  <c:v>41657.75</c:v>
                </c:pt>
                <c:pt idx="1705">
                  <c:v>41657.760416666664</c:v>
                </c:pt>
                <c:pt idx="1706">
                  <c:v>41657.770833333336</c:v>
                </c:pt>
                <c:pt idx="1707">
                  <c:v>41657.78125</c:v>
                </c:pt>
                <c:pt idx="1708">
                  <c:v>41657.791666666664</c:v>
                </c:pt>
                <c:pt idx="1709">
                  <c:v>41657.802083333336</c:v>
                </c:pt>
                <c:pt idx="1710">
                  <c:v>41657.8125</c:v>
                </c:pt>
                <c:pt idx="1711">
                  <c:v>41657.822916666664</c:v>
                </c:pt>
                <c:pt idx="1712">
                  <c:v>41657.833333333336</c:v>
                </c:pt>
                <c:pt idx="1713">
                  <c:v>41657.84375</c:v>
                </c:pt>
                <c:pt idx="1714">
                  <c:v>41657.854166666664</c:v>
                </c:pt>
                <c:pt idx="1715">
                  <c:v>41657.864583333336</c:v>
                </c:pt>
                <c:pt idx="1716">
                  <c:v>41657.875</c:v>
                </c:pt>
                <c:pt idx="1717">
                  <c:v>41657.885416666664</c:v>
                </c:pt>
                <c:pt idx="1718">
                  <c:v>41657.895833333336</c:v>
                </c:pt>
                <c:pt idx="1719">
                  <c:v>41657.90625</c:v>
                </c:pt>
                <c:pt idx="1720">
                  <c:v>41657.916666666664</c:v>
                </c:pt>
                <c:pt idx="1721">
                  <c:v>41657.927083333336</c:v>
                </c:pt>
                <c:pt idx="1722">
                  <c:v>41657.9375</c:v>
                </c:pt>
                <c:pt idx="1723">
                  <c:v>41657.947916666664</c:v>
                </c:pt>
                <c:pt idx="1724">
                  <c:v>41657.958333333336</c:v>
                </c:pt>
                <c:pt idx="1725">
                  <c:v>41657.96875</c:v>
                </c:pt>
                <c:pt idx="1726">
                  <c:v>41657.979166666664</c:v>
                </c:pt>
                <c:pt idx="1727">
                  <c:v>41657.989583333336</c:v>
                </c:pt>
                <c:pt idx="1728">
                  <c:v>41658</c:v>
                </c:pt>
                <c:pt idx="1729">
                  <c:v>41658.010416666664</c:v>
                </c:pt>
                <c:pt idx="1730">
                  <c:v>41658.020833333336</c:v>
                </c:pt>
                <c:pt idx="1731">
                  <c:v>41658.03125</c:v>
                </c:pt>
                <c:pt idx="1732">
                  <c:v>41658.041666666664</c:v>
                </c:pt>
                <c:pt idx="1733">
                  <c:v>41658.052083333336</c:v>
                </c:pt>
                <c:pt idx="1734">
                  <c:v>41658.0625</c:v>
                </c:pt>
                <c:pt idx="1735">
                  <c:v>41658.072916666664</c:v>
                </c:pt>
                <c:pt idx="1736">
                  <c:v>41658.083333333336</c:v>
                </c:pt>
                <c:pt idx="1737">
                  <c:v>41658.09375</c:v>
                </c:pt>
                <c:pt idx="1738">
                  <c:v>41658.104166666664</c:v>
                </c:pt>
                <c:pt idx="1739">
                  <c:v>41658.114583333336</c:v>
                </c:pt>
                <c:pt idx="1740">
                  <c:v>41658.125</c:v>
                </c:pt>
                <c:pt idx="1741">
                  <c:v>41658.135416666664</c:v>
                </c:pt>
                <c:pt idx="1742">
                  <c:v>41658.145833333336</c:v>
                </c:pt>
                <c:pt idx="1743">
                  <c:v>41658.15625</c:v>
                </c:pt>
                <c:pt idx="1744">
                  <c:v>41658.166666666664</c:v>
                </c:pt>
                <c:pt idx="1745">
                  <c:v>41658.177083333336</c:v>
                </c:pt>
                <c:pt idx="1746">
                  <c:v>41658.1875</c:v>
                </c:pt>
                <c:pt idx="1747">
                  <c:v>41658.197916666664</c:v>
                </c:pt>
                <c:pt idx="1748">
                  <c:v>41658.208333333336</c:v>
                </c:pt>
                <c:pt idx="1749">
                  <c:v>41658.21875</c:v>
                </c:pt>
                <c:pt idx="1750">
                  <c:v>41658.229166666664</c:v>
                </c:pt>
                <c:pt idx="1751">
                  <c:v>41658.239583333336</c:v>
                </c:pt>
                <c:pt idx="1752">
                  <c:v>41658.25</c:v>
                </c:pt>
                <c:pt idx="1753">
                  <c:v>41658.260416666664</c:v>
                </c:pt>
                <c:pt idx="1754">
                  <c:v>41658.270833333336</c:v>
                </c:pt>
                <c:pt idx="1755">
                  <c:v>41658.28125</c:v>
                </c:pt>
                <c:pt idx="1756">
                  <c:v>41658.291666666664</c:v>
                </c:pt>
                <c:pt idx="1757">
                  <c:v>41658.302083333336</c:v>
                </c:pt>
                <c:pt idx="1758">
                  <c:v>41658.3125</c:v>
                </c:pt>
                <c:pt idx="1759">
                  <c:v>41658.322916666664</c:v>
                </c:pt>
                <c:pt idx="1760">
                  <c:v>41658.333333333336</c:v>
                </c:pt>
                <c:pt idx="1761">
                  <c:v>41658.34375</c:v>
                </c:pt>
                <c:pt idx="1762">
                  <c:v>41658.354166666664</c:v>
                </c:pt>
                <c:pt idx="1763">
                  <c:v>41658.364583333336</c:v>
                </c:pt>
                <c:pt idx="1764">
                  <c:v>41658.375</c:v>
                </c:pt>
                <c:pt idx="1765">
                  <c:v>41658.385416666664</c:v>
                </c:pt>
                <c:pt idx="1766">
                  <c:v>41658.395833333336</c:v>
                </c:pt>
                <c:pt idx="1767">
                  <c:v>41658.40625</c:v>
                </c:pt>
                <c:pt idx="1768">
                  <c:v>41658.416666666664</c:v>
                </c:pt>
                <c:pt idx="1769">
                  <c:v>41658.427083333336</c:v>
                </c:pt>
                <c:pt idx="1770">
                  <c:v>41658.4375</c:v>
                </c:pt>
                <c:pt idx="1771">
                  <c:v>41658.447916666664</c:v>
                </c:pt>
                <c:pt idx="1772">
                  <c:v>41658.458333333336</c:v>
                </c:pt>
                <c:pt idx="1773">
                  <c:v>41658.46875</c:v>
                </c:pt>
                <c:pt idx="1774">
                  <c:v>41658.479166666664</c:v>
                </c:pt>
                <c:pt idx="1775">
                  <c:v>41658.489583333336</c:v>
                </c:pt>
                <c:pt idx="1776">
                  <c:v>41658.5</c:v>
                </c:pt>
                <c:pt idx="1777">
                  <c:v>41658.510416666664</c:v>
                </c:pt>
                <c:pt idx="1778">
                  <c:v>41658.520833333336</c:v>
                </c:pt>
                <c:pt idx="1779">
                  <c:v>41658.53125</c:v>
                </c:pt>
                <c:pt idx="1780">
                  <c:v>41658.541666666664</c:v>
                </c:pt>
                <c:pt idx="1781">
                  <c:v>41658.552083333336</c:v>
                </c:pt>
                <c:pt idx="1782">
                  <c:v>41658.5625</c:v>
                </c:pt>
                <c:pt idx="1783">
                  <c:v>41658.572916666664</c:v>
                </c:pt>
                <c:pt idx="1784">
                  <c:v>41658.583333333336</c:v>
                </c:pt>
                <c:pt idx="1785">
                  <c:v>41658.59375</c:v>
                </c:pt>
                <c:pt idx="1786">
                  <c:v>41658.604166666664</c:v>
                </c:pt>
                <c:pt idx="1787">
                  <c:v>41658.614583333336</c:v>
                </c:pt>
                <c:pt idx="1788">
                  <c:v>41658.625</c:v>
                </c:pt>
                <c:pt idx="1789">
                  <c:v>41658.635416666664</c:v>
                </c:pt>
                <c:pt idx="1790">
                  <c:v>41658.645833333336</c:v>
                </c:pt>
                <c:pt idx="1791">
                  <c:v>41658.65625</c:v>
                </c:pt>
                <c:pt idx="1792">
                  <c:v>41658.666666666664</c:v>
                </c:pt>
                <c:pt idx="1793">
                  <c:v>41658.677083333336</c:v>
                </c:pt>
                <c:pt idx="1794">
                  <c:v>41658.6875</c:v>
                </c:pt>
                <c:pt idx="1795">
                  <c:v>41658.697916666664</c:v>
                </c:pt>
                <c:pt idx="1796">
                  <c:v>41658.708333333336</c:v>
                </c:pt>
                <c:pt idx="1797">
                  <c:v>41658.71875</c:v>
                </c:pt>
                <c:pt idx="1798">
                  <c:v>41658.729166666664</c:v>
                </c:pt>
                <c:pt idx="1799">
                  <c:v>41658.739583333336</c:v>
                </c:pt>
                <c:pt idx="1800">
                  <c:v>41658.75</c:v>
                </c:pt>
                <c:pt idx="1801">
                  <c:v>41658.760416666664</c:v>
                </c:pt>
                <c:pt idx="1802">
                  <c:v>41658.770833333336</c:v>
                </c:pt>
                <c:pt idx="1803">
                  <c:v>41658.78125</c:v>
                </c:pt>
                <c:pt idx="1804">
                  <c:v>41658.791666666664</c:v>
                </c:pt>
                <c:pt idx="1805">
                  <c:v>41658.802083333336</c:v>
                </c:pt>
                <c:pt idx="1806">
                  <c:v>41658.8125</c:v>
                </c:pt>
                <c:pt idx="1807">
                  <c:v>41658.822916666664</c:v>
                </c:pt>
                <c:pt idx="1808">
                  <c:v>41658.833333333336</c:v>
                </c:pt>
                <c:pt idx="1809">
                  <c:v>41658.84375</c:v>
                </c:pt>
                <c:pt idx="1810">
                  <c:v>41658.854166666664</c:v>
                </c:pt>
                <c:pt idx="1811">
                  <c:v>41658.864583333336</c:v>
                </c:pt>
                <c:pt idx="1812">
                  <c:v>41658.875</c:v>
                </c:pt>
                <c:pt idx="1813">
                  <c:v>41658.885416666664</c:v>
                </c:pt>
                <c:pt idx="1814">
                  <c:v>41658.895833333336</c:v>
                </c:pt>
                <c:pt idx="1815">
                  <c:v>41658.90625</c:v>
                </c:pt>
                <c:pt idx="1816">
                  <c:v>41658.916666666664</c:v>
                </c:pt>
                <c:pt idx="1817">
                  <c:v>41658.927083333336</c:v>
                </c:pt>
                <c:pt idx="1818">
                  <c:v>41658.9375</c:v>
                </c:pt>
                <c:pt idx="1819">
                  <c:v>41658.947916666664</c:v>
                </c:pt>
                <c:pt idx="1820">
                  <c:v>41658.958333333336</c:v>
                </c:pt>
                <c:pt idx="1821">
                  <c:v>41658.96875</c:v>
                </c:pt>
                <c:pt idx="1822">
                  <c:v>41658.979166666664</c:v>
                </c:pt>
                <c:pt idx="1823">
                  <c:v>41658.989583333336</c:v>
                </c:pt>
                <c:pt idx="1824">
                  <c:v>41659</c:v>
                </c:pt>
                <c:pt idx="1825">
                  <c:v>41659.010416666664</c:v>
                </c:pt>
                <c:pt idx="1826">
                  <c:v>41659.020833333336</c:v>
                </c:pt>
                <c:pt idx="1827">
                  <c:v>41659.03125</c:v>
                </c:pt>
                <c:pt idx="1828">
                  <c:v>41659.041666666664</c:v>
                </c:pt>
                <c:pt idx="1829">
                  <c:v>41659.052083333336</c:v>
                </c:pt>
                <c:pt idx="1830">
                  <c:v>41659.0625</c:v>
                </c:pt>
                <c:pt idx="1831">
                  <c:v>41659.072916666664</c:v>
                </c:pt>
                <c:pt idx="1832">
                  <c:v>41659.083333333336</c:v>
                </c:pt>
                <c:pt idx="1833">
                  <c:v>41659.09375</c:v>
                </c:pt>
                <c:pt idx="1834">
                  <c:v>41659.104166666664</c:v>
                </c:pt>
                <c:pt idx="1835">
                  <c:v>41659.114583333336</c:v>
                </c:pt>
                <c:pt idx="1836">
                  <c:v>41659.125</c:v>
                </c:pt>
                <c:pt idx="1837">
                  <c:v>41659.135416666664</c:v>
                </c:pt>
                <c:pt idx="1838">
                  <c:v>41659.145833333336</c:v>
                </c:pt>
                <c:pt idx="1839">
                  <c:v>41659.15625</c:v>
                </c:pt>
                <c:pt idx="1840">
                  <c:v>41659.166666666664</c:v>
                </c:pt>
                <c:pt idx="1841">
                  <c:v>41659.177083333336</c:v>
                </c:pt>
                <c:pt idx="1842">
                  <c:v>41659.1875</c:v>
                </c:pt>
                <c:pt idx="1843">
                  <c:v>41659.197916666664</c:v>
                </c:pt>
                <c:pt idx="1844">
                  <c:v>41659.208333333336</c:v>
                </c:pt>
                <c:pt idx="1845">
                  <c:v>41659.21875</c:v>
                </c:pt>
                <c:pt idx="1846">
                  <c:v>41659.229166666664</c:v>
                </c:pt>
                <c:pt idx="1847">
                  <c:v>41659.239583333336</c:v>
                </c:pt>
                <c:pt idx="1848">
                  <c:v>41659.25</c:v>
                </c:pt>
                <c:pt idx="1849">
                  <c:v>41659.260416666664</c:v>
                </c:pt>
                <c:pt idx="1850">
                  <c:v>41659.270833333336</c:v>
                </c:pt>
                <c:pt idx="1851">
                  <c:v>41659.28125</c:v>
                </c:pt>
                <c:pt idx="1852">
                  <c:v>41659.291666666664</c:v>
                </c:pt>
                <c:pt idx="1853">
                  <c:v>41659.302083333336</c:v>
                </c:pt>
                <c:pt idx="1854">
                  <c:v>41659.3125</c:v>
                </c:pt>
                <c:pt idx="1855">
                  <c:v>41659.322916666664</c:v>
                </c:pt>
                <c:pt idx="1856">
                  <c:v>41659.333333333336</c:v>
                </c:pt>
                <c:pt idx="1857">
                  <c:v>41659.34375</c:v>
                </c:pt>
                <c:pt idx="1858">
                  <c:v>41659.354166666664</c:v>
                </c:pt>
                <c:pt idx="1859">
                  <c:v>41659.364583333336</c:v>
                </c:pt>
                <c:pt idx="1860">
                  <c:v>41659.375</c:v>
                </c:pt>
                <c:pt idx="1861">
                  <c:v>41659.385416666664</c:v>
                </c:pt>
                <c:pt idx="1862">
                  <c:v>41659.395833333336</c:v>
                </c:pt>
                <c:pt idx="1863">
                  <c:v>41659.40625</c:v>
                </c:pt>
                <c:pt idx="1864">
                  <c:v>41659.416666666664</c:v>
                </c:pt>
                <c:pt idx="1865">
                  <c:v>41659.427083333336</c:v>
                </c:pt>
                <c:pt idx="1866">
                  <c:v>41659.4375</c:v>
                </c:pt>
                <c:pt idx="1867">
                  <c:v>41659.447916666664</c:v>
                </c:pt>
                <c:pt idx="1868">
                  <c:v>41659.458333333336</c:v>
                </c:pt>
                <c:pt idx="1869">
                  <c:v>41659.46875</c:v>
                </c:pt>
                <c:pt idx="1870">
                  <c:v>41659.479166666664</c:v>
                </c:pt>
                <c:pt idx="1871">
                  <c:v>41659.489583333336</c:v>
                </c:pt>
                <c:pt idx="1872">
                  <c:v>41659.5</c:v>
                </c:pt>
                <c:pt idx="1873">
                  <c:v>41659.510416666664</c:v>
                </c:pt>
                <c:pt idx="1874">
                  <c:v>41659.520833333336</c:v>
                </c:pt>
                <c:pt idx="1875">
                  <c:v>41659.53125</c:v>
                </c:pt>
                <c:pt idx="1876">
                  <c:v>41659.541666666664</c:v>
                </c:pt>
                <c:pt idx="1877">
                  <c:v>41659.552083333336</c:v>
                </c:pt>
                <c:pt idx="1878">
                  <c:v>41659.5625</c:v>
                </c:pt>
                <c:pt idx="1879">
                  <c:v>41659.572916666664</c:v>
                </c:pt>
                <c:pt idx="1880">
                  <c:v>41659.583333333336</c:v>
                </c:pt>
                <c:pt idx="1881">
                  <c:v>41659.59375</c:v>
                </c:pt>
                <c:pt idx="1882">
                  <c:v>41659.604166666664</c:v>
                </c:pt>
                <c:pt idx="1883">
                  <c:v>41659.614583333336</c:v>
                </c:pt>
                <c:pt idx="1884">
                  <c:v>41659.625</c:v>
                </c:pt>
                <c:pt idx="1885">
                  <c:v>41659.635416666664</c:v>
                </c:pt>
                <c:pt idx="1886">
                  <c:v>41659.645833333336</c:v>
                </c:pt>
                <c:pt idx="1887">
                  <c:v>41659.65625</c:v>
                </c:pt>
                <c:pt idx="1888">
                  <c:v>41659.666666666664</c:v>
                </c:pt>
                <c:pt idx="1889">
                  <c:v>41659.677083333336</c:v>
                </c:pt>
                <c:pt idx="1890">
                  <c:v>41659.6875</c:v>
                </c:pt>
                <c:pt idx="1891">
                  <c:v>41659.697916666664</c:v>
                </c:pt>
                <c:pt idx="1892">
                  <c:v>41659.708333333336</c:v>
                </c:pt>
                <c:pt idx="1893">
                  <c:v>41659.71875</c:v>
                </c:pt>
                <c:pt idx="1894">
                  <c:v>41659.729166666664</c:v>
                </c:pt>
                <c:pt idx="1895">
                  <c:v>41659.739583333336</c:v>
                </c:pt>
                <c:pt idx="1896">
                  <c:v>41659.75</c:v>
                </c:pt>
                <c:pt idx="1897">
                  <c:v>41659.760416666664</c:v>
                </c:pt>
                <c:pt idx="1898">
                  <c:v>41659.770833333336</c:v>
                </c:pt>
                <c:pt idx="1899">
                  <c:v>41659.78125</c:v>
                </c:pt>
                <c:pt idx="1900">
                  <c:v>41659.791666666664</c:v>
                </c:pt>
                <c:pt idx="1901">
                  <c:v>41659.802083333336</c:v>
                </c:pt>
                <c:pt idx="1902">
                  <c:v>41659.8125</c:v>
                </c:pt>
                <c:pt idx="1903">
                  <c:v>41659.822916666664</c:v>
                </c:pt>
                <c:pt idx="1904">
                  <c:v>41659.833333333336</c:v>
                </c:pt>
                <c:pt idx="1905">
                  <c:v>41659.84375</c:v>
                </c:pt>
                <c:pt idx="1906">
                  <c:v>41659.854166666664</c:v>
                </c:pt>
                <c:pt idx="1907">
                  <c:v>41659.864583333336</c:v>
                </c:pt>
                <c:pt idx="1908">
                  <c:v>41659.875</c:v>
                </c:pt>
                <c:pt idx="1909">
                  <c:v>41659.885416666664</c:v>
                </c:pt>
                <c:pt idx="1910">
                  <c:v>41659.895833333336</c:v>
                </c:pt>
                <c:pt idx="1911">
                  <c:v>41659.90625</c:v>
                </c:pt>
                <c:pt idx="1912">
                  <c:v>41659.916666666664</c:v>
                </c:pt>
                <c:pt idx="1913">
                  <c:v>41659.927083333336</c:v>
                </c:pt>
                <c:pt idx="1914">
                  <c:v>41659.9375</c:v>
                </c:pt>
                <c:pt idx="1915">
                  <c:v>41659.947916666664</c:v>
                </c:pt>
                <c:pt idx="1916">
                  <c:v>41659.958333333336</c:v>
                </c:pt>
                <c:pt idx="1917">
                  <c:v>41659.96875</c:v>
                </c:pt>
                <c:pt idx="1918">
                  <c:v>41659.979166666664</c:v>
                </c:pt>
                <c:pt idx="1919">
                  <c:v>41659.989583333336</c:v>
                </c:pt>
                <c:pt idx="1920">
                  <c:v>41660</c:v>
                </c:pt>
                <c:pt idx="1921">
                  <c:v>41660.010416666664</c:v>
                </c:pt>
                <c:pt idx="1922">
                  <c:v>41660.020833333336</c:v>
                </c:pt>
                <c:pt idx="1923">
                  <c:v>41660.03125</c:v>
                </c:pt>
                <c:pt idx="1924">
                  <c:v>41660.041666666664</c:v>
                </c:pt>
                <c:pt idx="1925">
                  <c:v>41660.052083333336</c:v>
                </c:pt>
                <c:pt idx="1926">
                  <c:v>41660.0625</c:v>
                </c:pt>
                <c:pt idx="1927">
                  <c:v>41660.072916666664</c:v>
                </c:pt>
                <c:pt idx="1928">
                  <c:v>41660.083333333336</c:v>
                </c:pt>
                <c:pt idx="1929">
                  <c:v>41660.09375</c:v>
                </c:pt>
                <c:pt idx="1930">
                  <c:v>41660.104166666664</c:v>
                </c:pt>
                <c:pt idx="1931">
                  <c:v>41660.114583333336</c:v>
                </c:pt>
                <c:pt idx="1932">
                  <c:v>41660.125</c:v>
                </c:pt>
                <c:pt idx="1933">
                  <c:v>41660.135416666664</c:v>
                </c:pt>
                <c:pt idx="1934">
                  <c:v>41660.145833333336</c:v>
                </c:pt>
                <c:pt idx="1935">
                  <c:v>41660.15625</c:v>
                </c:pt>
                <c:pt idx="1936">
                  <c:v>41660.166666666664</c:v>
                </c:pt>
                <c:pt idx="1937">
                  <c:v>41660.177083333336</c:v>
                </c:pt>
                <c:pt idx="1938">
                  <c:v>41660.1875</c:v>
                </c:pt>
                <c:pt idx="1939">
                  <c:v>41660.197916666664</c:v>
                </c:pt>
                <c:pt idx="1940">
                  <c:v>41660.208333333336</c:v>
                </c:pt>
                <c:pt idx="1941">
                  <c:v>41660.21875</c:v>
                </c:pt>
                <c:pt idx="1942">
                  <c:v>41660.229166666664</c:v>
                </c:pt>
                <c:pt idx="1943">
                  <c:v>41660.239583333336</c:v>
                </c:pt>
                <c:pt idx="1944">
                  <c:v>41660.25</c:v>
                </c:pt>
                <c:pt idx="1945">
                  <c:v>41660.260416666664</c:v>
                </c:pt>
                <c:pt idx="1946">
                  <c:v>41660.270833333336</c:v>
                </c:pt>
                <c:pt idx="1947">
                  <c:v>41660.28125</c:v>
                </c:pt>
                <c:pt idx="1948">
                  <c:v>41660.291666666664</c:v>
                </c:pt>
                <c:pt idx="1949">
                  <c:v>41660.302083333336</c:v>
                </c:pt>
                <c:pt idx="1950">
                  <c:v>41660.3125</c:v>
                </c:pt>
                <c:pt idx="1951">
                  <c:v>41660.322916666664</c:v>
                </c:pt>
                <c:pt idx="1952">
                  <c:v>41660.333333333336</c:v>
                </c:pt>
                <c:pt idx="1953">
                  <c:v>41660.34375</c:v>
                </c:pt>
                <c:pt idx="1954">
                  <c:v>41660.354166666664</c:v>
                </c:pt>
                <c:pt idx="1955">
                  <c:v>41660.364583333336</c:v>
                </c:pt>
                <c:pt idx="1956">
                  <c:v>41660.375</c:v>
                </c:pt>
                <c:pt idx="1957">
                  <c:v>41660.385416666664</c:v>
                </c:pt>
                <c:pt idx="1958">
                  <c:v>41660.395833333336</c:v>
                </c:pt>
                <c:pt idx="1959">
                  <c:v>41660.40625</c:v>
                </c:pt>
                <c:pt idx="1960">
                  <c:v>41660.416666666664</c:v>
                </c:pt>
                <c:pt idx="1961">
                  <c:v>41660.427083333336</c:v>
                </c:pt>
                <c:pt idx="1962">
                  <c:v>41660.4375</c:v>
                </c:pt>
                <c:pt idx="1963">
                  <c:v>41660.447916666664</c:v>
                </c:pt>
                <c:pt idx="1964">
                  <c:v>41660.458333333336</c:v>
                </c:pt>
                <c:pt idx="1965">
                  <c:v>41660.46875</c:v>
                </c:pt>
                <c:pt idx="1966">
                  <c:v>41660.479166666664</c:v>
                </c:pt>
                <c:pt idx="1967">
                  <c:v>41660.489583333336</c:v>
                </c:pt>
                <c:pt idx="1968">
                  <c:v>41660.5</c:v>
                </c:pt>
                <c:pt idx="1969">
                  <c:v>41660.510416666664</c:v>
                </c:pt>
                <c:pt idx="1970">
                  <c:v>41660.520833333336</c:v>
                </c:pt>
                <c:pt idx="1971">
                  <c:v>41660.53125</c:v>
                </c:pt>
                <c:pt idx="1972">
                  <c:v>41660.541666666664</c:v>
                </c:pt>
                <c:pt idx="1973">
                  <c:v>41660.552083333336</c:v>
                </c:pt>
                <c:pt idx="1974">
                  <c:v>41660.5625</c:v>
                </c:pt>
                <c:pt idx="1975">
                  <c:v>41660.572916666664</c:v>
                </c:pt>
                <c:pt idx="1976">
                  <c:v>41660.583333333336</c:v>
                </c:pt>
                <c:pt idx="1977">
                  <c:v>41660.59375</c:v>
                </c:pt>
                <c:pt idx="1978">
                  <c:v>41660.604166666664</c:v>
                </c:pt>
                <c:pt idx="1979">
                  <c:v>41660.614583333336</c:v>
                </c:pt>
                <c:pt idx="1980">
                  <c:v>41660.625</c:v>
                </c:pt>
                <c:pt idx="1981">
                  <c:v>41660.635416666664</c:v>
                </c:pt>
                <c:pt idx="1982">
                  <c:v>41660.645833333336</c:v>
                </c:pt>
                <c:pt idx="1983">
                  <c:v>41660.65625</c:v>
                </c:pt>
                <c:pt idx="1984">
                  <c:v>41660.666666666664</c:v>
                </c:pt>
                <c:pt idx="1985">
                  <c:v>41660.677083333336</c:v>
                </c:pt>
                <c:pt idx="1986">
                  <c:v>41660.6875</c:v>
                </c:pt>
                <c:pt idx="1987">
                  <c:v>41660.697916666664</c:v>
                </c:pt>
                <c:pt idx="1988">
                  <c:v>41660.708333333336</c:v>
                </c:pt>
                <c:pt idx="1989">
                  <c:v>41660.71875</c:v>
                </c:pt>
                <c:pt idx="1990">
                  <c:v>41660.729166666664</c:v>
                </c:pt>
                <c:pt idx="1991">
                  <c:v>41660.739583333336</c:v>
                </c:pt>
                <c:pt idx="1992">
                  <c:v>41660.75</c:v>
                </c:pt>
                <c:pt idx="1993">
                  <c:v>41660.760416666664</c:v>
                </c:pt>
                <c:pt idx="1994">
                  <c:v>41660.770833333336</c:v>
                </c:pt>
                <c:pt idx="1995">
                  <c:v>41660.78125</c:v>
                </c:pt>
                <c:pt idx="1996">
                  <c:v>41660.791666666664</c:v>
                </c:pt>
                <c:pt idx="1997">
                  <c:v>41660.802083333336</c:v>
                </c:pt>
                <c:pt idx="1998">
                  <c:v>41660.8125</c:v>
                </c:pt>
                <c:pt idx="1999">
                  <c:v>41660.822916666664</c:v>
                </c:pt>
                <c:pt idx="2000">
                  <c:v>41660.833333333336</c:v>
                </c:pt>
                <c:pt idx="2001">
                  <c:v>41660.84375</c:v>
                </c:pt>
                <c:pt idx="2002">
                  <c:v>41660.854166666664</c:v>
                </c:pt>
                <c:pt idx="2003">
                  <c:v>41660.864583333336</c:v>
                </c:pt>
                <c:pt idx="2004">
                  <c:v>41660.875</c:v>
                </c:pt>
                <c:pt idx="2005">
                  <c:v>41660.885416666664</c:v>
                </c:pt>
                <c:pt idx="2006">
                  <c:v>41660.895833333336</c:v>
                </c:pt>
                <c:pt idx="2007">
                  <c:v>41660.90625</c:v>
                </c:pt>
                <c:pt idx="2008">
                  <c:v>41660.916666666664</c:v>
                </c:pt>
                <c:pt idx="2009">
                  <c:v>41660.927083333336</c:v>
                </c:pt>
                <c:pt idx="2010">
                  <c:v>41660.9375</c:v>
                </c:pt>
                <c:pt idx="2011">
                  <c:v>41660.947916666664</c:v>
                </c:pt>
                <c:pt idx="2012">
                  <c:v>41660.958333333336</c:v>
                </c:pt>
                <c:pt idx="2013">
                  <c:v>41660.96875</c:v>
                </c:pt>
                <c:pt idx="2014">
                  <c:v>41660.979166666664</c:v>
                </c:pt>
                <c:pt idx="2015">
                  <c:v>41660.989583333336</c:v>
                </c:pt>
                <c:pt idx="2016">
                  <c:v>41661</c:v>
                </c:pt>
                <c:pt idx="2017">
                  <c:v>41661.010416666664</c:v>
                </c:pt>
                <c:pt idx="2018">
                  <c:v>41661.020833333336</c:v>
                </c:pt>
                <c:pt idx="2019">
                  <c:v>41661.03125</c:v>
                </c:pt>
                <c:pt idx="2020">
                  <c:v>41661.041666666664</c:v>
                </c:pt>
                <c:pt idx="2021">
                  <c:v>41661.052083333336</c:v>
                </c:pt>
                <c:pt idx="2022">
                  <c:v>41661.0625</c:v>
                </c:pt>
                <c:pt idx="2023">
                  <c:v>41661.072916666664</c:v>
                </c:pt>
                <c:pt idx="2024">
                  <c:v>41661.083333333336</c:v>
                </c:pt>
                <c:pt idx="2025">
                  <c:v>41661.09375</c:v>
                </c:pt>
                <c:pt idx="2026">
                  <c:v>41661.104166666664</c:v>
                </c:pt>
                <c:pt idx="2027">
                  <c:v>41661.114583333336</c:v>
                </c:pt>
                <c:pt idx="2028">
                  <c:v>41661.125</c:v>
                </c:pt>
                <c:pt idx="2029">
                  <c:v>41661.135416666664</c:v>
                </c:pt>
                <c:pt idx="2030">
                  <c:v>41661.145833333336</c:v>
                </c:pt>
                <c:pt idx="2031">
                  <c:v>41661.15625</c:v>
                </c:pt>
                <c:pt idx="2032">
                  <c:v>41661.166666666664</c:v>
                </c:pt>
                <c:pt idx="2033">
                  <c:v>41661.177083333336</c:v>
                </c:pt>
                <c:pt idx="2034">
                  <c:v>41661.1875</c:v>
                </c:pt>
                <c:pt idx="2035">
                  <c:v>41661.197916666664</c:v>
                </c:pt>
                <c:pt idx="2036">
                  <c:v>41661.208333333336</c:v>
                </c:pt>
                <c:pt idx="2037">
                  <c:v>41661.21875</c:v>
                </c:pt>
                <c:pt idx="2038">
                  <c:v>41661.229166666664</c:v>
                </c:pt>
                <c:pt idx="2039">
                  <c:v>41661.239583333336</c:v>
                </c:pt>
                <c:pt idx="2040">
                  <c:v>41661.25</c:v>
                </c:pt>
                <c:pt idx="2041">
                  <c:v>41661.260416666664</c:v>
                </c:pt>
                <c:pt idx="2042">
                  <c:v>41661.270833333336</c:v>
                </c:pt>
                <c:pt idx="2043">
                  <c:v>41661.28125</c:v>
                </c:pt>
                <c:pt idx="2044">
                  <c:v>41661.291666666664</c:v>
                </c:pt>
                <c:pt idx="2045">
                  <c:v>41661.302083333336</c:v>
                </c:pt>
                <c:pt idx="2046">
                  <c:v>41661.3125</c:v>
                </c:pt>
                <c:pt idx="2047">
                  <c:v>41661.322916666664</c:v>
                </c:pt>
                <c:pt idx="2048">
                  <c:v>41661.333333333336</c:v>
                </c:pt>
                <c:pt idx="2049">
                  <c:v>41661.34375</c:v>
                </c:pt>
                <c:pt idx="2050">
                  <c:v>41661.354166666664</c:v>
                </c:pt>
                <c:pt idx="2051">
                  <c:v>41661.364583333336</c:v>
                </c:pt>
                <c:pt idx="2052">
                  <c:v>41661.375</c:v>
                </c:pt>
                <c:pt idx="2053">
                  <c:v>41661.385416666664</c:v>
                </c:pt>
                <c:pt idx="2054">
                  <c:v>41661.395833333336</c:v>
                </c:pt>
                <c:pt idx="2055">
                  <c:v>41661.40625</c:v>
                </c:pt>
                <c:pt idx="2056">
                  <c:v>41661.416666666664</c:v>
                </c:pt>
                <c:pt idx="2057">
                  <c:v>41661.427083333336</c:v>
                </c:pt>
                <c:pt idx="2058">
                  <c:v>41661.4375</c:v>
                </c:pt>
                <c:pt idx="2059">
                  <c:v>41661.447916666664</c:v>
                </c:pt>
                <c:pt idx="2060">
                  <c:v>41661.458333333336</c:v>
                </c:pt>
                <c:pt idx="2061">
                  <c:v>41661.46875</c:v>
                </c:pt>
                <c:pt idx="2062">
                  <c:v>41661.479166666664</c:v>
                </c:pt>
                <c:pt idx="2063">
                  <c:v>41661.489583333336</c:v>
                </c:pt>
                <c:pt idx="2064">
                  <c:v>41661.5</c:v>
                </c:pt>
                <c:pt idx="2065">
                  <c:v>41661.510416666664</c:v>
                </c:pt>
                <c:pt idx="2066">
                  <c:v>41661.520833333336</c:v>
                </c:pt>
                <c:pt idx="2067">
                  <c:v>41661.53125</c:v>
                </c:pt>
                <c:pt idx="2068">
                  <c:v>41661.541666666664</c:v>
                </c:pt>
                <c:pt idx="2069">
                  <c:v>41661.552083333336</c:v>
                </c:pt>
                <c:pt idx="2070">
                  <c:v>41661.5625</c:v>
                </c:pt>
                <c:pt idx="2071">
                  <c:v>41661.572916666664</c:v>
                </c:pt>
                <c:pt idx="2072">
                  <c:v>41661.583333333336</c:v>
                </c:pt>
                <c:pt idx="2073">
                  <c:v>41661.59375</c:v>
                </c:pt>
                <c:pt idx="2074">
                  <c:v>41661.604166666664</c:v>
                </c:pt>
                <c:pt idx="2075">
                  <c:v>41661.614583333336</c:v>
                </c:pt>
                <c:pt idx="2076">
                  <c:v>41661.625</c:v>
                </c:pt>
                <c:pt idx="2077">
                  <c:v>41661.635416666664</c:v>
                </c:pt>
                <c:pt idx="2078">
                  <c:v>41661.645833333336</c:v>
                </c:pt>
                <c:pt idx="2079">
                  <c:v>41661.65625</c:v>
                </c:pt>
                <c:pt idx="2080">
                  <c:v>41661.666666666664</c:v>
                </c:pt>
                <c:pt idx="2081">
                  <c:v>41661.677083333336</c:v>
                </c:pt>
                <c:pt idx="2082">
                  <c:v>41661.6875</c:v>
                </c:pt>
                <c:pt idx="2083">
                  <c:v>41661.697916666664</c:v>
                </c:pt>
                <c:pt idx="2084">
                  <c:v>41661.708333333336</c:v>
                </c:pt>
                <c:pt idx="2085">
                  <c:v>41661.71875</c:v>
                </c:pt>
                <c:pt idx="2086">
                  <c:v>41661.729166666664</c:v>
                </c:pt>
                <c:pt idx="2087">
                  <c:v>41661.739583333336</c:v>
                </c:pt>
                <c:pt idx="2088">
                  <c:v>41661.75</c:v>
                </c:pt>
                <c:pt idx="2089">
                  <c:v>41661.760416666664</c:v>
                </c:pt>
                <c:pt idx="2090">
                  <c:v>41661.770833333336</c:v>
                </c:pt>
                <c:pt idx="2091">
                  <c:v>41661.78125</c:v>
                </c:pt>
                <c:pt idx="2092">
                  <c:v>41661.791666666664</c:v>
                </c:pt>
                <c:pt idx="2093">
                  <c:v>41661.802083333336</c:v>
                </c:pt>
                <c:pt idx="2094">
                  <c:v>41661.8125</c:v>
                </c:pt>
                <c:pt idx="2095">
                  <c:v>41661.822916666664</c:v>
                </c:pt>
                <c:pt idx="2096">
                  <c:v>41661.833333333336</c:v>
                </c:pt>
                <c:pt idx="2097">
                  <c:v>41661.84375</c:v>
                </c:pt>
                <c:pt idx="2098">
                  <c:v>41661.854166666664</c:v>
                </c:pt>
                <c:pt idx="2099">
                  <c:v>41661.864583333336</c:v>
                </c:pt>
                <c:pt idx="2100">
                  <c:v>41661.875</c:v>
                </c:pt>
                <c:pt idx="2101">
                  <c:v>41661.885416666664</c:v>
                </c:pt>
                <c:pt idx="2102">
                  <c:v>41661.895833333336</c:v>
                </c:pt>
                <c:pt idx="2103">
                  <c:v>41661.90625</c:v>
                </c:pt>
                <c:pt idx="2104">
                  <c:v>41661.916666666664</c:v>
                </c:pt>
                <c:pt idx="2105">
                  <c:v>41661.927083333336</c:v>
                </c:pt>
                <c:pt idx="2106">
                  <c:v>41661.9375</c:v>
                </c:pt>
                <c:pt idx="2107">
                  <c:v>41661.947916666664</c:v>
                </c:pt>
                <c:pt idx="2108">
                  <c:v>41661.958333333336</c:v>
                </c:pt>
                <c:pt idx="2109">
                  <c:v>41661.96875</c:v>
                </c:pt>
                <c:pt idx="2110">
                  <c:v>41661.979166666664</c:v>
                </c:pt>
                <c:pt idx="2111">
                  <c:v>41661.989583333336</c:v>
                </c:pt>
                <c:pt idx="2112">
                  <c:v>41662</c:v>
                </c:pt>
                <c:pt idx="2113">
                  <c:v>41662.010416666664</c:v>
                </c:pt>
                <c:pt idx="2114">
                  <c:v>41662.020833333336</c:v>
                </c:pt>
                <c:pt idx="2115">
                  <c:v>41662.03125</c:v>
                </c:pt>
                <c:pt idx="2116">
                  <c:v>41662.041666666664</c:v>
                </c:pt>
                <c:pt idx="2117">
                  <c:v>41662.052083333336</c:v>
                </c:pt>
                <c:pt idx="2118">
                  <c:v>41662.0625</c:v>
                </c:pt>
                <c:pt idx="2119">
                  <c:v>41662.072916666664</c:v>
                </c:pt>
                <c:pt idx="2120">
                  <c:v>41662.083333333336</c:v>
                </c:pt>
                <c:pt idx="2121">
                  <c:v>41662.09375</c:v>
                </c:pt>
                <c:pt idx="2122">
                  <c:v>41662.104166666664</c:v>
                </c:pt>
                <c:pt idx="2123">
                  <c:v>41662.114583333336</c:v>
                </c:pt>
                <c:pt idx="2124">
                  <c:v>41662.125</c:v>
                </c:pt>
                <c:pt idx="2125">
                  <c:v>41662.135416666664</c:v>
                </c:pt>
                <c:pt idx="2126">
                  <c:v>41662.145833333336</c:v>
                </c:pt>
                <c:pt idx="2127">
                  <c:v>41662.15625</c:v>
                </c:pt>
                <c:pt idx="2128">
                  <c:v>41662.166666666664</c:v>
                </c:pt>
                <c:pt idx="2129">
                  <c:v>41662.177083333336</c:v>
                </c:pt>
                <c:pt idx="2130">
                  <c:v>41662.1875</c:v>
                </c:pt>
                <c:pt idx="2131">
                  <c:v>41662.197916666664</c:v>
                </c:pt>
                <c:pt idx="2132">
                  <c:v>41662.208333333336</c:v>
                </c:pt>
                <c:pt idx="2133">
                  <c:v>41662.21875</c:v>
                </c:pt>
                <c:pt idx="2134">
                  <c:v>41662.229166666664</c:v>
                </c:pt>
                <c:pt idx="2135">
                  <c:v>41662.239583333336</c:v>
                </c:pt>
                <c:pt idx="2136">
                  <c:v>41662.25</c:v>
                </c:pt>
                <c:pt idx="2137">
                  <c:v>41662.260416666664</c:v>
                </c:pt>
                <c:pt idx="2138">
                  <c:v>41662.270833333336</c:v>
                </c:pt>
                <c:pt idx="2139">
                  <c:v>41662.28125</c:v>
                </c:pt>
                <c:pt idx="2140">
                  <c:v>41662.291666666664</c:v>
                </c:pt>
                <c:pt idx="2141">
                  <c:v>41662.302083333336</c:v>
                </c:pt>
                <c:pt idx="2142">
                  <c:v>41662.3125</c:v>
                </c:pt>
                <c:pt idx="2143">
                  <c:v>41662.322916666664</c:v>
                </c:pt>
                <c:pt idx="2144">
                  <c:v>41662.333333333336</c:v>
                </c:pt>
                <c:pt idx="2145">
                  <c:v>41662.34375</c:v>
                </c:pt>
                <c:pt idx="2146">
                  <c:v>41662.354166666664</c:v>
                </c:pt>
                <c:pt idx="2147">
                  <c:v>41662.364583333336</c:v>
                </c:pt>
                <c:pt idx="2148">
                  <c:v>41662.375</c:v>
                </c:pt>
                <c:pt idx="2149">
                  <c:v>41662.385416666664</c:v>
                </c:pt>
                <c:pt idx="2150">
                  <c:v>41662.395833333336</c:v>
                </c:pt>
                <c:pt idx="2151">
                  <c:v>41662.40625</c:v>
                </c:pt>
                <c:pt idx="2152">
                  <c:v>41662.416666666664</c:v>
                </c:pt>
                <c:pt idx="2153">
                  <c:v>41662.427083333336</c:v>
                </c:pt>
                <c:pt idx="2154">
                  <c:v>41662.4375</c:v>
                </c:pt>
                <c:pt idx="2155">
                  <c:v>41662.447916666664</c:v>
                </c:pt>
                <c:pt idx="2156">
                  <c:v>41662.458333333336</c:v>
                </c:pt>
                <c:pt idx="2157">
                  <c:v>41662.46875</c:v>
                </c:pt>
                <c:pt idx="2158">
                  <c:v>41662.479166666664</c:v>
                </c:pt>
                <c:pt idx="2159">
                  <c:v>41662.489583333336</c:v>
                </c:pt>
                <c:pt idx="2160">
                  <c:v>41662.5</c:v>
                </c:pt>
                <c:pt idx="2161">
                  <c:v>41662.510416666664</c:v>
                </c:pt>
                <c:pt idx="2162">
                  <c:v>41662.520833333336</c:v>
                </c:pt>
                <c:pt idx="2163">
                  <c:v>41662.53125</c:v>
                </c:pt>
                <c:pt idx="2164">
                  <c:v>41662.541666666664</c:v>
                </c:pt>
                <c:pt idx="2165">
                  <c:v>41662.552083333336</c:v>
                </c:pt>
                <c:pt idx="2166">
                  <c:v>41662.5625</c:v>
                </c:pt>
                <c:pt idx="2167">
                  <c:v>41662.572916666664</c:v>
                </c:pt>
                <c:pt idx="2168">
                  <c:v>41662.583333333336</c:v>
                </c:pt>
                <c:pt idx="2169">
                  <c:v>41662.59375</c:v>
                </c:pt>
                <c:pt idx="2170">
                  <c:v>41662.604166666664</c:v>
                </c:pt>
                <c:pt idx="2171">
                  <c:v>41662.614583333336</c:v>
                </c:pt>
                <c:pt idx="2172">
                  <c:v>41662.625</c:v>
                </c:pt>
                <c:pt idx="2173">
                  <c:v>41662.635416666664</c:v>
                </c:pt>
                <c:pt idx="2174">
                  <c:v>41662.645833333336</c:v>
                </c:pt>
                <c:pt idx="2175">
                  <c:v>41662.65625</c:v>
                </c:pt>
                <c:pt idx="2176">
                  <c:v>41662.666666666664</c:v>
                </c:pt>
                <c:pt idx="2177">
                  <c:v>41662.677083333336</c:v>
                </c:pt>
                <c:pt idx="2178">
                  <c:v>41662.6875</c:v>
                </c:pt>
                <c:pt idx="2179">
                  <c:v>41662.697916666664</c:v>
                </c:pt>
                <c:pt idx="2180">
                  <c:v>41662.708333333336</c:v>
                </c:pt>
                <c:pt idx="2181">
                  <c:v>41662.71875</c:v>
                </c:pt>
                <c:pt idx="2182">
                  <c:v>41662.729166666664</c:v>
                </c:pt>
                <c:pt idx="2183">
                  <c:v>41662.739583333336</c:v>
                </c:pt>
                <c:pt idx="2184">
                  <c:v>41662.75</c:v>
                </c:pt>
                <c:pt idx="2185">
                  <c:v>41662.760416666664</c:v>
                </c:pt>
                <c:pt idx="2186">
                  <c:v>41662.770833333336</c:v>
                </c:pt>
                <c:pt idx="2187">
                  <c:v>41662.78125</c:v>
                </c:pt>
                <c:pt idx="2188">
                  <c:v>41662.791666666664</c:v>
                </c:pt>
                <c:pt idx="2189">
                  <c:v>41662.802083333336</c:v>
                </c:pt>
                <c:pt idx="2190">
                  <c:v>41662.8125</c:v>
                </c:pt>
                <c:pt idx="2191">
                  <c:v>41662.822916666664</c:v>
                </c:pt>
                <c:pt idx="2192">
                  <c:v>41662.833333333336</c:v>
                </c:pt>
                <c:pt idx="2193">
                  <c:v>41662.84375</c:v>
                </c:pt>
                <c:pt idx="2194">
                  <c:v>41662.854166666664</c:v>
                </c:pt>
                <c:pt idx="2195">
                  <c:v>41662.864583333336</c:v>
                </c:pt>
                <c:pt idx="2196">
                  <c:v>41662.875</c:v>
                </c:pt>
                <c:pt idx="2197">
                  <c:v>41662.885416666664</c:v>
                </c:pt>
                <c:pt idx="2198">
                  <c:v>41662.895833333336</c:v>
                </c:pt>
                <c:pt idx="2199">
                  <c:v>41662.90625</c:v>
                </c:pt>
                <c:pt idx="2200">
                  <c:v>41662.916666666664</c:v>
                </c:pt>
                <c:pt idx="2201">
                  <c:v>41662.927083333336</c:v>
                </c:pt>
                <c:pt idx="2202">
                  <c:v>41662.9375</c:v>
                </c:pt>
                <c:pt idx="2203">
                  <c:v>41662.947916666664</c:v>
                </c:pt>
                <c:pt idx="2204">
                  <c:v>41662.958333333336</c:v>
                </c:pt>
                <c:pt idx="2205">
                  <c:v>41662.96875</c:v>
                </c:pt>
                <c:pt idx="2206">
                  <c:v>41662.979166666664</c:v>
                </c:pt>
                <c:pt idx="2207">
                  <c:v>41662.989583333336</c:v>
                </c:pt>
                <c:pt idx="2208">
                  <c:v>41663</c:v>
                </c:pt>
                <c:pt idx="2209">
                  <c:v>41663.010416666664</c:v>
                </c:pt>
                <c:pt idx="2210">
                  <c:v>41663.020833333336</c:v>
                </c:pt>
                <c:pt idx="2211">
                  <c:v>41663.03125</c:v>
                </c:pt>
                <c:pt idx="2212">
                  <c:v>41663.041666666664</c:v>
                </c:pt>
                <c:pt idx="2213">
                  <c:v>41663.052083333336</c:v>
                </c:pt>
                <c:pt idx="2214">
                  <c:v>41663.0625</c:v>
                </c:pt>
                <c:pt idx="2215">
                  <c:v>41663.072916666664</c:v>
                </c:pt>
                <c:pt idx="2216">
                  <c:v>41663.083333333336</c:v>
                </c:pt>
                <c:pt idx="2217">
                  <c:v>41663.09375</c:v>
                </c:pt>
                <c:pt idx="2218">
                  <c:v>41663.104166666664</c:v>
                </c:pt>
                <c:pt idx="2219">
                  <c:v>41663.114583333336</c:v>
                </c:pt>
                <c:pt idx="2220">
                  <c:v>41663.125</c:v>
                </c:pt>
                <c:pt idx="2221">
                  <c:v>41663.135416666664</c:v>
                </c:pt>
                <c:pt idx="2222">
                  <c:v>41663.145833333336</c:v>
                </c:pt>
                <c:pt idx="2223">
                  <c:v>41663.15625</c:v>
                </c:pt>
                <c:pt idx="2224">
                  <c:v>41663.166666666664</c:v>
                </c:pt>
                <c:pt idx="2225">
                  <c:v>41663.177083333336</c:v>
                </c:pt>
                <c:pt idx="2226">
                  <c:v>41663.1875</c:v>
                </c:pt>
                <c:pt idx="2227">
                  <c:v>41663.197916666664</c:v>
                </c:pt>
                <c:pt idx="2228">
                  <c:v>41663.208333333336</c:v>
                </c:pt>
                <c:pt idx="2229">
                  <c:v>41663.21875</c:v>
                </c:pt>
                <c:pt idx="2230">
                  <c:v>41663.229166666664</c:v>
                </c:pt>
                <c:pt idx="2231">
                  <c:v>41663.239583333336</c:v>
                </c:pt>
                <c:pt idx="2232">
                  <c:v>41663.25</c:v>
                </c:pt>
                <c:pt idx="2233">
                  <c:v>41663.260416666664</c:v>
                </c:pt>
                <c:pt idx="2234">
                  <c:v>41663.270833333336</c:v>
                </c:pt>
                <c:pt idx="2235">
                  <c:v>41663.28125</c:v>
                </c:pt>
                <c:pt idx="2236">
                  <c:v>41663.291666666664</c:v>
                </c:pt>
                <c:pt idx="2237">
                  <c:v>41663.302083333336</c:v>
                </c:pt>
                <c:pt idx="2238">
                  <c:v>41663.3125</c:v>
                </c:pt>
                <c:pt idx="2239">
                  <c:v>41663.322916666664</c:v>
                </c:pt>
                <c:pt idx="2240">
                  <c:v>41663.333333333336</c:v>
                </c:pt>
                <c:pt idx="2241">
                  <c:v>41663.34375</c:v>
                </c:pt>
                <c:pt idx="2242">
                  <c:v>41663.354166666664</c:v>
                </c:pt>
                <c:pt idx="2243">
                  <c:v>41663.364583333336</c:v>
                </c:pt>
                <c:pt idx="2244">
                  <c:v>41663.375</c:v>
                </c:pt>
                <c:pt idx="2245">
                  <c:v>41663.385416666664</c:v>
                </c:pt>
                <c:pt idx="2246">
                  <c:v>41663.395833333336</c:v>
                </c:pt>
                <c:pt idx="2247">
                  <c:v>41663.40625</c:v>
                </c:pt>
                <c:pt idx="2248">
                  <c:v>41663.416666666664</c:v>
                </c:pt>
                <c:pt idx="2249">
                  <c:v>41663.427083333336</c:v>
                </c:pt>
                <c:pt idx="2250">
                  <c:v>41663.4375</c:v>
                </c:pt>
                <c:pt idx="2251">
                  <c:v>41663.447916666664</c:v>
                </c:pt>
                <c:pt idx="2252">
                  <c:v>41663.458333333336</c:v>
                </c:pt>
                <c:pt idx="2253">
                  <c:v>41663.46875</c:v>
                </c:pt>
                <c:pt idx="2254">
                  <c:v>41663.479166666664</c:v>
                </c:pt>
                <c:pt idx="2255">
                  <c:v>41663.489583333336</c:v>
                </c:pt>
                <c:pt idx="2256">
                  <c:v>41663.5</c:v>
                </c:pt>
                <c:pt idx="2257">
                  <c:v>41663.510416666664</c:v>
                </c:pt>
                <c:pt idx="2258">
                  <c:v>41663.520833333336</c:v>
                </c:pt>
                <c:pt idx="2259">
                  <c:v>41663.53125</c:v>
                </c:pt>
                <c:pt idx="2260">
                  <c:v>41663.541666666664</c:v>
                </c:pt>
                <c:pt idx="2261">
                  <c:v>41663.552083333336</c:v>
                </c:pt>
                <c:pt idx="2262">
                  <c:v>41663.5625</c:v>
                </c:pt>
                <c:pt idx="2263">
                  <c:v>41663.572916666664</c:v>
                </c:pt>
                <c:pt idx="2264">
                  <c:v>41663.583333333336</c:v>
                </c:pt>
                <c:pt idx="2265">
                  <c:v>41663.59375</c:v>
                </c:pt>
                <c:pt idx="2266">
                  <c:v>41663.604166666664</c:v>
                </c:pt>
                <c:pt idx="2267">
                  <c:v>41663.614583333336</c:v>
                </c:pt>
                <c:pt idx="2268">
                  <c:v>41663.625</c:v>
                </c:pt>
                <c:pt idx="2269">
                  <c:v>41663.635416666664</c:v>
                </c:pt>
                <c:pt idx="2270">
                  <c:v>41663.645833333336</c:v>
                </c:pt>
                <c:pt idx="2271">
                  <c:v>41663.65625</c:v>
                </c:pt>
                <c:pt idx="2272">
                  <c:v>41663.666666666664</c:v>
                </c:pt>
                <c:pt idx="2273">
                  <c:v>41663.677083333336</c:v>
                </c:pt>
                <c:pt idx="2274">
                  <c:v>41663.6875</c:v>
                </c:pt>
                <c:pt idx="2275">
                  <c:v>41663.697916666664</c:v>
                </c:pt>
                <c:pt idx="2276">
                  <c:v>41663.708333333336</c:v>
                </c:pt>
                <c:pt idx="2277">
                  <c:v>41663.71875</c:v>
                </c:pt>
                <c:pt idx="2278">
                  <c:v>41663.729166666664</c:v>
                </c:pt>
                <c:pt idx="2279">
                  <c:v>41663.739583333336</c:v>
                </c:pt>
                <c:pt idx="2280">
                  <c:v>41663.75</c:v>
                </c:pt>
                <c:pt idx="2281">
                  <c:v>41663.760416666664</c:v>
                </c:pt>
                <c:pt idx="2282">
                  <c:v>41663.770833333336</c:v>
                </c:pt>
                <c:pt idx="2283">
                  <c:v>41663.78125</c:v>
                </c:pt>
                <c:pt idx="2284">
                  <c:v>41663.791666666664</c:v>
                </c:pt>
                <c:pt idx="2285">
                  <c:v>41663.802083333336</c:v>
                </c:pt>
                <c:pt idx="2286">
                  <c:v>41663.8125</c:v>
                </c:pt>
                <c:pt idx="2287">
                  <c:v>41663.822916666664</c:v>
                </c:pt>
                <c:pt idx="2288">
                  <c:v>41663.833333333336</c:v>
                </c:pt>
                <c:pt idx="2289">
                  <c:v>41663.84375</c:v>
                </c:pt>
                <c:pt idx="2290">
                  <c:v>41663.854166666664</c:v>
                </c:pt>
                <c:pt idx="2291">
                  <c:v>41663.864583333336</c:v>
                </c:pt>
                <c:pt idx="2292">
                  <c:v>41663.875</c:v>
                </c:pt>
                <c:pt idx="2293">
                  <c:v>41663.885416666664</c:v>
                </c:pt>
                <c:pt idx="2294">
                  <c:v>41663.895833333336</c:v>
                </c:pt>
                <c:pt idx="2295">
                  <c:v>41663.90625</c:v>
                </c:pt>
                <c:pt idx="2296">
                  <c:v>41663.916666666664</c:v>
                </c:pt>
                <c:pt idx="2297">
                  <c:v>41663.927083333336</c:v>
                </c:pt>
                <c:pt idx="2298">
                  <c:v>41663.9375</c:v>
                </c:pt>
                <c:pt idx="2299">
                  <c:v>41663.947916666664</c:v>
                </c:pt>
                <c:pt idx="2300">
                  <c:v>41663.958333333336</c:v>
                </c:pt>
                <c:pt idx="2301">
                  <c:v>41663.96875</c:v>
                </c:pt>
                <c:pt idx="2302">
                  <c:v>41663.979166666664</c:v>
                </c:pt>
                <c:pt idx="2303">
                  <c:v>41663.989583333336</c:v>
                </c:pt>
                <c:pt idx="2304">
                  <c:v>41664</c:v>
                </c:pt>
                <c:pt idx="2305">
                  <c:v>41664.010416666664</c:v>
                </c:pt>
                <c:pt idx="2306">
                  <c:v>41664.020833333336</c:v>
                </c:pt>
                <c:pt idx="2307">
                  <c:v>41664.03125</c:v>
                </c:pt>
                <c:pt idx="2308">
                  <c:v>41664.041666666664</c:v>
                </c:pt>
                <c:pt idx="2309">
                  <c:v>41664.052083333336</c:v>
                </c:pt>
                <c:pt idx="2310">
                  <c:v>41664.0625</c:v>
                </c:pt>
                <c:pt idx="2311">
                  <c:v>41664.072916666664</c:v>
                </c:pt>
                <c:pt idx="2312">
                  <c:v>41664.083333333336</c:v>
                </c:pt>
                <c:pt idx="2313">
                  <c:v>41664.09375</c:v>
                </c:pt>
                <c:pt idx="2314">
                  <c:v>41664.104166666664</c:v>
                </c:pt>
                <c:pt idx="2315">
                  <c:v>41664.114583333336</c:v>
                </c:pt>
                <c:pt idx="2316">
                  <c:v>41664.125</c:v>
                </c:pt>
                <c:pt idx="2317">
                  <c:v>41664.135416666664</c:v>
                </c:pt>
                <c:pt idx="2318">
                  <c:v>41664.145833333336</c:v>
                </c:pt>
                <c:pt idx="2319">
                  <c:v>41664.15625</c:v>
                </c:pt>
                <c:pt idx="2320">
                  <c:v>41664.166666666664</c:v>
                </c:pt>
                <c:pt idx="2321">
                  <c:v>41664.177083333336</c:v>
                </c:pt>
                <c:pt idx="2322">
                  <c:v>41664.1875</c:v>
                </c:pt>
                <c:pt idx="2323">
                  <c:v>41664.197916666664</c:v>
                </c:pt>
                <c:pt idx="2324">
                  <c:v>41664.208333333336</c:v>
                </c:pt>
                <c:pt idx="2325">
                  <c:v>41664.21875</c:v>
                </c:pt>
                <c:pt idx="2326">
                  <c:v>41664.229166666664</c:v>
                </c:pt>
                <c:pt idx="2327">
                  <c:v>41664.239583333336</c:v>
                </c:pt>
                <c:pt idx="2328">
                  <c:v>41664.25</c:v>
                </c:pt>
                <c:pt idx="2329">
                  <c:v>41664.260416666664</c:v>
                </c:pt>
                <c:pt idx="2330">
                  <c:v>41664.270833333336</c:v>
                </c:pt>
                <c:pt idx="2331">
                  <c:v>41664.28125</c:v>
                </c:pt>
                <c:pt idx="2332">
                  <c:v>41664.291666666664</c:v>
                </c:pt>
                <c:pt idx="2333">
                  <c:v>41664.302083333336</c:v>
                </c:pt>
                <c:pt idx="2334">
                  <c:v>41664.3125</c:v>
                </c:pt>
                <c:pt idx="2335">
                  <c:v>41664.322916666664</c:v>
                </c:pt>
                <c:pt idx="2336">
                  <c:v>41664.333333333336</c:v>
                </c:pt>
                <c:pt idx="2337">
                  <c:v>41664.34375</c:v>
                </c:pt>
                <c:pt idx="2338">
                  <c:v>41664.354166666664</c:v>
                </c:pt>
                <c:pt idx="2339">
                  <c:v>41664.364583333336</c:v>
                </c:pt>
                <c:pt idx="2340">
                  <c:v>41664.375</c:v>
                </c:pt>
                <c:pt idx="2341">
                  <c:v>41664.385416666664</c:v>
                </c:pt>
                <c:pt idx="2342">
                  <c:v>41664.395833333336</c:v>
                </c:pt>
                <c:pt idx="2343">
                  <c:v>41664.40625</c:v>
                </c:pt>
                <c:pt idx="2344">
                  <c:v>41664.416666666664</c:v>
                </c:pt>
                <c:pt idx="2345">
                  <c:v>41664.427083333336</c:v>
                </c:pt>
                <c:pt idx="2346">
                  <c:v>41664.4375</c:v>
                </c:pt>
                <c:pt idx="2347">
                  <c:v>41664.447916666664</c:v>
                </c:pt>
                <c:pt idx="2348">
                  <c:v>41664.458333333336</c:v>
                </c:pt>
                <c:pt idx="2349">
                  <c:v>41664.46875</c:v>
                </c:pt>
                <c:pt idx="2350">
                  <c:v>41664.479166666664</c:v>
                </c:pt>
                <c:pt idx="2351">
                  <c:v>41664.489583333336</c:v>
                </c:pt>
                <c:pt idx="2352">
                  <c:v>41664.5</c:v>
                </c:pt>
                <c:pt idx="2353">
                  <c:v>41664.510416666664</c:v>
                </c:pt>
                <c:pt idx="2354">
                  <c:v>41664.520833333336</c:v>
                </c:pt>
                <c:pt idx="2355">
                  <c:v>41664.53125</c:v>
                </c:pt>
                <c:pt idx="2356">
                  <c:v>41664.541666666664</c:v>
                </c:pt>
                <c:pt idx="2357">
                  <c:v>41664.552083333336</c:v>
                </c:pt>
                <c:pt idx="2358">
                  <c:v>41664.5625</c:v>
                </c:pt>
                <c:pt idx="2359">
                  <c:v>41664.572916666664</c:v>
                </c:pt>
                <c:pt idx="2360">
                  <c:v>41664.583333333336</c:v>
                </c:pt>
                <c:pt idx="2361">
                  <c:v>41664.59375</c:v>
                </c:pt>
                <c:pt idx="2362">
                  <c:v>41664.604166666664</c:v>
                </c:pt>
                <c:pt idx="2363">
                  <c:v>41664.614583333336</c:v>
                </c:pt>
                <c:pt idx="2364">
                  <c:v>41664.625</c:v>
                </c:pt>
                <c:pt idx="2365">
                  <c:v>41664.635416666664</c:v>
                </c:pt>
                <c:pt idx="2366">
                  <c:v>41664.645833333336</c:v>
                </c:pt>
                <c:pt idx="2367">
                  <c:v>41664.65625</c:v>
                </c:pt>
                <c:pt idx="2368">
                  <c:v>41664.666666666664</c:v>
                </c:pt>
                <c:pt idx="2369">
                  <c:v>41664.677083333336</c:v>
                </c:pt>
                <c:pt idx="2370">
                  <c:v>41664.6875</c:v>
                </c:pt>
                <c:pt idx="2371">
                  <c:v>41664.697916666664</c:v>
                </c:pt>
                <c:pt idx="2372">
                  <c:v>41664.708333333336</c:v>
                </c:pt>
                <c:pt idx="2373">
                  <c:v>41664.71875</c:v>
                </c:pt>
                <c:pt idx="2374">
                  <c:v>41664.729166666664</c:v>
                </c:pt>
                <c:pt idx="2375">
                  <c:v>41664.739583333336</c:v>
                </c:pt>
                <c:pt idx="2376">
                  <c:v>41664.75</c:v>
                </c:pt>
                <c:pt idx="2377">
                  <c:v>41664.760416666664</c:v>
                </c:pt>
                <c:pt idx="2378">
                  <c:v>41664.770833333336</c:v>
                </c:pt>
                <c:pt idx="2379">
                  <c:v>41664.78125</c:v>
                </c:pt>
                <c:pt idx="2380">
                  <c:v>41664.791666666664</c:v>
                </c:pt>
                <c:pt idx="2381">
                  <c:v>41664.802083333336</c:v>
                </c:pt>
                <c:pt idx="2382">
                  <c:v>41664.8125</c:v>
                </c:pt>
                <c:pt idx="2383">
                  <c:v>41664.822916666664</c:v>
                </c:pt>
                <c:pt idx="2384">
                  <c:v>41664.833333333336</c:v>
                </c:pt>
                <c:pt idx="2385">
                  <c:v>41664.84375</c:v>
                </c:pt>
                <c:pt idx="2386">
                  <c:v>41664.854166666664</c:v>
                </c:pt>
                <c:pt idx="2387">
                  <c:v>41664.864583333336</c:v>
                </c:pt>
                <c:pt idx="2388">
                  <c:v>41664.875</c:v>
                </c:pt>
                <c:pt idx="2389">
                  <c:v>41664.885416666664</c:v>
                </c:pt>
                <c:pt idx="2390">
                  <c:v>41664.895833333336</c:v>
                </c:pt>
                <c:pt idx="2391">
                  <c:v>41664.90625</c:v>
                </c:pt>
                <c:pt idx="2392">
                  <c:v>41664.916666666664</c:v>
                </c:pt>
                <c:pt idx="2393">
                  <c:v>41664.927083333336</c:v>
                </c:pt>
                <c:pt idx="2394">
                  <c:v>41664.9375</c:v>
                </c:pt>
                <c:pt idx="2395">
                  <c:v>41664.947916666664</c:v>
                </c:pt>
                <c:pt idx="2396">
                  <c:v>41664.958333333336</c:v>
                </c:pt>
                <c:pt idx="2397">
                  <c:v>41664.96875</c:v>
                </c:pt>
                <c:pt idx="2398">
                  <c:v>41664.979166666664</c:v>
                </c:pt>
                <c:pt idx="2399">
                  <c:v>41664.989583333336</c:v>
                </c:pt>
                <c:pt idx="2400">
                  <c:v>41665</c:v>
                </c:pt>
                <c:pt idx="2401">
                  <c:v>41665.010416666664</c:v>
                </c:pt>
                <c:pt idx="2402">
                  <c:v>41665.020833333336</c:v>
                </c:pt>
                <c:pt idx="2403">
                  <c:v>41665.03125</c:v>
                </c:pt>
                <c:pt idx="2404">
                  <c:v>41665.041666666664</c:v>
                </c:pt>
                <c:pt idx="2405">
                  <c:v>41665.052083333336</c:v>
                </c:pt>
                <c:pt idx="2406">
                  <c:v>41665.0625</c:v>
                </c:pt>
                <c:pt idx="2407">
                  <c:v>41665.072916666664</c:v>
                </c:pt>
                <c:pt idx="2408">
                  <c:v>41665.083333333336</c:v>
                </c:pt>
                <c:pt idx="2409">
                  <c:v>41665.09375</c:v>
                </c:pt>
                <c:pt idx="2410">
                  <c:v>41665.104166666664</c:v>
                </c:pt>
                <c:pt idx="2411">
                  <c:v>41665.114583333336</c:v>
                </c:pt>
                <c:pt idx="2412">
                  <c:v>41665.125</c:v>
                </c:pt>
                <c:pt idx="2413">
                  <c:v>41665.135416666664</c:v>
                </c:pt>
                <c:pt idx="2414">
                  <c:v>41665.145833333336</c:v>
                </c:pt>
                <c:pt idx="2415">
                  <c:v>41665.15625</c:v>
                </c:pt>
                <c:pt idx="2416">
                  <c:v>41665.166666666664</c:v>
                </c:pt>
                <c:pt idx="2417">
                  <c:v>41665.177083333336</c:v>
                </c:pt>
                <c:pt idx="2418">
                  <c:v>41665.1875</c:v>
                </c:pt>
                <c:pt idx="2419">
                  <c:v>41665.197916666664</c:v>
                </c:pt>
                <c:pt idx="2420">
                  <c:v>41665.208333333336</c:v>
                </c:pt>
                <c:pt idx="2421">
                  <c:v>41665.21875</c:v>
                </c:pt>
                <c:pt idx="2422">
                  <c:v>41665.229166666664</c:v>
                </c:pt>
                <c:pt idx="2423">
                  <c:v>41665.239583333336</c:v>
                </c:pt>
                <c:pt idx="2424">
                  <c:v>41665.25</c:v>
                </c:pt>
                <c:pt idx="2425">
                  <c:v>41665.260416666664</c:v>
                </c:pt>
                <c:pt idx="2426">
                  <c:v>41665.270833333336</c:v>
                </c:pt>
                <c:pt idx="2427">
                  <c:v>41665.28125</c:v>
                </c:pt>
                <c:pt idx="2428">
                  <c:v>41665.291666666664</c:v>
                </c:pt>
                <c:pt idx="2429">
                  <c:v>41665.302083333336</c:v>
                </c:pt>
                <c:pt idx="2430">
                  <c:v>41665.3125</c:v>
                </c:pt>
                <c:pt idx="2431">
                  <c:v>41665.322916666664</c:v>
                </c:pt>
                <c:pt idx="2432">
                  <c:v>41665.333333333336</c:v>
                </c:pt>
                <c:pt idx="2433">
                  <c:v>41665.34375</c:v>
                </c:pt>
                <c:pt idx="2434">
                  <c:v>41665.354166666664</c:v>
                </c:pt>
                <c:pt idx="2435">
                  <c:v>41665.364583333336</c:v>
                </c:pt>
                <c:pt idx="2436">
                  <c:v>41665.375</c:v>
                </c:pt>
                <c:pt idx="2437">
                  <c:v>41665.385416666664</c:v>
                </c:pt>
                <c:pt idx="2438">
                  <c:v>41665.395833333336</c:v>
                </c:pt>
                <c:pt idx="2439">
                  <c:v>41665.40625</c:v>
                </c:pt>
                <c:pt idx="2440">
                  <c:v>41665.416666666664</c:v>
                </c:pt>
                <c:pt idx="2441">
                  <c:v>41665.427083333336</c:v>
                </c:pt>
                <c:pt idx="2442">
                  <c:v>41665.4375</c:v>
                </c:pt>
                <c:pt idx="2443">
                  <c:v>41665.447916666664</c:v>
                </c:pt>
                <c:pt idx="2444">
                  <c:v>41665.458333333336</c:v>
                </c:pt>
                <c:pt idx="2445">
                  <c:v>41665.46875</c:v>
                </c:pt>
                <c:pt idx="2446">
                  <c:v>41665.479166666664</c:v>
                </c:pt>
                <c:pt idx="2447">
                  <c:v>41665.489583333336</c:v>
                </c:pt>
                <c:pt idx="2448">
                  <c:v>41665.5</c:v>
                </c:pt>
                <c:pt idx="2449">
                  <c:v>41665.510416666664</c:v>
                </c:pt>
                <c:pt idx="2450">
                  <c:v>41665.520833333336</c:v>
                </c:pt>
                <c:pt idx="2451">
                  <c:v>41665.53125</c:v>
                </c:pt>
                <c:pt idx="2452">
                  <c:v>41665.541666666664</c:v>
                </c:pt>
                <c:pt idx="2453">
                  <c:v>41665.552083333336</c:v>
                </c:pt>
                <c:pt idx="2454">
                  <c:v>41665.5625</c:v>
                </c:pt>
                <c:pt idx="2455">
                  <c:v>41665.572916666664</c:v>
                </c:pt>
                <c:pt idx="2456">
                  <c:v>41665.583333333336</c:v>
                </c:pt>
                <c:pt idx="2457">
                  <c:v>41665.59375</c:v>
                </c:pt>
                <c:pt idx="2458">
                  <c:v>41665.604166666664</c:v>
                </c:pt>
                <c:pt idx="2459">
                  <c:v>41665.614583333336</c:v>
                </c:pt>
                <c:pt idx="2460">
                  <c:v>41665.625</c:v>
                </c:pt>
                <c:pt idx="2461">
                  <c:v>41665.635416666664</c:v>
                </c:pt>
                <c:pt idx="2462">
                  <c:v>41665.645833333336</c:v>
                </c:pt>
                <c:pt idx="2463">
                  <c:v>41665.65625</c:v>
                </c:pt>
                <c:pt idx="2464">
                  <c:v>41665.666666666664</c:v>
                </c:pt>
                <c:pt idx="2465">
                  <c:v>41665.677083333336</c:v>
                </c:pt>
                <c:pt idx="2466">
                  <c:v>41665.6875</c:v>
                </c:pt>
                <c:pt idx="2467">
                  <c:v>41665.697916666664</c:v>
                </c:pt>
                <c:pt idx="2468">
                  <c:v>41665.708333333336</c:v>
                </c:pt>
                <c:pt idx="2469">
                  <c:v>41665.71875</c:v>
                </c:pt>
                <c:pt idx="2470">
                  <c:v>41665.729166666664</c:v>
                </c:pt>
                <c:pt idx="2471">
                  <c:v>41665.739583333336</c:v>
                </c:pt>
                <c:pt idx="2472">
                  <c:v>41665.75</c:v>
                </c:pt>
                <c:pt idx="2473">
                  <c:v>41665.760416666664</c:v>
                </c:pt>
                <c:pt idx="2474">
                  <c:v>41665.770833333336</c:v>
                </c:pt>
                <c:pt idx="2475">
                  <c:v>41665.78125</c:v>
                </c:pt>
                <c:pt idx="2476">
                  <c:v>41665.791666666664</c:v>
                </c:pt>
                <c:pt idx="2477">
                  <c:v>41665.802083333336</c:v>
                </c:pt>
                <c:pt idx="2478">
                  <c:v>41665.8125</c:v>
                </c:pt>
                <c:pt idx="2479">
                  <c:v>41665.822916666664</c:v>
                </c:pt>
                <c:pt idx="2480">
                  <c:v>41665.833333333336</c:v>
                </c:pt>
                <c:pt idx="2481">
                  <c:v>41665.84375</c:v>
                </c:pt>
                <c:pt idx="2482">
                  <c:v>41665.854166666664</c:v>
                </c:pt>
                <c:pt idx="2483">
                  <c:v>41665.864583333336</c:v>
                </c:pt>
                <c:pt idx="2484">
                  <c:v>41665.875</c:v>
                </c:pt>
                <c:pt idx="2485">
                  <c:v>41665.885416666664</c:v>
                </c:pt>
                <c:pt idx="2486">
                  <c:v>41665.895833333336</c:v>
                </c:pt>
                <c:pt idx="2487">
                  <c:v>41665.90625</c:v>
                </c:pt>
                <c:pt idx="2488">
                  <c:v>41665.916666666664</c:v>
                </c:pt>
                <c:pt idx="2489">
                  <c:v>41665.927083333336</c:v>
                </c:pt>
                <c:pt idx="2490">
                  <c:v>41665.9375</c:v>
                </c:pt>
                <c:pt idx="2491">
                  <c:v>41665.947916666664</c:v>
                </c:pt>
                <c:pt idx="2492">
                  <c:v>41665.958333333336</c:v>
                </c:pt>
                <c:pt idx="2493">
                  <c:v>41665.96875</c:v>
                </c:pt>
                <c:pt idx="2494">
                  <c:v>41665.979166666664</c:v>
                </c:pt>
                <c:pt idx="2495">
                  <c:v>41665.989583333336</c:v>
                </c:pt>
                <c:pt idx="2496">
                  <c:v>41666</c:v>
                </c:pt>
                <c:pt idx="2497">
                  <c:v>41666.010416666664</c:v>
                </c:pt>
                <c:pt idx="2498">
                  <c:v>41666.020833333336</c:v>
                </c:pt>
                <c:pt idx="2499">
                  <c:v>41666.03125</c:v>
                </c:pt>
                <c:pt idx="2500">
                  <c:v>41666.041666666664</c:v>
                </c:pt>
                <c:pt idx="2501">
                  <c:v>41666.052083333336</c:v>
                </c:pt>
                <c:pt idx="2502">
                  <c:v>41666.0625</c:v>
                </c:pt>
                <c:pt idx="2503">
                  <c:v>41666.072916666664</c:v>
                </c:pt>
                <c:pt idx="2504">
                  <c:v>41666.083333333336</c:v>
                </c:pt>
                <c:pt idx="2505">
                  <c:v>41666.09375</c:v>
                </c:pt>
                <c:pt idx="2506">
                  <c:v>41666.104166666664</c:v>
                </c:pt>
                <c:pt idx="2507">
                  <c:v>41666.114583333336</c:v>
                </c:pt>
                <c:pt idx="2508">
                  <c:v>41666.125</c:v>
                </c:pt>
                <c:pt idx="2509">
                  <c:v>41666.135416666664</c:v>
                </c:pt>
                <c:pt idx="2510">
                  <c:v>41666.145833333336</c:v>
                </c:pt>
                <c:pt idx="2511">
                  <c:v>41666.15625</c:v>
                </c:pt>
                <c:pt idx="2512">
                  <c:v>41666.166666666664</c:v>
                </c:pt>
                <c:pt idx="2513">
                  <c:v>41666.177083333336</c:v>
                </c:pt>
                <c:pt idx="2514">
                  <c:v>41666.1875</c:v>
                </c:pt>
                <c:pt idx="2515">
                  <c:v>41666.197916666664</c:v>
                </c:pt>
                <c:pt idx="2516">
                  <c:v>41666.208333333336</c:v>
                </c:pt>
                <c:pt idx="2517">
                  <c:v>41666.21875</c:v>
                </c:pt>
                <c:pt idx="2518">
                  <c:v>41666.229166666664</c:v>
                </c:pt>
                <c:pt idx="2519">
                  <c:v>41666.239583333336</c:v>
                </c:pt>
                <c:pt idx="2520">
                  <c:v>41666.25</c:v>
                </c:pt>
                <c:pt idx="2521">
                  <c:v>41666.260416666664</c:v>
                </c:pt>
                <c:pt idx="2522">
                  <c:v>41666.270833333336</c:v>
                </c:pt>
                <c:pt idx="2523">
                  <c:v>41666.28125</c:v>
                </c:pt>
                <c:pt idx="2524">
                  <c:v>41666.291666666664</c:v>
                </c:pt>
                <c:pt idx="2525">
                  <c:v>41666.302083333336</c:v>
                </c:pt>
                <c:pt idx="2526">
                  <c:v>41666.3125</c:v>
                </c:pt>
                <c:pt idx="2527">
                  <c:v>41666.322916666664</c:v>
                </c:pt>
                <c:pt idx="2528">
                  <c:v>41666.333333333336</c:v>
                </c:pt>
                <c:pt idx="2529">
                  <c:v>41666.34375</c:v>
                </c:pt>
                <c:pt idx="2530">
                  <c:v>41666.354166666664</c:v>
                </c:pt>
                <c:pt idx="2531">
                  <c:v>41666.364583333336</c:v>
                </c:pt>
                <c:pt idx="2532">
                  <c:v>41666.375</c:v>
                </c:pt>
                <c:pt idx="2533">
                  <c:v>41666.385416666664</c:v>
                </c:pt>
                <c:pt idx="2534">
                  <c:v>41666.395833333336</c:v>
                </c:pt>
                <c:pt idx="2535">
                  <c:v>41666.40625</c:v>
                </c:pt>
                <c:pt idx="2536">
                  <c:v>41666.416666666664</c:v>
                </c:pt>
                <c:pt idx="2537">
                  <c:v>41666.427083333336</c:v>
                </c:pt>
                <c:pt idx="2538">
                  <c:v>41666.4375</c:v>
                </c:pt>
                <c:pt idx="2539">
                  <c:v>41666.447916666664</c:v>
                </c:pt>
                <c:pt idx="2540">
                  <c:v>41666.458333333336</c:v>
                </c:pt>
                <c:pt idx="2541">
                  <c:v>41666.46875</c:v>
                </c:pt>
                <c:pt idx="2542">
                  <c:v>41666.479166666664</c:v>
                </c:pt>
                <c:pt idx="2543">
                  <c:v>41666.489583333336</c:v>
                </c:pt>
                <c:pt idx="2544">
                  <c:v>41666.5</c:v>
                </c:pt>
                <c:pt idx="2545">
                  <c:v>41666.510416666664</c:v>
                </c:pt>
                <c:pt idx="2546">
                  <c:v>41666.520833333336</c:v>
                </c:pt>
                <c:pt idx="2547">
                  <c:v>41666.53125</c:v>
                </c:pt>
                <c:pt idx="2548">
                  <c:v>41666.541666666664</c:v>
                </c:pt>
                <c:pt idx="2549">
                  <c:v>41666.552083333336</c:v>
                </c:pt>
                <c:pt idx="2550">
                  <c:v>41666.5625</c:v>
                </c:pt>
                <c:pt idx="2551">
                  <c:v>41666.572916666664</c:v>
                </c:pt>
                <c:pt idx="2552">
                  <c:v>41666.583333333336</c:v>
                </c:pt>
                <c:pt idx="2553">
                  <c:v>41666.59375</c:v>
                </c:pt>
                <c:pt idx="2554">
                  <c:v>41666.604166666664</c:v>
                </c:pt>
                <c:pt idx="2555">
                  <c:v>41666.614583333336</c:v>
                </c:pt>
                <c:pt idx="2556">
                  <c:v>41666.625</c:v>
                </c:pt>
                <c:pt idx="2557">
                  <c:v>41666.635416666664</c:v>
                </c:pt>
                <c:pt idx="2558">
                  <c:v>41666.645833333336</c:v>
                </c:pt>
                <c:pt idx="2559">
                  <c:v>41666.65625</c:v>
                </c:pt>
                <c:pt idx="2560">
                  <c:v>41666.666666666664</c:v>
                </c:pt>
                <c:pt idx="2561">
                  <c:v>41666.677083333336</c:v>
                </c:pt>
                <c:pt idx="2562">
                  <c:v>41666.6875</c:v>
                </c:pt>
                <c:pt idx="2563">
                  <c:v>41666.697916666664</c:v>
                </c:pt>
                <c:pt idx="2564">
                  <c:v>41666.708333333336</c:v>
                </c:pt>
                <c:pt idx="2565">
                  <c:v>41666.71875</c:v>
                </c:pt>
                <c:pt idx="2566">
                  <c:v>41666.729166666664</c:v>
                </c:pt>
                <c:pt idx="2567">
                  <c:v>41666.739583333336</c:v>
                </c:pt>
                <c:pt idx="2568">
                  <c:v>41666.75</c:v>
                </c:pt>
                <c:pt idx="2569">
                  <c:v>41666.760416666664</c:v>
                </c:pt>
                <c:pt idx="2570">
                  <c:v>41666.770833333336</c:v>
                </c:pt>
                <c:pt idx="2571">
                  <c:v>41666.78125</c:v>
                </c:pt>
                <c:pt idx="2572">
                  <c:v>41666.791666666664</c:v>
                </c:pt>
                <c:pt idx="2573">
                  <c:v>41666.802083333336</c:v>
                </c:pt>
                <c:pt idx="2574">
                  <c:v>41666.8125</c:v>
                </c:pt>
                <c:pt idx="2575">
                  <c:v>41666.822916666664</c:v>
                </c:pt>
                <c:pt idx="2576">
                  <c:v>41666.833333333336</c:v>
                </c:pt>
                <c:pt idx="2577">
                  <c:v>41666.84375</c:v>
                </c:pt>
                <c:pt idx="2578">
                  <c:v>41666.854166666664</c:v>
                </c:pt>
                <c:pt idx="2579">
                  <c:v>41666.864583333336</c:v>
                </c:pt>
                <c:pt idx="2580">
                  <c:v>41666.875</c:v>
                </c:pt>
                <c:pt idx="2581">
                  <c:v>41666.885416666664</c:v>
                </c:pt>
                <c:pt idx="2582">
                  <c:v>41666.895833333336</c:v>
                </c:pt>
                <c:pt idx="2583">
                  <c:v>41666.90625</c:v>
                </c:pt>
                <c:pt idx="2584">
                  <c:v>41666.916666666664</c:v>
                </c:pt>
                <c:pt idx="2585">
                  <c:v>41666.927083333336</c:v>
                </c:pt>
                <c:pt idx="2586">
                  <c:v>41666.9375</c:v>
                </c:pt>
                <c:pt idx="2587">
                  <c:v>41666.947916666664</c:v>
                </c:pt>
                <c:pt idx="2588">
                  <c:v>41666.958333333336</c:v>
                </c:pt>
                <c:pt idx="2589">
                  <c:v>41666.96875</c:v>
                </c:pt>
                <c:pt idx="2590">
                  <c:v>41666.979166666664</c:v>
                </c:pt>
                <c:pt idx="2591">
                  <c:v>41666.989583333336</c:v>
                </c:pt>
                <c:pt idx="2592">
                  <c:v>41667</c:v>
                </c:pt>
                <c:pt idx="2593">
                  <c:v>41667.010416666664</c:v>
                </c:pt>
                <c:pt idx="2594">
                  <c:v>41667.020833333336</c:v>
                </c:pt>
                <c:pt idx="2595">
                  <c:v>41667.03125</c:v>
                </c:pt>
                <c:pt idx="2596">
                  <c:v>41667.041666666664</c:v>
                </c:pt>
                <c:pt idx="2597">
                  <c:v>41667.052083333336</c:v>
                </c:pt>
                <c:pt idx="2598">
                  <c:v>41667.0625</c:v>
                </c:pt>
                <c:pt idx="2599">
                  <c:v>41667.072916666664</c:v>
                </c:pt>
                <c:pt idx="2600">
                  <c:v>41667.083333333336</c:v>
                </c:pt>
                <c:pt idx="2601">
                  <c:v>41667.09375</c:v>
                </c:pt>
                <c:pt idx="2602">
                  <c:v>41667.104166666664</c:v>
                </c:pt>
                <c:pt idx="2603">
                  <c:v>41667.114583333336</c:v>
                </c:pt>
                <c:pt idx="2604">
                  <c:v>41667.125</c:v>
                </c:pt>
                <c:pt idx="2605">
                  <c:v>41667.135416666664</c:v>
                </c:pt>
                <c:pt idx="2606">
                  <c:v>41667.145833333336</c:v>
                </c:pt>
                <c:pt idx="2607">
                  <c:v>41667.15625</c:v>
                </c:pt>
                <c:pt idx="2608">
                  <c:v>41667.166666666664</c:v>
                </c:pt>
                <c:pt idx="2609">
                  <c:v>41667.177083333336</c:v>
                </c:pt>
                <c:pt idx="2610">
                  <c:v>41667.1875</c:v>
                </c:pt>
                <c:pt idx="2611">
                  <c:v>41667.197916666664</c:v>
                </c:pt>
                <c:pt idx="2612">
                  <c:v>41667.208333333336</c:v>
                </c:pt>
                <c:pt idx="2613">
                  <c:v>41667.21875</c:v>
                </c:pt>
                <c:pt idx="2614">
                  <c:v>41667.229166666664</c:v>
                </c:pt>
                <c:pt idx="2615">
                  <c:v>41667.239583333336</c:v>
                </c:pt>
                <c:pt idx="2616">
                  <c:v>41667.25</c:v>
                </c:pt>
                <c:pt idx="2617">
                  <c:v>41667.260416666664</c:v>
                </c:pt>
                <c:pt idx="2618">
                  <c:v>41667.270833333336</c:v>
                </c:pt>
                <c:pt idx="2619">
                  <c:v>41667.28125</c:v>
                </c:pt>
                <c:pt idx="2620">
                  <c:v>41667.291666666664</c:v>
                </c:pt>
                <c:pt idx="2621">
                  <c:v>41667.302083333336</c:v>
                </c:pt>
                <c:pt idx="2622">
                  <c:v>41667.3125</c:v>
                </c:pt>
                <c:pt idx="2623">
                  <c:v>41667.322916666664</c:v>
                </c:pt>
                <c:pt idx="2624">
                  <c:v>41667.333333333336</c:v>
                </c:pt>
                <c:pt idx="2625">
                  <c:v>41667.34375</c:v>
                </c:pt>
                <c:pt idx="2626">
                  <c:v>41667.354166666664</c:v>
                </c:pt>
                <c:pt idx="2627">
                  <c:v>41667.364583333336</c:v>
                </c:pt>
                <c:pt idx="2628">
                  <c:v>41667.375</c:v>
                </c:pt>
                <c:pt idx="2629">
                  <c:v>41667.385416666664</c:v>
                </c:pt>
                <c:pt idx="2630">
                  <c:v>41667.395833333336</c:v>
                </c:pt>
                <c:pt idx="2631">
                  <c:v>41667.40625</c:v>
                </c:pt>
                <c:pt idx="2632">
                  <c:v>41667.416666666664</c:v>
                </c:pt>
                <c:pt idx="2633">
                  <c:v>41667.427083333336</c:v>
                </c:pt>
                <c:pt idx="2634">
                  <c:v>41667.4375</c:v>
                </c:pt>
                <c:pt idx="2635">
                  <c:v>41667.447916666664</c:v>
                </c:pt>
                <c:pt idx="2636">
                  <c:v>41667.458333333336</c:v>
                </c:pt>
                <c:pt idx="2637">
                  <c:v>41667.46875</c:v>
                </c:pt>
                <c:pt idx="2638">
                  <c:v>41667.479166666664</c:v>
                </c:pt>
                <c:pt idx="2639">
                  <c:v>41667.489583333336</c:v>
                </c:pt>
                <c:pt idx="2640">
                  <c:v>41667.5</c:v>
                </c:pt>
                <c:pt idx="2641">
                  <c:v>41667.510416666664</c:v>
                </c:pt>
                <c:pt idx="2642">
                  <c:v>41667.520833333336</c:v>
                </c:pt>
                <c:pt idx="2643">
                  <c:v>41667.53125</c:v>
                </c:pt>
                <c:pt idx="2644">
                  <c:v>41667.541666666664</c:v>
                </c:pt>
                <c:pt idx="2645">
                  <c:v>41667.552083333336</c:v>
                </c:pt>
                <c:pt idx="2646">
                  <c:v>41667.5625</c:v>
                </c:pt>
                <c:pt idx="2647">
                  <c:v>41667.572916666664</c:v>
                </c:pt>
                <c:pt idx="2648">
                  <c:v>41667.583333333336</c:v>
                </c:pt>
                <c:pt idx="2649">
                  <c:v>41667.59375</c:v>
                </c:pt>
                <c:pt idx="2650">
                  <c:v>41667.604166666664</c:v>
                </c:pt>
                <c:pt idx="2651">
                  <c:v>41667.614583333336</c:v>
                </c:pt>
                <c:pt idx="2652">
                  <c:v>41667.625</c:v>
                </c:pt>
                <c:pt idx="2653">
                  <c:v>41667.635416666664</c:v>
                </c:pt>
                <c:pt idx="2654">
                  <c:v>41667.645833333336</c:v>
                </c:pt>
                <c:pt idx="2655">
                  <c:v>41667.65625</c:v>
                </c:pt>
                <c:pt idx="2656">
                  <c:v>41667.666666666664</c:v>
                </c:pt>
                <c:pt idx="2657">
                  <c:v>41667.677083333336</c:v>
                </c:pt>
                <c:pt idx="2658">
                  <c:v>41667.6875</c:v>
                </c:pt>
                <c:pt idx="2659">
                  <c:v>41667.697916666664</c:v>
                </c:pt>
                <c:pt idx="2660">
                  <c:v>41667.708333333336</c:v>
                </c:pt>
                <c:pt idx="2661">
                  <c:v>41667.71875</c:v>
                </c:pt>
                <c:pt idx="2662">
                  <c:v>41667.729166666664</c:v>
                </c:pt>
                <c:pt idx="2663">
                  <c:v>41667.739583333336</c:v>
                </c:pt>
                <c:pt idx="2664">
                  <c:v>41667.75</c:v>
                </c:pt>
                <c:pt idx="2665">
                  <c:v>41667.760416666664</c:v>
                </c:pt>
                <c:pt idx="2666">
                  <c:v>41667.770833333336</c:v>
                </c:pt>
                <c:pt idx="2667">
                  <c:v>41667.78125</c:v>
                </c:pt>
                <c:pt idx="2668">
                  <c:v>41667.791666666664</c:v>
                </c:pt>
                <c:pt idx="2669">
                  <c:v>41667.802083333336</c:v>
                </c:pt>
                <c:pt idx="2670">
                  <c:v>41667.8125</c:v>
                </c:pt>
                <c:pt idx="2671">
                  <c:v>41667.822916666664</c:v>
                </c:pt>
                <c:pt idx="2672">
                  <c:v>41667.833333333336</c:v>
                </c:pt>
                <c:pt idx="2673">
                  <c:v>41667.84375</c:v>
                </c:pt>
                <c:pt idx="2674">
                  <c:v>41667.854166666664</c:v>
                </c:pt>
                <c:pt idx="2675">
                  <c:v>41667.864583333336</c:v>
                </c:pt>
                <c:pt idx="2676">
                  <c:v>41667.875</c:v>
                </c:pt>
                <c:pt idx="2677">
                  <c:v>41667.885416666664</c:v>
                </c:pt>
                <c:pt idx="2678">
                  <c:v>41667.895833333336</c:v>
                </c:pt>
                <c:pt idx="2679">
                  <c:v>41667.90625</c:v>
                </c:pt>
                <c:pt idx="2680">
                  <c:v>41667.916666666664</c:v>
                </c:pt>
                <c:pt idx="2681">
                  <c:v>41667.927083333336</c:v>
                </c:pt>
                <c:pt idx="2682">
                  <c:v>41667.9375</c:v>
                </c:pt>
                <c:pt idx="2683">
                  <c:v>41667.947916666664</c:v>
                </c:pt>
                <c:pt idx="2684">
                  <c:v>41667.958333333336</c:v>
                </c:pt>
                <c:pt idx="2685">
                  <c:v>41667.96875</c:v>
                </c:pt>
                <c:pt idx="2686">
                  <c:v>41667.979166666664</c:v>
                </c:pt>
                <c:pt idx="2687">
                  <c:v>41667.989583333336</c:v>
                </c:pt>
                <c:pt idx="2688">
                  <c:v>41668</c:v>
                </c:pt>
                <c:pt idx="2689">
                  <c:v>41668.010416666664</c:v>
                </c:pt>
                <c:pt idx="2690">
                  <c:v>41668.020833333336</c:v>
                </c:pt>
                <c:pt idx="2691">
                  <c:v>41668.03125</c:v>
                </c:pt>
                <c:pt idx="2692">
                  <c:v>41668.041666666664</c:v>
                </c:pt>
                <c:pt idx="2693">
                  <c:v>41668.052083333336</c:v>
                </c:pt>
                <c:pt idx="2694">
                  <c:v>41668.0625</c:v>
                </c:pt>
                <c:pt idx="2695">
                  <c:v>41668.072916666664</c:v>
                </c:pt>
                <c:pt idx="2696">
                  <c:v>41668.083333333336</c:v>
                </c:pt>
                <c:pt idx="2697">
                  <c:v>41668.09375</c:v>
                </c:pt>
                <c:pt idx="2698">
                  <c:v>41668.104166666664</c:v>
                </c:pt>
                <c:pt idx="2699">
                  <c:v>41668.114583333336</c:v>
                </c:pt>
                <c:pt idx="2700">
                  <c:v>41668.125</c:v>
                </c:pt>
                <c:pt idx="2701">
                  <c:v>41668.135416666664</c:v>
                </c:pt>
                <c:pt idx="2702">
                  <c:v>41668.145833333336</c:v>
                </c:pt>
                <c:pt idx="2703">
                  <c:v>41668.15625</c:v>
                </c:pt>
                <c:pt idx="2704">
                  <c:v>41668.166666666664</c:v>
                </c:pt>
                <c:pt idx="2705">
                  <c:v>41668.177083333336</c:v>
                </c:pt>
                <c:pt idx="2706">
                  <c:v>41668.1875</c:v>
                </c:pt>
                <c:pt idx="2707">
                  <c:v>41668.197916666664</c:v>
                </c:pt>
                <c:pt idx="2708">
                  <c:v>41668.208333333336</c:v>
                </c:pt>
                <c:pt idx="2709">
                  <c:v>41668.21875</c:v>
                </c:pt>
                <c:pt idx="2710">
                  <c:v>41668.229166666664</c:v>
                </c:pt>
                <c:pt idx="2711">
                  <c:v>41668.239583333336</c:v>
                </c:pt>
                <c:pt idx="2712">
                  <c:v>41668.25</c:v>
                </c:pt>
                <c:pt idx="2713">
                  <c:v>41668.260416666664</c:v>
                </c:pt>
                <c:pt idx="2714">
                  <c:v>41668.270833333336</c:v>
                </c:pt>
                <c:pt idx="2715">
                  <c:v>41668.28125</c:v>
                </c:pt>
                <c:pt idx="2716">
                  <c:v>41668.291666666664</c:v>
                </c:pt>
                <c:pt idx="2717">
                  <c:v>41668.302083333336</c:v>
                </c:pt>
                <c:pt idx="2718">
                  <c:v>41668.3125</c:v>
                </c:pt>
                <c:pt idx="2719">
                  <c:v>41668.322916666664</c:v>
                </c:pt>
                <c:pt idx="2720">
                  <c:v>41668.333333333336</c:v>
                </c:pt>
                <c:pt idx="2721">
                  <c:v>41668.34375</c:v>
                </c:pt>
                <c:pt idx="2722">
                  <c:v>41668.354166666664</c:v>
                </c:pt>
                <c:pt idx="2723">
                  <c:v>41668.364583333336</c:v>
                </c:pt>
                <c:pt idx="2724">
                  <c:v>41668.375</c:v>
                </c:pt>
                <c:pt idx="2725">
                  <c:v>41668.385416666664</c:v>
                </c:pt>
                <c:pt idx="2726">
                  <c:v>41668.395833333336</c:v>
                </c:pt>
                <c:pt idx="2727">
                  <c:v>41668.40625</c:v>
                </c:pt>
                <c:pt idx="2728">
                  <c:v>41668.416666666664</c:v>
                </c:pt>
                <c:pt idx="2729">
                  <c:v>41668.427083333336</c:v>
                </c:pt>
                <c:pt idx="2730">
                  <c:v>41668.4375</c:v>
                </c:pt>
                <c:pt idx="2731">
                  <c:v>41668.447916666664</c:v>
                </c:pt>
                <c:pt idx="2732">
                  <c:v>41668.458333333336</c:v>
                </c:pt>
                <c:pt idx="2733">
                  <c:v>41668.46875</c:v>
                </c:pt>
                <c:pt idx="2734">
                  <c:v>41668.479166666664</c:v>
                </c:pt>
                <c:pt idx="2735">
                  <c:v>41668.489583333336</c:v>
                </c:pt>
                <c:pt idx="2736">
                  <c:v>41668.5</c:v>
                </c:pt>
                <c:pt idx="2737">
                  <c:v>41668.510416666664</c:v>
                </c:pt>
                <c:pt idx="2738">
                  <c:v>41668.520833333336</c:v>
                </c:pt>
                <c:pt idx="2739">
                  <c:v>41668.53125</c:v>
                </c:pt>
                <c:pt idx="2740">
                  <c:v>41668.541666666664</c:v>
                </c:pt>
                <c:pt idx="2741">
                  <c:v>41668.552083333336</c:v>
                </c:pt>
                <c:pt idx="2742">
                  <c:v>41668.5625</c:v>
                </c:pt>
                <c:pt idx="2743">
                  <c:v>41668.572916666664</c:v>
                </c:pt>
                <c:pt idx="2744">
                  <c:v>41668.583333333336</c:v>
                </c:pt>
                <c:pt idx="2745">
                  <c:v>41668.59375</c:v>
                </c:pt>
                <c:pt idx="2746">
                  <c:v>41668.604166666664</c:v>
                </c:pt>
                <c:pt idx="2747">
                  <c:v>41668.614583333336</c:v>
                </c:pt>
                <c:pt idx="2748">
                  <c:v>41668.625</c:v>
                </c:pt>
                <c:pt idx="2749">
                  <c:v>41668.635416666664</c:v>
                </c:pt>
                <c:pt idx="2750">
                  <c:v>41668.645833333336</c:v>
                </c:pt>
                <c:pt idx="2751">
                  <c:v>41668.65625</c:v>
                </c:pt>
                <c:pt idx="2752">
                  <c:v>41668.666666666664</c:v>
                </c:pt>
                <c:pt idx="2753">
                  <c:v>41668.677083333336</c:v>
                </c:pt>
                <c:pt idx="2754">
                  <c:v>41668.6875</c:v>
                </c:pt>
                <c:pt idx="2755">
                  <c:v>41668.697916666664</c:v>
                </c:pt>
                <c:pt idx="2756">
                  <c:v>41668.708333333336</c:v>
                </c:pt>
                <c:pt idx="2757">
                  <c:v>41668.71875</c:v>
                </c:pt>
                <c:pt idx="2758">
                  <c:v>41668.729166666664</c:v>
                </c:pt>
                <c:pt idx="2759">
                  <c:v>41668.739583333336</c:v>
                </c:pt>
                <c:pt idx="2760">
                  <c:v>41668.75</c:v>
                </c:pt>
                <c:pt idx="2761">
                  <c:v>41668.760416666664</c:v>
                </c:pt>
                <c:pt idx="2762">
                  <c:v>41668.770833333336</c:v>
                </c:pt>
                <c:pt idx="2763">
                  <c:v>41668.78125</c:v>
                </c:pt>
                <c:pt idx="2764">
                  <c:v>41668.791666666664</c:v>
                </c:pt>
                <c:pt idx="2765">
                  <c:v>41668.802083333336</c:v>
                </c:pt>
                <c:pt idx="2766">
                  <c:v>41668.8125</c:v>
                </c:pt>
                <c:pt idx="2767">
                  <c:v>41668.822916666664</c:v>
                </c:pt>
                <c:pt idx="2768">
                  <c:v>41668.833333333336</c:v>
                </c:pt>
                <c:pt idx="2769">
                  <c:v>41668.84375</c:v>
                </c:pt>
                <c:pt idx="2770">
                  <c:v>41668.854166666664</c:v>
                </c:pt>
                <c:pt idx="2771">
                  <c:v>41668.864583333336</c:v>
                </c:pt>
                <c:pt idx="2772">
                  <c:v>41668.875</c:v>
                </c:pt>
                <c:pt idx="2773">
                  <c:v>41668.885416666664</c:v>
                </c:pt>
                <c:pt idx="2774">
                  <c:v>41668.895833333336</c:v>
                </c:pt>
                <c:pt idx="2775">
                  <c:v>41668.90625</c:v>
                </c:pt>
                <c:pt idx="2776">
                  <c:v>41668.916666666664</c:v>
                </c:pt>
                <c:pt idx="2777">
                  <c:v>41668.927083333336</c:v>
                </c:pt>
                <c:pt idx="2778">
                  <c:v>41668.9375</c:v>
                </c:pt>
                <c:pt idx="2779">
                  <c:v>41668.947916666664</c:v>
                </c:pt>
                <c:pt idx="2780">
                  <c:v>41668.958333333336</c:v>
                </c:pt>
                <c:pt idx="2781">
                  <c:v>41668.96875</c:v>
                </c:pt>
                <c:pt idx="2782">
                  <c:v>41668.979166666664</c:v>
                </c:pt>
                <c:pt idx="2783">
                  <c:v>41668.989583333336</c:v>
                </c:pt>
                <c:pt idx="2784">
                  <c:v>41669</c:v>
                </c:pt>
                <c:pt idx="2785">
                  <c:v>41669.010416666664</c:v>
                </c:pt>
                <c:pt idx="2786">
                  <c:v>41669.020833333336</c:v>
                </c:pt>
                <c:pt idx="2787">
                  <c:v>41669.03125</c:v>
                </c:pt>
                <c:pt idx="2788">
                  <c:v>41669.041666666664</c:v>
                </c:pt>
                <c:pt idx="2789">
                  <c:v>41669.052083333336</c:v>
                </c:pt>
                <c:pt idx="2790">
                  <c:v>41669.0625</c:v>
                </c:pt>
                <c:pt idx="2791">
                  <c:v>41669.072916666664</c:v>
                </c:pt>
                <c:pt idx="2792">
                  <c:v>41669.083333333336</c:v>
                </c:pt>
                <c:pt idx="2793">
                  <c:v>41669.09375</c:v>
                </c:pt>
                <c:pt idx="2794">
                  <c:v>41669.104166666664</c:v>
                </c:pt>
                <c:pt idx="2795">
                  <c:v>41669.114583333336</c:v>
                </c:pt>
                <c:pt idx="2796">
                  <c:v>41669.125</c:v>
                </c:pt>
                <c:pt idx="2797">
                  <c:v>41669.135416666664</c:v>
                </c:pt>
                <c:pt idx="2798">
                  <c:v>41669.145833333336</c:v>
                </c:pt>
                <c:pt idx="2799">
                  <c:v>41669.15625</c:v>
                </c:pt>
                <c:pt idx="2800">
                  <c:v>41669.166666666664</c:v>
                </c:pt>
                <c:pt idx="2801">
                  <c:v>41669.177083333336</c:v>
                </c:pt>
                <c:pt idx="2802">
                  <c:v>41669.1875</c:v>
                </c:pt>
                <c:pt idx="2803">
                  <c:v>41669.197916666664</c:v>
                </c:pt>
                <c:pt idx="2804">
                  <c:v>41669.208333333336</c:v>
                </c:pt>
                <c:pt idx="2805">
                  <c:v>41669.21875</c:v>
                </c:pt>
                <c:pt idx="2806">
                  <c:v>41669.229166666664</c:v>
                </c:pt>
                <c:pt idx="2807">
                  <c:v>41669.239583333336</c:v>
                </c:pt>
                <c:pt idx="2808">
                  <c:v>41669.25</c:v>
                </c:pt>
                <c:pt idx="2809">
                  <c:v>41669.260416666664</c:v>
                </c:pt>
                <c:pt idx="2810">
                  <c:v>41669.270833333336</c:v>
                </c:pt>
                <c:pt idx="2811">
                  <c:v>41669.28125</c:v>
                </c:pt>
                <c:pt idx="2812">
                  <c:v>41669.291666666664</c:v>
                </c:pt>
                <c:pt idx="2813">
                  <c:v>41669.302083333336</c:v>
                </c:pt>
                <c:pt idx="2814">
                  <c:v>41669.3125</c:v>
                </c:pt>
                <c:pt idx="2815">
                  <c:v>41669.322916666664</c:v>
                </c:pt>
                <c:pt idx="2816">
                  <c:v>41669.333333333336</c:v>
                </c:pt>
                <c:pt idx="2817">
                  <c:v>41669.34375</c:v>
                </c:pt>
                <c:pt idx="2818">
                  <c:v>41669.354166666664</c:v>
                </c:pt>
                <c:pt idx="2819">
                  <c:v>41669.364583333336</c:v>
                </c:pt>
                <c:pt idx="2820">
                  <c:v>41669.375</c:v>
                </c:pt>
                <c:pt idx="2821">
                  <c:v>41669.385416666664</c:v>
                </c:pt>
                <c:pt idx="2822">
                  <c:v>41669.395833333336</c:v>
                </c:pt>
                <c:pt idx="2823">
                  <c:v>41669.40625</c:v>
                </c:pt>
                <c:pt idx="2824">
                  <c:v>41669.416666666664</c:v>
                </c:pt>
                <c:pt idx="2825">
                  <c:v>41669.427083333336</c:v>
                </c:pt>
                <c:pt idx="2826">
                  <c:v>41669.4375</c:v>
                </c:pt>
                <c:pt idx="2827">
                  <c:v>41669.447916666664</c:v>
                </c:pt>
                <c:pt idx="2828">
                  <c:v>41669.458333333336</c:v>
                </c:pt>
                <c:pt idx="2829">
                  <c:v>41669.46875</c:v>
                </c:pt>
                <c:pt idx="2830">
                  <c:v>41669.479166666664</c:v>
                </c:pt>
                <c:pt idx="2831">
                  <c:v>41669.489583333336</c:v>
                </c:pt>
                <c:pt idx="2832">
                  <c:v>41669.5</c:v>
                </c:pt>
                <c:pt idx="2833">
                  <c:v>41669.510416666664</c:v>
                </c:pt>
                <c:pt idx="2834">
                  <c:v>41669.520833333336</c:v>
                </c:pt>
                <c:pt idx="2835">
                  <c:v>41669.53125</c:v>
                </c:pt>
                <c:pt idx="2836">
                  <c:v>41669.541666666664</c:v>
                </c:pt>
                <c:pt idx="2837">
                  <c:v>41669.552083333336</c:v>
                </c:pt>
                <c:pt idx="2838">
                  <c:v>41669.5625</c:v>
                </c:pt>
                <c:pt idx="2839">
                  <c:v>41669.572916666664</c:v>
                </c:pt>
                <c:pt idx="2840">
                  <c:v>41669.583333333336</c:v>
                </c:pt>
                <c:pt idx="2841">
                  <c:v>41669.59375</c:v>
                </c:pt>
                <c:pt idx="2842">
                  <c:v>41669.604166666664</c:v>
                </c:pt>
                <c:pt idx="2843">
                  <c:v>41669.614583333336</c:v>
                </c:pt>
                <c:pt idx="2844">
                  <c:v>41669.625</c:v>
                </c:pt>
                <c:pt idx="2845">
                  <c:v>41669.635416666664</c:v>
                </c:pt>
                <c:pt idx="2846">
                  <c:v>41669.645833333336</c:v>
                </c:pt>
                <c:pt idx="2847">
                  <c:v>41669.65625</c:v>
                </c:pt>
                <c:pt idx="2848">
                  <c:v>41669.666666666664</c:v>
                </c:pt>
                <c:pt idx="2849">
                  <c:v>41669.677083333336</c:v>
                </c:pt>
                <c:pt idx="2850">
                  <c:v>41669.6875</c:v>
                </c:pt>
                <c:pt idx="2851">
                  <c:v>41669.697916666664</c:v>
                </c:pt>
                <c:pt idx="2852">
                  <c:v>41669.708333333336</c:v>
                </c:pt>
                <c:pt idx="2853">
                  <c:v>41669.71875</c:v>
                </c:pt>
                <c:pt idx="2854">
                  <c:v>41669.729166666664</c:v>
                </c:pt>
                <c:pt idx="2855">
                  <c:v>41669.739583333336</c:v>
                </c:pt>
                <c:pt idx="2856">
                  <c:v>41669.75</c:v>
                </c:pt>
                <c:pt idx="2857">
                  <c:v>41669.760416666664</c:v>
                </c:pt>
                <c:pt idx="2858">
                  <c:v>41669.770833333336</c:v>
                </c:pt>
                <c:pt idx="2859">
                  <c:v>41669.78125</c:v>
                </c:pt>
                <c:pt idx="2860">
                  <c:v>41669.791666666664</c:v>
                </c:pt>
                <c:pt idx="2861">
                  <c:v>41669.802083333336</c:v>
                </c:pt>
                <c:pt idx="2862">
                  <c:v>41669.8125</c:v>
                </c:pt>
                <c:pt idx="2863">
                  <c:v>41669.822916666664</c:v>
                </c:pt>
                <c:pt idx="2864">
                  <c:v>41669.833333333336</c:v>
                </c:pt>
                <c:pt idx="2865">
                  <c:v>41669.84375</c:v>
                </c:pt>
                <c:pt idx="2866">
                  <c:v>41669.854166666664</c:v>
                </c:pt>
                <c:pt idx="2867">
                  <c:v>41669.864583333336</c:v>
                </c:pt>
                <c:pt idx="2868">
                  <c:v>41669.875</c:v>
                </c:pt>
                <c:pt idx="2869">
                  <c:v>41669.885416666664</c:v>
                </c:pt>
                <c:pt idx="2870">
                  <c:v>41669.895833333336</c:v>
                </c:pt>
                <c:pt idx="2871">
                  <c:v>41669.90625</c:v>
                </c:pt>
                <c:pt idx="2872">
                  <c:v>41669.916666666664</c:v>
                </c:pt>
                <c:pt idx="2873">
                  <c:v>41669.927083333336</c:v>
                </c:pt>
                <c:pt idx="2874">
                  <c:v>41669.9375</c:v>
                </c:pt>
                <c:pt idx="2875">
                  <c:v>41669.947916666664</c:v>
                </c:pt>
                <c:pt idx="2876">
                  <c:v>41669.958333333336</c:v>
                </c:pt>
                <c:pt idx="2877">
                  <c:v>41669.96875</c:v>
                </c:pt>
                <c:pt idx="2878">
                  <c:v>41669.979166666664</c:v>
                </c:pt>
                <c:pt idx="2879">
                  <c:v>41669.989583333336</c:v>
                </c:pt>
                <c:pt idx="2880">
                  <c:v>41670</c:v>
                </c:pt>
                <c:pt idx="2881">
                  <c:v>41670.010416666664</c:v>
                </c:pt>
                <c:pt idx="2882">
                  <c:v>41670.020833333336</c:v>
                </c:pt>
                <c:pt idx="2883">
                  <c:v>41670.03125</c:v>
                </c:pt>
                <c:pt idx="2884">
                  <c:v>41670.041666666664</c:v>
                </c:pt>
                <c:pt idx="2885">
                  <c:v>41670.052083333336</c:v>
                </c:pt>
                <c:pt idx="2886">
                  <c:v>41670.0625</c:v>
                </c:pt>
                <c:pt idx="2887">
                  <c:v>41670.072916666664</c:v>
                </c:pt>
                <c:pt idx="2888">
                  <c:v>41670.083333333336</c:v>
                </c:pt>
                <c:pt idx="2889">
                  <c:v>41670.09375</c:v>
                </c:pt>
                <c:pt idx="2890">
                  <c:v>41670.104166666664</c:v>
                </c:pt>
                <c:pt idx="2891">
                  <c:v>41670.114583333336</c:v>
                </c:pt>
                <c:pt idx="2892">
                  <c:v>41670.125</c:v>
                </c:pt>
                <c:pt idx="2893">
                  <c:v>41670.135416666664</c:v>
                </c:pt>
                <c:pt idx="2894">
                  <c:v>41670.145833333336</c:v>
                </c:pt>
                <c:pt idx="2895">
                  <c:v>41670.15625</c:v>
                </c:pt>
                <c:pt idx="2896">
                  <c:v>41670.166666666664</c:v>
                </c:pt>
                <c:pt idx="2897">
                  <c:v>41670.177083333336</c:v>
                </c:pt>
                <c:pt idx="2898">
                  <c:v>41670.1875</c:v>
                </c:pt>
                <c:pt idx="2899">
                  <c:v>41670.197916666664</c:v>
                </c:pt>
                <c:pt idx="2900">
                  <c:v>41670.208333333336</c:v>
                </c:pt>
                <c:pt idx="2901">
                  <c:v>41670.21875</c:v>
                </c:pt>
                <c:pt idx="2902">
                  <c:v>41670.229166666664</c:v>
                </c:pt>
                <c:pt idx="2903">
                  <c:v>41670.239583333336</c:v>
                </c:pt>
                <c:pt idx="2904">
                  <c:v>41670.25</c:v>
                </c:pt>
                <c:pt idx="2905">
                  <c:v>41670.260416666664</c:v>
                </c:pt>
                <c:pt idx="2906">
                  <c:v>41670.270833333336</c:v>
                </c:pt>
                <c:pt idx="2907">
                  <c:v>41670.28125</c:v>
                </c:pt>
                <c:pt idx="2908">
                  <c:v>41670.291666666664</c:v>
                </c:pt>
                <c:pt idx="2909">
                  <c:v>41670.302083333336</c:v>
                </c:pt>
                <c:pt idx="2910">
                  <c:v>41670.3125</c:v>
                </c:pt>
                <c:pt idx="2911">
                  <c:v>41670.322916666664</c:v>
                </c:pt>
                <c:pt idx="2912">
                  <c:v>41670.333333333336</c:v>
                </c:pt>
                <c:pt idx="2913">
                  <c:v>41670.34375</c:v>
                </c:pt>
                <c:pt idx="2914">
                  <c:v>41670.354166666664</c:v>
                </c:pt>
                <c:pt idx="2915">
                  <c:v>41670.364583333336</c:v>
                </c:pt>
                <c:pt idx="2916">
                  <c:v>41670.375</c:v>
                </c:pt>
                <c:pt idx="2917">
                  <c:v>41670.385416666664</c:v>
                </c:pt>
                <c:pt idx="2918">
                  <c:v>41670.395833333336</c:v>
                </c:pt>
                <c:pt idx="2919">
                  <c:v>41670.40625</c:v>
                </c:pt>
                <c:pt idx="2920">
                  <c:v>41670.416666666664</c:v>
                </c:pt>
                <c:pt idx="2921">
                  <c:v>41670.427083333336</c:v>
                </c:pt>
                <c:pt idx="2922">
                  <c:v>41670.4375</c:v>
                </c:pt>
                <c:pt idx="2923">
                  <c:v>41670.447916666664</c:v>
                </c:pt>
                <c:pt idx="2924">
                  <c:v>41670.458333333336</c:v>
                </c:pt>
                <c:pt idx="2925">
                  <c:v>41670.46875</c:v>
                </c:pt>
                <c:pt idx="2926">
                  <c:v>41670.479166666664</c:v>
                </c:pt>
                <c:pt idx="2927">
                  <c:v>41670.489583333336</c:v>
                </c:pt>
                <c:pt idx="2928">
                  <c:v>41670.5</c:v>
                </c:pt>
                <c:pt idx="2929">
                  <c:v>41670.510416666664</c:v>
                </c:pt>
                <c:pt idx="2930">
                  <c:v>41670.520833333336</c:v>
                </c:pt>
                <c:pt idx="2931">
                  <c:v>41670.53125</c:v>
                </c:pt>
                <c:pt idx="2932">
                  <c:v>41670.541666666664</c:v>
                </c:pt>
                <c:pt idx="2933">
                  <c:v>41670.552083333336</c:v>
                </c:pt>
                <c:pt idx="2934">
                  <c:v>41670.5625</c:v>
                </c:pt>
                <c:pt idx="2935">
                  <c:v>41670.572916666664</c:v>
                </c:pt>
                <c:pt idx="2936">
                  <c:v>41670.583333333336</c:v>
                </c:pt>
                <c:pt idx="2937">
                  <c:v>41670.59375</c:v>
                </c:pt>
                <c:pt idx="2938">
                  <c:v>41670.604166666664</c:v>
                </c:pt>
                <c:pt idx="2939">
                  <c:v>41670.614583333336</c:v>
                </c:pt>
                <c:pt idx="2940">
                  <c:v>41670.625</c:v>
                </c:pt>
                <c:pt idx="2941">
                  <c:v>41670.635416666664</c:v>
                </c:pt>
                <c:pt idx="2942">
                  <c:v>41670.645833333336</c:v>
                </c:pt>
                <c:pt idx="2943">
                  <c:v>41670.65625</c:v>
                </c:pt>
                <c:pt idx="2944">
                  <c:v>41670.666666666664</c:v>
                </c:pt>
                <c:pt idx="2945">
                  <c:v>41670.677083333336</c:v>
                </c:pt>
                <c:pt idx="2946">
                  <c:v>41670.6875</c:v>
                </c:pt>
                <c:pt idx="2947">
                  <c:v>41670.697916666664</c:v>
                </c:pt>
                <c:pt idx="2948">
                  <c:v>41670.708333333336</c:v>
                </c:pt>
                <c:pt idx="2949">
                  <c:v>41670.71875</c:v>
                </c:pt>
                <c:pt idx="2950">
                  <c:v>41670.729166666664</c:v>
                </c:pt>
                <c:pt idx="2951">
                  <c:v>41670.739583333336</c:v>
                </c:pt>
                <c:pt idx="2952">
                  <c:v>41670.75</c:v>
                </c:pt>
                <c:pt idx="2953">
                  <c:v>41670.760416666664</c:v>
                </c:pt>
                <c:pt idx="2954">
                  <c:v>41670.770833333336</c:v>
                </c:pt>
                <c:pt idx="2955">
                  <c:v>41670.78125</c:v>
                </c:pt>
                <c:pt idx="2956">
                  <c:v>41670.791666666664</c:v>
                </c:pt>
                <c:pt idx="2957">
                  <c:v>41670.802083333336</c:v>
                </c:pt>
                <c:pt idx="2958">
                  <c:v>41670.8125</c:v>
                </c:pt>
                <c:pt idx="2959">
                  <c:v>41670.822916666664</c:v>
                </c:pt>
                <c:pt idx="2960">
                  <c:v>41670.833333333336</c:v>
                </c:pt>
                <c:pt idx="2961">
                  <c:v>41670.84375</c:v>
                </c:pt>
                <c:pt idx="2962">
                  <c:v>41670.854166666664</c:v>
                </c:pt>
                <c:pt idx="2963">
                  <c:v>41670.864583333336</c:v>
                </c:pt>
                <c:pt idx="2964">
                  <c:v>41670.875</c:v>
                </c:pt>
                <c:pt idx="2965">
                  <c:v>41670.885416666664</c:v>
                </c:pt>
                <c:pt idx="2966">
                  <c:v>41670.895833333336</c:v>
                </c:pt>
                <c:pt idx="2967">
                  <c:v>41670.90625</c:v>
                </c:pt>
                <c:pt idx="2968">
                  <c:v>41670.916666666664</c:v>
                </c:pt>
                <c:pt idx="2969">
                  <c:v>41670.927083333336</c:v>
                </c:pt>
                <c:pt idx="2970">
                  <c:v>41670.9375</c:v>
                </c:pt>
                <c:pt idx="2971">
                  <c:v>41670.947916666664</c:v>
                </c:pt>
                <c:pt idx="2972">
                  <c:v>41670.958333333336</c:v>
                </c:pt>
                <c:pt idx="2973">
                  <c:v>41670.96875</c:v>
                </c:pt>
                <c:pt idx="2974">
                  <c:v>41670.979166666664</c:v>
                </c:pt>
                <c:pt idx="2975">
                  <c:v>41670.989583333336</c:v>
                </c:pt>
                <c:pt idx="2976">
                  <c:v>41671</c:v>
                </c:pt>
                <c:pt idx="2977">
                  <c:v>41671.010416666664</c:v>
                </c:pt>
                <c:pt idx="2978">
                  <c:v>41671.020833333336</c:v>
                </c:pt>
                <c:pt idx="2979">
                  <c:v>41671.03125</c:v>
                </c:pt>
                <c:pt idx="2980">
                  <c:v>41671.041666666664</c:v>
                </c:pt>
                <c:pt idx="2981">
                  <c:v>41671.052083333336</c:v>
                </c:pt>
                <c:pt idx="2982">
                  <c:v>41671.0625</c:v>
                </c:pt>
                <c:pt idx="2983">
                  <c:v>41671.072916666664</c:v>
                </c:pt>
                <c:pt idx="2984">
                  <c:v>41671.083333333336</c:v>
                </c:pt>
                <c:pt idx="2985">
                  <c:v>41671.09375</c:v>
                </c:pt>
                <c:pt idx="2986">
                  <c:v>41671.104166666664</c:v>
                </c:pt>
                <c:pt idx="2987">
                  <c:v>41671.114583333336</c:v>
                </c:pt>
                <c:pt idx="2988">
                  <c:v>41671.125</c:v>
                </c:pt>
                <c:pt idx="2989">
                  <c:v>41671.135416666664</c:v>
                </c:pt>
                <c:pt idx="2990">
                  <c:v>41671.145833333336</c:v>
                </c:pt>
                <c:pt idx="2991">
                  <c:v>41671.15625</c:v>
                </c:pt>
                <c:pt idx="2992">
                  <c:v>41671.166666666664</c:v>
                </c:pt>
                <c:pt idx="2993">
                  <c:v>41671.177083333336</c:v>
                </c:pt>
                <c:pt idx="2994">
                  <c:v>41671.1875</c:v>
                </c:pt>
                <c:pt idx="2995">
                  <c:v>41671.197916666664</c:v>
                </c:pt>
                <c:pt idx="2996">
                  <c:v>41671.208333333336</c:v>
                </c:pt>
                <c:pt idx="2997">
                  <c:v>41671.21875</c:v>
                </c:pt>
                <c:pt idx="2998">
                  <c:v>41671.229166666664</c:v>
                </c:pt>
                <c:pt idx="2999">
                  <c:v>41671.239583333336</c:v>
                </c:pt>
                <c:pt idx="3000">
                  <c:v>41671.25</c:v>
                </c:pt>
                <c:pt idx="3001">
                  <c:v>41671.260416666664</c:v>
                </c:pt>
                <c:pt idx="3002">
                  <c:v>41671.270833333336</c:v>
                </c:pt>
                <c:pt idx="3003">
                  <c:v>41671.28125</c:v>
                </c:pt>
                <c:pt idx="3004">
                  <c:v>41671.291666666664</c:v>
                </c:pt>
                <c:pt idx="3005">
                  <c:v>41671.302083333336</c:v>
                </c:pt>
                <c:pt idx="3006">
                  <c:v>41671.3125</c:v>
                </c:pt>
                <c:pt idx="3007">
                  <c:v>41671.322916666664</c:v>
                </c:pt>
                <c:pt idx="3008">
                  <c:v>41671.333333333336</c:v>
                </c:pt>
                <c:pt idx="3009">
                  <c:v>41671.34375</c:v>
                </c:pt>
                <c:pt idx="3010">
                  <c:v>41671.354166666664</c:v>
                </c:pt>
                <c:pt idx="3011">
                  <c:v>41671.364583333336</c:v>
                </c:pt>
                <c:pt idx="3012">
                  <c:v>41671.375</c:v>
                </c:pt>
                <c:pt idx="3013">
                  <c:v>41671.385416666664</c:v>
                </c:pt>
                <c:pt idx="3014">
                  <c:v>41671.395833333336</c:v>
                </c:pt>
                <c:pt idx="3015">
                  <c:v>41671.40625</c:v>
                </c:pt>
                <c:pt idx="3016">
                  <c:v>41671.416666666664</c:v>
                </c:pt>
                <c:pt idx="3017">
                  <c:v>41671.427083333336</c:v>
                </c:pt>
                <c:pt idx="3018">
                  <c:v>41671.4375</c:v>
                </c:pt>
                <c:pt idx="3019">
                  <c:v>41671.447916666664</c:v>
                </c:pt>
                <c:pt idx="3020">
                  <c:v>41671.458333333336</c:v>
                </c:pt>
                <c:pt idx="3021">
                  <c:v>41671.46875</c:v>
                </c:pt>
                <c:pt idx="3022">
                  <c:v>41671.479166666664</c:v>
                </c:pt>
                <c:pt idx="3023">
                  <c:v>41671.489583333336</c:v>
                </c:pt>
                <c:pt idx="3024">
                  <c:v>41671.5</c:v>
                </c:pt>
                <c:pt idx="3025">
                  <c:v>41671.510416666664</c:v>
                </c:pt>
                <c:pt idx="3026">
                  <c:v>41671.520833333336</c:v>
                </c:pt>
                <c:pt idx="3027">
                  <c:v>41671.53125</c:v>
                </c:pt>
                <c:pt idx="3028">
                  <c:v>41671.541666666664</c:v>
                </c:pt>
                <c:pt idx="3029">
                  <c:v>41671.552083333336</c:v>
                </c:pt>
                <c:pt idx="3030">
                  <c:v>41671.5625</c:v>
                </c:pt>
                <c:pt idx="3031">
                  <c:v>41671.572916666664</c:v>
                </c:pt>
                <c:pt idx="3032">
                  <c:v>41671.583333333336</c:v>
                </c:pt>
                <c:pt idx="3033">
                  <c:v>41671.59375</c:v>
                </c:pt>
                <c:pt idx="3034">
                  <c:v>41671.604166666664</c:v>
                </c:pt>
                <c:pt idx="3035">
                  <c:v>41671.614583333336</c:v>
                </c:pt>
                <c:pt idx="3036">
                  <c:v>41671.625</c:v>
                </c:pt>
                <c:pt idx="3037">
                  <c:v>41671.635416666664</c:v>
                </c:pt>
                <c:pt idx="3038">
                  <c:v>41671.645833333336</c:v>
                </c:pt>
                <c:pt idx="3039">
                  <c:v>41671.65625</c:v>
                </c:pt>
                <c:pt idx="3040">
                  <c:v>41671.666666666664</c:v>
                </c:pt>
                <c:pt idx="3041">
                  <c:v>41671.677083333336</c:v>
                </c:pt>
                <c:pt idx="3042">
                  <c:v>41671.6875</c:v>
                </c:pt>
                <c:pt idx="3043">
                  <c:v>41671.697916666664</c:v>
                </c:pt>
                <c:pt idx="3044">
                  <c:v>41671.708333333336</c:v>
                </c:pt>
                <c:pt idx="3045">
                  <c:v>41671.71875</c:v>
                </c:pt>
                <c:pt idx="3046">
                  <c:v>41671.729166666664</c:v>
                </c:pt>
                <c:pt idx="3047">
                  <c:v>41671.739583333336</c:v>
                </c:pt>
                <c:pt idx="3048">
                  <c:v>41671.75</c:v>
                </c:pt>
                <c:pt idx="3049">
                  <c:v>41671.760416666664</c:v>
                </c:pt>
                <c:pt idx="3050">
                  <c:v>41671.770833333336</c:v>
                </c:pt>
                <c:pt idx="3051">
                  <c:v>41671.78125</c:v>
                </c:pt>
                <c:pt idx="3052">
                  <c:v>41671.791666666664</c:v>
                </c:pt>
                <c:pt idx="3053">
                  <c:v>41671.802083333336</c:v>
                </c:pt>
                <c:pt idx="3054">
                  <c:v>41671.8125</c:v>
                </c:pt>
                <c:pt idx="3055">
                  <c:v>41671.822916666664</c:v>
                </c:pt>
                <c:pt idx="3056">
                  <c:v>41671.833333333336</c:v>
                </c:pt>
                <c:pt idx="3057">
                  <c:v>41671.84375</c:v>
                </c:pt>
                <c:pt idx="3058">
                  <c:v>41671.854166666664</c:v>
                </c:pt>
                <c:pt idx="3059">
                  <c:v>41671.864583333336</c:v>
                </c:pt>
                <c:pt idx="3060">
                  <c:v>41671.875</c:v>
                </c:pt>
                <c:pt idx="3061">
                  <c:v>41671.885416666664</c:v>
                </c:pt>
                <c:pt idx="3062">
                  <c:v>41671.895833333336</c:v>
                </c:pt>
                <c:pt idx="3063">
                  <c:v>41671.90625</c:v>
                </c:pt>
                <c:pt idx="3064">
                  <c:v>41671.916666666664</c:v>
                </c:pt>
                <c:pt idx="3065">
                  <c:v>41671.927083333336</c:v>
                </c:pt>
                <c:pt idx="3066">
                  <c:v>41671.9375</c:v>
                </c:pt>
                <c:pt idx="3067">
                  <c:v>41671.947916666664</c:v>
                </c:pt>
                <c:pt idx="3068">
                  <c:v>41671.958333333336</c:v>
                </c:pt>
                <c:pt idx="3069">
                  <c:v>41671.96875</c:v>
                </c:pt>
                <c:pt idx="3070">
                  <c:v>41671.979166666664</c:v>
                </c:pt>
                <c:pt idx="3071">
                  <c:v>41671.989583333336</c:v>
                </c:pt>
                <c:pt idx="3072">
                  <c:v>41672</c:v>
                </c:pt>
                <c:pt idx="3073">
                  <c:v>41672.010416666664</c:v>
                </c:pt>
                <c:pt idx="3074">
                  <c:v>41672.020833333336</c:v>
                </c:pt>
                <c:pt idx="3075">
                  <c:v>41672.03125</c:v>
                </c:pt>
                <c:pt idx="3076">
                  <c:v>41672.041666666664</c:v>
                </c:pt>
                <c:pt idx="3077">
                  <c:v>41672.052083333336</c:v>
                </c:pt>
                <c:pt idx="3078">
                  <c:v>41672.0625</c:v>
                </c:pt>
                <c:pt idx="3079">
                  <c:v>41672.072916666664</c:v>
                </c:pt>
                <c:pt idx="3080">
                  <c:v>41672.083333333336</c:v>
                </c:pt>
                <c:pt idx="3081">
                  <c:v>41672.09375</c:v>
                </c:pt>
                <c:pt idx="3082">
                  <c:v>41672.104166666664</c:v>
                </c:pt>
                <c:pt idx="3083">
                  <c:v>41672.114583333336</c:v>
                </c:pt>
                <c:pt idx="3084">
                  <c:v>41672.125</c:v>
                </c:pt>
                <c:pt idx="3085">
                  <c:v>41672.135416666664</c:v>
                </c:pt>
                <c:pt idx="3086">
                  <c:v>41672.145833333336</c:v>
                </c:pt>
                <c:pt idx="3087">
                  <c:v>41672.15625</c:v>
                </c:pt>
                <c:pt idx="3088">
                  <c:v>41672.166666666664</c:v>
                </c:pt>
                <c:pt idx="3089">
                  <c:v>41672.177083333336</c:v>
                </c:pt>
                <c:pt idx="3090">
                  <c:v>41672.1875</c:v>
                </c:pt>
                <c:pt idx="3091">
                  <c:v>41672.197916666664</c:v>
                </c:pt>
                <c:pt idx="3092">
                  <c:v>41672.208333333336</c:v>
                </c:pt>
                <c:pt idx="3093">
                  <c:v>41672.21875</c:v>
                </c:pt>
                <c:pt idx="3094">
                  <c:v>41672.229166666664</c:v>
                </c:pt>
                <c:pt idx="3095">
                  <c:v>41672.239583333336</c:v>
                </c:pt>
                <c:pt idx="3096">
                  <c:v>41672.25</c:v>
                </c:pt>
                <c:pt idx="3097">
                  <c:v>41672.260416666664</c:v>
                </c:pt>
                <c:pt idx="3098">
                  <c:v>41672.270833333336</c:v>
                </c:pt>
                <c:pt idx="3099">
                  <c:v>41672.28125</c:v>
                </c:pt>
                <c:pt idx="3100">
                  <c:v>41672.291666666664</c:v>
                </c:pt>
                <c:pt idx="3101">
                  <c:v>41672.302083333336</c:v>
                </c:pt>
                <c:pt idx="3102">
                  <c:v>41672.3125</c:v>
                </c:pt>
                <c:pt idx="3103">
                  <c:v>41672.322916666664</c:v>
                </c:pt>
                <c:pt idx="3104">
                  <c:v>41672.333333333336</c:v>
                </c:pt>
                <c:pt idx="3105">
                  <c:v>41672.34375</c:v>
                </c:pt>
                <c:pt idx="3106">
                  <c:v>41672.354166666664</c:v>
                </c:pt>
                <c:pt idx="3107">
                  <c:v>41672.364583333336</c:v>
                </c:pt>
                <c:pt idx="3108">
                  <c:v>41672.375</c:v>
                </c:pt>
                <c:pt idx="3109">
                  <c:v>41672.385416666664</c:v>
                </c:pt>
                <c:pt idx="3110">
                  <c:v>41672.395833333336</c:v>
                </c:pt>
                <c:pt idx="3111">
                  <c:v>41672.40625</c:v>
                </c:pt>
                <c:pt idx="3112">
                  <c:v>41672.416666666664</c:v>
                </c:pt>
                <c:pt idx="3113">
                  <c:v>41672.427083333336</c:v>
                </c:pt>
                <c:pt idx="3114">
                  <c:v>41672.4375</c:v>
                </c:pt>
                <c:pt idx="3115">
                  <c:v>41672.447916666664</c:v>
                </c:pt>
                <c:pt idx="3116">
                  <c:v>41672.458333333336</c:v>
                </c:pt>
                <c:pt idx="3117">
                  <c:v>41672.46875</c:v>
                </c:pt>
                <c:pt idx="3118">
                  <c:v>41672.479166666664</c:v>
                </c:pt>
                <c:pt idx="3119">
                  <c:v>41672.489583333336</c:v>
                </c:pt>
                <c:pt idx="3120">
                  <c:v>41672.5</c:v>
                </c:pt>
                <c:pt idx="3121">
                  <c:v>41672.510416666664</c:v>
                </c:pt>
                <c:pt idx="3122">
                  <c:v>41672.520833333336</c:v>
                </c:pt>
                <c:pt idx="3123">
                  <c:v>41672.53125</c:v>
                </c:pt>
                <c:pt idx="3124">
                  <c:v>41672.541666666664</c:v>
                </c:pt>
                <c:pt idx="3125">
                  <c:v>41672.552083333336</c:v>
                </c:pt>
                <c:pt idx="3126">
                  <c:v>41672.5625</c:v>
                </c:pt>
                <c:pt idx="3127">
                  <c:v>41672.572916666664</c:v>
                </c:pt>
                <c:pt idx="3128">
                  <c:v>41672.583333333336</c:v>
                </c:pt>
                <c:pt idx="3129">
                  <c:v>41672.59375</c:v>
                </c:pt>
                <c:pt idx="3130">
                  <c:v>41672.604166666664</c:v>
                </c:pt>
                <c:pt idx="3131">
                  <c:v>41672.614583333336</c:v>
                </c:pt>
                <c:pt idx="3132">
                  <c:v>41672.625</c:v>
                </c:pt>
                <c:pt idx="3133">
                  <c:v>41672.635416666664</c:v>
                </c:pt>
                <c:pt idx="3134">
                  <c:v>41672.645833333336</c:v>
                </c:pt>
                <c:pt idx="3135">
                  <c:v>41672.65625</c:v>
                </c:pt>
                <c:pt idx="3136">
                  <c:v>41672.666666666664</c:v>
                </c:pt>
                <c:pt idx="3137">
                  <c:v>41672.677083333336</c:v>
                </c:pt>
                <c:pt idx="3138">
                  <c:v>41672.6875</c:v>
                </c:pt>
                <c:pt idx="3139">
                  <c:v>41672.697916666664</c:v>
                </c:pt>
                <c:pt idx="3140">
                  <c:v>41672.708333333336</c:v>
                </c:pt>
                <c:pt idx="3141">
                  <c:v>41672.71875</c:v>
                </c:pt>
                <c:pt idx="3142">
                  <c:v>41672.729166666664</c:v>
                </c:pt>
                <c:pt idx="3143">
                  <c:v>41672.739583333336</c:v>
                </c:pt>
                <c:pt idx="3144">
                  <c:v>41672.75</c:v>
                </c:pt>
                <c:pt idx="3145">
                  <c:v>41672.760416666664</c:v>
                </c:pt>
                <c:pt idx="3146">
                  <c:v>41672.770833333336</c:v>
                </c:pt>
                <c:pt idx="3147">
                  <c:v>41672.78125</c:v>
                </c:pt>
                <c:pt idx="3148">
                  <c:v>41672.791666666664</c:v>
                </c:pt>
                <c:pt idx="3149">
                  <c:v>41672.802083333336</c:v>
                </c:pt>
                <c:pt idx="3150">
                  <c:v>41672.8125</c:v>
                </c:pt>
                <c:pt idx="3151">
                  <c:v>41672.822916666664</c:v>
                </c:pt>
                <c:pt idx="3152">
                  <c:v>41672.833333333336</c:v>
                </c:pt>
                <c:pt idx="3153">
                  <c:v>41672.84375</c:v>
                </c:pt>
                <c:pt idx="3154">
                  <c:v>41672.854166666664</c:v>
                </c:pt>
                <c:pt idx="3155">
                  <c:v>41672.864583333336</c:v>
                </c:pt>
                <c:pt idx="3156">
                  <c:v>41672.875</c:v>
                </c:pt>
                <c:pt idx="3157">
                  <c:v>41672.885416666664</c:v>
                </c:pt>
                <c:pt idx="3158">
                  <c:v>41672.895833333336</c:v>
                </c:pt>
                <c:pt idx="3159">
                  <c:v>41672.90625</c:v>
                </c:pt>
                <c:pt idx="3160">
                  <c:v>41672.916666666664</c:v>
                </c:pt>
                <c:pt idx="3161">
                  <c:v>41672.927083333336</c:v>
                </c:pt>
                <c:pt idx="3162">
                  <c:v>41672.9375</c:v>
                </c:pt>
                <c:pt idx="3163">
                  <c:v>41672.947916666664</c:v>
                </c:pt>
                <c:pt idx="3164">
                  <c:v>41672.958333333336</c:v>
                </c:pt>
                <c:pt idx="3165">
                  <c:v>41672.96875</c:v>
                </c:pt>
                <c:pt idx="3166">
                  <c:v>41672.979166666664</c:v>
                </c:pt>
                <c:pt idx="3167">
                  <c:v>41672.989583333336</c:v>
                </c:pt>
                <c:pt idx="3168">
                  <c:v>41673</c:v>
                </c:pt>
                <c:pt idx="3169">
                  <c:v>41673.010416666664</c:v>
                </c:pt>
                <c:pt idx="3170">
                  <c:v>41673.020833333336</c:v>
                </c:pt>
                <c:pt idx="3171">
                  <c:v>41673.03125</c:v>
                </c:pt>
                <c:pt idx="3172">
                  <c:v>41673.041666666664</c:v>
                </c:pt>
                <c:pt idx="3173">
                  <c:v>41673.052083333336</c:v>
                </c:pt>
                <c:pt idx="3174">
                  <c:v>41673.0625</c:v>
                </c:pt>
                <c:pt idx="3175">
                  <c:v>41673.072916666664</c:v>
                </c:pt>
                <c:pt idx="3176">
                  <c:v>41673.083333333336</c:v>
                </c:pt>
                <c:pt idx="3177">
                  <c:v>41673.09375</c:v>
                </c:pt>
                <c:pt idx="3178">
                  <c:v>41673.104166666664</c:v>
                </c:pt>
                <c:pt idx="3179">
                  <c:v>41673.114583333336</c:v>
                </c:pt>
                <c:pt idx="3180">
                  <c:v>41673.125</c:v>
                </c:pt>
                <c:pt idx="3181">
                  <c:v>41673.135416666664</c:v>
                </c:pt>
                <c:pt idx="3182">
                  <c:v>41673.145833333336</c:v>
                </c:pt>
                <c:pt idx="3183">
                  <c:v>41673.15625</c:v>
                </c:pt>
                <c:pt idx="3184">
                  <c:v>41673.166666666664</c:v>
                </c:pt>
                <c:pt idx="3185">
                  <c:v>41673.177083333336</c:v>
                </c:pt>
                <c:pt idx="3186">
                  <c:v>41673.1875</c:v>
                </c:pt>
                <c:pt idx="3187">
                  <c:v>41673.197916666664</c:v>
                </c:pt>
                <c:pt idx="3188">
                  <c:v>41673.208333333336</c:v>
                </c:pt>
                <c:pt idx="3189">
                  <c:v>41673.21875</c:v>
                </c:pt>
                <c:pt idx="3190">
                  <c:v>41673.229166666664</c:v>
                </c:pt>
                <c:pt idx="3191">
                  <c:v>41673.239583333336</c:v>
                </c:pt>
                <c:pt idx="3192">
                  <c:v>41673.25</c:v>
                </c:pt>
                <c:pt idx="3193">
                  <c:v>41673.260416666664</c:v>
                </c:pt>
                <c:pt idx="3194">
                  <c:v>41673.270833333336</c:v>
                </c:pt>
                <c:pt idx="3195">
                  <c:v>41673.28125</c:v>
                </c:pt>
                <c:pt idx="3196">
                  <c:v>41673.291666666664</c:v>
                </c:pt>
                <c:pt idx="3197">
                  <c:v>41673.302083333336</c:v>
                </c:pt>
                <c:pt idx="3198">
                  <c:v>41673.3125</c:v>
                </c:pt>
                <c:pt idx="3199">
                  <c:v>41673.322916666664</c:v>
                </c:pt>
                <c:pt idx="3200">
                  <c:v>41673.333333333336</c:v>
                </c:pt>
                <c:pt idx="3201">
                  <c:v>41673.34375</c:v>
                </c:pt>
                <c:pt idx="3202">
                  <c:v>41673.354166666664</c:v>
                </c:pt>
                <c:pt idx="3203">
                  <c:v>41673.364583333336</c:v>
                </c:pt>
                <c:pt idx="3204">
                  <c:v>41673.375</c:v>
                </c:pt>
                <c:pt idx="3205">
                  <c:v>41673.385416666664</c:v>
                </c:pt>
                <c:pt idx="3206">
                  <c:v>41673.395833333336</c:v>
                </c:pt>
                <c:pt idx="3207">
                  <c:v>41673.40625</c:v>
                </c:pt>
                <c:pt idx="3208">
                  <c:v>41673.416666666664</c:v>
                </c:pt>
                <c:pt idx="3209">
                  <c:v>41673.427083333336</c:v>
                </c:pt>
                <c:pt idx="3210">
                  <c:v>41673.4375</c:v>
                </c:pt>
                <c:pt idx="3211">
                  <c:v>41673.447916666664</c:v>
                </c:pt>
                <c:pt idx="3212">
                  <c:v>41673.458333333336</c:v>
                </c:pt>
                <c:pt idx="3213">
                  <c:v>41673.46875</c:v>
                </c:pt>
                <c:pt idx="3214">
                  <c:v>41673.479166666664</c:v>
                </c:pt>
                <c:pt idx="3215">
                  <c:v>41673.489583333336</c:v>
                </c:pt>
                <c:pt idx="3216">
                  <c:v>41673.5</c:v>
                </c:pt>
                <c:pt idx="3217">
                  <c:v>41673.510416666664</c:v>
                </c:pt>
                <c:pt idx="3218">
                  <c:v>41673.520833333336</c:v>
                </c:pt>
                <c:pt idx="3219">
                  <c:v>41673.53125</c:v>
                </c:pt>
                <c:pt idx="3220">
                  <c:v>41673.541666666664</c:v>
                </c:pt>
                <c:pt idx="3221">
                  <c:v>41673.552083333336</c:v>
                </c:pt>
                <c:pt idx="3222">
                  <c:v>41673.5625</c:v>
                </c:pt>
                <c:pt idx="3223">
                  <c:v>41673.572916666664</c:v>
                </c:pt>
                <c:pt idx="3224">
                  <c:v>41673.583333333336</c:v>
                </c:pt>
                <c:pt idx="3225">
                  <c:v>41673.59375</c:v>
                </c:pt>
                <c:pt idx="3226">
                  <c:v>41673.604166666664</c:v>
                </c:pt>
                <c:pt idx="3227">
                  <c:v>41673.614583333336</c:v>
                </c:pt>
                <c:pt idx="3228">
                  <c:v>41673.625</c:v>
                </c:pt>
                <c:pt idx="3229">
                  <c:v>41673.635416666664</c:v>
                </c:pt>
                <c:pt idx="3230">
                  <c:v>41673.645833333336</c:v>
                </c:pt>
                <c:pt idx="3231">
                  <c:v>41673.65625</c:v>
                </c:pt>
                <c:pt idx="3232">
                  <c:v>41673.666666666664</c:v>
                </c:pt>
                <c:pt idx="3233">
                  <c:v>41673.677083333336</c:v>
                </c:pt>
                <c:pt idx="3234">
                  <c:v>41673.6875</c:v>
                </c:pt>
                <c:pt idx="3235">
                  <c:v>41673.697916666664</c:v>
                </c:pt>
                <c:pt idx="3236">
                  <c:v>41673.708333333336</c:v>
                </c:pt>
                <c:pt idx="3237">
                  <c:v>41673.71875</c:v>
                </c:pt>
                <c:pt idx="3238">
                  <c:v>41673.729166666664</c:v>
                </c:pt>
                <c:pt idx="3239">
                  <c:v>41673.739583333336</c:v>
                </c:pt>
                <c:pt idx="3240">
                  <c:v>41673.75</c:v>
                </c:pt>
                <c:pt idx="3241">
                  <c:v>41673.760416666664</c:v>
                </c:pt>
                <c:pt idx="3242">
                  <c:v>41673.770833333336</c:v>
                </c:pt>
                <c:pt idx="3243">
                  <c:v>41673.78125</c:v>
                </c:pt>
                <c:pt idx="3244">
                  <c:v>41673.791666666664</c:v>
                </c:pt>
                <c:pt idx="3245">
                  <c:v>41673.802083333336</c:v>
                </c:pt>
                <c:pt idx="3246">
                  <c:v>41673.8125</c:v>
                </c:pt>
                <c:pt idx="3247">
                  <c:v>41673.822916666664</c:v>
                </c:pt>
                <c:pt idx="3248">
                  <c:v>41673.833333333336</c:v>
                </c:pt>
                <c:pt idx="3249">
                  <c:v>41673.84375</c:v>
                </c:pt>
                <c:pt idx="3250">
                  <c:v>41673.854166666664</c:v>
                </c:pt>
                <c:pt idx="3251">
                  <c:v>41673.864583333336</c:v>
                </c:pt>
                <c:pt idx="3252">
                  <c:v>41673.875</c:v>
                </c:pt>
                <c:pt idx="3253">
                  <c:v>41673.885416666664</c:v>
                </c:pt>
                <c:pt idx="3254">
                  <c:v>41673.895833333336</c:v>
                </c:pt>
                <c:pt idx="3255">
                  <c:v>41673.90625</c:v>
                </c:pt>
                <c:pt idx="3256">
                  <c:v>41673.916666666664</c:v>
                </c:pt>
                <c:pt idx="3257">
                  <c:v>41673.927083333336</c:v>
                </c:pt>
                <c:pt idx="3258">
                  <c:v>41673.9375</c:v>
                </c:pt>
                <c:pt idx="3259">
                  <c:v>41673.947916666664</c:v>
                </c:pt>
                <c:pt idx="3260">
                  <c:v>41673.958333333336</c:v>
                </c:pt>
                <c:pt idx="3261">
                  <c:v>41673.96875</c:v>
                </c:pt>
                <c:pt idx="3262">
                  <c:v>41673.979166666664</c:v>
                </c:pt>
                <c:pt idx="3263">
                  <c:v>41673.989583333336</c:v>
                </c:pt>
                <c:pt idx="3264">
                  <c:v>41674</c:v>
                </c:pt>
                <c:pt idx="3265">
                  <c:v>41674.010416666664</c:v>
                </c:pt>
                <c:pt idx="3266">
                  <c:v>41674.020833333336</c:v>
                </c:pt>
                <c:pt idx="3267">
                  <c:v>41674.03125</c:v>
                </c:pt>
                <c:pt idx="3268">
                  <c:v>41674.041666666664</c:v>
                </c:pt>
                <c:pt idx="3269">
                  <c:v>41674.052083333336</c:v>
                </c:pt>
                <c:pt idx="3270">
                  <c:v>41674.0625</c:v>
                </c:pt>
                <c:pt idx="3271">
                  <c:v>41674.072916666664</c:v>
                </c:pt>
                <c:pt idx="3272">
                  <c:v>41674.083333333336</c:v>
                </c:pt>
                <c:pt idx="3273">
                  <c:v>41674.09375</c:v>
                </c:pt>
                <c:pt idx="3274">
                  <c:v>41674.104166666664</c:v>
                </c:pt>
                <c:pt idx="3275">
                  <c:v>41674.114583333336</c:v>
                </c:pt>
                <c:pt idx="3276">
                  <c:v>41674.125</c:v>
                </c:pt>
                <c:pt idx="3277">
                  <c:v>41674.135416666664</c:v>
                </c:pt>
                <c:pt idx="3278">
                  <c:v>41674.145833333336</c:v>
                </c:pt>
                <c:pt idx="3279">
                  <c:v>41674.15625</c:v>
                </c:pt>
                <c:pt idx="3280">
                  <c:v>41674.166666666664</c:v>
                </c:pt>
                <c:pt idx="3281">
                  <c:v>41674.177083333336</c:v>
                </c:pt>
                <c:pt idx="3282">
                  <c:v>41674.1875</c:v>
                </c:pt>
                <c:pt idx="3283">
                  <c:v>41674.197916666664</c:v>
                </c:pt>
                <c:pt idx="3284">
                  <c:v>41674.208333333336</c:v>
                </c:pt>
                <c:pt idx="3285">
                  <c:v>41674.21875</c:v>
                </c:pt>
                <c:pt idx="3286">
                  <c:v>41674.229166666664</c:v>
                </c:pt>
                <c:pt idx="3287">
                  <c:v>41674.239583333336</c:v>
                </c:pt>
                <c:pt idx="3288">
                  <c:v>41674.25</c:v>
                </c:pt>
                <c:pt idx="3289">
                  <c:v>41674.260416666664</c:v>
                </c:pt>
                <c:pt idx="3290">
                  <c:v>41674.270833333336</c:v>
                </c:pt>
                <c:pt idx="3291">
                  <c:v>41674.28125</c:v>
                </c:pt>
                <c:pt idx="3292">
                  <c:v>41674.291666666664</c:v>
                </c:pt>
                <c:pt idx="3293">
                  <c:v>41674.302083333336</c:v>
                </c:pt>
                <c:pt idx="3294">
                  <c:v>41674.3125</c:v>
                </c:pt>
                <c:pt idx="3295">
                  <c:v>41674.322916666664</c:v>
                </c:pt>
                <c:pt idx="3296">
                  <c:v>41674.333333333336</c:v>
                </c:pt>
                <c:pt idx="3297">
                  <c:v>41674.34375</c:v>
                </c:pt>
                <c:pt idx="3298">
                  <c:v>41674.354166666664</c:v>
                </c:pt>
                <c:pt idx="3299">
                  <c:v>41674.364583333336</c:v>
                </c:pt>
                <c:pt idx="3300">
                  <c:v>41674.375</c:v>
                </c:pt>
                <c:pt idx="3301">
                  <c:v>41674.385416666664</c:v>
                </c:pt>
                <c:pt idx="3302">
                  <c:v>41674.395833333336</c:v>
                </c:pt>
                <c:pt idx="3303">
                  <c:v>41674.40625</c:v>
                </c:pt>
                <c:pt idx="3304">
                  <c:v>41674.416666666664</c:v>
                </c:pt>
                <c:pt idx="3305">
                  <c:v>41674.427083333336</c:v>
                </c:pt>
                <c:pt idx="3306">
                  <c:v>41674.4375</c:v>
                </c:pt>
                <c:pt idx="3307">
                  <c:v>41674.447916666664</c:v>
                </c:pt>
                <c:pt idx="3308">
                  <c:v>41674.458333333336</c:v>
                </c:pt>
                <c:pt idx="3309">
                  <c:v>41674.46875</c:v>
                </c:pt>
                <c:pt idx="3310">
                  <c:v>41674.479166666664</c:v>
                </c:pt>
                <c:pt idx="3311">
                  <c:v>41674.489583333336</c:v>
                </c:pt>
                <c:pt idx="3312">
                  <c:v>41674.5</c:v>
                </c:pt>
                <c:pt idx="3313">
                  <c:v>41674.510416666664</c:v>
                </c:pt>
                <c:pt idx="3314">
                  <c:v>41674.520833333336</c:v>
                </c:pt>
                <c:pt idx="3315">
                  <c:v>41674.53125</c:v>
                </c:pt>
                <c:pt idx="3316">
                  <c:v>41674.541666666664</c:v>
                </c:pt>
                <c:pt idx="3317">
                  <c:v>41674.552083333336</c:v>
                </c:pt>
                <c:pt idx="3318">
                  <c:v>41674.5625</c:v>
                </c:pt>
                <c:pt idx="3319">
                  <c:v>41674.572916666664</c:v>
                </c:pt>
                <c:pt idx="3320">
                  <c:v>41674.583333333336</c:v>
                </c:pt>
                <c:pt idx="3321">
                  <c:v>41674.59375</c:v>
                </c:pt>
                <c:pt idx="3322">
                  <c:v>41674.604166666664</c:v>
                </c:pt>
                <c:pt idx="3323">
                  <c:v>41674.614583333336</c:v>
                </c:pt>
                <c:pt idx="3324">
                  <c:v>41674.625</c:v>
                </c:pt>
                <c:pt idx="3325">
                  <c:v>41674.635416666664</c:v>
                </c:pt>
                <c:pt idx="3326">
                  <c:v>41674.645833333336</c:v>
                </c:pt>
                <c:pt idx="3327">
                  <c:v>41674.65625</c:v>
                </c:pt>
                <c:pt idx="3328">
                  <c:v>41674.666666666664</c:v>
                </c:pt>
                <c:pt idx="3329">
                  <c:v>41674.677083333336</c:v>
                </c:pt>
                <c:pt idx="3330">
                  <c:v>41674.6875</c:v>
                </c:pt>
                <c:pt idx="3331">
                  <c:v>41674.697916666664</c:v>
                </c:pt>
                <c:pt idx="3332">
                  <c:v>41674.708333333336</c:v>
                </c:pt>
                <c:pt idx="3333">
                  <c:v>41674.71875</c:v>
                </c:pt>
                <c:pt idx="3334">
                  <c:v>41674.729166666664</c:v>
                </c:pt>
                <c:pt idx="3335">
                  <c:v>41674.739583333336</c:v>
                </c:pt>
                <c:pt idx="3336">
                  <c:v>41674.75</c:v>
                </c:pt>
                <c:pt idx="3337">
                  <c:v>41674.760416666664</c:v>
                </c:pt>
                <c:pt idx="3338">
                  <c:v>41674.770833333336</c:v>
                </c:pt>
                <c:pt idx="3339">
                  <c:v>41674.78125</c:v>
                </c:pt>
                <c:pt idx="3340">
                  <c:v>41674.791666666664</c:v>
                </c:pt>
                <c:pt idx="3341">
                  <c:v>41674.802083333336</c:v>
                </c:pt>
                <c:pt idx="3342">
                  <c:v>41674.8125</c:v>
                </c:pt>
                <c:pt idx="3343">
                  <c:v>41674.822916666664</c:v>
                </c:pt>
                <c:pt idx="3344">
                  <c:v>41674.833333333336</c:v>
                </c:pt>
                <c:pt idx="3345">
                  <c:v>41674.84375</c:v>
                </c:pt>
                <c:pt idx="3346">
                  <c:v>41674.854166666664</c:v>
                </c:pt>
                <c:pt idx="3347">
                  <c:v>41674.864583333336</c:v>
                </c:pt>
                <c:pt idx="3348">
                  <c:v>41674.875</c:v>
                </c:pt>
                <c:pt idx="3349">
                  <c:v>41674.885416666664</c:v>
                </c:pt>
                <c:pt idx="3350">
                  <c:v>41674.895833333336</c:v>
                </c:pt>
                <c:pt idx="3351">
                  <c:v>41674.90625</c:v>
                </c:pt>
                <c:pt idx="3352">
                  <c:v>41674.916666666664</c:v>
                </c:pt>
                <c:pt idx="3353">
                  <c:v>41674.927083333336</c:v>
                </c:pt>
                <c:pt idx="3354">
                  <c:v>41674.9375</c:v>
                </c:pt>
                <c:pt idx="3355">
                  <c:v>41674.947916666664</c:v>
                </c:pt>
                <c:pt idx="3356">
                  <c:v>41674.958333333336</c:v>
                </c:pt>
                <c:pt idx="3357">
                  <c:v>41674.96875</c:v>
                </c:pt>
                <c:pt idx="3358">
                  <c:v>41674.979166666664</c:v>
                </c:pt>
                <c:pt idx="3359">
                  <c:v>41674.989583333336</c:v>
                </c:pt>
                <c:pt idx="3360">
                  <c:v>41675</c:v>
                </c:pt>
                <c:pt idx="3361">
                  <c:v>41675.010416666664</c:v>
                </c:pt>
                <c:pt idx="3362">
                  <c:v>41675.020833333336</c:v>
                </c:pt>
                <c:pt idx="3363">
                  <c:v>41675.03125</c:v>
                </c:pt>
                <c:pt idx="3364">
                  <c:v>41675.041666666664</c:v>
                </c:pt>
                <c:pt idx="3365">
                  <c:v>41675.052083333336</c:v>
                </c:pt>
                <c:pt idx="3366">
                  <c:v>41675.0625</c:v>
                </c:pt>
                <c:pt idx="3367">
                  <c:v>41675.072916666664</c:v>
                </c:pt>
                <c:pt idx="3368">
                  <c:v>41675.083333333336</c:v>
                </c:pt>
                <c:pt idx="3369">
                  <c:v>41675.09375</c:v>
                </c:pt>
                <c:pt idx="3370">
                  <c:v>41675.104166666664</c:v>
                </c:pt>
                <c:pt idx="3371">
                  <c:v>41675.114583333336</c:v>
                </c:pt>
                <c:pt idx="3372">
                  <c:v>41675.125</c:v>
                </c:pt>
                <c:pt idx="3373">
                  <c:v>41675.135416666664</c:v>
                </c:pt>
                <c:pt idx="3374">
                  <c:v>41675.145833333336</c:v>
                </c:pt>
                <c:pt idx="3375">
                  <c:v>41675.15625</c:v>
                </c:pt>
                <c:pt idx="3376">
                  <c:v>41675.166666666664</c:v>
                </c:pt>
                <c:pt idx="3377">
                  <c:v>41675.177083333336</c:v>
                </c:pt>
                <c:pt idx="3378">
                  <c:v>41675.1875</c:v>
                </c:pt>
                <c:pt idx="3379">
                  <c:v>41675.197916666664</c:v>
                </c:pt>
                <c:pt idx="3380">
                  <c:v>41675.208333333336</c:v>
                </c:pt>
                <c:pt idx="3381">
                  <c:v>41675.21875</c:v>
                </c:pt>
                <c:pt idx="3382">
                  <c:v>41675.229166666664</c:v>
                </c:pt>
                <c:pt idx="3383">
                  <c:v>41675.239583333336</c:v>
                </c:pt>
                <c:pt idx="3384">
                  <c:v>41675.25</c:v>
                </c:pt>
                <c:pt idx="3385">
                  <c:v>41675.260416666664</c:v>
                </c:pt>
                <c:pt idx="3386">
                  <c:v>41675.270833333336</c:v>
                </c:pt>
                <c:pt idx="3387">
                  <c:v>41675.28125</c:v>
                </c:pt>
                <c:pt idx="3388">
                  <c:v>41675.291666666664</c:v>
                </c:pt>
                <c:pt idx="3389">
                  <c:v>41675.302083333336</c:v>
                </c:pt>
                <c:pt idx="3390">
                  <c:v>41675.3125</c:v>
                </c:pt>
                <c:pt idx="3391">
                  <c:v>41675.322916666664</c:v>
                </c:pt>
                <c:pt idx="3392">
                  <c:v>41675.333333333336</c:v>
                </c:pt>
                <c:pt idx="3393">
                  <c:v>41675.34375</c:v>
                </c:pt>
                <c:pt idx="3394">
                  <c:v>41675.354166666664</c:v>
                </c:pt>
                <c:pt idx="3395">
                  <c:v>41675.364583333336</c:v>
                </c:pt>
                <c:pt idx="3396">
                  <c:v>41675.375</c:v>
                </c:pt>
                <c:pt idx="3397">
                  <c:v>41675.385416666664</c:v>
                </c:pt>
                <c:pt idx="3398">
                  <c:v>41675.395833333336</c:v>
                </c:pt>
                <c:pt idx="3399">
                  <c:v>41675.40625</c:v>
                </c:pt>
                <c:pt idx="3400">
                  <c:v>41675.416666666664</c:v>
                </c:pt>
                <c:pt idx="3401">
                  <c:v>41675.427083333336</c:v>
                </c:pt>
                <c:pt idx="3402">
                  <c:v>41675.4375</c:v>
                </c:pt>
                <c:pt idx="3403">
                  <c:v>41675.447916666664</c:v>
                </c:pt>
                <c:pt idx="3404">
                  <c:v>41675.458333333336</c:v>
                </c:pt>
                <c:pt idx="3405">
                  <c:v>41675.46875</c:v>
                </c:pt>
                <c:pt idx="3406">
                  <c:v>41675.479166666664</c:v>
                </c:pt>
                <c:pt idx="3407">
                  <c:v>41675.489583333336</c:v>
                </c:pt>
                <c:pt idx="3408">
                  <c:v>41675.5</c:v>
                </c:pt>
                <c:pt idx="3409">
                  <c:v>41675.510416666664</c:v>
                </c:pt>
                <c:pt idx="3410">
                  <c:v>41675.520833333336</c:v>
                </c:pt>
                <c:pt idx="3411">
                  <c:v>41675.53125</c:v>
                </c:pt>
                <c:pt idx="3412">
                  <c:v>41675.541666666664</c:v>
                </c:pt>
                <c:pt idx="3413">
                  <c:v>41675.552083333336</c:v>
                </c:pt>
                <c:pt idx="3414">
                  <c:v>41675.5625</c:v>
                </c:pt>
                <c:pt idx="3415">
                  <c:v>41675.572916666664</c:v>
                </c:pt>
                <c:pt idx="3416">
                  <c:v>41675.583333333336</c:v>
                </c:pt>
                <c:pt idx="3417">
                  <c:v>41675.59375</c:v>
                </c:pt>
                <c:pt idx="3418">
                  <c:v>41675.604166666664</c:v>
                </c:pt>
                <c:pt idx="3419">
                  <c:v>41675.614583333336</c:v>
                </c:pt>
                <c:pt idx="3420">
                  <c:v>41675.625</c:v>
                </c:pt>
                <c:pt idx="3421">
                  <c:v>41675.635416666664</c:v>
                </c:pt>
                <c:pt idx="3422">
                  <c:v>41675.645833333336</c:v>
                </c:pt>
                <c:pt idx="3423">
                  <c:v>41675.65625</c:v>
                </c:pt>
                <c:pt idx="3424">
                  <c:v>41675.666666666664</c:v>
                </c:pt>
                <c:pt idx="3425">
                  <c:v>41675.677083333336</c:v>
                </c:pt>
                <c:pt idx="3426">
                  <c:v>41675.6875</c:v>
                </c:pt>
                <c:pt idx="3427">
                  <c:v>41675.697916666664</c:v>
                </c:pt>
                <c:pt idx="3428">
                  <c:v>41675.708333333336</c:v>
                </c:pt>
                <c:pt idx="3429">
                  <c:v>41675.71875</c:v>
                </c:pt>
                <c:pt idx="3430">
                  <c:v>41675.729166666664</c:v>
                </c:pt>
                <c:pt idx="3431">
                  <c:v>41675.739583333336</c:v>
                </c:pt>
                <c:pt idx="3432">
                  <c:v>41675.75</c:v>
                </c:pt>
                <c:pt idx="3433">
                  <c:v>41675.760416666664</c:v>
                </c:pt>
                <c:pt idx="3434">
                  <c:v>41675.770833333336</c:v>
                </c:pt>
                <c:pt idx="3435">
                  <c:v>41675.78125</c:v>
                </c:pt>
                <c:pt idx="3436">
                  <c:v>41675.791666666664</c:v>
                </c:pt>
                <c:pt idx="3437">
                  <c:v>41675.802083333336</c:v>
                </c:pt>
                <c:pt idx="3438">
                  <c:v>41675.8125</c:v>
                </c:pt>
                <c:pt idx="3439">
                  <c:v>41675.822916666664</c:v>
                </c:pt>
                <c:pt idx="3440">
                  <c:v>41675.833333333336</c:v>
                </c:pt>
                <c:pt idx="3441">
                  <c:v>41675.84375</c:v>
                </c:pt>
                <c:pt idx="3442">
                  <c:v>41675.854166666664</c:v>
                </c:pt>
                <c:pt idx="3443">
                  <c:v>41675.864583333336</c:v>
                </c:pt>
                <c:pt idx="3444">
                  <c:v>41675.875</c:v>
                </c:pt>
                <c:pt idx="3445">
                  <c:v>41675.885416666664</c:v>
                </c:pt>
                <c:pt idx="3446">
                  <c:v>41675.895833333336</c:v>
                </c:pt>
                <c:pt idx="3447">
                  <c:v>41675.90625</c:v>
                </c:pt>
                <c:pt idx="3448">
                  <c:v>41675.916666666664</c:v>
                </c:pt>
                <c:pt idx="3449">
                  <c:v>41675.927083333336</c:v>
                </c:pt>
                <c:pt idx="3450">
                  <c:v>41675.9375</c:v>
                </c:pt>
                <c:pt idx="3451">
                  <c:v>41675.947916666664</c:v>
                </c:pt>
                <c:pt idx="3452">
                  <c:v>41675.958333333336</c:v>
                </c:pt>
                <c:pt idx="3453">
                  <c:v>41675.96875</c:v>
                </c:pt>
                <c:pt idx="3454">
                  <c:v>41675.979166666664</c:v>
                </c:pt>
                <c:pt idx="3455">
                  <c:v>41675.989583333336</c:v>
                </c:pt>
                <c:pt idx="3456">
                  <c:v>41676</c:v>
                </c:pt>
                <c:pt idx="3457">
                  <c:v>41676.010416666664</c:v>
                </c:pt>
                <c:pt idx="3458">
                  <c:v>41676.020833333336</c:v>
                </c:pt>
                <c:pt idx="3459">
                  <c:v>41676.03125</c:v>
                </c:pt>
                <c:pt idx="3460">
                  <c:v>41676.041666666664</c:v>
                </c:pt>
                <c:pt idx="3461">
                  <c:v>41676.052083333336</c:v>
                </c:pt>
                <c:pt idx="3462">
                  <c:v>41676.0625</c:v>
                </c:pt>
                <c:pt idx="3463">
                  <c:v>41676.072916666664</c:v>
                </c:pt>
                <c:pt idx="3464">
                  <c:v>41676.083333333336</c:v>
                </c:pt>
                <c:pt idx="3465">
                  <c:v>41676.09375</c:v>
                </c:pt>
                <c:pt idx="3466">
                  <c:v>41676.104166666664</c:v>
                </c:pt>
                <c:pt idx="3467">
                  <c:v>41676.114583333336</c:v>
                </c:pt>
                <c:pt idx="3468">
                  <c:v>41676.125</c:v>
                </c:pt>
                <c:pt idx="3469">
                  <c:v>41676.135416666664</c:v>
                </c:pt>
                <c:pt idx="3470">
                  <c:v>41676.145833333336</c:v>
                </c:pt>
                <c:pt idx="3471">
                  <c:v>41676.15625</c:v>
                </c:pt>
                <c:pt idx="3472">
                  <c:v>41676.166666666664</c:v>
                </c:pt>
                <c:pt idx="3473">
                  <c:v>41676.177083333336</c:v>
                </c:pt>
                <c:pt idx="3474">
                  <c:v>41676.1875</c:v>
                </c:pt>
                <c:pt idx="3475">
                  <c:v>41676.197916666664</c:v>
                </c:pt>
                <c:pt idx="3476">
                  <c:v>41676.208333333336</c:v>
                </c:pt>
                <c:pt idx="3477">
                  <c:v>41676.21875</c:v>
                </c:pt>
                <c:pt idx="3478">
                  <c:v>41676.229166666664</c:v>
                </c:pt>
                <c:pt idx="3479">
                  <c:v>41676.239583333336</c:v>
                </c:pt>
                <c:pt idx="3480">
                  <c:v>41676.25</c:v>
                </c:pt>
                <c:pt idx="3481">
                  <c:v>41676.260416666664</c:v>
                </c:pt>
                <c:pt idx="3482">
                  <c:v>41676.270833333336</c:v>
                </c:pt>
                <c:pt idx="3483">
                  <c:v>41676.28125</c:v>
                </c:pt>
                <c:pt idx="3484">
                  <c:v>41676.291666666664</c:v>
                </c:pt>
                <c:pt idx="3485">
                  <c:v>41676.302083333336</c:v>
                </c:pt>
                <c:pt idx="3486">
                  <c:v>41676.3125</c:v>
                </c:pt>
                <c:pt idx="3487">
                  <c:v>41676.322916666664</c:v>
                </c:pt>
                <c:pt idx="3488">
                  <c:v>41676.333333333336</c:v>
                </c:pt>
                <c:pt idx="3489">
                  <c:v>41676.34375</c:v>
                </c:pt>
                <c:pt idx="3490">
                  <c:v>41676.354166666664</c:v>
                </c:pt>
                <c:pt idx="3491">
                  <c:v>41676.364583333336</c:v>
                </c:pt>
                <c:pt idx="3492">
                  <c:v>41676.375</c:v>
                </c:pt>
                <c:pt idx="3493">
                  <c:v>41676.385416666664</c:v>
                </c:pt>
                <c:pt idx="3494">
                  <c:v>41676.395833333336</c:v>
                </c:pt>
                <c:pt idx="3495">
                  <c:v>41676.40625</c:v>
                </c:pt>
                <c:pt idx="3496">
                  <c:v>41676.416666666664</c:v>
                </c:pt>
                <c:pt idx="3497">
                  <c:v>41676.427083333336</c:v>
                </c:pt>
                <c:pt idx="3498">
                  <c:v>41676.4375</c:v>
                </c:pt>
                <c:pt idx="3499">
                  <c:v>41676.447916666664</c:v>
                </c:pt>
                <c:pt idx="3500">
                  <c:v>41676.458333333336</c:v>
                </c:pt>
                <c:pt idx="3501">
                  <c:v>41676.46875</c:v>
                </c:pt>
                <c:pt idx="3502">
                  <c:v>41676.479166666664</c:v>
                </c:pt>
                <c:pt idx="3503">
                  <c:v>41676.489583333336</c:v>
                </c:pt>
                <c:pt idx="3504">
                  <c:v>41676.5</c:v>
                </c:pt>
                <c:pt idx="3505">
                  <c:v>41676.510416666664</c:v>
                </c:pt>
                <c:pt idx="3506">
                  <c:v>41676.520833333336</c:v>
                </c:pt>
                <c:pt idx="3507">
                  <c:v>41676.53125</c:v>
                </c:pt>
                <c:pt idx="3508">
                  <c:v>41676.541666666664</c:v>
                </c:pt>
                <c:pt idx="3509">
                  <c:v>41676.552083333336</c:v>
                </c:pt>
                <c:pt idx="3510">
                  <c:v>41676.5625</c:v>
                </c:pt>
                <c:pt idx="3511">
                  <c:v>41676.572916666664</c:v>
                </c:pt>
                <c:pt idx="3512">
                  <c:v>41676.583333333336</c:v>
                </c:pt>
                <c:pt idx="3513">
                  <c:v>41676.59375</c:v>
                </c:pt>
                <c:pt idx="3514">
                  <c:v>41676.604166666664</c:v>
                </c:pt>
                <c:pt idx="3515">
                  <c:v>41676.614583333336</c:v>
                </c:pt>
                <c:pt idx="3516">
                  <c:v>41676.625</c:v>
                </c:pt>
                <c:pt idx="3517">
                  <c:v>41676.635416666664</c:v>
                </c:pt>
                <c:pt idx="3518">
                  <c:v>41676.645833333336</c:v>
                </c:pt>
                <c:pt idx="3519">
                  <c:v>41676.65625</c:v>
                </c:pt>
                <c:pt idx="3520">
                  <c:v>41676.666666666664</c:v>
                </c:pt>
                <c:pt idx="3521">
                  <c:v>41676.677083333336</c:v>
                </c:pt>
                <c:pt idx="3522">
                  <c:v>41676.6875</c:v>
                </c:pt>
                <c:pt idx="3523">
                  <c:v>41676.697916666664</c:v>
                </c:pt>
                <c:pt idx="3524">
                  <c:v>41676.708333333336</c:v>
                </c:pt>
                <c:pt idx="3525">
                  <c:v>41676.71875</c:v>
                </c:pt>
                <c:pt idx="3526">
                  <c:v>41676.729166666664</c:v>
                </c:pt>
                <c:pt idx="3527">
                  <c:v>41676.739583333336</c:v>
                </c:pt>
                <c:pt idx="3528">
                  <c:v>41676.75</c:v>
                </c:pt>
                <c:pt idx="3529">
                  <c:v>41676.760416666664</c:v>
                </c:pt>
                <c:pt idx="3530">
                  <c:v>41676.770833333336</c:v>
                </c:pt>
                <c:pt idx="3531">
                  <c:v>41676.78125</c:v>
                </c:pt>
                <c:pt idx="3532">
                  <c:v>41676.791666666664</c:v>
                </c:pt>
                <c:pt idx="3533">
                  <c:v>41676.802083333336</c:v>
                </c:pt>
                <c:pt idx="3534">
                  <c:v>41676.8125</c:v>
                </c:pt>
                <c:pt idx="3535">
                  <c:v>41676.822916666664</c:v>
                </c:pt>
                <c:pt idx="3536">
                  <c:v>41676.833333333336</c:v>
                </c:pt>
                <c:pt idx="3537">
                  <c:v>41676.84375</c:v>
                </c:pt>
                <c:pt idx="3538">
                  <c:v>41676.854166666664</c:v>
                </c:pt>
                <c:pt idx="3539">
                  <c:v>41676.864583333336</c:v>
                </c:pt>
                <c:pt idx="3540">
                  <c:v>41676.875</c:v>
                </c:pt>
                <c:pt idx="3541">
                  <c:v>41676.885416666664</c:v>
                </c:pt>
                <c:pt idx="3542">
                  <c:v>41676.895833333336</c:v>
                </c:pt>
                <c:pt idx="3543">
                  <c:v>41676.90625</c:v>
                </c:pt>
                <c:pt idx="3544">
                  <c:v>41676.916666666664</c:v>
                </c:pt>
                <c:pt idx="3545">
                  <c:v>41676.927083333336</c:v>
                </c:pt>
                <c:pt idx="3546">
                  <c:v>41676.9375</c:v>
                </c:pt>
                <c:pt idx="3547">
                  <c:v>41676.947916666664</c:v>
                </c:pt>
                <c:pt idx="3548">
                  <c:v>41676.958333333336</c:v>
                </c:pt>
                <c:pt idx="3549">
                  <c:v>41676.96875</c:v>
                </c:pt>
                <c:pt idx="3550">
                  <c:v>41676.979166666664</c:v>
                </c:pt>
                <c:pt idx="3551">
                  <c:v>41676.989583333336</c:v>
                </c:pt>
                <c:pt idx="3552">
                  <c:v>41677</c:v>
                </c:pt>
                <c:pt idx="3553">
                  <c:v>41677.010416666664</c:v>
                </c:pt>
                <c:pt idx="3554">
                  <c:v>41677.020833333336</c:v>
                </c:pt>
                <c:pt idx="3555">
                  <c:v>41677.03125</c:v>
                </c:pt>
                <c:pt idx="3556">
                  <c:v>41677.041666666664</c:v>
                </c:pt>
                <c:pt idx="3557">
                  <c:v>41677.052083333336</c:v>
                </c:pt>
                <c:pt idx="3558">
                  <c:v>41677.0625</c:v>
                </c:pt>
                <c:pt idx="3559">
                  <c:v>41677.072916666664</c:v>
                </c:pt>
                <c:pt idx="3560">
                  <c:v>41677.083333333336</c:v>
                </c:pt>
                <c:pt idx="3561">
                  <c:v>41677.09375</c:v>
                </c:pt>
                <c:pt idx="3562">
                  <c:v>41677.104166666664</c:v>
                </c:pt>
                <c:pt idx="3563">
                  <c:v>41677.114583333336</c:v>
                </c:pt>
                <c:pt idx="3564">
                  <c:v>41677.125</c:v>
                </c:pt>
                <c:pt idx="3565">
                  <c:v>41677.135416666664</c:v>
                </c:pt>
                <c:pt idx="3566">
                  <c:v>41677.145833333336</c:v>
                </c:pt>
                <c:pt idx="3567">
                  <c:v>41677.15625</c:v>
                </c:pt>
                <c:pt idx="3568">
                  <c:v>41677.166666666664</c:v>
                </c:pt>
                <c:pt idx="3569">
                  <c:v>41677.177083333336</c:v>
                </c:pt>
                <c:pt idx="3570">
                  <c:v>41677.1875</c:v>
                </c:pt>
                <c:pt idx="3571">
                  <c:v>41677.197916666664</c:v>
                </c:pt>
                <c:pt idx="3572">
                  <c:v>41677.208333333336</c:v>
                </c:pt>
                <c:pt idx="3573">
                  <c:v>41677.21875</c:v>
                </c:pt>
                <c:pt idx="3574">
                  <c:v>41677.229166666664</c:v>
                </c:pt>
                <c:pt idx="3575">
                  <c:v>41677.239583333336</c:v>
                </c:pt>
                <c:pt idx="3576">
                  <c:v>41677.25</c:v>
                </c:pt>
                <c:pt idx="3577">
                  <c:v>41677.260416666664</c:v>
                </c:pt>
                <c:pt idx="3578">
                  <c:v>41677.270833333336</c:v>
                </c:pt>
                <c:pt idx="3579">
                  <c:v>41677.28125</c:v>
                </c:pt>
                <c:pt idx="3580">
                  <c:v>41677.291666666664</c:v>
                </c:pt>
                <c:pt idx="3581">
                  <c:v>41677.302083333336</c:v>
                </c:pt>
                <c:pt idx="3582">
                  <c:v>41677.3125</c:v>
                </c:pt>
                <c:pt idx="3583">
                  <c:v>41677.322916666664</c:v>
                </c:pt>
                <c:pt idx="3584">
                  <c:v>41677.333333333336</c:v>
                </c:pt>
                <c:pt idx="3585">
                  <c:v>41677.34375</c:v>
                </c:pt>
                <c:pt idx="3586">
                  <c:v>41677.354166666664</c:v>
                </c:pt>
                <c:pt idx="3587">
                  <c:v>41677.364583333336</c:v>
                </c:pt>
                <c:pt idx="3588">
                  <c:v>41677.375</c:v>
                </c:pt>
                <c:pt idx="3589">
                  <c:v>41677.385416666664</c:v>
                </c:pt>
                <c:pt idx="3590">
                  <c:v>41677.395833333336</c:v>
                </c:pt>
                <c:pt idx="3591">
                  <c:v>41677.40625</c:v>
                </c:pt>
                <c:pt idx="3592">
                  <c:v>41677.416666666664</c:v>
                </c:pt>
                <c:pt idx="3593">
                  <c:v>41677.427083333336</c:v>
                </c:pt>
                <c:pt idx="3594">
                  <c:v>41677.4375</c:v>
                </c:pt>
                <c:pt idx="3595">
                  <c:v>41677.447916666664</c:v>
                </c:pt>
                <c:pt idx="3596">
                  <c:v>41677.458333333336</c:v>
                </c:pt>
                <c:pt idx="3597">
                  <c:v>41677.46875</c:v>
                </c:pt>
                <c:pt idx="3598">
                  <c:v>41677.479166666664</c:v>
                </c:pt>
                <c:pt idx="3599">
                  <c:v>41677.489583333336</c:v>
                </c:pt>
                <c:pt idx="3600">
                  <c:v>41677.5</c:v>
                </c:pt>
                <c:pt idx="3601">
                  <c:v>41677.510416666664</c:v>
                </c:pt>
                <c:pt idx="3602">
                  <c:v>41677.520833333336</c:v>
                </c:pt>
                <c:pt idx="3603">
                  <c:v>41677.53125</c:v>
                </c:pt>
                <c:pt idx="3604">
                  <c:v>41677.541666666664</c:v>
                </c:pt>
                <c:pt idx="3605">
                  <c:v>41677.552083333336</c:v>
                </c:pt>
                <c:pt idx="3606">
                  <c:v>41677.5625</c:v>
                </c:pt>
                <c:pt idx="3607">
                  <c:v>41677.572916666664</c:v>
                </c:pt>
                <c:pt idx="3608">
                  <c:v>41677.583333333336</c:v>
                </c:pt>
                <c:pt idx="3609">
                  <c:v>41677.59375</c:v>
                </c:pt>
                <c:pt idx="3610">
                  <c:v>41677.604166666664</c:v>
                </c:pt>
                <c:pt idx="3611">
                  <c:v>41677.614583333336</c:v>
                </c:pt>
                <c:pt idx="3612">
                  <c:v>41677.625</c:v>
                </c:pt>
                <c:pt idx="3613">
                  <c:v>41677.635416666664</c:v>
                </c:pt>
                <c:pt idx="3614">
                  <c:v>41677.645833333336</c:v>
                </c:pt>
                <c:pt idx="3615">
                  <c:v>41677.65625</c:v>
                </c:pt>
                <c:pt idx="3616">
                  <c:v>41677.666666666664</c:v>
                </c:pt>
                <c:pt idx="3617">
                  <c:v>41677.677083333336</c:v>
                </c:pt>
                <c:pt idx="3618">
                  <c:v>41677.6875</c:v>
                </c:pt>
                <c:pt idx="3619">
                  <c:v>41677.697916666664</c:v>
                </c:pt>
                <c:pt idx="3620">
                  <c:v>41677.708333333336</c:v>
                </c:pt>
                <c:pt idx="3621">
                  <c:v>41677.71875</c:v>
                </c:pt>
                <c:pt idx="3622">
                  <c:v>41677.729166666664</c:v>
                </c:pt>
                <c:pt idx="3623">
                  <c:v>41677.739583333336</c:v>
                </c:pt>
                <c:pt idx="3624">
                  <c:v>41677.75</c:v>
                </c:pt>
                <c:pt idx="3625">
                  <c:v>41677.760416666664</c:v>
                </c:pt>
                <c:pt idx="3626">
                  <c:v>41677.770833333336</c:v>
                </c:pt>
                <c:pt idx="3627">
                  <c:v>41677.78125</c:v>
                </c:pt>
                <c:pt idx="3628">
                  <c:v>41677.791666666664</c:v>
                </c:pt>
                <c:pt idx="3629">
                  <c:v>41677.802083333336</c:v>
                </c:pt>
                <c:pt idx="3630">
                  <c:v>41677.8125</c:v>
                </c:pt>
                <c:pt idx="3631">
                  <c:v>41677.822916666664</c:v>
                </c:pt>
                <c:pt idx="3632">
                  <c:v>41677.833333333336</c:v>
                </c:pt>
                <c:pt idx="3633">
                  <c:v>41677.84375</c:v>
                </c:pt>
                <c:pt idx="3634">
                  <c:v>41677.854166666664</c:v>
                </c:pt>
                <c:pt idx="3635">
                  <c:v>41677.864583333336</c:v>
                </c:pt>
                <c:pt idx="3636">
                  <c:v>41677.875</c:v>
                </c:pt>
                <c:pt idx="3637">
                  <c:v>41677.885416666664</c:v>
                </c:pt>
                <c:pt idx="3638">
                  <c:v>41677.895833333336</c:v>
                </c:pt>
                <c:pt idx="3639">
                  <c:v>41677.90625</c:v>
                </c:pt>
                <c:pt idx="3640">
                  <c:v>41677.916666666664</c:v>
                </c:pt>
                <c:pt idx="3641">
                  <c:v>41677.927083333336</c:v>
                </c:pt>
                <c:pt idx="3642">
                  <c:v>41677.9375</c:v>
                </c:pt>
                <c:pt idx="3643">
                  <c:v>41677.947916666664</c:v>
                </c:pt>
                <c:pt idx="3644">
                  <c:v>41677.958333333336</c:v>
                </c:pt>
                <c:pt idx="3645">
                  <c:v>41677.96875</c:v>
                </c:pt>
                <c:pt idx="3646">
                  <c:v>41677.979166666664</c:v>
                </c:pt>
                <c:pt idx="3647">
                  <c:v>41677.989583333336</c:v>
                </c:pt>
                <c:pt idx="3648">
                  <c:v>41678</c:v>
                </c:pt>
                <c:pt idx="3649">
                  <c:v>41678.010416666664</c:v>
                </c:pt>
                <c:pt idx="3650">
                  <c:v>41678.020833333336</c:v>
                </c:pt>
                <c:pt idx="3651">
                  <c:v>41678.03125</c:v>
                </c:pt>
                <c:pt idx="3652">
                  <c:v>41678.041666666664</c:v>
                </c:pt>
                <c:pt idx="3653">
                  <c:v>41678.052083333336</c:v>
                </c:pt>
                <c:pt idx="3654">
                  <c:v>41678.0625</c:v>
                </c:pt>
                <c:pt idx="3655">
                  <c:v>41678.072916666664</c:v>
                </c:pt>
                <c:pt idx="3656">
                  <c:v>41678.083333333336</c:v>
                </c:pt>
                <c:pt idx="3657">
                  <c:v>41678.09375</c:v>
                </c:pt>
                <c:pt idx="3658">
                  <c:v>41678.104166666664</c:v>
                </c:pt>
                <c:pt idx="3659">
                  <c:v>41678.114583333336</c:v>
                </c:pt>
                <c:pt idx="3660">
                  <c:v>41678.125</c:v>
                </c:pt>
                <c:pt idx="3661">
                  <c:v>41678.135416666664</c:v>
                </c:pt>
                <c:pt idx="3662">
                  <c:v>41678.145833333336</c:v>
                </c:pt>
                <c:pt idx="3663">
                  <c:v>41678.15625</c:v>
                </c:pt>
                <c:pt idx="3664">
                  <c:v>41678.166666666664</c:v>
                </c:pt>
                <c:pt idx="3665">
                  <c:v>41678.177083333336</c:v>
                </c:pt>
                <c:pt idx="3666">
                  <c:v>41678.1875</c:v>
                </c:pt>
                <c:pt idx="3667">
                  <c:v>41678.197916666664</c:v>
                </c:pt>
                <c:pt idx="3668">
                  <c:v>41678.208333333336</c:v>
                </c:pt>
                <c:pt idx="3669">
                  <c:v>41678.21875</c:v>
                </c:pt>
                <c:pt idx="3670">
                  <c:v>41678.229166666664</c:v>
                </c:pt>
                <c:pt idx="3671">
                  <c:v>41678.239583333336</c:v>
                </c:pt>
                <c:pt idx="3672">
                  <c:v>41678.25</c:v>
                </c:pt>
                <c:pt idx="3673">
                  <c:v>41678.260416666664</c:v>
                </c:pt>
                <c:pt idx="3674">
                  <c:v>41678.270833333336</c:v>
                </c:pt>
                <c:pt idx="3675">
                  <c:v>41678.28125</c:v>
                </c:pt>
                <c:pt idx="3676">
                  <c:v>41678.291666666664</c:v>
                </c:pt>
                <c:pt idx="3677">
                  <c:v>41678.302083333336</c:v>
                </c:pt>
                <c:pt idx="3678">
                  <c:v>41678.3125</c:v>
                </c:pt>
                <c:pt idx="3679">
                  <c:v>41678.322916666664</c:v>
                </c:pt>
                <c:pt idx="3680">
                  <c:v>41678.333333333336</c:v>
                </c:pt>
                <c:pt idx="3681">
                  <c:v>41678.34375</c:v>
                </c:pt>
                <c:pt idx="3682">
                  <c:v>41678.354166666664</c:v>
                </c:pt>
                <c:pt idx="3683">
                  <c:v>41678.364583333336</c:v>
                </c:pt>
                <c:pt idx="3684">
                  <c:v>41678.375</c:v>
                </c:pt>
                <c:pt idx="3685">
                  <c:v>41678.385416666664</c:v>
                </c:pt>
                <c:pt idx="3686">
                  <c:v>41678.395833333336</c:v>
                </c:pt>
                <c:pt idx="3687">
                  <c:v>41678.40625</c:v>
                </c:pt>
                <c:pt idx="3688">
                  <c:v>41678.416666666664</c:v>
                </c:pt>
                <c:pt idx="3689">
                  <c:v>41678.427083333336</c:v>
                </c:pt>
                <c:pt idx="3690">
                  <c:v>41678.4375</c:v>
                </c:pt>
                <c:pt idx="3691">
                  <c:v>41678.447916666664</c:v>
                </c:pt>
                <c:pt idx="3692">
                  <c:v>41678.458333333336</c:v>
                </c:pt>
                <c:pt idx="3693">
                  <c:v>41678.46875</c:v>
                </c:pt>
                <c:pt idx="3694">
                  <c:v>41678.479166666664</c:v>
                </c:pt>
                <c:pt idx="3695">
                  <c:v>41678.489583333336</c:v>
                </c:pt>
                <c:pt idx="3696">
                  <c:v>41678.5</c:v>
                </c:pt>
                <c:pt idx="3697">
                  <c:v>41678.510416666664</c:v>
                </c:pt>
                <c:pt idx="3698">
                  <c:v>41678.520833333336</c:v>
                </c:pt>
                <c:pt idx="3699">
                  <c:v>41678.53125</c:v>
                </c:pt>
                <c:pt idx="3700">
                  <c:v>41678.541666666664</c:v>
                </c:pt>
                <c:pt idx="3701">
                  <c:v>41678.552083333336</c:v>
                </c:pt>
                <c:pt idx="3702">
                  <c:v>41678.5625</c:v>
                </c:pt>
                <c:pt idx="3703">
                  <c:v>41678.572916666664</c:v>
                </c:pt>
                <c:pt idx="3704">
                  <c:v>41678.583333333336</c:v>
                </c:pt>
                <c:pt idx="3705">
                  <c:v>41678.59375</c:v>
                </c:pt>
                <c:pt idx="3706">
                  <c:v>41678.604166666664</c:v>
                </c:pt>
                <c:pt idx="3707">
                  <c:v>41678.614583333336</c:v>
                </c:pt>
                <c:pt idx="3708">
                  <c:v>41678.625</c:v>
                </c:pt>
                <c:pt idx="3709">
                  <c:v>41678.635416666664</c:v>
                </c:pt>
                <c:pt idx="3710">
                  <c:v>41678.645833333336</c:v>
                </c:pt>
                <c:pt idx="3711">
                  <c:v>41678.65625</c:v>
                </c:pt>
                <c:pt idx="3712">
                  <c:v>41678.666666666664</c:v>
                </c:pt>
                <c:pt idx="3713">
                  <c:v>41678.677083333336</c:v>
                </c:pt>
                <c:pt idx="3714">
                  <c:v>41678.6875</c:v>
                </c:pt>
                <c:pt idx="3715">
                  <c:v>41678.697916666664</c:v>
                </c:pt>
                <c:pt idx="3716">
                  <c:v>41678.708333333336</c:v>
                </c:pt>
                <c:pt idx="3717">
                  <c:v>41678.71875</c:v>
                </c:pt>
                <c:pt idx="3718">
                  <c:v>41678.729166666664</c:v>
                </c:pt>
                <c:pt idx="3719">
                  <c:v>41678.739583333336</c:v>
                </c:pt>
                <c:pt idx="3720">
                  <c:v>41678.75</c:v>
                </c:pt>
                <c:pt idx="3721">
                  <c:v>41678.760416666664</c:v>
                </c:pt>
                <c:pt idx="3722">
                  <c:v>41678.770833333336</c:v>
                </c:pt>
                <c:pt idx="3723">
                  <c:v>41678.78125</c:v>
                </c:pt>
                <c:pt idx="3724">
                  <c:v>41678.791666666664</c:v>
                </c:pt>
                <c:pt idx="3725">
                  <c:v>41678.802083333336</c:v>
                </c:pt>
                <c:pt idx="3726">
                  <c:v>41678.8125</c:v>
                </c:pt>
                <c:pt idx="3727">
                  <c:v>41678.822916666664</c:v>
                </c:pt>
                <c:pt idx="3728">
                  <c:v>41678.833333333336</c:v>
                </c:pt>
                <c:pt idx="3729">
                  <c:v>41678.84375</c:v>
                </c:pt>
                <c:pt idx="3730">
                  <c:v>41678.854166666664</c:v>
                </c:pt>
                <c:pt idx="3731">
                  <c:v>41678.864583333336</c:v>
                </c:pt>
                <c:pt idx="3732">
                  <c:v>41678.875</c:v>
                </c:pt>
                <c:pt idx="3733">
                  <c:v>41678.885416666664</c:v>
                </c:pt>
                <c:pt idx="3734">
                  <c:v>41678.895833333336</c:v>
                </c:pt>
                <c:pt idx="3735">
                  <c:v>41678.90625</c:v>
                </c:pt>
                <c:pt idx="3736">
                  <c:v>41678.916666666664</c:v>
                </c:pt>
                <c:pt idx="3737">
                  <c:v>41678.927083333336</c:v>
                </c:pt>
                <c:pt idx="3738">
                  <c:v>41678.9375</c:v>
                </c:pt>
                <c:pt idx="3739">
                  <c:v>41678.947916666664</c:v>
                </c:pt>
                <c:pt idx="3740">
                  <c:v>41678.958333333336</c:v>
                </c:pt>
                <c:pt idx="3741">
                  <c:v>41678.96875</c:v>
                </c:pt>
                <c:pt idx="3742">
                  <c:v>41678.979166666664</c:v>
                </c:pt>
                <c:pt idx="3743">
                  <c:v>41678.989583333336</c:v>
                </c:pt>
                <c:pt idx="3744">
                  <c:v>41679</c:v>
                </c:pt>
                <c:pt idx="3745">
                  <c:v>41679.010416666664</c:v>
                </c:pt>
                <c:pt idx="3746">
                  <c:v>41679.020833333336</c:v>
                </c:pt>
                <c:pt idx="3747">
                  <c:v>41679.03125</c:v>
                </c:pt>
                <c:pt idx="3748">
                  <c:v>41679.041666666664</c:v>
                </c:pt>
                <c:pt idx="3749">
                  <c:v>41679.052083333336</c:v>
                </c:pt>
                <c:pt idx="3750">
                  <c:v>41679.0625</c:v>
                </c:pt>
                <c:pt idx="3751">
                  <c:v>41679.072916666664</c:v>
                </c:pt>
                <c:pt idx="3752">
                  <c:v>41679.083333333336</c:v>
                </c:pt>
                <c:pt idx="3753">
                  <c:v>41679.09375</c:v>
                </c:pt>
                <c:pt idx="3754">
                  <c:v>41679.104166666664</c:v>
                </c:pt>
                <c:pt idx="3755">
                  <c:v>41679.114583333336</c:v>
                </c:pt>
                <c:pt idx="3756">
                  <c:v>41679.125</c:v>
                </c:pt>
                <c:pt idx="3757">
                  <c:v>41679.135416666664</c:v>
                </c:pt>
                <c:pt idx="3758">
                  <c:v>41679.145833333336</c:v>
                </c:pt>
                <c:pt idx="3759">
                  <c:v>41679.15625</c:v>
                </c:pt>
                <c:pt idx="3760">
                  <c:v>41679.166666666664</c:v>
                </c:pt>
                <c:pt idx="3761">
                  <c:v>41679.177083333336</c:v>
                </c:pt>
                <c:pt idx="3762">
                  <c:v>41679.1875</c:v>
                </c:pt>
                <c:pt idx="3763">
                  <c:v>41679.197916666664</c:v>
                </c:pt>
                <c:pt idx="3764">
                  <c:v>41679.208333333336</c:v>
                </c:pt>
                <c:pt idx="3765">
                  <c:v>41679.21875</c:v>
                </c:pt>
                <c:pt idx="3766">
                  <c:v>41679.229166666664</c:v>
                </c:pt>
                <c:pt idx="3767">
                  <c:v>41679.239583333336</c:v>
                </c:pt>
                <c:pt idx="3768">
                  <c:v>41679.25</c:v>
                </c:pt>
                <c:pt idx="3769">
                  <c:v>41679.260416666664</c:v>
                </c:pt>
                <c:pt idx="3770">
                  <c:v>41679.270833333336</c:v>
                </c:pt>
                <c:pt idx="3771">
                  <c:v>41679.28125</c:v>
                </c:pt>
                <c:pt idx="3772">
                  <c:v>41679.291666666664</c:v>
                </c:pt>
                <c:pt idx="3773">
                  <c:v>41679.302083333336</c:v>
                </c:pt>
                <c:pt idx="3774">
                  <c:v>41679.3125</c:v>
                </c:pt>
                <c:pt idx="3775">
                  <c:v>41679.322916666664</c:v>
                </c:pt>
                <c:pt idx="3776">
                  <c:v>41679.333333333336</c:v>
                </c:pt>
                <c:pt idx="3777">
                  <c:v>41679.34375</c:v>
                </c:pt>
                <c:pt idx="3778">
                  <c:v>41679.354166666664</c:v>
                </c:pt>
                <c:pt idx="3779">
                  <c:v>41679.364583333336</c:v>
                </c:pt>
                <c:pt idx="3780">
                  <c:v>41679.375</c:v>
                </c:pt>
                <c:pt idx="3781">
                  <c:v>41679.385416666664</c:v>
                </c:pt>
                <c:pt idx="3782">
                  <c:v>41679.395833333336</c:v>
                </c:pt>
                <c:pt idx="3783">
                  <c:v>41679.40625</c:v>
                </c:pt>
                <c:pt idx="3784">
                  <c:v>41679.416666666664</c:v>
                </c:pt>
                <c:pt idx="3785">
                  <c:v>41679.427083333336</c:v>
                </c:pt>
                <c:pt idx="3786">
                  <c:v>41679.4375</c:v>
                </c:pt>
                <c:pt idx="3787">
                  <c:v>41679.447916666664</c:v>
                </c:pt>
                <c:pt idx="3788">
                  <c:v>41679.458333333336</c:v>
                </c:pt>
                <c:pt idx="3789">
                  <c:v>41679.46875</c:v>
                </c:pt>
                <c:pt idx="3790">
                  <c:v>41679.479166666664</c:v>
                </c:pt>
                <c:pt idx="3791">
                  <c:v>41679.489583333336</c:v>
                </c:pt>
                <c:pt idx="3792">
                  <c:v>41679.5</c:v>
                </c:pt>
                <c:pt idx="3793">
                  <c:v>41679.510416666664</c:v>
                </c:pt>
                <c:pt idx="3794">
                  <c:v>41679.520833333336</c:v>
                </c:pt>
                <c:pt idx="3795">
                  <c:v>41679.53125</c:v>
                </c:pt>
                <c:pt idx="3796">
                  <c:v>41679.541666666664</c:v>
                </c:pt>
                <c:pt idx="3797">
                  <c:v>41679.552083333336</c:v>
                </c:pt>
                <c:pt idx="3798">
                  <c:v>41679.5625</c:v>
                </c:pt>
                <c:pt idx="3799">
                  <c:v>41679.572916666664</c:v>
                </c:pt>
                <c:pt idx="3800">
                  <c:v>41679.583333333336</c:v>
                </c:pt>
                <c:pt idx="3801">
                  <c:v>41679.59375</c:v>
                </c:pt>
                <c:pt idx="3802">
                  <c:v>41679.604166666664</c:v>
                </c:pt>
                <c:pt idx="3803">
                  <c:v>41679.614583333336</c:v>
                </c:pt>
                <c:pt idx="3804">
                  <c:v>41679.625</c:v>
                </c:pt>
                <c:pt idx="3805">
                  <c:v>41679.635416666664</c:v>
                </c:pt>
                <c:pt idx="3806">
                  <c:v>41679.645833333336</c:v>
                </c:pt>
                <c:pt idx="3807">
                  <c:v>41679.65625</c:v>
                </c:pt>
                <c:pt idx="3808">
                  <c:v>41679.666666666664</c:v>
                </c:pt>
                <c:pt idx="3809">
                  <c:v>41679.677083333336</c:v>
                </c:pt>
                <c:pt idx="3810">
                  <c:v>41679.6875</c:v>
                </c:pt>
                <c:pt idx="3811">
                  <c:v>41679.697916666664</c:v>
                </c:pt>
                <c:pt idx="3812">
                  <c:v>41679.708333333336</c:v>
                </c:pt>
                <c:pt idx="3813">
                  <c:v>41679.71875</c:v>
                </c:pt>
                <c:pt idx="3814">
                  <c:v>41679.729166666664</c:v>
                </c:pt>
                <c:pt idx="3815">
                  <c:v>41679.739583333336</c:v>
                </c:pt>
                <c:pt idx="3816">
                  <c:v>41679.75</c:v>
                </c:pt>
                <c:pt idx="3817">
                  <c:v>41679.760416666664</c:v>
                </c:pt>
                <c:pt idx="3818">
                  <c:v>41679.770833333336</c:v>
                </c:pt>
                <c:pt idx="3819">
                  <c:v>41679.78125</c:v>
                </c:pt>
                <c:pt idx="3820">
                  <c:v>41679.791666666664</c:v>
                </c:pt>
                <c:pt idx="3821">
                  <c:v>41679.802083333336</c:v>
                </c:pt>
                <c:pt idx="3822">
                  <c:v>41679.8125</c:v>
                </c:pt>
                <c:pt idx="3823">
                  <c:v>41679.822916666664</c:v>
                </c:pt>
                <c:pt idx="3824">
                  <c:v>41679.833333333336</c:v>
                </c:pt>
                <c:pt idx="3825">
                  <c:v>41679.84375</c:v>
                </c:pt>
                <c:pt idx="3826">
                  <c:v>41679.854166666664</c:v>
                </c:pt>
                <c:pt idx="3827">
                  <c:v>41679.864583333336</c:v>
                </c:pt>
                <c:pt idx="3828">
                  <c:v>41679.875</c:v>
                </c:pt>
                <c:pt idx="3829">
                  <c:v>41679.885416666664</c:v>
                </c:pt>
                <c:pt idx="3830">
                  <c:v>41679.895833333336</c:v>
                </c:pt>
                <c:pt idx="3831">
                  <c:v>41679.90625</c:v>
                </c:pt>
                <c:pt idx="3832">
                  <c:v>41679.916666666664</c:v>
                </c:pt>
                <c:pt idx="3833">
                  <c:v>41679.927083333336</c:v>
                </c:pt>
                <c:pt idx="3834">
                  <c:v>41679.9375</c:v>
                </c:pt>
                <c:pt idx="3835">
                  <c:v>41679.947916666664</c:v>
                </c:pt>
                <c:pt idx="3836">
                  <c:v>41679.958333333336</c:v>
                </c:pt>
                <c:pt idx="3837">
                  <c:v>41679.96875</c:v>
                </c:pt>
                <c:pt idx="3838">
                  <c:v>41679.979166666664</c:v>
                </c:pt>
                <c:pt idx="3839">
                  <c:v>41679.989583333336</c:v>
                </c:pt>
                <c:pt idx="3840">
                  <c:v>41680</c:v>
                </c:pt>
                <c:pt idx="3841">
                  <c:v>41680.010416666664</c:v>
                </c:pt>
                <c:pt idx="3842">
                  <c:v>41680.020833333336</c:v>
                </c:pt>
                <c:pt idx="3843">
                  <c:v>41680.03125</c:v>
                </c:pt>
                <c:pt idx="3844">
                  <c:v>41680.041666666664</c:v>
                </c:pt>
                <c:pt idx="3845">
                  <c:v>41680.052083333336</c:v>
                </c:pt>
                <c:pt idx="3846">
                  <c:v>41680.0625</c:v>
                </c:pt>
                <c:pt idx="3847">
                  <c:v>41680.072916666664</c:v>
                </c:pt>
                <c:pt idx="3848">
                  <c:v>41680.083333333336</c:v>
                </c:pt>
                <c:pt idx="3849">
                  <c:v>41680.09375</c:v>
                </c:pt>
                <c:pt idx="3850">
                  <c:v>41680.104166666664</c:v>
                </c:pt>
                <c:pt idx="3851">
                  <c:v>41680.114583333336</c:v>
                </c:pt>
                <c:pt idx="3852">
                  <c:v>41680.125</c:v>
                </c:pt>
                <c:pt idx="3853">
                  <c:v>41680.135416666664</c:v>
                </c:pt>
                <c:pt idx="3854">
                  <c:v>41680.145833333336</c:v>
                </c:pt>
                <c:pt idx="3855">
                  <c:v>41680.15625</c:v>
                </c:pt>
                <c:pt idx="3856">
                  <c:v>41680.166666666664</c:v>
                </c:pt>
                <c:pt idx="3857">
                  <c:v>41680.177083333336</c:v>
                </c:pt>
                <c:pt idx="3858">
                  <c:v>41680.1875</c:v>
                </c:pt>
                <c:pt idx="3859">
                  <c:v>41680.197916666664</c:v>
                </c:pt>
                <c:pt idx="3860">
                  <c:v>41680.208333333336</c:v>
                </c:pt>
                <c:pt idx="3861">
                  <c:v>41680.21875</c:v>
                </c:pt>
                <c:pt idx="3862">
                  <c:v>41680.229166666664</c:v>
                </c:pt>
                <c:pt idx="3863">
                  <c:v>41680.239583333336</c:v>
                </c:pt>
                <c:pt idx="3864">
                  <c:v>41680.25</c:v>
                </c:pt>
                <c:pt idx="3865">
                  <c:v>41680.260416666664</c:v>
                </c:pt>
                <c:pt idx="3866">
                  <c:v>41680.270833333336</c:v>
                </c:pt>
                <c:pt idx="3867">
                  <c:v>41680.28125</c:v>
                </c:pt>
                <c:pt idx="3868">
                  <c:v>41680.291666666664</c:v>
                </c:pt>
                <c:pt idx="3869">
                  <c:v>41680.302083333336</c:v>
                </c:pt>
                <c:pt idx="3870">
                  <c:v>41680.3125</c:v>
                </c:pt>
                <c:pt idx="3871">
                  <c:v>41680.322916666664</c:v>
                </c:pt>
                <c:pt idx="3872">
                  <c:v>41680.333333333336</c:v>
                </c:pt>
                <c:pt idx="3873">
                  <c:v>41680.34375</c:v>
                </c:pt>
                <c:pt idx="3874">
                  <c:v>41680.354166666664</c:v>
                </c:pt>
                <c:pt idx="3875">
                  <c:v>41680.364583333336</c:v>
                </c:pt>
                <c:pt idx="3876">
                  <c:v>41680.375</c:v>
                </c:pt>
                <c:pt idx="3877">
                  <c:v>41680.385416666664</c:v>
                </c:pt>
                <c:pt idx="3878">
                  <c:v>41680.395833333336</c:v>
                </c:pt>
                <c:pt idx="3879">
                  <c:v>41680.40625</c:v>
                </c:pt>
                <c:pt idx="3880">
                  <c:v>41680.416666666664</c:v>
                </c:pt>
                <c:pt idx="3881">
                  <c:v>41680.427083333336</c:v>
                </c:pt>
                <c:pt idx="3882">
                  <c:v>41680.4375</c:v>
                </c:pt>
                <c:pt idx="3883">
                  <c:v>41680.447916666664</c:v>
                </c:pt>
                <c:pt idx="3884">
                  <c:v>41680.458333333336</c:v>
                </c:pt>
                <c:pt idx="3885">
                  <c:v>41680.46875</c:v>
                </c:pt>
                <c:pt idx="3886">
                  <c:v>41680.479166666664</c:v>
                </c:pt>
                <c:pt idx="3887">
                  <c:v>41680.489583333336</c:v>
                </c:pt>
                <c:pt idx="3888">
                  <c:v>41680.5</c:v>
                </c:pt>
                <c:pt idx="3889">
                  <c:v>41680.510416666664</c:v>
                </c:pt>
                <c:pt idx="3890">
                  <c:v>41680.520833333336</c:v>
                </c:pt>
                <c:pt idx="3891">
                  <c:v>41680.53125</c:v>
                </c:pt>
                <c:pt idx="3892">
                  <c:v>41680.541666666664</c:v>
                </c:pt>
                <c:pt idx="3893">
                  <c:v>41680.552083333336</c:v>
                </c:pt>
                <c:pt idx="3894">
                  <c:v>41680.5625</c:v>
                </c:pt>
                <c:pt idx="3895">
                  <c:v>41680.572916666664</c:v>
                </c:pt>
                <c:pt idx="3896">
                  <c:v>41680.583333333336</c:v>
                </c:pt>
                <c:pt idx="3897">
                  <c:v>41680.59375</c:v>
                </c:pt>
                <c:pt idx="3898">
                  <c:v>41680.604166666664</c:v>
                </c:pt>
                <c:pt idx="3899">
                  <c:v>41680.614583333336</c:v>
                </c:pt>
                <c:pt idx="3900">
                  <c:v>41680.625</c:v>
                </c:pt>
                <c:pt idx="3901">
                  <c:v>41680.635416666664</c:v>
                </c:pt>
                <c:pt idx="3902">
                  <c:v>41680.645833333336</c:v>
                </c:pt>
                <c:pt idx="3903">
                  <c:v>41680.65625</c:v>
                </c:pt>
                <c:pt idx="3904">
                  <c:v>41680.666666666664</c:v>
                </c:pt>
                <c:pt idx="3905">
                  <c:v>41680.677083333336</c:v>
                </c:pt>
                <c:pt idx="3906">
                  <c:v>41680.6875</c:v>
                </c:pt>
                <c:pt idx="3907">
                  <c:v>41680.697916666664</c:v>
                </c:pt>
                <c:pt idx="3908">
                  <c:v>41680.708333333336</c:v>
                </c:pt>
                <c:pt idx="3909">
                  <c:v>41680.71875</c:v>
                </c:pt>
                <c:pt idx="3910">
                  <c:v>41680.729166666664</c:v>
                </c:pt>
                <c:pt idx="3911">
                  <c:v>41680.739583333336</c:v>
                </c:pt>
                <c:pt idx="3912">
                  <c:v>41680.75</c:v>
                </c:pt>
                <c:pt idx="3913">
                  <c:v>41680.760416666664</c:v>
                </c:pt>
                <c:pt idx="3914">
                  <c:v>41680.770833333336</c:v>
                </c:pt>
                <c:pt idx="3915">
                  <c:v>41680.78125</c:v>
                </c:pt>
                <c:pt idx="3916">
                  <c:v>41680.791666666664</c:v>
                </c:pt>
                <c:pt idx="3917">
                  <c:v>41680.802083333336</c:v>
                </c:pt>
                <c:pt idx="3918">
                  <c:v>41680.8125</c:v>
                </c:pt>
                <c:pt idx="3919">
                  <c:v>41680.822916666664</c:v>
                </c:pt>
                <c:pt idx="3920">
                  <c:v>41680.833333333336</c:v>
                </c:pt>
                <c:pt idx="3921">
                  <c:v>41680.84375</c:v>
                </c:pt>
                <c:pt idx="3922">
                  <c:v>41680.854166666664</c:v>
                </c:pt>
                <c:pt idx="3923">
                  <c:v>41680.864583333336</c:v>
                </c:pt>
                <c:pt idx="3924">
                  <c:v>41680.875</c:v>
                </c:pt>
                <c:pt idx="3925">
                  <c:v>41680.885416666664</c:v>
                </c:pt>
                <c:pt idx="3926">
                  <c:v>41680.895833333336</c:v>
                </c:pt>
                <c:pt idx="3927">
                  <c:v>41680.90625</c:v>
                </c:pt>
                <c:pt idx="3928">
                  <c:v>41680.916666666664</c:v>
                </c:pt>
                <c:pt idx="3929">
                  <c:v>41680.927083333336</c:v>
                </c:pt>
                <c:pt idx="3930">
                  <c:v>41680.9375</c:v>
                </c:pt>
                <c:pt idx="3931">
                  <c:v>41680.947916666664</c:v>
                </c:pt>
                <c:pt idx="3932">
                  <c:v>41680.958333333336</c:v>
                </c:pt>
                <c:pt idx="3933">
                  <c:v>41680.96875</c:v>
                </c:pt>
                <c:pt idx="3934">
                  <c:v>41680.979166666664</c:v>
                </c:pt>
                <c:pt idx="3935">
                  <c:v>41680.989583333336</c:v>
                </c:pt>
                <c:pt idx="3936">
                  <c:v>41681</c:v>
                </c:pt>
                <c:pt idx="3937">
                  <c:v>41681.010416666664</c:v>
                </c:pt>
                <c:pt idx="3938">
                  <c:v>41681.020833333336</c:v>
                </c:pt>
                <c:pt idx="3939">
                  <c:v>41681.03125</c:v>
                </c:pt>
                <c:pt idx="3940">
                  <c:v>41681.041666666664</c:v>
                </c:pt>
                <c:pt idx="3941">
                  <c:v>41681.052083333336</c:v>
                </c:pt>
                <c:pt idx="3942">
                  <c:v>41681.0625</c:v>
                </c:pt>
                <c:pt idx="3943">
                  <c:v>41681.072916666664</c:v>
                </c:pt>
                <c:pt idx="3944">
                  <c:v>41681.083333333336</c:v>
                </c:pt>
                <c:pt idx="3945">
                  <c:v>41681.09375</c:v>
                </c:pt>
                <c:pt idx="3946">
                  <c:v>41681.104166666664</c:v>
                </c:pt>
                <c:pt idx="3947">
                  <c:v>41681.114583333336</c:v>
                </c:pt>
                <c:pt idx="3948">
                  <c:v>41681.125</c:v>
                </c:pt>
                <c:pt idx="3949">
                  <c:v>41681.135416666664</c:v>
                </c:pt>
                <c:pt idx="3950">
                  <c:v>41681.145833333336</c:v>
                </c:pt>
                <c:pt idx="3951">
                  <c:v>41681.15625</c:v>
                </c:pt>
                <c:pt idx="3952">
                  <c:v>41681.166666666664</c:v>
                </c:pt>
                <c:pt idx="3953">
                  <c:v>41681.177083333336</c:v>
                </c:pt>
                <c:pt idx="3954">
                  <c:v>41681.1875</c:v>
                </c:pt>
                <c:pt idx="3955">
                  <c:v>41681.197916666664</c:v>
                </c:pt>
                <c:pt idx="3956">
                  <c:v>41681.208333333336</c:v>
                </c:pt>
                <c:pt idx="3957">
                  <c:v>41681.21875</c:v>
                </c:pt>
                <c:pt idx="3958">
                  <c:v>41681.229166666664</c:v>
                </c:pt>
                <c:pt idx="3959">
                  <c:v>41681.239583333336</c:v>
                </c:pt>
                <c:pt idx="3960">
                  <c:v>41681.25</c:v>
                </c:pt>
                <c:pt idx="3961">
                  <c:v>41681.260416666664</c:v>
                </c:pt>
                <c:pt idx="3962">
                  <c:v>41681.270833333336</c:v>
                </c:pt>
                <c:pt idx="3963">
                  <c:v>41681.28125</c:v>
                </c:pt>
                <c:pt idx="3964">
                  <c:v>41681.291666666664</c:v>
                </c:pt>
                <c:pt idx="3965">
                  <c:v>41681.302083333336</c:v>
                </c:pt>
                <c:pt idx="3966">
                  <c:v>41681.3125</c:v>
                </c:pt>
                <c:pt idx="3967">
                  <c:v>41681.322916666664</c:v>
                </c:pt>
                <c:pt idx="3968">
                  <c:v>41681.333333333336</c:v>
                </c:pt>
                <c:pt idx="3969">
                  <c:v>41681.34375</c:v>
                </c:pt>
                <c:pt idx="3970">
                  <c:v>41681.354166666664</c:v>
                </c:pt>
                <c:pt idx="3971">
                  <c:v>41681.364583333336</c:v>
                </c:pt>
                <c:pt idx="3972">
                  <c:v>41681.375</c:v>
                </c:pt>
                <c:pt idx="3973">
                  <c:v>41681.385416666664</c:v>
                </c:pt>
                <c:pt idx="3974">
                  <c:v>41681.395833333336</c:v>
                </c:pt>
                <c:pt idx="3975">
                  <c:v>41681.40625</c:v>
                </c:pt>
                <c:pt idx="3976">
                  <c:v>41681.416666666664</c:v>
                </c:pt>
                <c:pt idx="3977">
                  <c:v>41681.427083333336</c:v>
                </c:pt>
                <c:pt idx="3978">
                  <c:v>41681.4375</c:v>
                </c:pt>
                <c:pt idx="3979">
                  <c:v>41681.447916666664</c:v>
                </c:pt>
                <c:pt idx="3980">
                  <c:v>41681.458333333336</c:v>
                </c:pt>
                <c:pt idx="3981">
                  <c:v>41681.46875</c:v>
                </c:pt>
                <c:pt idx="3982">
                  <c:v>41681.479166666664</c:v>
                </c:pt>
                <c:pt idx="3983">
                  <c:v>41681.489583333336</c:v>
                </c:pt>
                <c:pt idx="3984">
                  <c:v>41681.5</c:v>
                </c:pt>
                <c:pt idx="3985">
                  <c:v>41681.510416666664</c:v>
                </c:pt>
                <c:pt idx="3986">
                  <c:v>41681.520833333336</c:v>
                </c:pt>
                <c:pt idx="3987">
                  <c:v>41681.53125</c:v>
                </c:pt>
                <c:pt idx="3988">
                  <c:v>41681.541666666664</c:v>
                </c:pt>
                <c:pt idx="3989">
                  <c:v>41681.552083333336</c:v>
                </c:pt>
                <c:pt idx="3990">
                  <c:v>41681.5625</c:v>
                </c:pt>
                <c:pt idx="3991">
                  <c:v>41681.572916666664</c:v>
                </c:pt>
                <c:pt idx="3992">
                  <c:v>41681.583333333336</c:v>
                </c:pt>
                <c:pt idx="3993">
                  <c:v>41681.59375</c:v>
                </c:pt>
                <c:pt idx="3994">
                  <c:v>41681.604166666664</c:v>
                </c:pt>
                <c:pt idx="3995">
                  <c:v>41681.614583333336</c:v>
                </c:pt>
                <c:pt idx="3996">
                  <c:v>41681.625</c:v>
                </c:pt>
                <c:pt idx="3997">
                  <c:v>41681.635416666664</c:v>
                </c:pt>
                <c:pt idx="3998">
                  <c:v>41681.645833333336</c:v>
                </c:pt>
                <c:pt idx="3999">
                  <c:v>41681.65625</c:v>
                </c:pt>
                <c:pt idx="4000">
                  <c:v>41681.666666666664</c:v>
                </c:pt>
                <c:pt idx="4001">
                  <c:v>41681.677083333336</c:v>
                </c:pt>
                <c:pt idx="4002">
                  <c:v>41681.6875</c:v>
                </c:pt>
                <c:pt idx="4003">
                  <c:v>41681.697916666664</c:v>
                </c:pt>
                <c:pt idx="4004">
                  <c:v>41681.708333333336</c:v>
                </c:pt>
                <c:pt idx="4005">
                  <c:v>41681.71875</c:v>
                </c:pt>
                <c:pt idx="4006">
                  <c:v>41681.729166666664</c:v>
                </c:pt>
                <c:pt idx="4007">
                  <c:v>41681.739583333336</c:v>
                </c:pt>
                <c:pt idx="4008">
                  <c:v>41681.75</c:v>
                </c:pt>
                <c:pt idx="4009">
                  <c:v>41681.760416666664</c:v>
                </c:pt>
                <c:pt idx="4010">
                  <c:v>41681.770833333336</c:v>
                </c:pt>
                <c:pt idx="4011">
                  <c:v>41681.78125</c:v>
                </c:pt>
                <c:pt idx="4012">
                  <c:v>41681.791666666664</c:v>
                </c:pt>
                <c:pt idx="4013">
                  <c:v>41681.802083333336</c:v>
                </c:pt>
                <c:pt idx="4014">
                  <c:v>41681.8125</c:v>
                </c:pt>
                <c:pt idx="4015">
                  <c:v>41681.822916666664</c:v>
                </c:pt>
                <c:pt idx="4016">
                  <c:v>41681.833333333336</c:v>
                </c:pt>
                <c:pt idx="4017">
                  <c:v>41681.84375</c:v>
                </c:pt>
                <c:pt idx="4018">
                  <c:v>41681.854166666664</c:v>
                </c:pt>
                <c:pt idx="4019">
                  <c:v>41681.864583333336</c:v>
                </c:pt>
                <c:pt idx="4020">
                  <c:v>41681.875</c:v>
                </c:pt>
                <c:pt idx="4021">
                  <c:v>41681.885416666664</c:v>
                </c:pt>
                <c:pt idx="4022">
                  <c:v>41681.895833333336</c:v>
                </c:pt>
                <c:pt idx="4023">
                  <c:v>41681.90625</c:v>
                </c:pt>
                <c:pt idx="4024">
                  <c:v>41681.916666666664</c:v>
                </c:pt>
                <c:pt idx="4025">
                  <c:v>41681.927083333336</c:v>
                </c:pt>
                <c:pt idx="4026">
                  <c:v>41681.9375</c:v>
                </c:pt>
                <c:pt idx="4027">
                  <c:v>41681.947916666664</c:v>
                </c:pt>
                <c:pt idx="4028">
                  <c:v>41681.958333333336</c:v>
                </c:pt>
                <c:pt idx="4029">
                  <c:v>41681.96875</c:v>
                </c:pt>
                <c:pt idx="4030">
                  <c:v>41681.979166666664</c:v>
                </c:pt>
                <c:pt idx="4031">
                  <c:v>41681.989583333336</c:v>
                </c:pt>
                <c:pt idx="4032">
                  <c:v>41682</c:v>
                </c:pt>
                <c:pt idx="4033">
                  <c:v>41682.010416666664</c:v>
                </c:pt>
                <c:pt idx="4034">
                  <c:v>41682.020833333336</c:v>
                </c:pt>
                <c:pt idx="4035">
                  <c:v>41682.03125</c:v>
                </c:pt>
                <c:pt idx="4036">
                  <c:v>41682.041666666664</c:v>
                </c:pt>
                <c:pt idx="4037">
                  <c:v>41682.052083333336</c:v>
                </c:pt>
                <c:pt idx="4038">
                  <c:v>41682.0625</c:v>
                </c:pt>
                <c:pt idx="4039">
                  <c:v>41682.072916666664</c:v>
                </c:pt>
                <c:pt idx="4040">
                  <c:v>41682.083333333336</c:v>
                </c:pt>
                <c:pt idx="4041">
                  <c:v>41682.09375</c:v>
                </c:pt>
                <c:pt idx="4042">
                  <c:v>41682.104166666664</c:v>
                </c:pt>
                <c:pt idx="4043">
                  <c:v>41682.114583333336</c:v>
                </c:pt>
                <c:pt idx="4044">
                  <c:v>41682.125</c:v>
                </c:pt>
                <c:pt idx="4045">
                  <c:v>41682.135416666664</c:v>
                </c:pt>
                <c:pt idx="4046">
                  <c:v>41682.145833333336</c:v>
                </c:pt>
                <c:pt idx="4047">
                  <c:v>41682.15625</c:v>
                </c:pt>
                <c:pt idx="4048">
                  <c:v>41682.166666666664</c:v>
                </c:pt>
                <c:pt idx="4049">
                  <c:v>41682.177083333336</c:v>
                </c:pt>
                <c:pt idx="4050">
                  <c:v>41682.1875</c:v>
                </c:pt>
                <c:pt idx="4051">
                  <c:v>41682.197916666664</c:v>
                </c:pt>
                <c:pt idx="4052">
                  <c:v>41682.208333333336</c:v>
                </c:pt>
                <c:pt idx="4053">
                  <c:v>41682.21875</c:v>
                </c:pt>
                <c:pt idx="4054">
                  <c:v>41682.229166666664</c:v>
                </c:pt>
                <c:pt idx="4055">
                  <c:v>41682.239583333336</c:v>
                </c:pt>
                <c:pt idx="4056">
                  <c:v>41682.25</c:v>
                </c:pt>
                <c:pt idx="4057">
                  <c:v>41682.260416666664</c:v>
                </c:pt>
                <c:pt idx="4058">
                  <c:v>41682.270833333336</c:v>
                </c:pt>
                <c:pt idx="4059">
                  <c:v>41682.28125</c:v>
                </c:pt>
                <c:pt idx="4060">
                  <c:v>41682.291666666664</c:v>
                </c:pt>
                <c:pt idx="4061">
                  <c:v>41682.302083333336</c:v>
                </c:pt>
                <c:pt idx="4062">
                  <c:v>41682.3125</c:v>
                </c:pt>
                <c:pt idx="4063">
                  <c:v>41682.322916666664</c:v>
                </c:pt>
                <c:pt idx="4064">
                  <c:v>41682.333333333336</c:v>
                </c:pt>
                <c:pt idx="4065">
                  <c:v>41682.34375</c:v>
                </c:pt>
                <c:pt idx="4066">
                  <c:v>41682.354166666664</c:v>
                </c:pt>
                <c:pt idx="4067">
                  <c:v>41682.364583333336</c:v>
                </c:pt>
                <c:pt idx="4068">
                  <c:v>41682.375</c:v>
                </c:pt>
                <c:pt idx="4069">
                  <c:v>41682.385416666664</c:v>
                </c:pt>
                <c:pt idx="4070">
                  <c:v>41682.395833333336</c:v>
                </c:pt>
                <c:pt idx="4071">
                  <c:v>41682.40625</c:v>
                </c:pt>
                <c:pt idx="4072">
                  <c:v>41682.416666666664</c:v>
                </c:pt>
                <c:pt idx="4073">
                  <c:v>41682.427083333336</c:v>
                </c:pt>
                <c:pt idx="4074">
                  <c:v>41682.4375</c:v>
                </c:pt>
                <c:pt idx="4075">
                  <c:v>41682.447916666664</c:v>
                </c:pt>
                <c:pt idx="4076">
                  <c:v>41682.458333333336</c:v>
                </c:pt>
                <c:pt idx="4077">
                  <c:v>41682.46875</c:v>
                </c:pt>
                <c:pt idx="4078">
                  <c:v>41682.479166666664</c:v>
                </c:pt>
                <c:pt idx="4079">
                  <c:v>41682.489583333336</c:v>
                </c:pt>
                <c:pt idx="4080">
                  <c:v>41682.5</c:v>
                </c:pt>
                <c:pt idx="4081">
                  <c:v>41682.510416666664</c:v>
                </c:pt>
                <c:pt idx="4082">
                  <c:v>41682.520833333336</c:v>
                </c:pt>
                <c:pt idx="4083">
                  <c:v>41682.53125</c:v>
                </c:pt>
                <c:pt idx="4084">
                  <c:v>41682.541666666664</c:v>
                </c:pt>
                <c:pt idx="4085">
                  <c:v>41682.552083333336</c:v>
                </c:pt>
                <c:pt idx="4086">
                  <c:v>41682.5625</c:v>
                </c:pt>
                <c:pt idx="4087">
                  <c:v>41682.572916666664</c:v>
                </c:pt>
                <c:pt idx="4088">
                  <c:v>41682.583333333336</c:v>
                </c:pt>
                <c:pt idx="4089">
                  <c:v>41682.59375</c:v>
                </c:pt>
                <c:pt idx="4090">
                  <c:v>41682.604166666664</c:v>
                </c:pt>
                <c:pt idx="4091">
                  <c:v>41682.614583333336</c:v>
                </c:pt>
                <c:pt idx="4092">
                  <c:v>41682.625</c:v>
                </c:pt>
                <c:pt idx="4093">
                  <c:v>41682.635416666664</c:v>
                </c:pt>
                <c:pt idx="4094">
                  <c:v>41682.645833333336</c:v>
                </c:pt>
                <c:pt idx="4095">
                  <c:v>41682.65625</c:v>
                </c:pt>
                <c:pt idx="4096">
                  <c:v>41682.666666666664</c:v>
                </c:pt>
                <c:pt idx="4097">
                  <c:v>41682.677083333336</c:v>
                </c:pt>
                <c:pt idx="4098">
                  <c:v>41682.6875</c:v>
                </c:pt>
                <c:pt idx="4099">
                  <c:v>41682.697916666664</c:v>
                </c:pt>
                <c:pt idx="4100">
                  <c:v>41682.708333333336</c:v>
                </c:pt>
                <c:pt idx="4101">
                  <c:v>41682.71875</c:v>
                </c:pt>
                <c:pt idx="4102">
                  <c:v>41682.729166666664</c:v>
                </c:pt>
                <c:pt idx="4103">
                  <c:v>41682.739583333336</c:v>
                </c:pt>
                <c:pt idx="4104">
                  <c:v>41682.75</c:v>
                </c:pt>
                <c:pt idx="4105">
                  <c:v>41682.760416666664</c:v>
                </c:pt>
                <c:pt idx="4106">
                  <c:v>41682.770833333336</c:v>
                </c:pt>
                <c:pt idx="4107">
                  <c:v>41682.78125</c:v>
                </c:pt>
                <c:pt idx="4108">
                  <c:v>41682.791666666664</c:v>
                </c:pt>
                <c:pt idx="4109">
                  <c:v>41682.802083333336</c:v>
                </c:pt>
                <c:pt idx="4110">
                  <c:v>41682.8125</c:v>
                </c:pt>
                <c:pt idx="4111">
                  <c:v>41682.822916666664</c:v>
                </c:pt>
                <c:pt idx="4112">
                  <c:v>41682.833333333336</c:v>
                </c:pt>
                <c:pt idx="4113">
                  <c:v>41682.84375</c:v>
                </c:pt>
                <c:pt idx="4114">
                  <c:v>41682.854166666664</c:v>
                </c:pt>
                <c:pt idx="4115">
                  <c:v>41682.864583333336</c:v>
                </c:pt>
                <c:pt idx="4116">
                  <c:v>41682.875</c:v>
                </c:pt>
                <c:pt idx="4117">
                  <c:v>41682.885416666664</c:v>
                </c:pt>
                <c:pt idx="4118">
                  <c:v>41682.895833333336</c:v>
                </c:pt>
                <c:pt idx="4119">
                  <c:v>41682.90625</c:v>
                </c:pt>
                <c:pt idx="4120">
                  <c:v>41682.916666666664</c:v>
                </c:pt>
                <c:pt idx="4121">
                  <c:v>41682.927083333336</c:v>
                </c:pt>
                <c:pt idx="4122">
                  <c:v>41682.9375</c:v>
                </c:pt>
                <c:pt idx="4123">
                  <c:v>41682.947916666664</c:v>
                </c:pt>
                <c:pt idx="4124">
                  <c:v>41682.958333333336</c:v>
                </c:pt>
                <c:pt idx="4125">
                  <c:v>41682.96875</c:v>
                </c:pt>
                <c:pt idx="4126">
                  <c:v>41682.979166666664</c:v>
                </c:pt>
                <c:pt idx="4127">
                  <c:v>41682.989583333336</c:v>
                </c:pt>
                <c:pt idx="4128">
                  <c:v>41683</c:v>
                </c:pt>
                <c:pt idx="4129">
                  <c:v>41683.010416666664</c:v>
                </c:pt>
                <c:pt idx="4130">
                  <c:v>41683.020833333336</c:v>
                </c:pt>
                <c:pt idx="4131">
                  <c:v>41683.03125</c:v>
                </c:pt>
                <c:pt idx="4132">
                  <c:v>41683.041666666664</c:v>
                </c:pt>
                <c:pt idx="4133">
                  <c:v>41683.052083333336</c:v>
                </c:pt>
                <c:pt idx="4134">
                  <c:v>41683.0625</c:v>
                </c:pt>
                <c:pt idx="4135">
                  <c:v>41683.072916666664</c:v>
                </c:pt>
                <c:pt idx="4136">
                  <c:v>41683.083333333336</c:v>
                </c:pt>
                <c:pt idx="4137">
                  <c:v>41683.09375</c:v>
                </c:pt>
                <c:pt idx="4138">
                  <c:v>41683.104166666664</c:v>
                </c:pt>
                <c:pt idx="4139">
                  <c:v>41683.114583333336</c:v>
                </c:pt>
                <c:pt idx="4140">
                  <c:v>41683.125</c:v>
                </c:pt>
                <c:pt idx="4141">
                  <c:v>41683.135416666664</c:v>
                </c:pt>
                <c:pt idx="4142">
                  <c:v>41683.145833333336</c:v>
                </c:pt>
                <c:pt idx="4143">
                  <c:v>41683.15625</c:v>
                </c:pt>
                <c:pt idx="4144">
                  <c:v>41683.166666666664</c:v>
                </c:pt>
                <c:pt idx="4145">
                  <c:v>41683.177083333336</c:v>
                </c:pt>
                <c:pt idx="4146">
                  <c:v>41683.1875</c:v>
                </c:pt>
                <c:pt idx="4147">
                  <c:v>41683.197916666664</c:v>
                </c:pt>
                <c:pt idx="4148">
                  <c:v>41683.208333333336</c:v>
                </c:pt>
                <c:pt idx="4149">
                  <c:v>41683.21875</c:v>
                </c:pt>
                <c:pt idx="4150">
                  <c:v>41683.229166666664</c:v>
                </c:pt>
                <c:pt idx="4151">
                  <c:v>41683.239583333336</c:v>
                </c:pt>
                <c:pt idx="4152">
                  <c:v>41683.25</c:v>
                </c:pt>
                <c:pt idx="4153">
                  <c:v>41683.260416666664</c:v>
                </c:pt>
                <c:pt idx="4154">
                  <c:v>41683.270833333336</c:v>
                </c:pt>
                <c:pt idx="4155">
                  <c:v>41683.28125</c:v>
                </c:pt>
                <c:pt idx="4156">
                  <c:v>41683.291666666664</c:v>
                </c:pt>
                <c:pt idx="4157">
                  <c:v>41683.302083333336</c:v>
                </c:pt>
                <c:pt idx="4158">
                  <c:v>41683.3125</c:v>
                </c:pt>
                <c:pt idx="4159">
                  <c:v>41683.322916666664</c:v>
                </c:pt>
                <c:pt idx="4160">
                  <c:v>41683.333333333336</c:v>
                </c:pt>
                <c:pt idx="4161">
                  <c:v>41683.34375</c:v>
                </c:pt>
                <c:pt idx="4162">
                  <c:v>41683.354166666664</c:v>
                </c:pt>
                <c:pt idx="4163">
                  <c:v>41683.364583333336</c:v>
                </c:pt>
                <c:pt idx="4164">
                  <c:v>41683.375</c:v>
                </c:pt>
                <c:pt idx="4165">
                  <c:v>41683.385416666664</c:v>
                </c:pt>
                <c:pt idx="4166">
                  <c:v>41683.395833333336</c:v>
                </c:pt>
                <c:pt idx="4167">
                  <c:v>41683.40625</c:v>
                </c:pt>
                <c:pt idx="4168">
                  <c:v>41683.416666666664</c:v>
                </c:pt>
                <c:pt idx="4169">
                  <c:v>41683.427083333336</c:v>
                </c:pt>
                <c:pt idx="4170">
                  <c:v>41683.4375</c:v>
                </c:pt>
                <c:pt idx="4171">
                  <c:v>41683.447916666664</c:v>
                </c:pt>
                <c:pt idx="4172">
                  <c:v>41683.458333333336</c:v>
                </c:pt>
                <c:pt idx="4173">
                  <c:v>41683.46875</c:v>
                </c:pt>
                <c:pt idx="4174">
                  <c:v>41683.479166666664</c:v>
                </c:pt>
                <c:pt idx="4175">
                  <c:v>41683.489583333336</c:v>
                </c:pt>
                <c:pt idx="4176">
                  <c:v>41683.5</c:v>
                </c:pt>
                <c:pt idx="4177">
                  <c:v>41683.510416666664</c:v>
                </c:pt>
                <c:pt idx="4178">
                  <c:v>41683.520833333336</c:v>
                </c:pt>
                <c:pt idx="4179">
                  <c:v>41683.53125</c:v>
                </c:pt>
                <c:pt idx="4180">
                  <c:v>41683.541666666664</c:v>
                </c:pt>
                <c:pt idx="4181">
                  <c:v>41683.552083333336</c:v>
                </c:pt>
                <c:pt idx="4182">
                  <c:v>41683.5625</c:v>
                </c:pt>
                <c:pt idx="4183">
                  <c:v>41683.572916666664</c:v>
                </c:pt>
                <c:pt idx="4184">
                  <c:v>41683.583333333336</c:v>
                </c:pt>
                <c:pt idx="4185">
                  <c:v>41683.59375</c:v>
                </c:pt>
                <c:pt idx="4186">
                  <c:v>41683.604166666664</c:v>
                </c:pt>
                <c:pt idx="4187">
                  <c:v>41683.614583333336</c:v>
                </c:pt>
                <c:pt idx="4188">
                  <c:v>41683.625</c:v>
                </c:pt>
                <c:pt idx="4189">
                  <c:v>41683.635416666664</c:v>
                </c:pt>
                <c:pt idx="4190">
                  <c:v>41683.645833333336</c:v>
                </c:pt>
                <c:pt idx="4191">
                  <c:v>41683.65625</c:v>
                </c:pt>
                <c:pt idx="4192">
                  <c:v>41683.666666666664</c:v>
                </c:pt>
                <c:pt idx="4193">
                  <c:v>41683.677083333336</c:v>
                </c:pt>
                <c:pt idx="4194">
                  <c:v>41683.6875</c:v>
                </c:pt>
                <c:pt idx="4195">
                  <c:v>41683.697916666664</c:v>
                </c:pt>
                <c:pt idx="4196">
                  <c:v>41683.708333333336</c:v>
                </c:pt>
                <c:pt idx="4197">
                  <c:v>41683.71875</c:v>
                </c:pt>
                <c:pt idx="4198">
                  <c:v>41683.729166666664</c:v>
                </c:pt>
                <c:pt idx="4199">
                  <c:v>41683.739583333336</c:v>
                </c:pt>
                <c:pt idx="4200">
                  <c:v>41683.75</c:v>
                </c:pt>
                <c:pt idx="4201">
                  <c:v>41683.760416666664</c:v>
                </c:pt>
                <c:pt idx="4202">
                  <c:v>41683.770833333336</c:v>
                </c:pt>
                <c:pt idx="4203">
                  <c:v>41683.78125</c:v>
                </c:pt>
                <c:pt idx="4204">
                  <c:v>41683.791666666664</c:v>
                </c:pt>
                <c:pt idx="4205">
                  <c:v>41683.802083333336</c:v>
                </c:pt>
                <c:pt idx="4206">
                  <c:v>41683.8125</c:v>
                </c:pt>
                <c:pt idx="4207">
                  <c:v>41683.822916666664</c:v>
                </c:pt>
                <c:pt idx="4208">
                  <c:v>41683.833333333336</c:v>
                </c:pt>
                <c:pt idx="4209">
                  <c:v>41683.84375</c:v>
                </c:pt>
                <c:pt idx="4210">
                  <c:v>41683.854166666664</c:v>
                </c:pt>
                <c:pt idx="4211">
                  <c:v>41683.864583333336</c:v>
                </c:pt>
                <c:pt idx="4212">
                  <c:v>41683.875</c:v>
                </c:pt>
                <c:pt idx="4213">
                  <c:v>41683.885416666664</c:v>
                </c:pt>
                <c:pt idx="4214">
                  <c:v>41683.895833333336</c:v>
                </c:pt>
                <c:pt idx="4215">
                  <c:v>41683.90625</c:v>
                </c:pt>
                <c:pt idx="4216">
                  <c:v>41683.916666666664</c:v>
                </c:pt>
                <c:pt idx="4217">
                  <c:v>41683.927083333336</c:v>
                </c:pt>
                <c:pt idx="4218">
                  <c:v>41683.9375</c:v>
                </c:pt>
                <c:pt idx="4219">
                  <c:v>41683.947916666664</c:v>
                </c:pt>
                <c:pt idx="4220">
                  <c:v>41683.958333333336</c:v>
                </c:pt>
                <c:pt idx="4221">
                  <c:v>41683.96875</c:v>
                </c:pt>
                <c:pt idx="4222">
                  <c:v>41683.979166666664</c:v>
                </c:pt>
                <c:pt idx="4223">
                  <c:v>41683.989583333336</c:v>
                </c:pt>
                <c:pt idx="4224">
                  <c:v>41684</c:v>
                </c:pt>
                <c:pt idx="4225">
                  <c:v>41684.010416666664</c:v>
                </c:pt>
                <c:pt idx="4226">
                  <c:v>41684.020833333336</c:v>
                </c:pt>
                <c:pt idx="4227">
                  <c:v>41684.03125</c:v>
                </c:pt>
                <c:pt idx="4228">
                  <c:v>41684.041666666664</c:v>
                </c:pt>
                <c:pt idx="4229">
                  <c:v>41684.052083333336</c:v>
                </c:pt>
                <c:pt idx="4230">
                  <c:v>41684.0625</c:v>
                </c:pt>
                <c:pt idx="4231">
                  <c:v>41684.072916666664</c:v>
                </c:pt>
                <c:pt idx="4232">
                  <c:v>41684.083333333336</c:v>
                </c:pt>
                <c:pt idx="4233">
                  <c:v>41684.09375</c:v>
                </c:pt>
                <c:pt idx="4234">
                  <c:v>41684.104166666664</c:v>
                </c:pt>
                <c:pt idx="4235">
                  <c:v>41684.114583333336</c:v>
                </c:pt>
                <c:pt idx="4236">
                  <c:v>41684.125</c:v>
                </c:pt>
                <c:pt idx="4237">
                  <c:v>41684.135416666664</c:v>
                </c:pt>
                <c:pt idx="4238">
                  <c:v>41684.145833333336</c:v>
                </c:pt>
                <c:pt idx="4239">
                  <c:v>41684.15625</c:v>
                </c:pt>
                <c:pt idx="4240">
                  <c:v>41684.166666666664</c:v>
                </c:pt>
                <c:pt idx="4241">
                  <c:v>41684.177083333336</c:v>
                </c:pt>
                <c:pt idx="4242">
                  <c:v>41684.1875</c:v>
                </c:pt>
                <c:pt idx="4243">
                  <c:v>41684.197916666664</c:v>
                </c:pt>
                <c:pt idx="4244">
                  <c:v>41684.208333333336</c:v>
                </c:pt>
                <c:pt idx="4245">
                  <c:v>41684.21875</c:v>
                </c:pt>
                <c:pt idx="4246">
                  <c:v>41684.229166666664</c:v>
                </c:pt>
                <c:pt idx="4247">
                  <c:v>41684.239583333336</c:v>
                </c:pt>
                <c:pt idx="4248">
                  <c:v>41684.25</c:v>
                </c:pt>
                <c:pt idx="4249">
                  <c:v>41684.260416666664</c:v>
                </c:pt>
                <c:pt idx="4250">
                  <c:v>41684.270833333336</c:v>
                </c:pt>
                <c:pt idx="4251">
                  <c:v>41684.28125</c:v>
                </c:pt>
                <c:pt idx="4252">
                  <c:v>41684.291666666664</c:v>
                </c:pt>
                <c:pt idx="4253">
                  <c:v>41684.302083333336</c:v>
                </c:pt>
                <c:pt idx="4254">
                  <c:v>41684.3125</c:v>
                </c:pt>
                <c:pt idx="4255">
                  <c:v>41684.322916666664</c:v>
                </c:pt>
                <c:pt idx="4256">
                  <c:v>41684.333333333336</c:v>
                </c:pt>
                <c:pt idx="4257">
                  <c:v>41684.34375</c:v>
                </c:pt>
                <c:pt idx="4258">
                  <c:v>41684.354166666664</c:v>
                </c:pt>
                <c:pt idx="4259">
                  <c:v>41684.364583333336</c:v>
                </c:pt>
                <c:pt idx="4260">
                  <c:v>41684.375</c:v>
                </c:pt>
                <c:pt idx="4261">
                  <c:v>41684.385416666664</c:v>
                </c:pt>
                <c:pt idx="4262">
                  <c:v>41684.395833333336</c:v>
                </c:pt>
                <c:pt idx="4263">
                  <c:v>41684.40625</c:v>
                </c:pt>
                <c:pt idx="4264">
                  <c:v>41684.416666666664</c:v>
                </c:pt>
                <c:pt idx="4265">
                  <c:v>41684.427083333336</c:v>
                </c:pt>
                <c:pt idx="4266">
                  <c:v>41684.4375</c:v>
                </c:pt>
                <c:pt idx="4267">
                  <c:v>41684.447916666664</c:v>
                </c:pt>
                <c:pt idx="4268">
                  <c:v>41684.458333333336</c:v>
                </c:pt>
                <c:pt idx="4269">
                  <c:v>41684.46875</c:v>
                </c:pt>
                <c:pt idx="4270">
                  <c:v>41684.479166666664</c:v>
                </c:pt>
                <c:pt idx="4271">
                  <c:v>41684.489583333336</c:v>
                </c:pt>
                <c:pt idx="4272">
                  <c:v>41684.5</c:v>
                </c:pt>
                <c:pt idx="4273">
                  <c:v>41684.510416666664</c:v>
                </c:pt>
                <c:pt idx="4274">
                  <c:v>41684.520833333336</c:v>
                </c:pt>
                <c:pt idx="4275">
                  <c:v>41684.53125</c:v>
                </c:pt>
                <c:pt idx="4276">
                  <c:v>41684.541666666664</c:v>
                </c:pt>
                <c:pt idx="4277">
                  <c:v>41684.552083333336</c:v>
                </c:pt>
                <c:pt idx="4278">
                  <c:v>41684.5625</c:v>
                </c:pt>
                <c:pt idx="4279">
                  <c:v>41684.572916666664</c:v>
                </c:pt>
                <c:pt idx="4280">
                  <c:v>41684.583333333336</c:v>
                </c:pt>
                <c:pt idx="4281">
                  <c:v>41684.59375</c:v>
                </c:pt>
                <c:pt idx="4282">
                  <c:v>41684.604166666664</c:v>
                </c:pt>
                <c:pt idx="4283">
                  <c:v>41684.614583333336</c:v>
                </c:pt>
                <c:pt idx="4284">
                  <c:v>41684.625</c:v>
                </c:pt>
                <c:pt idx="4285">
                  <c:v>41684.635416666664</c:v>
                </c:pt>
                <c:pt idx="4286">
                  <c:v>41684.645833333336</c:v>
                </c:pt>
                <c:pt idx="4287">
                  <c:v>41684.65625</c:v>
                </c:pt>
                <c:pt idx="4288">
                  <c:v>41684.666666666664</c:v>
                </c:pt>
                <c:pt idx="4289">
                  <c:v>41684.677083333336</c:v>
                </c:pt>
                <c:pt idx="4290">
                  <c:v>41684.6875</c:v>
                </c:pt>
                <c:pt idx="4291">
                  <c:v>41684.697916666664</c:v>
                </c:pt>
                <c:pt idx="4292">
                  <c:v>41684.708333333336</c:v>
                </c:pt>
                <c:pt idx="4293">
                  <c:v>41684.71875</c:v>
                </c:pt>
                <c:pt idx="4294">
                  <c:v>41684.729166666664</c:v>
                </c:pt>
                <c:pt idx="4295">
                  <c:v>41684.739583333336</c:v>
                </c:pt>
                <c:pt idx="4296">
                  <c:v>41684.75</c:v>
                </c:pt>
                <c:pt idx="4297">
                  <c:v>41684.760416666664</c:v>
                </c:pt>
                <c:pt idx="4298">
                  <c:v>41684.770833333336</c:v>
                </c:pt>
                <c:pt idx="4299">
                  <c:v>41684.78125</c:v>
                </c:pt>
                <c:pt idx="4300">
                  <c:v>41684.791666666664</c:v>
                </c:pt>
                <c:pt idx="4301">
                  <c:v>41684.802083333336</c:v>
                </c:pt>
                <c:pt idx="4302">
                  <c:v>41684.8125</c:v>
                </c:pt>
                <c:pt idx="4303">
                  <c:v>41684.822916666664</c:v>
                </c:pt>
                <c:pt idx="4304">
                  <c:v>41684.833333333336</c:v>
                </c:pt>
                <c:pt idx="4305">
                  <c:v>41684.84375</c:v>
                </c:pt>
                <c:pt idx="4306">
                  <c:v>41684.854166666664</c:v>
                </c:pt>
                <c:pt idx="4307">
                  <c:v>41684.864583333336</c:v>
                </c:pt>
                <c:pt idx="4308">
                  <c:v>41684.875</c:v>
                </c:pt>
                <c:pt idx="4309">
                  <c:v>41684.885416666664</c:v>
                </c:pt>
                <c:pt idx="4310">
                  <c:v>41684.895833333336</c:v>
                </c:pt>
                <c:pt idx="4311">
                  <c:v>41684.90625</c:v>
                </c:pt>
                <c:pt idx="4312">
                  <c:v>41684.916666666664</c:v>
                </c:pt>
                <c:pt idx="4313">
                  <c:v>41684.927083333336</c:v>
                </c:pt>
                <c:pt idx="4314">
                  <c:v>41684.9375</c:v>
                </c:pt>
                <c:pt idx="4315">
                  <c:v>41684.947916666664</c:v>
                </c:pt>
                <c:pt idx="4316">
                  <c:v>41684.958333333336</c:v>
                </c:pt>
                <c:pt idx="4317">
                  <c:v>41684.96875</c:v>
                </c:pt>
                <c:pt idx="4318">
                  <c:v>41684.979166666664</c:v>
                </c:pt>
                <c:pt idx="4319">
                  <c:v>41684.989583333336</c:v>
                </c:pt>
                <c:pt idx="4320">
                  <c:v>41685</c:v>
                </c:pt>
                <c:pt idx="4321">
                  <c:v>41685.010416666664</c:v>
                </c:pt>
                <c:pt idx="4322">
                  <c:v>41685.020833333336</c:v>
                </c:pt>
                <c:pt idx="4323">
                  <c:v>41685.03125</c:v>
                </c:pt>
                <c:pt idx="4324">
                  <c:v>41685.041666666664</c:v>
                </c:pt>
                <c:pt idx="4325">
                  <c:v>41685.052083333336</c:v>
                </c:pt>
                <c:pt idx="4326">
                  <c:v>41685.0625</c:v>
                </c:pt>
                <c:pt idx="4327">
                  <c:v>41685.072916666664</c:v>
                </c:pt>
                <c:pt idx="4328">
                  <c:v>41685.083333333336</c:v>
                </c:pt>
                <c:pt idx="4329">
                  <c:v>41685.09375</c:v>
                </c:pt>
                <c:pt idx="4330">
                  <c:v>41685.104166666664</c:v>
                </c:pt>
                <c:pt idx="4331">
                  <c:v>41685.114583333336</c:v>
                </c:pt>
                <c:pt idx="4332">
                  <c:v>41685.125</c:v>
                </c:pt>
                <c:pt idx="4333">
                  <c:v>41685.135416666664</c:v>
                </c:pt>
                <c:pt idx="4334">
                  <c:v>41685.145833333336</c:v>
                </c:pt>
                <c:pt idx="4335">
                  <c:v>41685.15625</c:v>
                </c:pt>
                <c:pt idx="4336">
                  <c:v>41685.166666666664</c:v>
                </c:pt>
                <c:pt idx="4337">
                  <c:v>41685.177083333336</c:v>
                </c:pt>
                <c:pt idx="4338">
                  <c:v>41685.1875</c:v>
                </c:pt>
                <c:pt idx="4339">
                  <c:v>41685.197916666664</c:v>
                </c:pt>
                <c:pt idx="4340">
                  <c:v>41685.208333333336</c:v>
                </c:pt>
                <c:pt idx="4341">
                  <c:v>41685.21875</c:v>
                </c:pt>
                <c:pt idx="4342">
                  <c:v>41685.229166666664</c:v>
                </c:pt>
                <c:pt idx="4343">
                  <c:v>41685.239583333336</c:v>
                </c:pt>
                <c:pt idx="4344">
                  <c:v>41685.25</c:v>
                </c:pt>
                <c:pt idx="4345">
                  <c:v>41685.260416666664</c:v>
                </c:pt>
                <c:pt idx="4346">
                  <c:v>41685.270833333336</c:v>
                </c:pt>
                <c:pt idx="4347">
                  <c:v>41685.28125</c:v>
                </c:pt>
                <c:pt idx="4348">
                  <c:v>41685.291666666664</c:v>
                </c:pt>
                <c:pt idx="4349">
                  <c:v>41685.302083333336</c:v>
                </c:pt>
                <c:pt idx="4350">
                  <c:v>41685.3125</c:v>
                </c:pt>
                <c:pt idx="4351">
                  <c:v>41685.322916666664</c:v>
                </c:pt>
                <c:pt idx="4352">
                  <c:v>41685.333333333336</c:v>
                </c:pt>
                <c:pt idx="4353">
                  <c:v>41685.34375</c:v>
                </c:pt>
                <c:pt idx="4354">
                  <c:v>41685.354166666664</c:v>
                </c:pt>
                <c:pt idx="4355">
                  <c:v>41685.364583333336</c:v>
                </c:pt>
                <c:pt idx="4356">
                  <c:v>41685.375</c:v>
                </c:pt>
                <c:pt idx="4357">
                  <c:v>41685.385416666664</c:v>
                </c:pt>
                <c:pt idx="4358">
                  <c:v>41685.395833333336</c:v>
                </c:pt>
                <c:pt idx="4359">
                  <c:v>41685.40625</c:v>
                </c:pt>
                <c:pt idx="4360">
                  <c:v>41685.416666666664</c:v>
                </c:pt>
                <c:pt idx="4361">
                  <c:v>41685.427083333336</c:v>
                </c:pt>
                <c:pt idx="4362">
                  <c:v>41685.4375</c:v>
                </c:pt>
                <c:pt idx="4363">
                  <c:v>41685.447916666664</c:v>
                </c:pt>
                <c:pt idx="4364">
                  <c:v>41685.458333333336</c:v>
                </c:pt>
                <c:pt idx="4365">
                  <c:v>41685.46875</c:v>
                </c:pt>
                <c:pt idx="4366">
                  <c:v>41685.479166666664</c:v>
                </c:pt>
                <c:pt idx="4367">
                  <c:v>41685.489583333336</c:v>
                </c:pt>
                <c:pt idx="4368">
                  <c:v>41685.5</c:v>
                </c:pt>
                <c:pt idx="4369">
                  <c:v>41685.510416666664</c:v>
                </c:pt>
                <c:pt idx="4370">
                  <c:v>41685.520833333336</c:v>
                </c:pt>
                <c:pt idx="4371">
                  <c:v>41685.53125</c:v>
                </c:pt>
                <c:pt idx="4372">
                  <c:v>41685.541666666664</c:v>
                </c:pt>
                <c:pt idx="4373">
                  <c:v>41685.552083333336</c:v>
                </c:pt>
                <c:pt idx="4374">
                  <c:v>41685.5625</c:v>
                </c:pt>
                <c:pt idx="4375">
                  <c:v>41685.572916666664</c:v>
                </c:pt>
                <c:pt idx="4376">
                  <c:v>41685.583333333336</c:v>
                </c:pt>
                <c:pt idx="4377">
                  <c:v>41685.59375</c:v>
                </c:pt>
                <c:pt idx="4378">
                  <c:v>41685.604166666664</c:v>
                </c:pt>
                <c:pt idx="4379">
                  <c:v>41685.614583333336</c:v>
                </c:pt>
                <c:pt idx="4380">
                  <c:v>41685.625</c:v>
                </c:pt>
                <c:pt idx="4381">
                  <c:v>41685.635416666664</c:v>
                </c:pt>
                <c:pt idx="4382">
                  <c:v>41685.645833333336</c:v>
                </c:pt>
                <c:pt idx="4383">
                  <c:v>41685.65625</c:v>
                </c:pt>
                <c:pt idx="4384">
                  <c:v>41685.666666666664</c:v>
                </c:pt>
                <c:pt idx="4385">
                  <c:v>41685.677083333336</c:v>
                </c:pt>
                <c:pt idx="4386">
                  <c:v>41685.6875</c:v>
                </c:pt>
                <c:pt idx="4387">
                  <c:v>41685.697916666664</c:v>
                </c:pt>
                <c:pt idx="4388">
                  <c:v>41685.708333333336</c:v>
                </c:pt>
                <c:pt idx="4389">
                  <c:v>41685.71875</c:v>
                </c:pt>
                <c:pt idx="4390">
                  <c:v>41685.729166666664</c:v>
                </c:pt>
                <c:pt idx="4391">
                  <c:v>41685.739583333336</c:v>
                </c:pt>
                <c:pt idx="4392">
                  <c:v>41685.75</c:v>
                </c:pt>
                <c:pt idx="4393">
                  <c:v>41685.760416666664</c:v>
                </c:pt>
                <c:pt idx="4394">
                  <c:v>41685.770833333336</c:v>
                </c:pt>
                <c:pt idx="4395">
                  <c:v>41685.78125</c:v>
                </c:pt>
                <c:pt idx="4396">
                  <c:v>41685.791666666664</c:v>
                </c:pt>
                <c:pt idx="4397">
                  <c:v>41685.802083333336</c:v>
                </c:pt>
                <c:pt idx="4398">
                  <c:v>41685.8125</c:v>
                </c:pt>
                <c:pt idx="4399">
                  <c:v>41685.822916666664</c:v>
                </c:pt>
                <c:pt idx="4400">
                  <c:v>41685.833333333336</c:v>
                </c:pt>
                <c:pt idx="4401">
                  <c:v>41685.84375</c:v>
                </c:pt>
                <c:pt idx="4402">
                  <c:v>41685.854166666664</c:v>
                </c:pt>
                <c:pt idx="4403">
                  <c:v>41685.864583333336</c:v>
                </c:pt>
                <c:pt idx="4404">
                  <c:v>41685.875</c:v>
                </c:pt>
                <c:pt idx="4405">
                  <c:v>41685.885416666664</c:v>
                </c:pt>
                <c:pt idx="4406">
                  <c:v>41685.895833333336</c:v>
                </c:pt>
                <c:pt idx="4407">
                  <c:v>41685.90625</c:v>
                </c:pt>
                <c:pt idx="4408">
                  <c:v>41685.916666666664</c:v>
                </c:pt>
                <c:pt idx="4409">
                  <c:v>41685.927083333336</c:v>
                </c:pt>
                <c:pt idx="4410">
                  <c:v>41685.9375</c:v>
                </c:pt>
                <c:pt idx="4411">
                  <c:v>41685.947916666664</c:v>
                </c:pt>
                <c:pt idx="4412">
                  <c:v>41685.958333333336</c:v>
                </c:pt>
                <c:pt idx="4413">
                  <c:v>41685.96875</c:v>
                </c:pt>
                <c:pt idx="4414">
                  <c:v>41685.979166666664</c:v>
                </c:pt>
                <c:pt idx="4415">
                  <c:v>41685.989583333336</c:v>
                </c:pt>
                <c:pt idx="4416">
                  <c:v>41686</c:v>
                </c:pt>
                <c:pt idx="4417">
                  <c:v>41686.010416666664</c:v>
                </c:pt>
                <c:pt idx="4418">
                  <c:v>41686.020833333336</c:v>
                </c:pt>
                <c:pt idx="4419">
                  <c:v>41686.03125</c:v>
                </c:pt>
                <c:pt idx="4420">
                  <c:v>41686.041666666664</c:v>
                </c:pt>
                <c:pt idx="4421">
                  <c:v>41686.052083333336</c:v>
                </c:pt>
                <c:pt idx="4422">
                  <c:v>41686.0625</c:v>
                </c:pt>
                <c:pt idx="4423">
                  <c:v>41686.072916666664</c:v>
                </c:pt>
                <c:pt idx="4424">
                  <c:v>41686.083333333336</c:v>
                </c:pt>
                <c:pt idx="4425">
                  <c:v>41686.09375</c:v>
                </c:pt>
                <c:pt idx="4426">
                  <c:v>41686.104166666664</c:v>
                </c:pt>
                <c:pt idx="4427">
                  <c:v>41686.114583333336</c:v>
                </c:pt>
                <c:pt idx="4428">
                  <c:v>41686.125</c:v>
                </c:pt>
                <c:pt idx="4429">
                  <c:v>41686.135416666664</c:v>
                </c:pt>
                <c:pt idx="4430">
                  <c:v>41686.145833333336</c:v>
                </c:pt>
                <c:pt idx="4431">
                  <c:v>41686.15625</c:v>
                </c:pt>
                <c:pt idx="4432">
                  <c:v>41686.166666666664</c:v>
                </c:pt>
                <c:pt idx="4433">
                  <c:v>41686.177083333336</c:v>
                </c:pt>
                <c:pt idx="4434">
                  <c:v>41686.1875</c:v>
                </c:pt>
                <c:pt idx="4435">
                  <c:v>41686.197916666664</c:v>
                </c:pt>
                <c:pt idx="4436">
                  <c:v>41686.208333333336</c:v>
                </c:pt>
                <c:pt idx="4437">
                  <c:v>41686.21875</c:v>
                </c:pt>
                <c:pt idx="4438">
                  <c:v>41686.229166666664</c:v>
                </c:pt>
                <c:pt idx="4439">
                  <c:v>41686.239583333336</c:v>
                </c:pt>
                <c:pt idx="4440">
                  <c:v>41686.25</c:v>
                </c:pt>
                <c:pt idx="4441">
                  <c:v>41686.260416666664</c:v>
                </c:pt>
                <c:pt idx="4442">
                  <c:v>41686.270833333336</c:v>
                </c:pt>
                <c:pt idx="4443">
                  <c:v>41686.28125</c:v>
                </c:pt>
                <c:pt idx="4444">
                  <c:v>41686.291666666664</c:v>
                </c:pt>
                <c:pt idx="4445">
                  <c:v>41686.302083333336</c:v>
                </c:pt>
                <c:pt idx="4446">
                  <c:v>41686.3125</c:v>
                </c:pt>
                <c:pt idx="4447">
                  <c:v>41686.322916666664</c:v>
                </c:pt>
                <c:pt idx="4448">
                  <c:v>41686.333333333336</c:v>
                </c:pt>
                <c:pt idx="4449">
                  <c:v>41686.34375</c:v>
                </c:pt>
                <c:pt idx="4450">
                  <c:v>41686.354166666664</c:v>
                </c:pt>
                <c:pt idx="4451">
                  <c:v>41686.364583333336</c:v>
                </c:pt>
                <c:pt idx="4452">
                  <c:v>41686.375</c:v>
                </c:pt>
                <c:pt idx="4453">
                  <c:v>41686.385416666664</c:v>
                </c:pt>
                <c:pt idx="4454">
                  <c:v>41686.395833333336</c:v>
                </c:pt>
                <c:pt idx="4455">
                  <c:v>41686.40625</c:v>
                </c:pt>
                <c:pt idx="4456">
                  <c:v>41686.416666666664</c:v>
                </c:pt>
                <c:pt idx="4457">
                  <c:v>41686.427083333336</c:v>
                </c:pt>
                <c:pt idx="4458">
                  <c:v>41686.4375</c:v>
                </c:pt>
                <c:pt idx="4459">
                  <c:v>41686.447916666664</c:v>
                </c:pt>
                <c:pt idx="4460">
                  <c:v>41686.458333333336</c:v>
                </c:pt>
                <c:pt idx="4461">
                  <c:v>41686.46875</c:v>
                </c:pt>
                <c:pt idx="4462">
                  <c:v>41686.479166666664</c:v>
                </c:pt>
                <c:pt idx="4463">
                  <c:v>41686.489583333336</c:v>
                </c:pt>
                <c:pt idx="4464">
                  <c:v>41686.5</c:v>
                </c:pt>
                <c:pt idx="4465">
                  <c:v>41686.510416666664</c:v>
                </c:pt>
                <c:pt idx="4466">
                  <c:v>41686.520833333336</c:v>
                </c:pt>
                <c:pt idx="4467">
                  <c:v>41686.53125</c:v>
                </c:pt>
                <c:pt idx="4468">
                  <c:v>41686.541666666664</c:v>
                </c:pt>
                <c:pt idx="4469">
                  <c:v>41686.552083333336</c:v>
                </c:pt>
                <c:pt idx="4470">
                  <c:v>41686.5625</c:v>
                </c:pt>
                <c:pt idx="4471">
                  <c:v>41686.572916666664</c:v>
                </c:pt>
                <c:pt idx="4472">
                  <c:v>41686.583333333336</c:v>
                </c:pt>
                <c:pt idx="4473">
                  <c:v>41686.59375</c:v>
                </c:pt>
                <c:pt idx="4474">
                  <c:v>41686.604166666664</c:v>
                </c:pt>
                <c:pt idx="4475">
                  <c:v>41686.614583333336</c:v>
                </c:pt>
                <c:pt idx="4476">
                  <c:v>41686.625</c:v>
                </c:pt>
                <c:pt idx="4477">
                  <c:v>41686.635416666664</c:v>
                </c:pt>
                <c:pt idx="4478">
                  <c:v>41686.645833333336</c:v>
                </c:pt>
                <c:pt idx="4479">
                  <c:v>41686.65625</c:v>
                </c:pt>
                <c:pt idx="4480">
                  <c:v>41686.666666666664</c:v>
                </c:pt>
                <c:pt idx="4481">
                  <c:v>41686.677083333336</c:v>
                </c:pt>
                <c:pt idx="4482">
                  <c:v>41686.6875</c:v>
                </c:pt>
                <c:pt idx="4483">
                  <c:v>41686.697916666664</c:v>
                </c:pt>
                <c:pt idx="4484">
                  <c:v>41686.708333333336</c:v>
                </c:pt>
                <c:pt idx="4485">
                  <c:v>41686.71875</c:v>
                </c:pt>
                <c:pt idx="4486">
                  <c:v>41686.729166666664</c:v>
                </c:pt>
                <c:pt idx="4487">
                  <c:v>41686.739583333336</c:v>
                </c:pt>
                <c:pt idx="4488">
                  <c:v>41686.75</c:v>
                </c:pt>
                <c:pt idx="4489">
                  <c:v>41686.760416666664</c:v>
                </c:pt>
                <c:pt idx="4490">
                  <c:v>41686.770833333336</c:v>
                </c:pt>
                <c:pt idx="4491">
                  <c:v>41686.78125</c:v>
                </c:pt>
                <c:pt idx="4492">
                  <c:v>41686.791666666664</c:v>
                </c:pt>
                <c:pt idx="4493">
                  <c:v>41686.802083333336</c:v>
                </c:pt>
                <c:pt idx="4494">
                  <c:v>41686.8125</c:v>
                </c:pt>
                <c:pt idx="4495">
                  <c:v>41686.822916666664</c:v>
                </c:pt>
                <c:pt idx="4496">
                  <c:v>41686.833333333336</c:v>
                </c:pt>
                <c:pt idx="4497">
                  <c:v>41686.84375</c:v>
                </c:pt>
                <c:pt idx="4498">
                  <c:v>41686.854166666664</c:v>
                </c:pt>
                <c:pt idx="4499">
                  <c:v>41686.864583333336</c:v>
                </c:pt>
                <c:pt idx="4500">
                  <c:v>41686.875</c:v>
                </c:pt>
                <c:pt idx="4501">
                  <c:v>41686.885416666664</c:v>
                </c:pt>
                <c:pt idx="4502">
                  <c:v>41686.895833333336</c:v>
                </c:pt>
                <c:pt idx="4503">
                  <c:v>41686.90625</c:v>
                </c:pt>
                <c:pt idx="4504">
                  <c:v>41686.916666666664</c:v>
                </c:pt>
                <c:pt idx="4505">
                  <c:v>41686.927083333336</c:v>
                </c:pt>
                <c:pt idx="4506">
                  <c:v>41686.9375</c:v>
                </c:pt>
                <c:pt idx="4507">
                  <c:v>41686.947916666664</c:v>
                </c:pt>
                <c:pt idx="4508">
                  <c:v>41686.958333333336</c:v>
                </c:pt>
                <c:pt idx="4509">
                  <c:v>41686.96875</c:v>
                </c:pt>
                <c:pt idx="4510">
                  <c:v>41686.979166666664</c:v>
                </c:pt>
                <c:pt idx="4511">
                  <c:v>41686.989583333336</c:v>
                </c:pt>
                <c:pt idx="4512">
                  <c:v>41687</c:v>
                </c:pt>
                <c:pt idx="4513">
                  <c:v>41687.010416666664</c:v>
                </c:pt>
                <c:pt idx="4514">
                  <c:v>41687.020833333336</c:v>
                </c:pt>
                <c:pt idx="4515">
                  <c:v>41687.03125</c:v>
                </c:pt>
                <c:pt idx="4516">
                  <c:v>41687.041666666664</c:v>
                </c:pt>
                <c:pt idx="4517">
                  <c:v>41687.052083333336</c:v>
                </c:pt>
                <c:pt idx="4518">
                  <c:v>41687.0625</c:v>
                </c:pt>
                <c:pt idx="4519">
                  <c:v>41687.072916666664</c:v>
                </c:pt>
                <c:pt idx="4520">
                  <c:v>41687.083333333336</c:v>
                </c:pt>
                <c:pt idx="4521">
                  <c:v>41687.09375</c:v>
                </c:pt>
                <c:pt idx="4522">
                  <c:v>41687.104166666664</c:v>
                </c:pt>
                <c:pt idx="4523">
                  <c:v>41687.114583333336</c:v>
                </c:pt>
                <c:pt idx="4524">
                  <c:v>41687.125</c:v>
                </c:pt>
                <c:pt idx="4525">
                  <c:v>41687.135416666664</c:v>
                </c:pt>
                <c:pt idx="4526">
                  <c:v>41687.145833333336</c:v>
                </c:pt>
                <c:pt idx="4527">
                  <c:v>41687.15625</c:v>
                </c:pt>
                <c:pt idx="4528">
                  <c:v>41687.166666666664</c:v>
                </c:pt>
                <c:pt idx="4529">
                  <c:v>41687.177083333336</c:v>
                </c:pt>
                <c:pt idx="4530">
                  <c:v>41687.1875</c:v>
                </c:pt>
                <c:pt idx="4531">
                  <c:v>41687.197916666664</c:v>
                </c:pt>
                <c:pt idx="4532">
                  <c:v>41687.208333333336</c:v>
                </c:pt>
                <c:pt idx="4533">
                  <c:v>41687.21875</c:v>
                </c:pt>
                <c:pt idx="4534">
                  <c:v>41687.229166666664</c:v>
                </c:pt>
                <c:pt idx="4535">
                  <c:v>41687.239583333336</c:v>
                </c:pt>
                <c:pt idx="4536">
                  <c:v>41687.25</c:v>
                </c:pt>
                <c:pt idx="4537">
                  <c:v>41687.260416666664</c:v>
                </c:pt>
                <c:pt idx="4538">
                  <c:v>41687.270833333336</c:v>
                </c:pt>
                <c:pt idx="4539">
                  <c:v>41687.28125</c:v>
                </c:pt>
                <c:pt idx="4540">
                  <c:v>41687.291666666664</c:v>
                </c:pt>
                <c:pt idx="4541">
                  <c:v>41687.302083333336</c:v>
                </c:pt>
                <c:pt idx="4542">
                  <c:v>41687.3125</c:v>
                </c:pt>
                <c:pt idx="4543">
                  <c:v>41687.322916666664</c:v>
                </c:pt>
                <c:pt idx="4544">
                  <c:v>41687.333333333336</c:v>
                </c:pt>
                <c:pt idx="4545">
                  <c:v>41687.34375</c:v>
                </c:pt>
                <c:pt idx="4546">
                  <c:v>41687.354166666664</c:v>
                </c:pt>
                <c:pt idx="4547">
                  <c:v>41687.364583333336</c:v>
                </c:pt>
                <c:pt idx="4548">
                  <c:v>41687.375</c:v>
                </c:pt>
                <c:pt idx="4549">
                  <c:v>41687.385416666664</c:v>
                </c:pt>
                <c:pt idx="4550">
                  <c:v>41687.395833333336</c:v>
                </c:pt>
                <c:pt idx="4551">
                  <c:v>41687.40625</c:v>
                </c:pt>
                <c:pt idx="4552">
                  <c:v>41687.416666666664</c:v>
                </c:pt>
                <c:pt idx="4553">
                  <c:v>41687.427083333336</c:v>
                </c:pt>
                <c:pt idx="4554">
                  <c:v>41687.4375</c:v>
                </c:pt>
                <c:pt idx="4555">
                  <c:v>41687.447916666664</c:v>
                </c:pt>
                <c:pt idx="4556">
                  <c:v>41687.458333333336</c:v>
                </c:pt>
                <c:pt idx="4557">
                  <c:v>41687.46875</c:v>
                </c:pt>
                <c:pt idx="4558">
                  <c:v>41687.479166666664</c:v>
                </c:pt>
                <c:pt idx="4559">
                  <c:v>41687.489583333336</c:v>
                </c:pt>
                <c:pt idx="4560">
                  <c:v>41687.5</c:v>
                </c:pt>
                <c:pt idx="4561">
                  <c:v>41687.510416666664</c:v>
                </c:pt>
                <c:pt idx="4562">
                  <c:v>41687.520833333336</c:v>
                </c:pt>
                <c:pt idx="4563">
                  <c:v>41687.53125</c:v>
                </c:pt>
                <c:pt idx="4564">
                  <c:v>41687.541666666664</c:v>
                </c:pt>
                <c:pt idx="4565">
                  <c:v>41687.552083333336</c:v>
                </c:pt>
                <c:pt idx="4566">
                  <c:v>41687.5625</c:v>
                </c:pt>
                <c:pt idx="4567">
                  <c:v>41687.572916666664</c:v>
                </c:pt>
                <c:pt idx="4568">
                  <c:v>41687.583333333336</c:v>
                </c:pt>
                <c:pt idx="4569">
                  <c:v>41687.59375</c:v>
                </c:pt>
                <c:pt idx="4570">
                  <c:v>41687.604166666664</c:v>
                </c:pt>
                <c:pt idx="4571">
                  <c:v>41687.614583333336</c:v>
                </c:pt>
                <c:pt idx="4572">
                  <c:v>41687.625</c:v>
                </c:pt>
                <c:pt idx="4573">
                  <c:v>41687.635416666664</c:v>
                </c:pt>
                <c:pt idx="4574">
                  <c:v>41687.645833333336</c:v>
                </c:pt>
                <c:pt idx="4575">
                  <c:v>41687.65625</c:v>
                </c:pt>
                <c:pt idx="4576">
                  <c:v>41687.666666666664</c:v>
                </c:pt>
                <c:pt idx="4577">
                  <c:v>41687.677083333336</c:v>
                </c:pt>
                <c:pt idx="4578">
                  <c:v>41687.6875</c:v>
                </c:pt>
                <c:pt idx="4579">
                  <c:v>41687.697916666664</c:v>
                </c:pt>
                <c:pt idx="4580">
                  <c:v>41687.708333333336</c:v>
                </c:pt>
                <c:pt idx="4581">
                  <c:v>41687.71875</c:v>
                </c:pt>
                <c:pt idx="4582">
                  <c:v>41687.729166666664</c:v>
                </c:pt>
                <c:pt idx="4583">
                  <c:v>41687.739583333336</c:v>
                </c:pt>
                <c:pt idx="4584">
                  <c:v>41687.75</c:v>
                </c:pt>
                <c:pt idx="4585">
                  <c:v>41687.760416666664</c:v>
                </c:pt>
                <c:pt idx="4586">
                  <c:v>41687.770833333336</c:v>
                </c:pt>
                <c:pt idx="4587">
                  <c:v>41687.78125</c:v>
                </c:pt>
                <c:pt idx="4588">
                  <c:v>41687.791666666664</c:v>
                </c:pt>
                <c:pt idx="4589">
                  <c:v>41687.802083333336</c:v>
                </c:pt>
                <c:pt idx="4590">
                  <c:v>41687.8125</c:v>
                </c:pt>
                <c:pt idx="4591">
                  <c:v>41687.822916666664</c:v>
                </c:pt>
                <c:pt idx="4592">
                  <c:v>41687.833333333336</c:v>
                </c:pt>
                <c:pt idx="4593">
                  <c:v>41687.84375</c:v>
                </c:pt>
                <c:pt idx="4594">
                  <c:v>41687.854166666664</c:v>
                </c:pt>
                <c:pt idx="4595">
                  <c:v>41687.864583333336</c:v>
                </c:pt>
                <c:pt idx="4596">
                  <c:v>41687.875</c:v>
                </c:pt>
                <c:pt idx="4597">
                  <c:v>41687.885416666664</c:v>
                </c:pt>
                <c:pt idx="4598">
                  <c:v>41687.895833333336</c:v>
                </c:pt>
                <c:pt idx="4599">
                  <c:v>41687.90625</c:v>
                </c:pt>
                <c:pt idx="4600">
                  <c:v>41687.916666666664</c:v>
                </c:pt>
                <c:pt idx="4601">
                  <c:v>41687.927083333336</c:v>
                </c:pt>
                <c:pt idx="4602">
                  <c:v>41687.9375</c:v>
                </c:pt>
                <c:pt idx="4603">
                  <c:v>41687.947916666664</c:v>
                </c:pt>
                <c:pt idx="4604">
                  <c:v>41687.958333333336</c:v>
                </c:pt>
                <c:pt idx="4605">
                  <c:v>41687.96875</c:v>
                </c:pt>
                <c:pt idx="4606">
                  <c:v>41687.979166666664</c:v>
                </c:pt>
                <c:pt idx="4607">
                  <c:v>41687.989583333336</c:v>
                </c:pt>
                <c:pt idx="4608">
                  <c:v>41688</c:v>
                </c:pt>
                <c:pt idx="4609">
                  <c:v>41688.010416666664</c:v>
                </c:pt>
                <c:pt idx="4610">
                  <c:v>41688.020833333336</c:v>
                </c:pt>
                <c:pt idx="4611">
                  <c:v>41688.03125</c:v>
                </c:pt>
                <c:pt idx="4612">
                  <c:v>41688.041666666664</c:v>
                </c:pt>
                <c:pt idx="4613">
                  <c:v>41688.052083333336</c:v>
                </c:pt>
                <c:pt idx="4614">
                  <c:v>41688.0625</c:v>
                </c:pt>
                <c:pt idx="4615">
                  <c:v>41688.072916666664</c:v>
                </c:pt>
                <c:pt idx="4616">
                  <c:v>41688.083333333336</c:v>
                </c:pt>
                <c:pt idx="4617">
                  <c:v>41688.09375</c:v>
                </c:pt>
                <c:pt idx="4618">
                  <c:v>41688.104166666664</c:v>
                </c:pt>
                <c:pt idx="4619">
                  <c:v>41688.114583333336</c:v>
                </c:pt>
                <c:pt idx="4620">
                  <c:v>41688.125</c:v>
                </c:pt>
                <c:pt idx="4621">
                  <c:v>41688.135416666664</c:v>
                </c:pt>
                <c:pt idx="4622">
                  <c:v>41688.145833333336</c:v>
                </c:pt>
                <c:pt idx="4623">
                  <c:v>41688.15625</c:v>
                </c:pt>
                <c:pt idx="4624">
                  <c:v>41688.166666666664</c:v>
                </c:pt>
                <c:pt idx="4625">
                  <c:v>41688.177083333336</c:v>
                </c:pt>
                <c:pt idx="4626">
                  <c:v>41688.1875</c:v>
                </c:pt>
                <c:pt idx="4627">
                  <c:v>41688.197916666664</c:v>
                </c:pt>
                <c:pt idx="4628">
                  <c:v>41688.208333333336</c:v>
                </c:pt>
                <c:pt idx="4629">
                  <c:v>41688.21875</c:v>
                </c:pt>
                <c:pt idx="4630">
                  <c:v>41688.229166666664</c:v>
                </c:pt>
                <c:pt idx="4631">
                  <c:v>41688.239583333336</c:v>
                </c:pt>
                <c:pt idx="4632">
                  <c:v>41688.25</c:v>
                </c:pt>
                <c:pt idx="4633">
                  <c:v>41688.260416666664</c:v>
                </c:pt>
                <c:pt idx="4634">
                  <c:v>41688.270833333336</c:v>
                </c:pt>
                <c:pt idx="4635">
                  <c:v>41688.28125</c:v>
                </c:pt>
                <c:pt idx="4636">
                  <c:v>41688.291666666664</c:v>
                </c:pt>
                <c:pt idx="4637">
                  <c:v>41688.302083333336</c:v>
                </c:pt>
                <c:pt idx="4638">
                  <c:v>41688.3125</c:v>
                </c:pt>
                <c:pt idx="4639">
                  <c:v>41688.322916666664</c:v>
                </c:pt>
                <c:pt idx="4640">
                  <c:v>41688.333333333336</c:v>
                </c:pt>
                <c:pt idx="4641">
                  <c:v>41688.34375</c:v>
                </c:pt>
                <c:pt idx="4642">
                  <c:v>41688.354166666664</c:v>
                </c:pt>
                <c:pt idx="4643">
                  <c:v>41688.364583333336</c:v>
                </c:pt>
                <c:pt idx="4644">
                  <c:v>41688.375</c:v>
                </c:pt>
                <c:pt idx="4645">
                  <c:v>41688.385416666664</c:v>
                </c:pt>
                <c:pt idx="4646">
                  <c:v>41688.395833333336</c:v>
                </c:pt>
                <c:pt idx="4647">
                  <c:v>41688.40625</c:v>
                </c:pt>
                <c:pt idx="4648">
                  <c:v>41688.416666666664</c:v>
                </c:pt>
                <c:pt idx="4649">
                  <c:v>41688.427083333336</c:v>
                </c:pt>
                <c:pt idx="4650">
                  <c:v>41688.4375</c:v>
                </c:pt>
                <c:pt idx="4651">
                  <c:v>41688.447916666664</c:v>
                </c:pt>
                <c:pt idx="4652">
                  <c:v>41688.458333333336</c:v>
                </c:pt>
                <c:pt idx="4653">
                  <c:v>41688.46875</c:v>
                </c:pt>
                <c:pt idx="4654">
                  <c:v>41688.479166666664</c:v>
                </c:pt>
                <c:pt idx="4655">
                  <c:v>41688.489583333336</c:v>
                </c:pt>
                <c:pt idx="4656">
                  <c:v>41688.5</c:v>
                </c:pt>
                <c:pt idx="4657">
                  <c:v>41688.510416666664</c:v>
                </c:pt>
                <c:pt idx="4658">
                  <c:v>41688.520833333336</c:v>
                </c:pt>
                <c:pt idx="4659">
                  <c:v>41688.53125</c:v>
                </c:pt>
                <c:pt idx="4660">
                  <c:v>41688.541666666664</c:v>
                </c:pt>
                <c:pt idx="4661">
                  <c:v>41688.552083333336</c:v>
                </c:pt>
                <c:pt idx="4662">
                  <c:v>41688.5625</c:v>
                </c:pt>
                <c:pt idx="4663">
                  <c:v>41688.572916666664</c:v>
                </c:pt>
                <c:pt idx="4664">
                  <c:v>41688.583333333336</c:v>
                </c:pt>
                <c:pt idx="4665">
                  <c:v>41688.59375</c:v>
                </c:pt>
                <c:pt idx="4666">
                  <c:v>41688.604166666664</c:v>
                </c:pt>
                <c:pt idx="4667">
                  <c:v>41688.614583333336</c:v>
                </c:pt>
                <c:pt idx="4668">
                  <c:v>41688.625</c:v>
                </c:pt>
                <c:pt idx="4669">
                  <c:v>41688.635416666664</c:v>
                </c:pt>
                <c:pt idx="4670">
                  <c:v>41688.645833333336</c:v>
                </c:pt>
                <c:pt idx="4671">
                  <c:v>41688.65625</c:v>
                </c:pt>
                <c:pt idx="4672">
                  <c:v>41688.666666666664</c:v>
                </c:pt>
                <c:pt idx="4673">
                  <c:v>41688.677083333336</c:v>
                </c:pt>
                <c:pt idx="4674">
                  <c:v>41688.6875</c:v>
                </c:pt>
                <c:pt idx="4675">
                  <c:v>41688.697916666664</c:v>
                </c:pt>
                <c:pt idx="4676">
                  <c:v>41688.708333333336</c:v>
                </c:pt>
                <c:pt idx="4677">
                  <c:v>41688.71875</c:v>
                </c:pt>
                <c:pt idx="4678">
                  <c:v>41688.729166666664</c:v>
                </c:pt>
                <c:pt idx="4679">
                  <c:v>41688.739583333336</c:v>
                </c:pt>
                <c:pt idx="4680">
                  <c:v>41688.75</c:v>
                </c:pt>
                <c:pt idx="4681">
                  <c:v>41688.760416666664</c:v>
                </c:pt>
                <c:pt idx="4682">
                  <c:v>41688.770833333336</c:v>
                </c:pt>
                <c:pt idx="4683">
                  <c:v>41688.78125</c:v>
                </c:pt>
                <c:pt idx="4684">
                  <c:v>41688.791666666664</c:v>
                </c:pt>
                <c:pt idx="4685">
                  <c:v>41688.802083333336</c:v>
                </c:pt>
                <c:pt idx="4686">
                  <c:v>41688.8125</c:v>
                </c:pt>
                <c:pt idx="4687">
                  <c:v>41688.822916666664</c:v>
                </c:pt>
                <c:pt idx="4688">
                  <c:v>41688.833333333336</c:v>
                </c:pt>
                <c:pt idx="4689">
                  <c:v>41688.84375</c:v>
                </c:pt>
                <c:pt idx="4690">
                  <c:v>41688.854166666664</c:v>
                </c:pt>
                <c:pt idx="4691">
                  <c:v>41688.864583333336</c:v>
                </c:pt>
                <c:pt idx="4692">
                  <c:v>41688.875</c:v>
                </c:pt>
                <c:pt idx="4693">
                  <c:v>41688.885416666664</c:v>
                </c:pt>
                <c:pt idx="4694">
                  <c:v>41688.895833333336</c:v>
                </c:pt>
                <c:pt idx="4695">
                  <c:v>41688.90625</c:v>
                </c:pt>
                <c:pt idx="4696">
                  <c:v>41688.916666666664</c:v>
                </c:pt>
                <c:pt idx="4697">
                  <c:v>41688.927083333336</c:v>
                </c:pt>
                <c:pt idx="4698">
                  <c:v>41688.9375</c:v>
                </c:pt>
                <c:pt idx="4699">
                  <c:v>41688.947916666664</c:v>
                </c:pt>
                <c:pt idx="4700">
                  <c:v>41688.958333333336</c:v>
                </c:pt>
                <c:pt idx="4701">
                  <c:v>41688.96875</c:v>
                </c:pt>
                <c:pt idx="4702">
                  <c:v>41688.979166666664</c:v>
                </c:pt>
                <c:pt idx="4703">
                  <c:v>41688.989583333336</c:v>
                </c:pt>
                <c:pt idx="4704">
                  <c:v>41689</c:v>
                </c:pt>
                <c:pt idx="4705">
                  <c:v>41689.010416666664</c:v>
                </c:pt>
                <c:pt idx="4706">
                  <c:v>41689.020833333336</c:v>
                </c:pt>
                <c:pt idx="4707">
                  <c:v>41689.03125</c:v>
                </c:pt>
                <c:pt idx="4708">
                  <c:v>41689.041666666664</c:v>
                </c:pt>
                <c:pt idx="4709">
                  <c:v>41689.052083333336</c:v>
                </c:pt>
                <c:pt idx="4710">
                  <c:v>41689.0625</c:v>
                </c:pt>
                <c:pt idx="4711">
                  <c:v>41689.072916666664</c:v>
                </c:pt>
                <c:pt idx="4712">
                  <c:v>41689.083333333336</c:v>
                </c:pt>
                <c:pt idx="4713">
                  <c:v>41689.09375</c:v>
                </c:pt>
                <c:pt idx="4714">
                  <c:v>41689.104166666664</c:v>
                </c:pt>
                <c:pt idx="4715">
                  <c:v>41689.114583333336</c:v>
                </c:pt>
                <c:pt idx="4716">
                  <c:v>41689.125</c:v>
                </c:pt>
                <c:pt idx="4717">
                  <c:v>41689.135416666664</c:v>
                </c:pt>
                <c:pt idx="4718">
                  <c:v>41689.145833333336</c:v>
                </c:pt>
                <c:pt idx="4719">
                  <c:v>41689.15625</c:v>
                </c:pt>
                <c:pt idx="4720">
                  <c:v>41689.166666666664</c:v>
                </c:pt>
                <c:pt idx="4721">
                  <c:v>41689.177083333336</c:v>
                </c:pt>
                <c:pt idx="4722">
                  <c:v>41689.1875</c:v>
                </c:pt>
                <c:pt idx="4723">
                  <c:v>41689.197916666664</c:v>
                </c:pt>
                <c:pt idx="4724">
                  <c:v>41689.208333333336</c:v>
                </c:pt>
                <c:pt idx="4725">
                  <c:v>41689.21875</c:v>
                </c:pt>
                <c:pt idx="4726">
                  <c:v>41689.229166666664</c:v>
                </c:pt>
                <c:pt idx="4727">
                  <c:v>41689.239583333336</c:v>
                </c:pt>
                <c:pt idx="4728">
                  <c:v>41689.25</c:v>
                </c:pt>
                <c:pt idx="4729">
                  <c:v>41689.260416666664</c:v>
                </c:pt>
                <c:pt idx="4730">
                  <c:v>41689.270833333336</c:v>
                </c:pt>
                <c:pt idx="4731">
                  <c:v>41689.28125</c:v>
                </c:pt>
                <c:pt idx="4732">
                  <c:v>41689.291666666664</c:v>
                </c:pt>
                <c:pt idx="4733">
                  <c:v>41689.302083333336</c:v>
                </c:pt>
                <c:pt idx="4734">
                  <c:v>41689.3125</c:v>
                </c:pt>
                <c:pt idx="4735">
                  <c:v>41689.322916666664</c:v>
                </c:pt>
                <c:pt idx="4736">
                  <c:v>41689.333333333336</c:v>
                </c:pt>
                <c:pt idx="4737">
                  <c:v>41689.34375</c:v>
                </c:pt>
                <c:pt idx="4738">
                  <c:v>41689.354166666664</c:v>
                </c:pt>
                <c:pt idx="4739">
                  <c:v>41689.364583333336</c:v>
                </c:pt>
                <c:pt idx="4740">
                  <c:v>41689.375</c:v>
                </c:pt>
                <c:pt idx="4741">
                  <c:v>41689.385416666664</c:v>
                </c:pt>
                <c:pt idx="4742">
                  <c:v>41689.395833333336</c:v>
                </c:pt>
                <c:pt idx="4743">
                  <c:v>41689.40625</c:v>
                </c:pt>
                <c:pt idx="4744">
                  <c:v>41689.416666666664</c:v>
                </c:pt>
                <c:pt idx="4745">
                  <c:v>41689.427083333336</c:v>
                </c:pt>
                <c:pt idx="4746">
                  <c:v>41689.4375</c:v>
                </c:pt>
                <c:pt idx="4747">
                  <c:v>41689.447916666664</c:v>
                </c:pt>
                <c:pt idx="4748">
                  <c:v>41689.458333333336</c:v>
                </c:pt>
                <c:pt idx="4749">
                  <c:v>41689.46875</c:v>
                </c:pt>
                <c:pt idx="4750">
                  <c:v>41689.479166666664</c:v>
                </c:pt>
                <c:pt idx="4751">
                  <c:v>41689.489583333336</c:v>
                </c:pt>
                <c:pt idx="4752">
                  <c:v>41689.5</c:v>
                </c:pt>
                <c:pt idx="4753">
                  <c:v>41689.510416666664</c:v>
                </c:pt>
                <c:pt idx="4754">
                  <c:v>41689.520833333336</c:v>
                </c:pt>
                <c:pt idx="4755">
                  <c:v>41689.53125</c:v>
                </c:pt>
                <c:pt idx="4756">
                  <c:v>41689.541666666664</c:v>
                </c:pt>
                <c:pt idx="4757">
                  <c:v>41689.552083333336</c:v>
                </c:pt>
                <c:pt idx="4758">
                  <c:v>41689.5625</c:v>
                </c:pt>
                <c:pt idx="4759">
                  <c:v>41689.572916666664</c:v>
                </c:pt>
                <c:pt idx="4760">
                  <c:v>41689.583333333336</c:v>
                </c:pt>
                <c:pt idx="4761">
                  <c:v>41689.59375</c:v>
                </c:pt>
                <c:pt idx="4762">
                  <c:v>41689.604166666664</c:v>
                </c:pt>
                <c:pt idx="4763">
                  <c:v>41689.614583333336</c:v>
                </c:pt>
                <c:pt idx="4764">
                  <c:v>41689.625</c:v>
                </c:pt>
                <c:pt idx="4765">
                  <c:v>41689.635416666664</c:v>
                </c:pt>
                <c:pt idx="4766">
                  <c:v>41689.645833333336</c:v>
                </c:pt>
                <c:pt idx="4767">
                  <c:v>41689.65625</c:v>
                </c:pt>
                <c:pt idx="4768">
                  <c:v>41689.666666666664</c:v>
                </c:pt>
                <c:pt idx="4769">
                  <c:v>41689.677083333336</c:v>
                </c:pt>
                <c:pt idx="4770">
                  <c:v>41689.6875</c:v>
                </c:pt>
                <c:pt idx="4771">
                  <c:v>41689.697916666664</c:v>
                </c:pt>
                <c:pt idx="4772">
                  <c:v>41689.708333333336</c:v>
                </c:pt>
                <c:pt idx="4773">
                  <c:v>41689.71875</c:v>
                </c:pt>
                <c:pt idx="4774">
                  <c:v>41689.729166666664</c:v>
                </c:pt>
                <c:pt idx="4775">
                  <c:v>41689.739583333336</c:v>
                </c:pt>
                <c:pt idx="4776">
                  <c:v>41689.75</c:v>
                </c:pt>
                <c:pt idx="4777">
                  <c:v>41689.760416666664</c:v>
                </c:pt>
                <c:pt idx="4778">
                  <c:v>41689.770833333336</c:v>
                </c:pt>
                <c:pt idx="4779">
                  <c:v>41689.78125</c:v>
                </c:pt>
                <c:pt idx="4780">
                  <c:v>41689.791666666664</c:v>
                </c:pt>
                <c:pt idx="4781">
                  <c:v>41689.802083333336</c:v>
                </c:pt>
                <c:pt idx="4782">
                  <c:v>41689.8125</c:v>
                </c:pt>
                <c:pt idx="4783">
                  <c:v>41689.822916666664</c:v>
                </c:pt>
                <c:pt idx="4784">
                  <c:v>41689.833333333336</c:v>
                </c:pt>
                <c:pt idx="4785">
                  <c:v>41689.84375</c:v>
                </c:pt>
                <c:pt idx="4786">
                  <c:v>41689.854166666664</c:v>
                </c:pt>
                <c:pt idx="4787">
                  <c:v>41689.864583333336</c:v>
                </c:pt>
                <c:pt idx="4788">
                  <c:v>41689.875</c:v>
                </c:pt>
                <c:pt idx="4789">
                  <c:v>41689.885416666664</c:v>
                </c:pt>
                <c:pt idx="4790">
                  <c:v>41689.895833333336</c:v>
                </c:pt>
                <c:pt idx="4791">
                  <c:v>41689.90625</c:v>
                </c:pt>
                <c:pt idx="4792">
                  <c:v>41689.916666666664</c:v>
                </c:pt>
                <c:pt idx="4793">
                  <c:v>41689.927083333336</c:v>
                </c:pt>
                <c:pt idx="4794">
                  <c:v>41689.9375</c:v>
                </c:pt>
                <c:pt idx="4795">
                  <c:v>41689.947916666664</c:v>
                </c:pt>
                <c:pt idx="4796">
                  <c:v>41689.958333333336</c:v>
                </c:pt>
                <c:pt idx="4797">
                  <c:v>41689.96875</c:v>
                </c:pt>
                <c:pt idx="4798">
                  <c:v>41689.979166666664</c:v>
                </c:pt>
                <c:pt idx="4799">
                  <c:v>41689.989583333336</c:v>
                </c:pt>
                <c:pt idx="4800">
                  <c:v>41690</c:v>
                </c:pt>
                <c:pt idx="4801">
                  <c:v>41690.010416666664</c:v>
                </c:pt>
                <c:pt idx="4802">
                  <c:v>41690.020833333336</c:v>
                </c:pt>
                <c:pt idx="4803">
                  <c:v>41690.03125</c:v>
                </c:pt>
                <c:pt idx="4804">
                  <c:v>41690.041666666664</c:v>
                </c:pt>
                <c:pt idx="4805">
                  <c:v>41690.052083333336</c:v>
                </c:pt>
                <c:pt idx="4806">
                  <c:v>41690.0625</c:v>
                </c:pt>
                <c:pt idx="4807">
                  <c:v>41690.072916666664</c:v>
                </c:pt>
                <c:pt idx="4808">
                  <c:v>41690.083333333336</c:v>
                </c:pt>
                <c:pt idx="4809">
                  <c:v>41690.09375</c:v>
                </c:pt>
                <c:pt idx="4810">
                  <c:v>41690.104166666664</c:v>
                </c:pt>
                <c:pt idx="4811">
                  <c:v>41690.114583333336</c:v>
                </c:pt>
                <c:pt idx="4812">
                  <c:v>41690.125</c:v>
                </c:pt>
                <c:pt idx="4813">
                  <c:v>41690.135416666664</c:v>
                </c:pt>
                <c:pt idx="4814">
                  <c:v>41690.145833333336</c:v>
                </c:pt>
                <c:pt idx="4815">
                  <c:v>41690.15625</c:v>
                </c:pt>
                <c:pt idx="4816">
                  <c:v>41690.166666666664</c:v>
                </c:pt>
                <c:pt idx="4817">
                  <c:v>41690.177083333336</c:v>
                </c:pt>
                <c:pt idx="4818">
                  <c:v>41690.1875</c:v>
                </c:pt>
                <c:pt idx="4819">
                  <c:v>41690.197916666664</c:v>
                </c:pt>
                <c:pt idx="4820">
                  <c:v>41690.208333333336</c:v>
                </c:pt>
                <c:pt idx="4821">
                  <c:v>41690.21875</c:v>
                </c:pt>
                <c:pt idx="4822">
                  <c:v>41690.229166666664</c:v>
                </c:pt>
                <c:pt idx="4823">
                  <c:v>41690.239583333336</c:v>
                </c:pt>
                <c:pt idx="4824">
                  <c:v>41690.25</c:v>
                </c:pt>
                <c:pt idx="4825">
                  <c:v>41690.260416666664</c:v>
                </c:pt>
                <c:pt idx="4826">
                  <c:v>41690.270833333336</c:v>
                </c:pt>
                <c:pt idx="4827">
                  <c:v>41690.28125</c:v>
                </c:pt>
                <c:pt idx="4828">
                  <c:v>41690.291666666664</c:v>
                </c:pt>
                <c:pt idx="4829">
                  <c:v>41690.302083333336</c:v>
                </c:pt>
                <c:pt idx="4830">
                  <c:v>41690.3125</c:v>
                </c:pt>
                <c:pt idx="4831">
                  <c:v>41690.322916666664</c:v>
                </c:pt>
                <c:pt idx="4832">
                  <c:v>41690.333333333336</c:v>
                </c:pt>
                <c:pt idx="4833">
                  <c:v>41690.34375</c:v>
                </c:pt>
                <c:pt idx="4834">
                  <c:v>41690.354166666664</c:v>
                </c:pt>
                <c:pt idx="4835">
                  <c:v>41690.364583333336</c:v>
                </c:pt>
                <c:pt idx="4836">
                  <c:v>41690.375</c:v>
                </c:pt>
                <c:pt idx="4837">
                  <c:v>41690.385416666664</c:v>
                </c:pt>
                <c:pt idx="4838">
                  <c:v>41690.395833333336</c:v>
                </c:pt>
                <c:pt idx="4839">
                  <c:v>41690.40625</c:v>
                </c:pt>
                <c:pt idx="4840">
                  <c:v>41690.416666666664</c:v>
                </c:pt>
                <c:pt idx="4841">
                  <c:v>41690.427083333336</c:v>
                </c:pt>
                <c:pt idx="4842">
                  <c:v>41690.4375</c:v>
                </c:pt>
                <c:pt idx="4843">
                  <c:v>41690.447916666664</c:v>
                </c:pt>
                <c:pt idx="4844">
                  <c:v>41690.458333333336</c:v>
                </c:pt>
                <c:pt idx="4845">
                  <c:v>41690.46875</c:v>
                </c:pt>
                <c:pt idx="4846">
                  <c:v>41690.479166666664</c:v>
                </c:pt>
                <c:pt idx="4847">
                  <c:v>41690.489583333336</c:v>
                </c:pt>
                <c:pt idx="4848">
                  <c:v>41690.5</c:v>
                </c:pt>
                <c:pt idx="4849">
                  <c:v>41690.510416666664</c:v>
                </c:pt>
                <c:pt idx="4850">
                  <c:v>41690.520833333336</c:v>
                </c:pt>
                <c:pt idx="4851">
                  <c:v>41690.53125</c:v>
                </c:pt>
                <c:pt idx="4852">
                  <c:v>41690.541666666664</c:v>
                </c:pt>
                <c:pt idx="4853">
                  <c:v>41690.552083333336</c:v>
                </c:pt>
                <c:pt idx="4854">
                  <c:v>41690.5625</c:v>
                </c:pt>
                <c:pt idx="4855">
                  <c:v>41690.572916666664</c:v>
                </c:pt>
                <c:pt idx="4856">
                  <c:v>41690.583333333336</c:v>
                </c:pt>
                <c:pt idx="4857">
                  <c:v>41690.59375</c:v>
                </c:pt>
                <c:pt idx="4858">
                  <c:v>41690.604166666664</c:v>
                </c:pt>
                <c:pt idx="4859">
                  <c:v>41690.614583333336</c:v>
                </c:pt>
                <c:pt idx="4860">
                  <c:v>41690.625</c:v>
                </c:pt>
                <c:pt idx="4861">
                  <c:v>41690.635416666664</c:v>
                </c:pt>
                <c:pt idx="4862">
                  <c:v>41690.645833333336</c:v>
                </c:pt>
                <c:pt idx="4863">
                  <c:v>41690.65625</c:v>
                </c:pt>
                <c:pt idx="4864">
                  <c:v>41690.666666666664</c:v>
                </c:pt>
                <c:pt idx="4865">
                  <c:v>41690.677083333336</c:v>
                </c:pt>
                <c:pt idx="4866">
                  <c:v>41690.6875</c:v>
                </c:pt>
                <c:pt idx="4867">
                  <c:v>41690.697916666664</c:v>
                </c:pt>
                <c:pt idx="4868">
                  <c:v>41690.708333333336</c:v>
                </c:pt>
                <c:pt idx="4869">
                  <c:v>41690.71875</c:v>
                </c:pt>
                <c:pt idx="4870">
                  <c:v>41690.729166666664</c:v>
                </c:pt>
                <c:pt idx="4871">
                  <c:v>41690.739583333336</c:v>
                </c:pt>
                <c:pt idx="4872">
                  <c:v>41690.75</c:v>
                </c:pt>
                <c:pt idx="4873">
                  <c:v>41690.760416666664</c:v>
                </c:pt>
                <c:pt idx="4874">
                  <c:v>41690.770833333336</c:v>
                </c:pt>
                <c:pt idx="4875">
                  <c:v>41690.78125</c:v>
                </c:pt>
                <c:pt idx="4876">
                  <c:v>41690.791666666664</c:v>
                </c:pt>
                <c:pt idx="4877">
                  <c:v>41690.802083333336</c:v>
                </c:pt>
                <c:pt idx="4878">
                  <c:v>41690.8125</c:v>
                </c:pt>
                <c:pt idx="4879">
                  <c:v>41690.822916666664</c:v>
                </c:pt>
                <c:pt idx="4880">
                  <c:v>41690.833333333336</c:v>
                </c:pt>
                <c:pt idx="4881">
                  <c:v>41690.84375</c:v>
                </c:pt>
                <c:pt idx="4882">
                  <c:v>41690.854166666664</c:v>
                </c:pt>
                <c:pt idx="4883">
                  <c:v>41690.864583333336</c:v>
                </c:pt>
                <c:pt idx="4884">
                  <c:v>41690.875</c:v>
                </c:pt>
                <c:pt idx="4885">
                  <c:v>41690.885416666664</c:v>
                </c:pt>
                <c:pt idx="4886">
                  <c:v>41690.895833333336</c:v>
                </c:pt>
                <c:pt idx="4887">
                  <c:v>41690.90625</c:v>
                </c:pt>
                <c:pt idx="4888">
                  <c:v>41690.916666666664</c:v>
                </c:pt>
                <c:pt idx="4889">
                  <c:v>41690.927083333336</c:v>
                </c:pt>
                <c:pt idx="4890">
                  <c:v>41690.9375</c:v>
                </c:pt>
                <c:pt idx="4891">
                  <c:v>41690.947916666664</c:v>
                </c:pt>
                <c:pt idx="4892">
                  <c:v>41690.958333333336</c:v>
                </c:pt>
                <c:pt idx="4893">
                  <c:v>41690.96875</c:v>
                </c:pt>
                <c:pt idx="4894">
                  <c:v>41690.979166666664</c:v>
                </c:pt>
                <c:pt idx="4895">
                  <c:v>41690.989583333336</c:v>
                </c:pt>
                <c:pt idx="4896">
                  <c:v>41691</c:v>
                </c:pt>
                <c:pt idx="4897">
                  <c:v>41691.010416666664</c:v>
                </c:pt>
                <c:pt idx="4898">
                  <c:v>41691.020833333336</c:v>
                </c:pt>
                <c:pt idx="4899">
                  <c:v>41691.03125</c:v>
                </c:pt>
                <c:pt idx="4900">
                  <c:v>41691.041666666664</c:v>
                </c:pt>
                <c:pt idx="4901">
                  <c:v>41691.052083333336</c:v>
                </c:pt>
                <c:pt idx="4902">
                  <c:v>41691.0625</c:v>
                </c:pt>
                <c:pt idx="4903">
                  <c:v>41691.072916666664</c:v>
                </c:pt>
                <c:pt idx="4904">
                  <c:v>41691.083333333336</c:v>
                </c:pt>
                <c:pt idx="4905">
                  <c:v>41691.09375</c:v>
                </c:pt>
                <c:pt idx="4906">
                  <c:v>41691.104166666664</c:v>
                </c:pt>
                <c:pt idx="4907">
                  <c:v>41691.114583333336</c:v>
                </c:pt>
                <c:pt idx="4908">
                  <c:v>41691.125</c:v>
                </c:pt>
                <c:pt idx="4909">
                  <c:v>41691.135416666664</c:v>
                </c:pt>
                <c:pt idx="4910">
                  <c:v>41691.145833333336</c:v>
                </c:pt>
                <c:pt idx="4911">
                  <c:v>41691.15625</c:v>
                </c:pt>
                <c:pt idx="4912">
                  <c:v>41691.166666666664</c:v>
                </c:pt>
                <c:pt idx="4913">
                  <c:v>41691.177083333336</c:v>
                </c:pt>
                <c:pt idx="4914">
                  <c:v>41691.1875</c:v>
                </c:pt>
                <c:pt idx="4915">
                  <c:v>41691.197916666664</c:v>
                </c:pt>
                <c:pt idx="4916">
                  <c:v>41691.208333333336</c:v>
                </c:pt>
                <c:pt idx="4917">
                  <c:v>41691.21875</c:v>
                </c:pt>
                <c:pt idx="4918">
                  <c:v>41691.229166666664</c:v>
                </c:pt>
                <c:pt idx="4919">
                  <c:v>41691.239583333336</c:v>
                </c:pt>
                <c:pt idx="4920">
                  <c:v>41691.25</c:v>
                </c:pt>
                <c:pt idx="4921">
                  <c:v>41691.260416666664</c:v>
                </c:pt>
                <c:pt idx="4922">
                  <c:v>41691.270833333336</c:v>
                </c:pt>
                <c:pt idx="4923">
                  <c:v>41691.28125</c:v>
                </c:pt>
                <c:pt idx="4924">
                  <c:v>41691.291666666664</c:v>
                </c:pt>
                <c:pt idx="4925">
                  <c:v>41691.302083333336</c:v>
                </c:pt>
                <c:pt idx="4926">
                  <c:v>41691.3125</c:v>
                </c:pt>
                <c:pt idx="4927">
                  <c:v>41691.322916666664</c:v>
                </c:pt>
                <c:pt idx="4928">
                  <c:v>41691.333333333336</c:v>
                </c:pt>
                <c:pt idx="4929">
                  <c:v>41691.34375</c:v>
                </c:pt>
                <c:pt idx="4930">
                  <c:v>41691.354166666664</c:v>
                </c:pt>
                <c:pt idx="4931">
                  <c:v>41691.364583333336</c:v>
                </c:pt>
                <c:pt idx="4932">
                  <c:v>41691.375</c:v>
                </c:pt>
                <c:pt idx="4933">
                  <c:v>41691.385416666664</c:v>
                </c:pt>
                <c:pt idx="4934">
                  <c:v>41691.395833333336</c:v>
                </c:pt>
                <c:pt idx="4935">
                  <c:v>41691.40625</c:v>
                </c:pt>
                <c:pt idx="4936">
                  <c:v>41691.416666666664</c:v>
                </c:pt>
                <c:pt idx="4937">
                  <c:v>41691.427083333336</c:v>
                </c:pt>
                <c:pt idx="4938">
                  <c:v>41691.4375</c:v>
                </c:pt>
                <c:pt idx="4939">
                  <c:v>41691.447916666664</c:v>
                </c:pt>
                <c:pt idx="4940">
                  <c:v>41691.458333333336</c:v>
                </c:pt>
                <c:pt idx="4941">
                  <c:v>41691.46875</c:v>
                </c:pt>
                <c:pt idx="4942">
                  <c:v>41691.479166666664</c:v>
                </c:pt>
                <c:pt idx="4943">
                  <c:v>41691.489583333336</c:v>
                </c:pt>
                <c:pt idx="4944">
                  <c:v>41691.5</c:v>
                </c:pt>
                <c:pt idx="4945">
                  <c:v>41691.510416666664</c:v>
                </c:pt>
                <c:pt idx="4946">
                  <c:v>41691.520833333336</c:v>
                </c:pt>
                <c:pt idx="4947">
                  <c:v>41691.53125</c:v>
                </c:pt>
                <c:pt idx="4948">
                  <c:v>41691.541666666664</c:v>
                </c:pt>
                <c:pt idx="4949">
                  <c:v>41691.552083333336</c:v>
                </c:pt>
                <c:pt idx="4950">
                  <c:v>41691.5625</c:v>
                </c:pt>
                <c:pt idx="4951">
                  <c:v>41691.572916666664</c:v>
                </c:pt>
                <c:pt idx="4952">
                  <c:v>41691.583333333336</c:v>
                </c:pt>
                <c:pt idx="4953">
                  <c:v>41691.59375</c:v>
                </c:pt>
                <c:pt idx="4954">
                  <c:v>41691.604166666664</c:v>
                </c:pt>
                <c:pt idx="4955">
                  <c:v>41691.614583333336</c:v>
                </c:pt>
                <c:pt idx="4956">
                  <c:v>41691.625</c:v>
                </c:pt>
                <c:pt idx="4957">
                  <c:v>41691.635416666664</c:v>
                </c:pt>
                <c:pt idx="4958">
                  <c:v>41691.645833333336</c:v>
                </c:pt>
                <c:pt idx="4959">
                  <c:v>41691.65625</c:v>
                </c:pt>
                <c:pt idx="4960">
                  <c:v>41691.666666666664</c:v>
                </c:pt>
                <c:pt idx="4961">
                  <c:v>41691.677083333336</c:v>
                </c:pt>
                <c:pt idx="4962">
                  <c:v>41691.6875</c:v>
                </c:pt>
                <c:pt idx="4963">
                  <c:v>41691.697916666664</c:v>
                </c:pt>
                <c:pt idx="4964">
                  <c:v>41691.708333333336</c:v>
                </c:pt>
                <c:pt idx="4965">
                  <c:v>41691.71875</c:v>
                </c:pt>
                <c:pt idx="4966">
                  <c:v>41691.729166666664</c:v>
                </c:pt>
                <c:pt idx="4967">
                  <c:v>41691.739583333336</c:v>
                </c:pt>
                <c:pt idx="4968">
                  <c:v>41691.75</c:v>
                </c:pt>
                <c:pt idx="4969">
                  <c:v>41691.760416666664</c:v>
                </c:pt>
                <c:pt idx="4970">
                  <c:v>41691.770833333336</c:v>
                </c:pt>
                <c:pt idx="4971">
                  <c:v>41691.78125</c:v>
                </c:pt>
                <c:pt idx="4972">
                  <c:v>41691.791666666664</c:v>
                </c:pt>
                <c:pt idx="4973">
                  <c:v>41691.802083333336</c:v>
                </c:pt>
                <c:pt idx="4974">
                  <c:v>41691.8125</c:v>
                </c:pt>
                <c:pt idx="4975">
                  <c:v>41691.822916666664</c:v>
                </c:pt>
                <c:pt idx="4976">
                  <c:v>41691.833333333336</c:v>
                </c:pt>
                <c:pt idx="4977">
                  <c:v>41691.84375</c:v>
                </c:pt>
                <c:pt idx="4978">
                  <c:v>41691.854166666664</c:v>
                </c:pt>
                <c:pt idx="4979">
                  <c:v>41691.864583333336</c:v>
                </c:pt>
                <c:pt idx="4980">
                  <c:v>41691.875</c:v>
                </c:pt>
                <c:pt idx="4981">
                  <c:v>41691.885416666664</c:v>
                </c:pt>
                <c:pt idx="4982">
                  <c:v>41691.895833333336</c:v>
                </c:pt>
                <c:pt idx="4983">
                  <c:v>41691.90625</c:v>
                </c:pt>
                <c:pt idx="4984">
                  <c:v>41691.916666666664</c:v>
                </c:pt>
                <c:pt idx="4985">
                  <c:v>41691.927083333336</c:v>
                </c:pt>
                <c:pt idx="4986">
                  <c:v>41691.9375</c:v>
                </c:pt>
                <c:pt idx="4987">
                  <c:v>41691.947916666664</c:v>
                </c:pt>
                <c:pt idx="4988">
                  <c:v>41691.958333333336</c:v>
                </c:pt>
                <c:pt idx="4989">
                  <c:v>41691.96875</c:v>
                </c:pt>
                <c:pt idx="4990">
                  <c:v>41691.979166666664</c:v>
                </c:pt>
                <c:pt idx="4991">
                  <c:v>41691.989583333336</c:v>
                </c:pt>
                <c:pt idx="4992">
                  <c:v>41692</c:v>
                </c:pt>
                <c:pt idx="4993">
                  <c:v>41692.010416666664</c:v>
                </c:pt>
                <c:pt idx="4994">
                  <c:v>41692.020833333336</c:v>
                </c:pt>
                <c:pt idx="4995">
                  <c:v>41692.03125</c:v>
                </c:pt>
                <c:pt idx="4996">
                  <c:v>41692.041666666664</c:v>
                </c:pt>
                <c:pt idx="4997">
                  <c:v>41692.052083333336</c:v>
                </c:pt>
                <c:pt idx="4998">
                  <c:v>41692.0625</c:v>
                </c:pt>
                <c:pt idx="4999">
                  <c:v>41692.072916666664</c:v>
                </c:pt>
                <c:pt idx="5000">
                  <c:v>41692.083333333336</c:v>
                </c:pt>
                <c:pt idx="5001">
                  <c:v>41692.09375</c:v>
                </c:pt>
                <c:pt idx="5002">
                  <c:v>41692.104166666664</c:v>
                </c:pt>
                <c:pt idx="5003">
                  <c:v>41692.114583333336</c:v>
                </c:pt>
                <c:pt idx="5004">
                  <c:v>41692.125</c:v>
                </c:pt>
                <c:pt idx="5005">
                  <c:v>41692.135416666664</c:v>
                </c:pt>
                <c:pt idx="5006">
                  <c:v>41692.145833333336</c:v>
                </c:pt>
                <c:pt idx="5007">
                  <c:v>41692.15625</c:v>
                </c:pt>
                <c:pt idx="5008">
                  <c:v>41692.166666666664</c:v>
                </c:pt>
                <c:pt idx="5009">
                  <c:v>41692.177083333336</c:v>
                </c:pt>
                <c:pt idx="5010">
                  <c:v>41692.1875</c:v>
                </c:pt>
                <c:pt idx="5011">
                  <c:v>41692.197916666664</c:v>
                </c:pt>
                <c:pt idx="5012">
                  <c:v>41692.208333333336</c:v>
                </c:pt>
                <c:pt idx="5013">
                  <c:v>41692.21875</c:v>
                </c:pt>
                <c:pt idx="5014">
                  <c:v>41692.229166666664</c:v>
                </c:pt>
                <c:pt idx="5015">
                  <c:v>41692.239583333336</c:v>
                </c:pt>
                <c:pt idx="5016">
                  <c:v>41692.25</c:v>
                </c:pt>
                <c:pt idx="5017">
                  <c:v>41692.260416666664</c:v>
                </c:pt>
                <c:pt idx="5018">
                  <c:v>41692.270833333336</c:v>
                </c:pt>
                <c:pt idx="5019">
                  <c:v>41692.28125</c:v>
                </c:pt>
                <c:pt idx="5020">
                  <c:v>41692.291666666664</c:v>
                </c:pt>
                <c:pt idx="5021">
                  <c:v>41692.302083333336</c:v>
                </c:pt>
                <c:pt idx="5022">
                  <c:v>41692.3125</c:v>
                </c:pt>
                <c:pt idx="5023">
                  <c:v>41692.322916666664</c:v>
                </c:pt>
                <c:pt idx="5024">
                  <c:v>41692.333333333336</c:v>
                </c:pt>
                <c:pt idx="5025">
                  <c:v>41692.34375</c:v>
                </c:pt>
                <c:pt idx="5026">
                  <c:v>41692.354166666664</c:v>
                </c:pt>
                <c:pt idx="5027">
                  <c:v>41692.364583333336</c:v>
                </c:pt>
                <c:pt idx="5028">
                  <c:v>41692.375</c:v>
                </c:pt>
                <c:pt idx="5029">
                  <c:v>41692.385416666664</c:v>
                </c:pt>
                <c:pt idx="5030">
                  <c:v>41692.395833333336</c:v>
                </c:pt>
                <c:pt idx="5031">
                  <c:v>41692.40625</c:v>
                </c:pt>
                <c:pt idx="5032">
                  <c:v>41692.416666666664</c:v>
                </c:pt>
                <c:pt idx="5033">
                  <c:v>41692.427083333336</c:v>
                </c:pt>
                <c:pt idx="5034">
                  <c:v>41692.4375</c:v>
                </c:pt>
                <c:pt idx="5035">
                  <c:v>41692.447916666664</c:v>
                </c:pt>
                <c:pt idx="5036">
                  <c:v>41692.458333333336</c:v>
                </c:pt>
                <c:pt idx="5037">
                  <c:v>41692.46875</c:v>
                </c:pt>
                <c:pt idx="5038">
                  <c:v>41692.479166666664</c:v>
                </c:pt>
                <c:pt idx="5039">
                  <c:v>41692.489583333336</c:v>
                </c:pt>
                <c:pt idx="5040">
                  <c:v>41692.5</c:v>
                </c:pt>
                <c:pt idx="5041">
                  <c:v>41692.510416666664</c:v>
                </c:pt>
                <c:pt idx="5042">
                  <c:v>41692.520833333336</c:v>
                </c:pt>
                <c:pt idx="5043">
                  <c:v>41692.53125</c:v>
                </c:pt>
                <c:pt idx="5044">
                  <c:v>41692.541666666664</c:v>
                </c:pt>
                <c:pt idx="5045">
                  <c:v>41692.552083333336</c:v>
                </c:pt>
                <c:pt idx="5046">
                  <c:v>41692.5625</c:v>
                </c:pt>
                <c:pt idx="5047">
                  <c:v>41692.572916666664</c:v>
                </c:pt>
                <c:pt idx="5048">
                  <c:v>41692.583333333336</c:v>
                </c:pt>
                <c:pt idx="5049">
                  <c:v>41692.59375</c:v>
                </c:pt>
                <c:pt idx="5050">
                  <c:v>41692.604166666664</c:v>
                </c:pt>
                <c:pt idx="5051">
                  <c:v>41692.614583333336</c:v>
                </c:pt>
                <c:pt idx="5052">
                  <c:v>41692.625</c:v>
                </c:pt>
                <c:pt idx="5053">
                  <c:v>41692.635416666664</c:v>
                </c:pt>
                <c:pt idx="5054">
                  <c:v>41692.645833333336</c:v>
                </c:pt>
                <c:pt idx="5055">
                  <c:v>41692.65625</c:v>
                </c:pt>
                <c:pt idx="5056">
                  <c:v>41692.666666666664</c:v>
                </c:pt>
                <c:pt idx="5057">
                  <c:v>41692.677083333336</c:v>
                </c:pt>
                <c:pt idx="5058">
                  <c:v>41692.6875</c:v>
                </c:pt>
                <c:pt idx="5059">
                  <c:v>41692.697916666664</c:v>
                </c:pt>
                <c:pt idx="5060">
                  <c:v>41692.708333333336</c:v>
                </c:pt>
                <c:pt idx="5061">
                  <c:v>41692.71875</c:v>
                </c:pt>
                <c:pt idx="5062">
                  <c:v>41692.729166666664</c:v>
                </c:pt>
                <c:pt idx="5063">
                  <c:v>41692.739583333336</c:v>
                </c:pt>
                <c:pt idx="5064">
                  <c:v>41692.75</c:v>
                </c:pt>
                <c:pt idx="5065">
                  <c:v>41692.760416666664</c:v>
                </c:pt>
                <c:pt idx="5066">
                  <c:v>41692.770833333336</c:v>
                </c:pt>
                <c:pt idx="5067">
                  <c:v>41692.78125</c:v>
                </c:pt>
                <c:pt idx="5068">
                  <c:v>41692.791666666664</c:v>
                </c:pt>
                <c:pt idx="5069">
                  <c:v>41692.802083333336</c:v>
                </c:pt>
                <c:pt idx="5070">
                  <c:v>41692.8125</c:v>
                </c:pt>
                <c:pt idx="5071">
                  <c:v>41692.822916666664</c:v>
                </c:pt>
                <c:pt idx="5072">
                  <c:v>41692.833333333336</c:v>
                </c:pt>
                <c:pt idx="5073">
                  <c:v>41692.84375</c:v>
                </c:pt>
                <c:pt idx="5074">
                  <c:v>41692.854166666664</c:v>
                </c:pt>
                <c:pt idx="5075">
                  <c:v>41692.864583333336</c:v>
                </c:pt>
                <c:pt idx="5076">
                  <c:v>41692.875</c:v>
                </c:pt>
                <c:pt idx="5077">
                  <c:v>41692.885416666664</c:v>
                </c:pt>
                <c:pt idx="5078">
                  <c:v>41692.895833333336</c:v>
                </c:pt>
                <c:pt idx="5079">
                  <c:v>41692.90625</c:v>
                </c:pt>
                <c:pt idx="5080">
                  <c:v>41692.916666666664</c:v>
                </c:pt>
                <c:pt idx="5081">
                  <c:v>41692.927083333336</c:v>
                </c:pt>
                <c:pt idx="5082">
                  <c:v>41692.9375</c:v>
                </c:pt>
                <c:pt idx="5083">
                  <c:v>41692.947916666664</c:v>
                </c:pt>
                <c:pt idx="5084">
                  <c:v>41692.958333333336</c:v>
                </c:pt>
                <c:pt idx="5085">
                  <c:v>41692.96875</c:v>
                </c:pt>
                <c:pt idx="5086">
                  <c:v>41692.979166666664</c:v>
                </c:pt>
                <c:pt idx="5087">
                  <c:v>41692.989583333336</c:v>
                </c:pt>
                <c:pt idx="5088">
                  <c:v>41693</c:v>
                </c:pt>
                <c:pt idx="5089">
                  <c:v>41693.010416666664</c:v>
                </c:pt>
                <c:pt idx="5090">
                  <c:v>41693.020833333336</c:v>
                </c:pt>
                <c:pt idx="5091">
                  <c:v>41693.03125</c:v>
                </c:pt>
                <c:pt idx="5092">
                  <c:v>41693.041666666664</c:v>
                </c:pt>
                <c:pt idx="5093">
                  <c:v>41693.052083333336</c:v>
                </c:pt>
                <c:pt idx="5094">
                  <c:v>41693.0625</c:v>
                </c:pt>
                <c:pt idx="5095">
                  <c:v>41693.072916666664</c:v>
                </c:pt>
                <c:pt idx="5096">
                  <c:v>41693.083333333336</c:v>
                </c:pt>
                <c:pt idx="5097">
                  <c:v>41693.09375</c:v>
                </c:pt>
                <c:pt idx="5098">
                  <c:v>41693.104166666664</c:v>
                </c:pt>
                <c:pt idx="5099">
                  <c:v>41693.114583333336</c:v>
                </c:pt>
                <c:pt idx="5100">
                  <c:v>41693.125</c:v>
                </c:pt>
                <c:pt idx="5101">
                  <c:v>41693.135416666664</c:v>
                </c:pt>
                <c:pt idx="5102">
                  <c:v>41693.145833333336</c:v>
                </c:pt>
                <c:pt idx="5103">
                  <c:v>41693.15625</c:v>
                </c:pt>
                <c:pt idx="5104">
                  <c:v>41693.166666666664</c:v>
                </c:pt>
                <c:pt idx="5105">
                  <c:v>41693.177083333336</c:v>
                </c:pt>
                <c:pt idx="5106">
                  <c:v>41693.1875</c:v>
                </c:pt>
                <c:pt idx="5107">
                  <c:v>41693.197916666664</c:v>
                </c:pt>
                <c:pt idx="5108">
                  <c:v>41693.208333333336</c:v>
                </c:pt>
                <c:pt idx="5109">
                  <c:v>41693.21875</c:v>
                </c:pt>
                <c:pt idx="5110">
                  <c:v>41693.229166666664</c:v>
                </c:pt>
                <c:pt idx="5111">
                  <c:v>41693.239583333336</c:v>
                </c:pt>
                <c:pt idx="5112">
                  <c:v>41693.25</c:v>
                </c:pt>
                <c:pt idx="5113">
                  <c:v>41693.260416666664</c:v>
                </c:pt>
                <c:pt idx="5114">
                  <c:v>41693.270833333336</c:v>
                </c:pt>
                <c:pt idx="5115">
                  <c:v>41693.28125</c:v>
                </c:pt>
                <c:pt idx="5116">
                  <c:v>41693.291666666664</c:v>
                </c:pt>
                <c:pt idx="5117">
                  <c:v>41693.302083333336</c:v>
                </c:pt>
                <c:pt idx="5118">
                  <c:v>41693.3125</c:v>
                </c:pt>
                <c:pt idx="5119">
                  <c:v>41693.322916666664</c:v>
                </c:pt>
                <c:pt idx="5120">
                  <c:v>41693.333333333336</c:v>
                </c:pt>
                <c:pt idx="5121">
                  <c:v>41693.34375</c:v>
                </c:pt>
                <c:pt idx="5122">
                  <c:v>41693.354166666664</c:v>
                </c:pt>
                <c:pt idx="5123">
                  <c:v>41693.364583333336</c:v>
                </c:pt>
                <c:pt idx="5124">
                  <c:v>41693.375</c:v>
                </c:pt>
                <c:pt idx="5125">
                  <c:v>41693.385416666664</c:v>
                </c:pt>
                <c:pt idx="5126">
                  <c:v>41693.395833333336</c:v>
                </c:pt>
                <c:pt idx="5127">
                  <c:v>41693.40625</c:v>
                </c:pt>
                <c:pt idx="5128">
                  <c:v>41693.416666666664</c:v>
                </c:pt>
                <c:pt idx="5129">
                  <c:v>41693.427083333336</c:v>
                </c:pt>
                <c:pt idx="5130">
                  <c:v>41693.4375</c:v>
                </c:pt>
                <c:pt idx="5131">
                  <c:v>41693.447916666664</c:v>
                </c:pt>
                <c:pt idx="5132">
                  <c:v>41693.458333333336</c:v>
                </c:pt>
                <c:pt idx="5133">
                  <c:v>41693.46875</c:v>
                </c:pt>
                <c:pt idx="5134">
                  <c:v>41693.479166666664</c:v>
                </c:pt>
                <c:pt idx="5135">
                  <c:v>41693.489583333336</c:v>
                </c:pt>
                <c:pt idx="5136">
                  <c:v>41693.5</c:v>
                </c:pt>
                <c:pt idx="5137">
                  <c:v>41693.510416666664</c:v>
                </c:pt>
                <c:pt idx="5138">
                  <c:v>41693.520833333336</c:v>
                </c:pt>
                <c:pt idx="5139">
                  <c:v>41693.53125</c:v>
                </c:pt>
                <c:pt idx="5140">
                  <c:v>41693.541666666664</c:v>
                </c:pt>
                <c:pt idx="5141">
                  <c:v>41693.552083333336</c:v>
                </c:pt>
                <c:pt idx="5142">
                  <c:v>41693.5625</c:v>
                </c:pt>
                <c:pt idx="5143">
                  <c:v>41693.572916666664</c:v>
                </c:pt>
                <c:pt idx="5144">
                  <c:v>41693.583333333336</c:v>
                </c:pt>
                <c:pt idx="5145">
                  <c:v>41693.59375</c:v>
                </c:pt>
                <c:pt idx="5146">
                  <c:v>41693.604166666664</c:v>
                </c:pt>
                <c:pt idx="5147">
                  <c:v>41693.614583333336</c:v>
                </c:pt>
                <c:pt idx="5148">
                  <c:v>41693.625</c:v>
                </c:pt>
                <c:pt idx="5149">
                  <c:v>41693.635416666664</c:v>
                </c:pt>
                <c:pt idx="5150">
                  <c:v>41693.645833333336</c:v>
                </c:pt>
                <c:pt idx="5151">
                  <c:v>41693.65625</c:v>
                </c:pt>
                <c:pt idx="5152">
                  <c:v>41693.666666666664</c:v>
                </c:pt>
                <c:pt idx="5153">
                  <c:v>41693.677083333336</c:v>
                </c:pt>
                <c:pt idx="5154">
                  <c:v>41693.6875</c:v>
                </c:pt>
                <c:pt idx="5155">
                  <c:v>41693.697916666664</c:v>
                </c:pt>
                <c:pt idx="5156">
                  <c:v>41693.708333333336</c:v>
                </c:pt>
                <c:pt idx="5157">
                  <c:v>41693.71875</c:v>
                </c:pt>
                <c:pt idx="5158">
                  <c:v>41693.729166666664</c:v>
                </c:pt>
                <c:pt idx="5159">
                  <c:v>41693.739583333336</c:v>
                </c:pt>
                <c:pt idx="5160">
                  <c:v>41693.75</c:v>
                </c:pt>
                <c:pt idx="5161">
                  <c:v>41693.760416666664</c:v>
                </c:pt>
                <c:pt idx="5162">
                  <c:v>41693.770833333336</c:v>
                </c:pt>
                <c:pt idx="5163">
                  <c:v>41693.78125</c:v>
                </c:pt>
                <c:pt idx="5164">
                  <c:v>41693.791666666664</c:v>
                </c:pt>
                <c:pt idx="5165">
                  <c:v>41693.802083333336</c:v>
                </c:pt>
                <c:pt idx="5166">
                  <c:v>41693.8125</c:v>
                </c:pt>
                <c:pt idx="5167">
                  <c:v>41693.822916666664</c:v>
                </c:pt>
                <c:pt idx="5168">
                  <c:v>41693.833333333336</c:v>
                </c:pt>
                <c:pt idx="5169">
                  <c:v>41693.84375</c:v>
                </c:pt>
                <c:pt idx="5170">
                  <c:v>41693.854166666664</c:v>
                </c:pt>
                <c:pt idx="5171">
                  <c:v>41693.864583333336</c:v>
                </c:pt>
                <c:pt idx="5172">
                  <c:v>41693.875</c:v>
                </c:pt>
                <c:pt idx="5173">
                  <c:v>41693.885416666664</c:v>
                </c:pt>
                <c:pt idx="5174">
                  <c:v>41693.895833333336</c:v>
                </c:pt>
                <c:pt idx="5175">
                  <c:v>41693.90625</c:v>
                </c:pt>
                <c:pt idx="5176">
                  <c:v>41693.916666666664</c:v>
                </c:pt>
                <c:pt idx="5177">
                  <c:v>41693.927083333336</c:v>
                </c:pt>
                <c:pt idx="5178">
                  <c:v>41693.9375</c:v>
                </c:pt>
                <c:pt idx="5179">
                  <c:v>41693.947916666664</c:v>
                </c:pt>
                <c:pt idx="5180">
                  <c:v>41693.958333333336</c:v>
                </c:pt>
                <c:pt idx="5181">
                  <c:v>41693.96875</c:v>
                </c:pt>
                <c:pt idx="5182">
                  <c:v>41693.979166666664</c:v>
                </c:pt>
                <c:pt idx="5183">
                  <c:v>41693.989583333336</c:v>
                </c:pt>
                <c:pt idx="5184">
                  <c:v>41694</c:v>
                </c:pt>
                <c:pt idx="5185">
                  <c:v>41694.010416666664</c:v>
                </c:pt>
                <c:pt idx="5186">
                  <c:v>41694.020833333336</c:v>
                </c:pt>
                <c:pt idx="5187">
                  <c:v>41694.03125</c:v>
                </c:pt>
                <c:pt idx="5188">
                  <c:v>41694.041666666664</c:v>
                </c:pt>
                <c:pt idx="5189">
                  <c:v>41694.052083333336</c:v>
                </c:pt>
                <c:pt idx="5190">
                  <c:v>41694.0625</c:v>
                </c:pt>
                <c:pt idx="5191">
                  <c:v>41694.072916666664</c:v>
                </c:pt>
                <c:pt idx="5192">
                  <c:v>41694.083333333336</c:v>
                </c:pt>
                <c:pt idx="5193">
                  <c:v>41694.09375</c:v>
                </c:pt>
                <c:pt idx="5194">
                  <c:v>41694.104166666664</c:v>
                </c:pt>
                <c:pt idx="5195">
                  <c:v>41694.114583333336</c:v>
                </c:pt>
                <c:pt idx="5196">
                  <c:v>41694.125</c:v>
                </c:pt>
                <c:pt idx="5197">
                  <c:v>41694.135416666664</c:v>
                </c:pt>
                <c:pt idx="5198">
                  <c:v>41694.145833333336</c:v>
                </c:pt>
                <c:pt idx="5199">
                  <c:v>41694.15625</c:v>
                </c:pt>
                <c:pt idx="5200">
                  <c:v>41694.166666666664</c:v>
                </c:pt>
                <c:pt idx="5201">
                  <c:v>41694.177083333336</c:v>
                </c:pt>
                <c:pt idx="5202">
                  <c:v>41694.1875</c:v>
                </c:pt>
                <c:pt idx="5203">
                  <c:v>41694.197916666664</c:v>
                </c:pt>
                <c:pt idx="5204">
                  <c:v>41694.208333333336</c:v>
                </c:pt>
                <c:pt idx="5205">
                  <c:v>41694.21875</c:v>
                </c:pt>
                <c:pt idx="5206">
                  <c:v>41694.229166666664</c:v>
                </c:pt>
                <c:pt idx="5207">
                  <c:v>41694.239583333336</c:v>
                </c:pt>
                <c:pt idx="5208">
                  <c:v>41694.25</c:v>
                </c:pt>
                <c:pt idx="5209">
                  <c:v>41694.260416666664</c:v>
                </c:pt>
                <c:pt idx="5210">
                  <c:v>41694.270833333336</c:v>
                </c:pt>
                <c:pt idx="5211">
                  <c:v>41694.28125</c:v>
                </c:pt>
                <c:pt idx="5212">
                  <c:v>41694.291666666664</c:v>
                </c:pt>
                <c:pt idx="5213">
                  <c:v>41694.302083333336</c:v>
                </c:pt>
                <c:pt idx="5214">
                  <c:v>41694.3125</c:v>
                </c:pt>
                <c:pt idx="5215">
                  <c:v>41694.322916666664</c:v>
                </c:pt>
                <c:pt idx="5216">
                  <c:v>41694.333333333336</c:v>
                </c:pt>
                <c:pt idx="5217">
                  <c:v>41694.34375</c:v>
                </c:pt>
                <c:pt idx="5218">
                  <c:v>41694.354166666664</c:v>
                </c:pt>
                <c:pt idx="5219">
                  <c:v>41694.364583333336</c:v>
                </c:pt>
                <c:pt idx="5220">
                  <c:v>41694.375</c:v>
                </c:pt>
                <c:pt idx="5221">
                  <c:v>41694.385416666664</c:v>
                </c:pt>
                <c:pt idx="5222">
                  <c:v>41694.395833333336</c:v>
                </c:pt>
                <c:pt idx="5223">
                  <c:v>41694.40625</c:v>
                </c:pt>
                <c:pt idx="5224">
                  <c:v>41694.416666666664</c:v>
                </c:pt>
                <c:pt idx="5225">
                  <c:v>41694.427083333336</c:v>
                </c:pt>
                <c:pt idx="5226">
                  <c:v>41694.4375</c:v>
                </c:pt>
                <c:pt idx="5227">
                  <c:v>41694.447916666664</c:v>
                </c:pt>
                <c:pt idx="5228">
                  <c:v>41694.458333333336</c:v>
                </c:pt>
                <c:pt idx="5229">
                  <c:v>41694.46875</c:v>
                </c:pt>
                <c:pt idx="5230">
                  <c:v>41694.479166666664</c:v>
                </c:pt>
                <c:pt idx="5231">
                  <c:v>41694.489583333336</c:v>
                </c:pt>
                <c:pt idx="5232">
                  <c:v>41694.5</c:v>
                </c:pt>
                <c:pt idx="5233">
                  <c:v>41694.510416666664</c:v>
                </c:pt>
                <c:pt idx="5234">
                  <c:v>41694.520833333336</c:v>
                </c:pt>
                <c:pt idx="5235">
                  <c:v>41694.53125</c:v>
                </c:pt>
                <c:pt idx="5236">
                  <c:v>41694.541666666664</c:v>
                </c:pt>
                <c:pt idx="5237">
                  <c:v>41694.552083333336</c:v>
                </c:pt>
                <c:pt idx="5238">
                  <c:v>41694.5625</c:v>
                </c:pt>
                <c:pt idx="5239">
                  <c:v>41694.572916666664</c:v>
                </c:pt>
                <c:pt idx="5240">
                  <c:v>41694.583333333336</c:v>
                </c:pt>
                <c:pt idx="5241">
                  <c:v>41694.59375</c:v>
                </c:pt>
                <c:pt idx="5242">
                  <c:v>41694.604166666664</c:v>
                </c:pt>
                <c:pt idx="5243">
                  <c:v>41694.614583333336</c:v>
                </c:pt>
                <c:pt idx="5244">
                  <c:v>41694.625</c:v>
                </c:pt>
                <c:pt idx="5245">
                  <c:v>41694.635416666664</c:v>
                </c:pt>
                <c:pt idx="5246">
                  <c:v>41694.645833333336</c:v>
                </c:pt>
                <c:pt idx="5247">
                  <c:v>41694.65625</c:v>
                </c:pt>
                <c:pt idx="5248">
                  <c:v>41694.666666666664</c:v>
                </c:pt>
                <c:pt idx="5249">
                  <c:v>41694.677083333336</c:v>
                </c:pt>
                <c:pt idx="5250">
                  <c:v>41694.6875</c:v>
                </c:pt>
                <c:pt idx="5251">
                  <c:v>41694.697916666664</c:v>
                </c:pt>
                <c:pt idx="5252">
                  <c:v>41694.708333333336</c:v>
                </c:pt>
                <c:pt idx="5253">
                  <c:v>41694.71875</c:v>
                </c:pt>
                <c:pt idx="5254">
                  <c:v>41694.729166666664</c:v>
                </c:pt>
                <c:pt idx="5255">
                  <c:v>41694.739583333336</c:v>
                </c:pt>
                <c:pt idx="5256">
                  <c:v>41694.75</c:v>
                </c:pt>
                <c:pt idx="5257">
                  <c:v>41694.760416666664</c:v>
                </c:pt>
                <c:pt idx="5258">
                  <c:v>41694.770833333336</c:v>
                </c:pt>
                <c:pt idx="5259">
                  <c:v>41694.78125</c:v>
                </c:pt>
                <c:pt idx="5260">
                  <c:v>41694.791666666664</c:v>
                </c:pt>
                <c:pt idx="5261">
                  <c:v>41694.802083333336</c:v>
                </c:pt>
                <c:pt idx="5262">
                  <c:v>41694.8125</c:v>
                </c:pt>
                <c:pt idx="5263">
                  <c:v>41694.822916666664</c:v>
                </c:pt>
                <c:pt idx="5264">
                  <c:v>41694.833333333336</c:v>
                </c:pt>
                <c:pt idx="5265">
                  <c:v>41694.84375</c:v>
                </c:pt>
                <c:pt idx="5266">
                  <c:v>41694.854166666664</c:v>
                </c:pt>
                <c:pt idx="5267">
                  <c:v>41694.864583333336</c:v>
                </c:pt>
                <c:pt idx="5268">
                  <c:v>41694.875</c:v>
                </c:pt>
                <c:pt idx="5269">
                  <c:v>41694.885416666664</c:v>
                </c:pt>
                <c:pt idx="5270">
                  <c:v>41694.895833333336</c:v>
                </c:pt>
                <c:pt idx="5271">
                  <c:v>41694.90625</c:v>
                </c:pt>
                <c:pt idx="5272">
                  <c:v>41694.916666666664</c:v>
                </c:pt>
                <c:pt idx="5273">
                  <c:v>41694.927083333336</c:v>
                </c:pt>
                <c:pt idx="5274">
                  <c:v>41694.9375</c:v>
                </c:pt>
                <c:pt idx="5275">
                  <c:v>41694.947916666664</c:v>
                </c:pt>
                <c:pt idx="5276">
                  <c:v>41694.958333333336</c:v>
                </c:pt>
                <c:pt idx="5277">
                  <c:v>41694.96875</c:v>
                </c:pt>
                <c:pt idx="5278">
                  <c:v>41694.979166666664</c:v>
                </c:pt>
                <c:pt idx="5279">
                  <c:v>41694.989583333336</c:v>
                </c:pt>
                <c:pt idx="5280">
                  <c:v>41695</c:v>
                </c:pt>
                <c:pt idx="5281">
                  <c:v>41695.010416666664</c:v>
                </c:pt>
                <c:pt idx="5282">
                  <c:v>41695.020833333336</c:v>
                </c:pt>
                <c:pt idx="5283">
                  <c:v>41695.03125</c:v>
                </c:pt>
                <c:pt idx="5284">
                  <c:v>41695.041666666664</c:v>
                </c:pt>
                <c:pt idx="5285">
                  <c:v>41695.052083333336</c:v>
                </c:pt>
                <c:pt idx="5286">
                  <c:v>41695.0625</c:v>
                </c:pt>
                <c:pt idx="5287">
                  <c:v>41695.072916666664</c:v>
                </c:pt>
                <c:pt idx="5288">
                  <c:v>41695.083333333336</c:v>
                </c:pt>
                <c:pt idx="5289">
                  <c:v>41695.09375</c:v>
                </c:pt>
                <c:pt idx="5290">
                  <c:v>41695.104166666664</c:v>
                </c:pt>
                <c:pt idx="5291">
                  <c:v>41695.114583333336</c:v>
                </c:pt>
                <c:pt idx="5292">
                  <c:v>41695.125</c:v>
                </c:pt>
                <c:pt idx="5293">
                  <c:v>41695.135416666664</c:v>
                </c:pt>
                <c:pt idx="5294">
                  <c:v>41695.145833333336</c:v>
                </c:pt>
                <c:pt idx="5295">
                  <c:v>41695.15625</c:v>
                </c:pt>
                <c:pt idx="5296">
                  <c:v>41695.166666666664</c:v>
                </c:pt>
                <c:pt idx="5297">
                  <c:v>41695.177083333336</c:v>
                </c:pt>
                <c:pt idx="5298">
                  <c:v>41695.1875</c:v>
                </c:pt>
                <c:pt idx="5299">
                  <c:v>41695.197916666664</c:v>
                </c:pt>
                <c:pt idx="5300">
                  <c:v>41695.208333333336</c:v>
                </c:pt>
                <c:pt idx="5301">
                  <c:v>41695.21875</c:v>
                </c:pt>
                <c:pt idx="5302">
                  <c:v>41695.229166666664</c:v>
                </c:pt>
                <c:pt idx="5303">
                  <c:v>41695.239583333336</c:v>
                </c:pt>
                <c:pt idx="5304">
                  <c:v>41695.25</c:v>
                </c:pt>
                <c:pt idx="5305">
                  <c:v>41695.260416666664</c:v>
                </c:pt>
                <c:pt idx="5306">
                  <c:v>41695.270833333336</c:v>
                </c:pt>
                <c:pt idx="5307">
                  <c:v>41695.28125</c:v>
                </c:pt>
                <c:pt idx="5308">
                  <c:v>41695.291666666664</c:v>
                </c:pt>
                <c:pt idx="5309">
                  <c:v>41695.302083333336</c:v>
                </c:pt>
                <c:pt idx="5310">
                  <c:v>41695.3125</c:v>
                </c:pt>
                <c:pt idx="5311">
                  <c:v>41695.322916666664</c:v>
                </c:pt>
                <c:pt idx="5312">
                  <c:v>41695.333333333336</c:v>
                </c:pt>
                <c:pt idx="5313">
                  <c:v>41695.34375</c:v>
                </c:pt>
                <c:pt idx="5314">
                  <c:v>41695.354166666664</c:v>
                </c:pt>
                <c:pt idx="5315">
                  <c:v>41695.364583333336</c:v>
                </c:pt>
                <c:pt idx="5316">
                  <c:v>41695.375</c:v>
                </c:pt>
                <c:pt idx="5317">
                  <c:v>41695.385416666664</c:v>
                </c:pt>
                <c:pt idx="5318">
                  <c:v>41695.395833333336</c:v>
                </c:pt>
                <c:pt idx="5319">
                  <c:v>41695.40625</c:v>
                </c:pt>
                <c:pt idx="5320">
                  <c:v>41695.416666666664</c:v>
                </c:pt>
                <c:pt idx="5321">
                  <c:v>41695.427083333336</c:v>
                </c:pt>
                <c:pt idx="5322">
                  <c:v>41695.4375</c:v>
                </c:pt>
                <c:pt idx="5323">
                  <c:v>41695.447916666664</c:v>
                </c:pt>
                <c:pt idx="5324">
                  <c:v>41695.458333333336</c:v>
                </c:pt>
                <c:pt idx="5325">
                  <c:v>41695.46875</c:v>
                </c:pt>
                <c:pt idx="5326">
                  <c:v>41695.479166666664</c:v>
                </c:pt>
                <c:pt idx="5327">
                  <c:v>41695.489583333336</c:v>
                </c:pt>
                <c:pt idx="5328">
                  <c:v>41695.5</c:v>
                </c:pt>
                <c:pt idx="5329">
                  <c:v>41695.510416666664</c:v>
                </c:pt>
                <c:pt idx="5330">
                  <c:v>41695.520833333336</c:v>
                </c:pt>
                <c:pt idx="5331">
                  <c:v>41695.53125</c:v>
                </c:pt>
                <c:pt idx="5332">
                  <c:v>41695.541666666664</c:v>
                </c:pt>
                <c:pt idx="5333">
                  <c:v>41695.552083333336</c:v>
                </c:pt>
                <c:pt idx="5334">
                  <c:v>41695.5625</c:v>
                </c:pt>
                <c:pt idx="5335">
                  <c:v>41695.572916666664</c:v>
                </c:pt>
                <c:pt idx="5336">
                  <c:v>41695.583333333336</c:v>
                </c:pt>
                <c:pt idx="5337">
                  <c:v>41695.59375</c:v>
                </c:pt>
                <c:pt idx="5338">
                  <c:v>41695.604166666664</c:v>
                </c:pt>
                <c:pt idx="5339">
                  <c:v>41695.614583333336</c:v>
                </c:pt>
                <c:pt idx="5340">
                  <c:v>41695.625</c:v>
                </c:pt>
                <c:pt idx="5341">
                  <c:v>41695.635416666664</c:v>
                </c:pt>
                <c:pt idx="5342">
                  <c:v>41695.645833333336</c:v>
                </c:pt>
                <c:pt idx="5343">
                  <c:v>41695.65625</c:v>
                </c:pt>
                <c:pt idx="5344">
                  <c:v>41695.666666666664</c:v>
                </c:pt>
                <c:pt idx="5345">
                  <c:v>41695.677083333336</c:v>
                </c:pt>
                <c:pt idx="5346">
                  <c:v>41695.6875</c:v>
                </c:pt>
                <c:pt idx="5347">
                  <c:v>41695.697916666664</c:v>
                </c:pt>
                <c:pt idx="5348">
                  <c:v>41695.708333333336</c:v>
                </c:pt>
                <c:pt idx="5349">
                  <c:v>41695.71875</c:v>
                </c:pt>
                <c:pt idx="5350">
                  <c:v>41695.729166666664</c:v>
                </c:pt>
                <c:pt idx="5351">
                  <c:v>41695.739583333336</c:v>
                </c:pt>
                <c:pt idx="5352">
                  <c:v>41695.75</c:v>
                </c:pt>
                <c:pt idx="5353">
                  <c:v>41695.760416666664</c:v>
                </c:pt>
                <c:pt idx="5354">
                  <c:v>41695.770833333336</c:v>
                </c:pt>
                <c:pt idx="5355">
                  <c:v>41695.78125</c:v>
                </c:pt>
                <c:pt idx="5356">
                  <c:v>41695.791666666664</c:v>
                </c:pt>
                <c:pt idx="5357">
                  <c:v>41695.802083333336</c:v>
                </c:pt>
                <c:pt idx="5358">
                  <c:v>41695.8125</c:v>
                </c:pt>
                <c:pt idx="5359">
                  <c:v>41695.822916666664</c:v>
                </c:pt>
                <c:pt idx="5360">
                  <c:v>41695.833333333336</c:v>
                </c:pt>
                <c:pt idx="5361">
                  <c:v>41695.84375</c:v>
                </c:pt>
                <c:pt idx="5362">
                  <c:v>41695.854166666664</c:v>
                </c:pt>
                <c:pt idx="5363">
                  <c:v>41695.864583333336</c:v>
                </c:pt>
                <c:pt idx="5364">
                  <c:v>41695.875</c:v>
                </c:pt>
                <c:pt idx="5365">
                  <c:v>41695.885416666664</c:v>
                </c:pt>
                <c:pt idx="5366">
                  <c:v>41695.895833333336</c:v>
                </c:pt>
                <c:pt idx="5367">
                  <c:v>41695.90625</c:v>
                </c:pt>
                <c:pt idx="5368">
                  <c:v>41695.916666666664</c:v>
                </c:pt>
                <c:pt idx="5369">
                  <c:v>41695.927083333336</c:v>
                </c:pt>
                <c:pt idx="5370">
                  <c:v>41695.9375</c:v>
                </c:pt>
                <c:pt idx="5371">
                  <c:v>41695.947916666664</c:v>
                </c:pt>
                <c:pt idx="5372">
                  <c:v>41695.958333333336</c:v>
                </c:pt>
                <c:pt idx="5373">
                  <c:v>41695.96875</c:v>
                </c:pt>
                <c:pt idx="5374">
                  <c:v>41695.979166666664</c:v>
                </c:pt>
                <c:pt idx="5375">
                  <c:v>41695.989583333336</c:v>
                </c:pt>
                <c:pt idx="5376">
                  <c:v>41696</c:v>
                </c:pt>
                <c:pt idx="5377">
                  <c:v>41696.010416666664</c:v>
                </c:pt>
                <c:pt idx="5378">
                  <c:v>41696.020833333336</c:v>
                </c:pt>
                <c:pt idx="5379">
                  <c:v>41696.03125</c:v>
                </c:pt>
                <c:pt idx="5380">
                  <c:v>41696.041666666664</c:v>
                </c:pt>
                <c:pt idx="5381">
                  <c:v>41696.052083333336</c:v>
                </c:pt>
                <c:pt idx="5382">
                  <c:v>41696.0625</c:v>
                </c:pt>
                <c:pt idx="5383">
                  <c:v>41696.072916666664</c:v>
                </c:pt>
                <c:pt idx="5384">
                  <c:v>41696.083333333336</c:v>
                </c:pt>
                <c:pt idx="5385">
                  <c:v>41696.09375</c:v>
                </c:pt>
                <c:pt idx="5386">
                  <c:v>41696.104166666664</c:v>
                </c:pt>
                <c:pt idx="5387">
                  <c:v>41696.114583333336</c:v>
                </c:pt>
                <c:pt idx="5388">
                  <c:v>41696.125</c:v>
                </c:pt>
                <c:pt idx="5389">
                  <c:v>41696.135416666664</c:v>
                </c:pt>
                <c:pt idx="5390">
                  <c:v>41696.145833333336</c:v>
                </c:pt>
                <c:pt idx="5391">
                  <c:v>41696.15625</c:v>
                </c:pt>
                <c:pt idx="5392">
                  <c:v>41696.166666666664</c:v>
                </c:pt>
                <c:pt idx="5393">
                  <c:v>41696.177083333336</c:v>
                </c:pt>
                <c:pt idx="5394">
                  <c:v>41696.1875</c:v>
                </c:pt>
                <c:pt idx="5395">
                  <c:v>41696.197916666664</c:v>
                </c:pt>
                <c:pt idx="5396">
                  <c:v>41696.208333333336</c:v>
                </c:pt>
                <c:pt idx="5397">
                  <c:v>41696.21875</c:v>
                </c:pt>
                <c:pt idx="5398">
                  <c:v>41696.229166666664</c:v>
                </c:pt>
                <c:pt idx="5399">
                  <c:v>41696.239583333336</c:v>
                </c:pt>
                <c:pt idx="5400">
                  <c:v>41696.25</c:v>
                </c:pt>
                <c:pt idx="5401">
                  <c:v>41696.260416666664</c:v>
                </c:pt>
                <c:pt idx="5402">
                  <c:v>41696.270833333336</c:v>
                </c:pt>
                <c:pt idx="5403">
                  <c:v>41696.28125</c:v>
                </c:pt>
                <c:pt idx="5404">
                  <c:v>41696.291666666664</c:v>
                </c:pt>
                <c:pt idx="5405">
                  <c:v>41696.302083333336</c:v>
                </c:pt>
                <c:pt idx="5406">
                  <c:v>41696.3125</c:v>
                </c:pt>
                <c:pt idx="5407">
                  <c:v>41696.322916666664</c:v>
                </c:pt>
                <c:pt idx="5408">
                  <c:v>41696.333333333336</c:v>
                </c:pt>
                <c:pt idx="5409">
                  <c:v>41696.34375</c:v>
                </c:pt>
                <c:pt idx="5410">
                  <c:v>41696.354166666664</c:v>
                </c:pt>
                <c:pt idx="5411">
                  <c:v>41696.364583333336</c:v>
                </c:pt>
                <c:pt idx="5412">
                  <c:v>41696.375</c:v>
                </c:pt>
                <c:pt idx="5413">
                  <c:v>41696.385416666664</c:v>
                </c:pt>
                <c:pt idx="5414">
                  <c:v>41696.395833333336</c:v>
                </c:pt>
                <c:pt idx="5415">
                  <c:v>41696.40625</c:v>
                </c:pt>
                <c:pt idx="5416">
                  <c:v>41696.416666666664</c:v>
                </c:pt>
                <c:pt idx="5417">
                  <c:v>41696.427083333336</c:v>
                </c:pt>
                <c:pt idx="5418">
                  <c:v>41696.4375</c:v>
                </c:pt>
                <c:pt idx="5419">
                  <c:v>41696.447916666664</c:v>
                </c:pt>
                <c:pt idx="5420">
                  <c:v>41696.458333333336</c:v>
                </c:pt>
                <c:pt idx="5421">
                  <c:v>41696.46875</c:v>
                </c:pt>
                <c:pt idx="5422">
                  <c:v>41696.479166666664</c:v>
                </c:pt>
                <c:pt idx="5423">
                  <c:v>41696.489583333336</c:v>
                </c:pt>
                <c:pt idx="5424">
                  <c:v>41696.5</c:v>
                </c:pt>
                <c:pt idx="5425">
                  <c:v>41696.510416666664</c:v>
                </c:pt>
                <c:pt idx="5426">
                  <c:v>41696.520833333336</c:v>
                </c:pt>
                <c:pt idx="5427">
                  <c:v>41696.53125</c:v>
                </c:pt>
                <c:pt idx="5428">
                  <c:v>41696.541666666664</c:v>
                </c:pt>
                <c:pt idx="5429">
                  <c:v>41696.552083333336</c:v>
                </c:pt>
                <c:pt idx="5430">
                  <c:v>41696.5625</c:v>
                </c:pt>
                <c:pt idx="5431">
                  <c:v>41696.572916666664</c:v>
                </c:pt>
                <c:pt idx="5432">
                  <c:v>41696.583333333336</c:v>
                </c:pt>
                <c:pt idx="5433">
                  <c:v>41696.59375</c:v>
                </c:pt>
                <c:pt idx="5434">
                  <c:v>41696.604166666664</c:v>
                </c:pt>
                <c:pt idx="5435">
                  <c:v>41696.614583333336</c:v>
                </c:pt>
                <c:pt idx="5436">
                  <c:v>41696.625</c:v>
                </c:pt>
                <c:pt idx="5437">
                  <c:v>41696.635416666664</c:v>
                </c:pt>
                <c:pt idx="5438">
                  <c:v>41696.645833333336</c:v>
                </c:pt>
                <c:pt idx="5439">
                  <c:v>41696.65625</c:v>
                </c:pt>
                <c:pt idx="5440">
                  <c:v>41696.666666666664</c:v>
                </c:pt>
                <c:pt idx="5441">
                  <c:v>41696.677083333336</c:v>
                </c:pt>
                <c:pt idx="5442">
                  <c:v>41696.6875</c:v>
                </c:pt>
                <c:pt idx="5443">
                  <c:v>41696.697916666664</c:v>
                </c:pt>
                <c:pt idx="5444">
                  <c:v>41696.708333333336</c:v>
                </c:pt>
                <c:pt idx="5445">
                  <c:v>41696.71875</c:v>
                </c:pt>
                <c:pt idx="5446">
                  <c:v>41696.729166666664</c:v>
                </c:pt>
                <c:pt idx="5447">
                  <c:v>41696.739583333336</c:v>
                </c:pt>
                <c:pt idx="5448">
                  <c:v>41696.75</c:v>
                </c:pt>
                <c:pt idx="5449">
                  <c:v>41696.760416666664</c:v>
                </c:pt>
                <c:pt idx="5450">
                  <c:v>41696.770833333336</c:v>
                </c:pt>
                <c:pt idx="5451">
                  <c:v>41696.78125</c:v>
                </c:pt>
                <c:pt idx="5452">
                  <c:v>41696.791666666664</c:v>
                </c:pt>
                <c:pt idx="5453">
                  <c:v>41696.802083333336</c:v>
                </c:pt>
                <c:pt idx="5454">
                  <c:v>41696.8125</c:v>
                </c:pt>
                <c:pt idx="5455">
                  <c:v>41696.822916666664</c:v>
                </c:pt>
                <c:pt idx="5456">
                  <c:v>41696.833333333336</c:v>
                </c:pt>
                <c:pt idx="5457">
                  <c:v>41696.84375</c:v>
                </c:pt>
                <c:pt idx="5458">
                  <c:v>41696.854166666664</c:v>
                </c:pt>
                <c:pt idx="5459">
                  <c:v>41696.864583333336</c:v>
                </c:pt>
                <c:pt idx="5460">
                  <c:v>41696.875</c:v>
                </c:pt>
                <c:pt idx="5461">
                  <c:v>41696.885416666664</c:v>
                </c:pt>
                <c:pt idx="5462">
                  <c:v>41696.895833333336</c:v>
                </c:pt>
                <c:pt idx="5463">
                  <c:v>41696.90625</c:v>
                </c:pt>
                <c:pt idx="5464">
                  <c:v>41696.916666666664</c:v>
                </c:pt>
                <c:pt idx="5465">
                  <c:v>41696.927083333336</c:v>
                </c:pt>
                <c:pt idx="5466">
                  <c:v>41696.9375</c:v>
                </c:pt>
                <c:pt idx="5467">
                  <c:v>41696.947916666664</c:v>
                </c:pt>
                <c:pt idx="5468">
                  <c:v>41696.958333333336</c:v>
                </c:pt>
                <c:pt idx="5469">
                  <c:v>41696.96875</c:v>
                </c:pt>
                <c:pt idx="5470">
                  <c:v>41696.979166666664</c:v>
                </c:pt>
                <c:pt idx="5471">
                  <c:v>41696.989583333336</c:v>
                </c:pt>
                <c:pt idx="5472">
                  <c:v>41697</c:v>
                </c:pt>
                <c:pt idx="5473">
                  <c:v>41697.010416666664</c:v>
                </c:pt>
                <c:pt idx="5474">
                  <c:v>41697.020833333336</c:v>
                </c:pt>
                <c:pt idx="5475">
                  <c:v>41697.03125</c:v>
                </c:pt>
                <c:pt idx="5476">
                  <c:v>41697.041666666664</c:v>
                </c:pt>
                <c:pt idx="5477">
                  <c:v>41697.052083333336</c:v>
                </c:pt>
                <c:pt idx="5478">
                  <c:v>41697.0625</c:v>
                </c:pt>
                <c:pt idx="5479">
                  <c:v>41697.072916666664</c:v>
                </c:pt>
                <c:pt idx="5480">
                  <c:v>41697.083333333336</c:v>
                </c:pt>
                <c:pt idx="5481">
                  <c:v>41697.09375</c:v>
                </c:pt>
                <c:pt idx="5482">
                  <c:v>41697.104166666664</c:v>
                </c:pt>
                <c:pt idx="5483">
                  <c:v>41697.114583333336</c:v>
                </c:pt>
                <c:pt idx="5484">
                  <c:v>41697.125</c:v>
                </c:pt>
                <c:pt idx="5485">
                  <c:v>41697.135416666664</c:v>
                </c:pt>
                <c:pt idx="5486">
                  <c:v>41697.145833333336</c:v>
                </c:pt>
                <c:pt idx="5487">
                  <c:v>41697.15625</c:v>
                </c:pt>
                <c:pt idx="5488">
                  <c:v>41697.166666666664</c:v>
                </c:pt>
                <c:pt idx="5489">
                  <c:v>41697.177083333336</c:v>
                </c:pt>
                <c:pt idx="5490">
                  <c:v>41697.1875</c:v>
                </c:pt>
                <c:pt idx="5491">
                  <c:v>41697.197916666664</c:v>
                </c:pt>
                <c:pt idx="5492">
                  <c:v>41697.208333333336</c:v>
                </c:pt>
                <c:pt idx="5493">
                  <c:v>41697.21875</c:v>
                </c:pt>
                <c:pt idx="5494">
                  <c:v>41697.229166666664</c:v>
                </c:pt>
                <c:pt idx="5495">
                  <c:v>41697.239583333336</c:v>
                </c:pt>
                <c:pt idx="5496">
                  <c:v>41697.25</c:v>
                </c:pt>
                <c:pt idx="5497">
                  <c:v>41697.260416666664</c:v>
                </c:pt>
                <c:pt idx="5498">
                  <c:v>41697.270833333336</c:v>
                </c:pt>
                <c:pt idx="5499">
                  <c:v>41697.28125</c:v>
                </c:pt>
                <c:pt idx="5500">
                  <c:v>41697.291666666664</c:v>
                </c:pt>
                <c:pt idx="5501">
                  <c:v>41697.302083333336</c:v>
                </c:pt>
                <c:pt idx="5502">
                  <c:v>41697.3125</c:v>
                </c:pt>
                <c:pt idx="5503">
                  <c:v>41697.322916666664</c:v>
                </c:pt>
                <c:pt idx="5504">
                  <c:v>41697.333333333336</c:v>
                </c:pt>
                <c:pt idx="5505">
                  <c:v>41697.34375</c:v>
                </c:pt>
                <c:pt idx="5506">
                  <c:v>41697.354166666664</c:v>
                </c:pt>
                <c:pt idx="5507">
                  <c:v>41697.364583333336</c:v>
                </c:pt>
                <c:pt idx="5508">
                  <c:v>41697.375</c:v>
                </c:pt>
                <c:pt idx="5509">
                  <c:v>41697.385416666664</c:v>
                </c:pt>
                <c:pt idx="5510">
                  <c:v>41697.395833333336</c:v>
                </c:pt>
                <c:pt idx="5511">
                  <c:v>41697.40625</c:v>
                </c:pt>
                <c:pt idx="5512">
                  <c:v>41697.416666666664</c:v>
                </c:pt>
                <c:pt idx="5513">
                  <c:v>41697.427083333336</c:v>
                </c:pt>
                <c:pt idx="5514">
                  <c:v>41697.4375</c:v>
                </c:pt>
                <c:pt idx="5515">
                  <c:v>41697.447916666664</c:v>
                </c:pt>
                <c:pt idx="5516">
                  <c:v>41697.458333333336</c:v>
                </c:pt>
                <c:pt idx="5517">
                  <c:v>41697.46875</c:v>
                </c:pt>
                <c:pt idx="5518">
                  <c:v>41697.479166666664</c:v>
                </c:pt>
                <c:pt idx="5519">
                  <c:v>41697.489583333336</c:v>
                </c:pt>
                <c:pt idx="5520">
                  <c:v>41697.5</c:v>
                </c:pt>
                <c:pt idx="5521">
                  <c:v>41697.510416666664</c:v>
                </c:pt>
                <c:pt idx="5522">
                  <c:v>41697.520833333336</c:v>
                </c:pt>
                <c:pt idx="5523">
                  <c:v>41697.53125</c:v>
                </c:pt>
                <c:pt idx="5524">
                  <c:v>41697.541666666664</c:v>
                </c:pt>
                <c:pt idx="5525">
                  <c:v>41697.552083333336</c:v>
                </c:pt>
                <c:pt idx="5526">
                  <c:v>41697.5625</c:v>
                </c:pt>
                <c:pt idx="5527">
                  <c:v>41697.572916666664</c:v>
                </c:pt>
                <c:pt idx="5528">
                  <c:v>41697.583333333336</c:v>
                </c:pt>
                <c:pt idx="5529">
                  <c:v>41697.59375</c:v>
                </c:pt>
                <c:pt idx="5530">
                  <c:v>41697.604166666664</c:v>
                </c:pt>
                <c:pt idx="5531">
                  <c:v>41697.614583333336</c:v>
                </c:pt>
                <c:pt idx="5532">
                  <c:v>41697.625</c:v>
                </c:pt>
                <c:pt idx="5533">
                  <c:v>41697.635416666664</c:v>
                </c:pt>
                <c:pt idx="5534">
                  <c:v>41697.645833333336</c:v>
                </c:pt>
                <c:pt idx="5535">
                  <c:v>41697.65625</c:v>
                </c:pt>
                <c:pt idx="5536">
                  <c:v>41697.666666666664</c:v>
                </c:pt>
                <c:pt idx="5537">
                  <c:v>41697.677083333336</c:v>
                </c:pt>
                <c:pt idx="5538">
                  <c:v>41697.6875</c:v>
                </c:pt>
                <c:pt idx="5539">
                  <c:v>41697.697916666664</c:v>
                </c:pt>
                <c:pt idx="5540">
                  <c:v>41697.708333333336</c:v>
                </c:pt>
                <c:pt idx="5541">
                  <c:v>41697.71875</c:v>
                </c:pt>
                <c:pt idx="5542">
                  <c:v>41697.729166666664</c:v>
                </c:pt>
                <c:pt idx="5543">
                  <c:v>41697.739583333336</c:v>
                </c:pt>
                <c:pt idx="5544">
                  <c:v>41697.75</c:v>
                </c:pt>
                <c:pt idx="5545">
                  <c:v>41697.760416666664</c:v>
                </c:pt>
                <c:pt idx="5546">
                  <c:v>41697.770833333336</c:v>
                </c:pt>
                <c:pt idx="5547">
                  <c:v>41697.78125</c:v>
                </c:pt>
                <c:pt idx="5548">
                  <c:v>41697.791666666664</c:v>
                </c:pt>
                <c:pt idx="5549">
                  <c:v>41697.802083333336</c:v>
                </c:pt>
                <c:pt idx="5550">
                  <c:v>41697.8125</c:v>
                </c:pt>
                <c:pt idx="5551">
                  <c:v>41697.822916666664</c:v>
                </c:pt>
                <c:pt idx="5552">
                  <c:v>41697.833333333336</c:v>
                </c:pt>
                <c:pt idx="5553">
                  <c:v>41697.84375</c:v>
                </c:pt>
                <c:pt idx="5554">
                  <c:v>41697.854166666664</c:v>
                </c:pt>
                <c:pt idx="5555">
                  <c:v>41697.864583333336</c:v>
                </c:pt>
                <c:pt idx="5556">
                  <c:v>41697.875</c:v>
                </c:pt>
                <c:pt idx="5557">
                  <c:v>41697.885416666664</c:v>
                </c:pt>
                <c:pt idx="5558">
                  <c:v>41697.895833333336</c:v>
                </c:pt>
                <c:pt idx="5559">
                  <c:v>41697.90625</c:v>
                </c:pt>
                <c:pt idx="5560">
                  <c:v>41697.916666666664</c:v>
                </c:pt>
                <c:pt idx="5561">
                  <c:v>41697.927083333336</c:v>
                </c:pt>
                <c:pt idx="5562">
                  <c:v>41697.9375</c:v>
                </c:pt>
                <c:pt idx="5563">
                  <c:v>41697.947916666664</c:v>
                </c:pt>
                <c:pt idx="5564">
                  <c:v>41697.958333333336</c:v>
                </c:pt>
                <c:pt idx="5565">
                  <c:v>41697.96875</c:v>
                </c:pt>
                <c:pt idx="5566">
                  <c:v>41697.979166666664</c:v>
                </c:pt>
                <c:pt idx="5567">
                  <c:v>41697.989583333336</c:v>
                </c:pt>
                <c:pt idx="5568">
                  <c:v>41698</c:v>
                </c:pt>
                <c:pt idx="5569">
                  <c:v>41698.010416666664</c:v>
                </c:pt>
                <c:pt idx="5570">
                  <c:v>41698.020833333336</c:v>
                </c:pt>
                <c:pt idx="5571">
                  <c:v>41698.03125</c:v>
                </c:pt>
                <c:pt idx="5572">
                  <c:v>41698.041666666664</c:v>
                </c:pt>
                <c:pt idx="5573">
                  <c:v>41698.052083333336</c:v>
                </c:pt>
                <c:pt idx="5574">
                  <c:v>41698.0625</c:v>
                </c:pt>
                <c:pt idx="5575">
                  <c:v>41698.072916666664</c:v>
                </c:pt>
                <c:pt idx="5576">
                  <c:v>41698.083333333336</c:v>
                </c:pt>
                <c:pt idx="5577">
                  <c:v>41698.09375</c:v>
                </c:pt>
                <c:pt idx="5578">
                  <c:v>41698.104166666664</c:v>
                </c:pt>
                <c:pt idx="5579">
                  <c:v>41698.114583333336</c:v>
                </c:pt>
                <c:pt idx="5580">
                  <c:v>41698.125</c:v>
                </c:pt>
                <c:pt idx="5581">
                  <c:v>41698.135416666664</c:v>
                </c:pt>
                <c:pt idx="5582">
                  <c:v>41698.145833333336</c:v>
                </c:pt>
                <c:pt idx="5583">
                  <c:v>41698.15625</c:v>
                </c:pt>
                <c:pt idx="5584">
                  <c:v>41698.166666666664</c:v>
                </c:pt>
                <c:pt idx="5585">
                  <c:v>41698.177083333336</c:v>
                </c:pt>
                <c:pt idx="5586">
                  <c:v>41698.1875</c:v>
                </c:pt>
                <c:pt idx="5587">
                  <c:v>41698.197916666664</c:v>
                </c:pt>
                <c:pt idx="5588">
                  <c:v>41698.208333333336</c:v>
                </c:pt>
                <c:pt idx="5589">
                  <c:v>41698.21875</c:v>
                </c:pt>
                <c:pt idx="5590">
                  <c:v>41698.229166666664</c:v>
                </c:pt>
                <c:pt idx="5591">
                  <c:v>41698.239583333336</c:v>
                </c:pt>
                <c:pt idx="5592">
                  <c:v>41698.25</c:v>
                </c:pt>
                <c:pt idx="5593">
                  <c:v>41698.260416666664</c:v>
                </c:pt>
                <c:pt idx="5594">
                  <c:v>41698.270833333336</c:v>
                </c:pt>
                <c:pt idx="5595">
                  <c:v>41698.28125</c:v>
                </c:pt>
                <c:pt idx="5596">
                  <c:v>41698.291666666664</c:v>
                </c:pt>
                <c:pt idx="5597">
                  <c:v>41698.302083333336</c:v>
                </c:pt>
                <c:pt idx="5598">
                  <c:v>41698.3125</c:v>
                </c:pt>
                <c:pt idx="5599">
                  <c:v>41698.322916666664</c:v>
                </c:pt>
                <c:pt idx="5600">
                  <c:v>41698.333333333336</c:v>
                </c:pt>
                <c:pt idx="5601">
                  <c:v>41698.34375</c:v>
                </c:pt>
                <c:pt idx="5602">
                  <c:v>41698.354166666664</c:v>
                </c:pt>
                <c:pt idx="5603">
                  <c:v>41698.364583333336</c:v>
                </c:pt>
                <c:pt idx="5604">
                  <c:v>41698.375</c:v>
                </c:pt>
                <c:pt idx="5605">
                  <c:v>41698.385416666664</c:v>
                </c:pt>
                <c:pt idx="5606">
                  <c:v>41698.395833333336</c:v>
                </c:pt>
                <c:pt idx="5607">
                  <c:v>41698.40625</c:v>
                </c:pt>
                <c:pt idx="5608">
                  <c:v>41698.416666666664</c:v>
                </c:pt>
                <c:pt idx="5609">
                  <c:v>41698.427083333336</c:v>
                </c:pt>
                <c:pt idx="5610">
                  <c:v>41698.4375</c:v>
                </c:pt>
                <c:pt idx="5611">
                  <c:v>41698.447916666664</c:v>
                </c:pt>
                <c:pt idx="5612">
                  <c:v>41698.458333333336</c:v>
                </c:pt>
                <c:pt idx="5613">
                  <c:v>41698.46875</c:v>
                </c:pt>
                <c:pt idx="5614">
                  <c:v>41698.479166666664</c:v>
                </c:pt>
                <c:pt idx="5615">
                  <c:v>41698.489583333336</c:v>
                </c:pt>
                <c:pt idx="5616">
                  <c:v>41698.5</c:v>
                </c:pt>
                <c:pt idx="5617">
                  <c:v>41698.510416666664</c:v>
                </c:pt>
                <c:pt idx="5618">
                  <c:v>41698.520833333336</c:v>
                </c:pt>
                <c:pt idx="5619">
                  <c:v>41698.53125</c:v>
                </c:pt>
                <c:pt idx="5620">
                  <c:v>41698.541666666664</c:v>
                </c:pt>
                <c:pt idx="5621">
                  <c:v>41698.552083333336</c:v>
                </c:pt>
                <c:pt idx="5622">
                  <c:v>41698.5625</c:v>
                </c:pt>
                <c:pt idx="5623">
                  <c:v>41698.572916666664</c:v>
                </c:pt>
                <c:pt idx="5624">
                  <c:v>41698.583333333336</c:v>
                </c:pt>
                <c:pt idx="5625">
                  <c:v>41698.59375</c:v>
                </c:pt>
                <c:pt idx="5626">
                  <c:v>41698.604166666664</c:v>
                </c:pt>
                <c:pt idx="5627">
                  <c:v>41698.614583333336</c:v>
                </c:pt>
                <c:pt idx="5628">
                  <c:v>41698.625</c:v>
                </c:pt>
                <c:pt idx="5629">
                  <c:v>41698.635416666664</c:v>
                </c:pt>
                <c:pt idx="5630">
                  <c:v>41698.645833333336</c:v>
                </c:pt>
                <c:pt idx="5631">
                  <c:v>41698.65625</c:v>
                </c:pt>
                <c:pt idx="5632">
                  <c:v>41698.666666666664</c:v>
                </c:pt>
                <c:pt idx="5633">
                  <c:v>41698.677083333336</c:v>
                </c:pt>
                <c:pt idx="5634">
                  <c:v>41698.6875</c:v>
                </c:pt>
                <c:pt idx="5635">
                  <c:v>41698.697916666664</c:v>
                </c:pt>
                <c:pt idx="5636">
                  <c:v>41698.708333333336</c:v>
                </c:pt>
                <c:pt idx="5637">
                  <c:v>41698.71875</c:v>
                </c:pt>
                <c:pt idx="5638">
                  <c:v>41698.729166666664</c:v>
                </c:pt>
                <c:pt idx="5639">
                  <c:v>41698.739583333336</c:v>
                </c:pt>
                <c:pt idx="5640">
                  <c:v>41698.75</c:v>
                </c:pt>
                <c:pt idx="5641">
                  <c:v>41698.760416666664</c:v>
                </c:pt>
                <c:pt idx="5642">
                  <c:v>41698.770833333336</c:v>
                </c:pt>
                <c:pt idx="5643">
                  <c:v>41698.78125</c:v>
                </c:pt>
                <c:pt idx="5644">
                  <c:v>41698.791666666664</c:v>
                </c:pt>
                <c:pt idx="5645">
                  <c:v>41698.802083333336</c:v>
                </c:pt>
                <c:pt idx="5646">
                  <c:v>41698.8125</c:v>
                </c:pt>
                <c:pt idx="5647">
                  <c:v>41698.822916666664</c:v>
                </c:pt>
                <c:pt idx="5648">
                  <c:v>41698.833333333336</c:v>
                </c:pt>
                <c:pt idx="5649">
                  <c:v>41698.84375</c:v>
                </c:pt>
                <c:pt idx="5650">
                  <c:v>41698.854166666664</c:v>
                </c:pt>
                <c:pt idx="5651">
                  <c:v>41698.864583333336</c:v>
                </c:pt>
                <c:pt idx="5652">
                  <c:v>41698.875</c:v>
                </c:pt>
                <c:pt idx="5653">
                  <c:v>41698.885416666664</c:v>
                </c:pt>
                <c:pt idx="5654">
                  <c:v>41698.895833333336</c:v>
                </c:pt>
                <c:pt idx="5655">
                  <c:v>41698.90625</c:v>
                </c:pt>
                <c:pt idx="5656">
                  <c:v>41698.916666666664</c:v>
                </c:pt>
                <c:pt idx="5657">
                  <c:v>41698.927083333336</c:v>
                </c:pt>
                <c:pt idx="5658">
                  <c:v>41698.9375</c:v>
                </c:pt>
                <c:pt idx="5659">
                  <c:v>41698.947916666664</c:v>
                </c:pt>
                <c:pt idx="5660">
                  <c:v>41698.958333333336</c:v>
                </c:pt>
                <c:pt idx="5661">
                  <c:v>41698.96875</c:v>
                </c:pt>
                <c:pt idx="5662">
                  <c:v>41698.979166666664</c:v>
                </c:pt>
                <c:pt idx="5663">
                  <c:v>41698.989583333336</c:v>
                </c:pt>
                <c:pt idx="5664">
                  <c:v>41699</c:v>
                </c:pt>
                <c:pt idx="5665">
                  <c:v>41699.010416666664</c:v>
                </c:pt>
                <c:pt idx="5666">
                  <c:v>41699.020833333336</c:v>
                </c:pt>
                <c:pt idx="5667">
                  <c:v>41699.03125</c:v>
                </c:pt>
                <c:pt idx="5668">
                  <c:v>41699.041666666664</c:v>
                </c:pt>
                <c:pt idx="5669">
                  <c:v>41699.052083333336</c:v>
                </c:pt>
                <c:pt idx="5670">
                  <c:v>41699.0625</c:v>
                </c:pt>
                <c:pt idx="5671">
                  <c:v>41699.072916666664</c:v>
                </c:pt>
                <c:pt idx="5672">
                  <c:v>41699.083333333336</c:v>
                </c:pt>
                <c:pt idx="5673">
                  <c:v>41699.09375</c:v>
                </c:pt>
                <c:pt idx="5674">
                  <c:v>41699.104166666664</c:v>
                </c:pt>
                <c:pt idx="5675">
                  <c:v>41699.114583333336</c:v>
                </c:pt>
                <c:pt idx="5676">
                  <c:v>41699.125</c:v>
                </c:pt>
                <c:pt idx="5677">
                  <c:v>41699.135416666664</c:v>
                </c:pt>
                <c:pt idx="5678">
                  <c:v>41699.145833333336</c:v>
                </c:pt>
                <c:pt idx="5679">
                  <c:v>41699.15625</c:v>
                </c:pt>
                <c:pt idx="5680">
                  <c:v>41699.166666666664</c:v>
                </c:pt>
                <c:pt idx="5681">
                  <c:v>41699.177083333336</c:v>
                </c:pt>
                <c:pt idx="5682">
                  <c:v>41699.1875</c:v>
                </c:pt>
                <c:pt idx="5683">
                  <c:v>41699.197916666664</c:v>
                </c:pt>
                <c:pt idx="5684">
                  <c:v>41699.208333333336</c:v>
                </c:pt>
                <c:pt idx="5685">
                  <c:v>41699.21875</c:v>
                </c:pt>
                <c:pt idx="5686">
                  <c:v>41699.229166666664</c:v>
                </c:pt>
                <c:pt idx="5687">
                  <c:v>41699.239583333336</c:v>
                </c:pt>
                <c:pt idx="5688">
                  <c:v>41699.25</c:v>
                </c:pt>
                <c:pt idx="5689">
                  <c:v>41699.260416666664</c:v>
                </c:pt>
                <c:pt idx="5690">
                  <c:v>41699.270833333336</c:v>
                </c:pt>
                <c:pt idx="5691">
                  <c:v>41699.28125</c:v>
                </c:pt>
                <c:pt idx="5692">
                  <c:v>41699.291666666664</c:v>
                </c:pt>
                <c:pt idx="5693">
                  <c:v>41699.302083333336</c:v>
                </c:pt>
                <c:pt idx="5694">
                  <c:v>41699.3125</c:v>
                </c:pt>
                <c:pt idx="5695">
                  <c:v>41699.322916666664</c:v>
                </c:pt>
                <c:pt idx="5696">
                  <c:v>41699.333333333336</c:v>
                </c:pt>
                <c:pt idx="5697">
                  <c:v>41699.34375</c:v>
                </c:pt>
                <c:pt idx="5698">
                  <c:v>41699.354166666664</c:v>
                </c:pt>
                <c:pt idx="5699">
                  <c:v>41699.364583333336</c:v>
                </c:pt>
                <c:pt idx="5700">
                  <c:v>41699.375</c:v>
                </c:pt>
                <c:pt idx="5701">
                  <c:v>41699.385416666664</c:v>
                </c:pt>
                <c:pt idx="5702">
                  <c:v>41699.395833333336</c:v>
                </c:pt>
                <c:pt idx="5703">
                  <c:v>41699.40625</c:v>
                </c:pt>
                <c:pt idx="5704">
                  <c:v>41699.416666666664</c:v>
                </c:pt>
                <c:pt idx="5705">
                  <c:v>41699.427083333336</c:v>
                </c:pt>
                <c:pt idx="5706">
                  <c:v>41699.4375</c:v>
                </c:pt>
                <c:pt idx="5707">
                  <c:v>41699.447916666664</c:v>
                </c:pt>
                <c:pt idx="5708">
                  <c:v>41699.458333333336</c:v>
                </c:pt>
                <c:pt idx="5709">
                  <c:v>41699.46875</c:v>
                </c:pt>
                <c:pt idx="5710">
                  <c:v>41699.479166666664</c:v>
                </c:pt>
                <c:pt idx="5711">
                  <c:v>41699.489583333336</c:v>
                </c:pt>
                <c:pt idx="5712">
                  <c:v>41699.5</c:v>
                </c:pt>
                <c:pt idx="5713">
                  <c:v>41699.510416666664</c:v>
                </c:pt>
                <c:pt idx="5714">
                  <c:v>41699.520833333336</c:v>
                </c:pt>
                <c:pt idx="5715">
                  <c:v>41699.53125</c:v>
                </c:pt>
                <c:pt idx="5716">
                  <c:v>41699.541666666664</c:v>
                </c:pt>
                <c:pt idx="5717">
                  <c:v>41699.552083333336</c:v>
                </c:pt>
                <c:pt idx="5718">
                  <c:v>41699.5625</c:v>
                </c:pt>
                <c:pt idx="5719">
                  <c:v>41699.572916666664</c:v>
                </c:pt>
                <c:pt idx="5720">
                  <c:v>41699.583333333336</c:v>
                </c:pt>
                <c:pt idx="5721">
                  <c:v>41699.59375</c:v>
                </c:pt>
                <c:pt idx="5722">
                  <c:v>41699.604166666664</c:v>
                </c:pt>
                <c:pt idx="5723">
                  <c:v>41699.614583333336</c:v>
                </c:pt>
                <c:pt idx="5724">
                  <c:v>41699.625</c:v>
                </c:pt>
                <c:pt idx="5725">
                  <c:v>41699.635416666664</c:v>
                </c:pt>
                <c:pt idx="5726">
                  <c:v>41699.645833333336</c:v>
                </c:pt>
                <c:pt idx="5727">
                  <c:v>41699.65625</c:v>
                </c:pt>
                <c:pt idx="5728">
                  <c:v>41699.666666666664</c:v>
                </c:pt>
                <c:pt idx="5729">
                  <c:v>41699.677083333336</c:v>
                </c:pt>
                <c:pt idx="5730">
                  <c:v>41699.6875</c:v>
                </c:pt>
                <c:pt idx="5731">
                  <c:v>41699.697916666664</c:v>
                </c:pt>
                <c:pt idx="5732">
                  <c:v>41699.708333333336</c:v>
                </c:pt>
                <c:pt idx="5733">
                  <c:v>41699.71875</c:v>
                </c:pt>
                <c:pt idx="5734">
                  <c:v>41699.729166666664</c:v>
                </c:pt>
                <c:pt idx="5735">
                  <c:v>41699.739583333336</c:v>
                </c:pt>
                <c:pt idx="5736">
                  <c:v>41699.75</c:v>
                </c:pt>
                <c:pt idx="5737">
                  <c:v>41699.760416666664</c:v>
                </c:pt>
                <c:pt idx="5738">
                  <c:v>41699.770833333336</c:v>
                </c:pt>
                <c:pt idx="5739">
                  <c:v>41699.78125</c:v>
                </c:pt>
                <c:pt idx="5740">
                  <c:v>41699.791666666664</c:v>
                </c:pt>
                <c:pt idx="5741">
                  <c:v>41699.802083333336</c:v>
                </c:pt>
                <c:pt idx="5742">
                  <c:v>41699.8125</c:v>
                </c:pt>
                <c:pt idx="5743">
                  <c:v>41699.822916666664</c:v>
                </c:pt>
                <c:pt idx="5744">
                  <c:v>41699.833333333336</c:v>
                </c:pt>
                <c:pt idx="5745">
                  <c:v>41699.84375</c:v>
                </c:pt>
                <c:pt idx="5746">
                  <c:v>41699.854166666664</c:v>
                </c:pt>
                <c:pt idx="5747">
                  <c:v>41699.864583333336</c:v>
                </c:pt>
                <c:pt idx="5748">
                  <c:v>41699.875</c:v>
                </c:pt>
                <c:pt idx="5749">
                  <c:v>41699.885416666664</c:v>
                </c:pt>
                <c:pt idx="5750">
                  <c:v>41699.895833333336</c:v>
                </c:pt>
                <c:pt idx="5751">
                  <c:v>41699.90625</c:v>
                </c:pt>
                <c:pt idx="5752">
                  <c:v>41699.916666666664</c:v>
                </c:pt>
                <c:pt idx="5753">
                  <c:v>41699.927083333336</c:v>
                </c:pt>
                <c:pt idx="5754">
                  <c:v>41699.9375</c:v>
                </c:pt>
                <c:pt idx="5755">
                  <c:v>41699.947916666664</c:v>
                </c:pt>
                <c:pt idx="5756">
                  <c:v>41699.958333333336</c:v>
                </c:pt>
                <c:pt idx="5757">
                  <c:v>41699.96875</c:v>
                </c:pt>
                <c:pt idx="5758">
                  <c:v>41699.979166666664</c:v>
                </c:pt>
                <c:pt idx="5759">
                  <c:v>41699.989583333336</c:v>
                </c:pt>
                <c:pt idx="5760">
                  <c:v>41700</c:v>
                </c:pt>
                <c:pt idx="5761">
                  <c:v>41700.010416666664</c:v>
                </c:pt>
                <c:pt idx="5762">
                  <c:v>41700.020833333336</c:v>
                </c:pt>
                <c:pt idx="5763">
                  <c:v>41700.03125</c:v>
                </c:pt>
                <c:pt idx="5764">
                  <c:v>41700.041666666664</c:v>
                </c:pt>
                <c:pt idx="5765">
                  <c:v>41700.052083333336</c:v>
                </c:pt>
                <c:pt idx="5766">
                  <c:v>41700.0625</c:v>
                </c:pt>
                <c:pt idx="5767">
                  <c:v>41700.072916666664</c:v>
                </c:pt>
                <c:pt idx="5768">
                  <c:v>41700.083333333336</c:v>
                </c:pt>
                <c:pt idx="5769">
                  <c:v>41700.09375</c:v>
                </c:pt>
                <c:pt idx="5770">
                  <c:v>41700.104166666664</c:v>
                </c:pt>
                <c:pt idx="5771">
                  <c:v>41700.114583333336</c:v>
                </c:pt>
                <c:pt idx="5772">
                  <c:v>41700.125</c:v>
                </c:pt>
                <c:pt idx="5773">
                  <c:v>41700.135416666664</c:v>
                </c:pt>
                <c:pt idx="5774">
                  <c:v>41700.145833333336</c:v>
                </c:pt>
                <c:pt idx="5775">
                  <c:v>41700.15625</c:v>
                </c:pt>
                <c:pt idx="5776">
                  <c:v>41700.166666666664</c:v>
                </c:pt>
                <c:pt idx="5777">
                  <c:v>41700.177083333336</c:v>
                </c:pt>
                <c:pt idx="5778">
                  <c:v>41700.1875</c:v>
                </c:pt>
                <c:pt idx="5779">
                  <c:v>41700.197916666664</c:v>
                </c:pt>
                <c:pt idx="5780">
                  <c:v>41700.208333333336</c:v>
                </c:pt>
                <c:pt idx="5781">
                  <c:v>41700.21875</c:v>
                </c:pt>
                <c:pt idx="5782">
                  <c:v>41700.229166666664</c:v>
                </c:pt>
                <c:pt idx="5783">
                  <c:v>41700.239583333336</c:v>
                </c:pt>
                <c:pt idx="5784">
                  <c:v>41700.25</c:v>
                </c:pt>
                <c:pt idx="5785">
                  <c:v>41700.260416666664</c:v>
                </c:pt>
                <c:pt idx="5786">
                  <c:v>41700.270833333336</c:v>
                </c:pt>
                <c:pt idx="5787">
                  <c:v>41700.28125</c:v>
                </c:pt>
                <c:pt idx="5788">
                  <c:v>41700.291666666664</c:v>
                </c:pt>
                <c:pt idx="5789">
                  <c:v>41700.302083333336</c:v>
                </c:pt>
                <c:pt idx="5790">
                  <c:v>41700.3125</c:v>
                </c:pt>
                <c:pt idx="5791">
                  <c:v>41700.322916666664</c:v>
                </c:pt>
                <c:pt idx="5792">
                  <c:v>41700.333333333336</c:v>
                </c:pt>
                <c:pt idx="5793">
                  <c:v>41700.34375</c:v>
                </c:pt>
                <c:pt idx="5794">
                  <c:v>41700.354166666664</c:v>
                </c:pt>
                <c:pt idx="5795">
                  <c:v>41700.364583333336</c:v>
                </c:pt>
                <c:pt idx="5796">
                  <c:v>41700.375</c:v>
                </c:pt>
                <c:pt idx="5797">
                  <c:v>41700.385416666664</c:v>
                </c:pt>
                <c:pt idx="5798">
                  <c:v>41700.395833333336</c:v>
                </c:pt>
                <c:pt idx="5799">
                  <c:v>41700.40625</c:v>
                </c:pt>
                <c:pt idx="5800">
                  <c:v>41700.416666666664</c:v>
                </c:pt>
                <c:pt idx="5801">
                  <c:v>41700.427083333336</c:v>
                </c:pt>
                <c:pt idx="5802">
                  <c:v>41700.4375</c:v>
                </c:pt>
                <c:pt idx="5803">
                  <c:v>41700.447916666664</c:v>
                </c:pt>
                <c:pt idx="5804">
                  <c:v>41700.458333333336</c:v>
                </c:pt>
                <c:pt idx="5805">
                  <c:v>41700.46875</c:v>
                </c:pt>
                <c:pt idx="5806">
                  <c:v>41700.479166666664</c:v>
                </c:pt>
                <c:pt idx="5807">
                  <c:v>41700.489583333336</c:v>
                </c:pt>
                <c:pt idx="5808">
                  <c:v>41700.5</c:v>
                </c:pt>
                <c:pt idx="5809">
                  <c:v>41700.510416666664</c:v>
                </c:pt>
                <c:pt idx="5810">
                  <c:v>41700.520833333336</c:v>
                </c:pt>
                <c:pt idx="5811">
                  <c:v>41700.53125</c:v>
                </c:pt>
                <c:pt idx="5812">
                  <c:v>41700.541666666664</c:v>
                </c:pt>
                <c:pt idx="5813">
                  <c:v>41700.552083333336</c:v>
                </c:pt>
                <c:pt idx="5814">
                  <c:v>41700.5625</c:v>
                </c:pt>
                <c:pt idx="5815">
                  <c:v>41700.572916666664</c:v>
                </c:pt>
                <c:pt idx="5816">
                  <c:v>41700.583333333336</c:v>
                </c:pt>
                <c:pt idx="5817">
                  <c:v>41700.59375</c:v>
                </c:pt>
                <c:pt idx="5818">
                  <c:v>41700.604166666664</c:v>
                </c:pt>
                <c:pt idx="5819">
                  <c:v>41700.614583333336</c:v>
                </c:pt>
                <c:pt idx="5820">
                  <c:v>41700.625</c:v>
                </c:pt>
                <c:pt idx="5821">
                  <c:v>41700.635416666664</c:v>
                </c:pt>
                <c:pt idx="5822">
                  <c:v>41700.645833333336</c:v>
                </c:pt>
                <c:pt idx="5823">
                  <c:v>41700.65625</c:v>
                </c:pt>
                <c:pt idx="5824">
                  <c:v>41700.666666666664</c:v>
                </c:pt>
                <c:pt idx="5825">
                  <c:v>41700.677083333336</c:v>
                </c:pt>
                <c:pt idx="5826">
                  <c:v>41700.6875</c:v>
                </c:pt>
                <c:pt idx="5827">
                  <c:v>41700.697916666664</c:v>
                </c:pt>
                <c:pt idx="5828">
                  <c:v>41700.708333333336</c:v>
                </c:pt>
                <c:pt idx="5829">
                  <c:v>41700.71875</c:v>
                </c:pt>
                <c:pt idx="5830">
                  <c:v>41700.729166666664</c:v>
                </c:pt>
                <c:pt idx="5831">
                  <c:v>41700.739583333336</c:v>
                </c:pt>
                <c:pt idx="5832">
                  <c:v>41700.75</c:v>
                </c:pt>
                <c:pt idx="5833">
                  <c:v>41700.760416666664</c:v>
                </c:pt>
                <c:pt idx="5834">
                  <c:v>41700.770833333336</c:v>
                </c:pt>
                <c:pt idx="5835">
                  <c:v>41700.78125</c:v>
                </c:pt>
                <c:pt idx="5836">
                  <c:v>41700.791666666664</c:v>
                </c:pt>
                <c:pt idx="5837">
                  <c:v>41700.802083333336</c:v>
                </c:pt>
                <c:pt idx="5838">
                  <c:v>41700.8125</c:v>
                </c:pt>
                <c:pt idx="5839">
                  <c:v>41700.822916666664</c:v>
                </c:pt>
                <c:pt idx="5840">
                  <c:v>41700.833333333336</c:v>
                </c:pt>
                <c:pt idx="5841">
                  <c:v>41700.84375</c:v>
                </c:pt>
                <c:pt idx="5842">
                  <c:v>41700.854166666664</c:v>
                </c:pt>
                <c:pt idx="5843">
                  <c:v>41700.864583333336</c:v>
                </c:pt>
                <c:pt idx="5844">
                  <c:v>41700.875</c:v>
                </c:pt>
                <c:pt idx="5845">
                  <c:v>41700.885416666664</c:v>
                </c:pt>
                <c:pt idx="5846">
                  <c:v>41700.895833333336</c:v>
                </c:pt>
                <c:pt idx="5847">
                  <c:v>41700.90625</c:v>
                </c:pt>
                <c:pt idx="5848">
                  <c:v>41700.916666666664</c:v>
                </c:pt>
                <c:pt idx="5849">
                  <c:v>41700.927083333336</c:v>
                </c:pt>
                <c:pt idx="5850">
                  <c:v>41700.9375</c:v>
                </c:pt>
                <c:pt idx="5851">
                  <c:v>41700.947916666664</c:v>
                </c:pt>
                <c:pt idx="5852">
                  <c:v>41700.958333333336</c:v>
                </c:pt>
                <c:pt idx="5853">
                  <c:v>41700.96875</c:v>
                </c:pt>
                <c:pt idx="5854">
                  <c:v>41700.979166666664</c:v>
                </c:pt>
                <c:pt idx="5855">
                  <c:v>41700.989583333336</c:v>
                </c:pt>
                <c:pt idx="5856">
                  <c:v>41701</c:v>
                </c:pt>
                <c:pt idx="5857">
                  <c:v>41701.010416666664</c:v>
                </c:pt>
                <c:pt idx="5858">
                  <c:v>41701.020833333336</c:v>
                </c:pt>
                <c:pt idx="5859">
                  <c:v>41701.03125</c:v>
                </c:pt>
                <c:pt idx="5860">
                  <c:v>41701.041666666664</c:v>
                </c:pt>
                <c:pt idx="5861">
                  <c:v>41701.052083333336</c:v>
                </c:pt>
                <c:pt idx="5862">
                  <c:v>41701.0625</c:v>
                </c:pt>
                <c:pt idx="5863">
                  <c:v>41701.072916666664</c:v>
                </c:pt>
                <c:pt idx="5864">
                  <c:v>41701.083333333336</c:v>
                </c:pt>
                <c:pt idx="5865">
                  <c:v>41701.09375</c:v>
                </c:pt>
                <c:pt idx="5866">
                  <c:v>41701.104166666664</c:v>
                </c:pt>
                <c:pt idx="5867">
                  <c:v>41701.114583333336</c:v>
                </c:pt>
                <c:pt idx="5868">
                  <c:v>41701.125</c:v>
                </c:pt>
                <c:pt idx="5869">
                  <c:v>41701.135416666664</c:v>
                </c:pt>
                <c:pt idx="5870">
                  <c:v>41701.145833333336</c:v>
                </c:pt>
                <c:pt idx="5871">
                  <c:v>41701.15625</c:v>
                </c:pt>
                <c:pt idx="5872">
                  <c:v>41701.166666666664</c:v>
                </c:pt>
                <c:pt idx="5873">
                  <c:v>41701.177083333336</c:v>
                </c:pt>
                <c:pt idx="5874">
                  <c:v>41701.1875</c:v>
                </c:pt>
                <c:pt idx="5875">
                  <c:v>41701.197916666664</c:v>
                </c:pt>
                <c:pt idx="5876">
                  <c:v>41701.208333333336</c:v>
                </c:pt>
                <c:pt idx="5877">
                  <c:v>41701.21875</c:v>
                </c:pt>
                <c:pt idx="5878">
                  <c:v>41701.229166666664</c:v>
                </c:pt>
                <c:pt idx="5879">
                  <c:v>41701.239583333336</c:v>
                </c:pt>
                <c:pt idx="5880">
                  <c:v>41701.25</c:v>
                </c:pt>
                <c:pt idx="5881">
                  <c:v>41701.260416666664</c:v>
                </c:pt>
                <c:pt idx="5882">
                  <c:v>41701.270833333336</c:v>
                </c:pt>
                <c:pt idx="5883">
                  <c:v>41701.28125</c:v>
                </c:pt>
                <c:pt idx="5884">
                  <c:v>41701.291666666664</c:v>
                </c:pt>
                <c:pt idx="5885">
                  <c:v>41701.302083333336</c:v>
                </c:pt>
                <c:pt idx="5886">
                  <c:v>41701.3125</c:v>
                </c:pt>
                <c:pt idx="5887">
                  <c:v>41701.322916666664</c:v>
                </c:pt>
                <c:pt idx="5888">
                  <c:v>41701.333333333336</c:v>
                </c:pt>
                <c:pt idx="5889">
                  <c:v>41701.34375</c:v>
                </c:pt>
                <c:pt idx="5890">
                  <c:v>41701.354166666664</c:v>
                </c:pt>
                <c:pt idx="5891">
                  <c:v>41701.364583333336</c:v>
                </c:pt>
                <c:pt idx="5892">
                  <c:v>41701.375</c:v>
                </c:pt>
                <c:pt idx="5893">
                  <c:v>41701.385416666664</c:v>
                </c:pt>
                <c:pt idx="5894">
                  <c:v>41701.395833333336</c:v>
                </c:pt>
                <c:pt idx="5895">
                  <c:v>41701.40625</c:v>
                </c:pt>
                <c:pt idx="5896">
                  <c:v>41701.416666666664</c:v>
                </c:pt>
                <c:pt idx="5897">
                  <c:v>41701.427083333336</c:v>
                </c:pt>
                <c:pt idx="5898">
                  <c:v>41701.4375</c:v>
                </c:pt>
                <c:pt idx="5899">
                  <c:v>41701.447916666664</c:v>
                </c:pt>
                <c:pt idx="5900">
                  <c:v>41701.458333333336</c:v>
                </c:pt>
                <c:pt idx="5901">
                  <c:v>41701.46875</c:v>
                </c:pt>
                <c:pt idx="5902">
                  <c:v>41701.479166666664</c:v>
                </c:pt>
                <c:pt idx="5903">
                  <c:v>41701.489583333336</c:v>
                </c:pt>
                <c:pt idx="5904">
                  <c:v>41701.5</c:v>
                </c:pt>
                <c:pt idx="5905">
                  <c:v>41701.510416666664</c:v>
                </c:pt>
                <c:pt idx="5906">
                  <c:v>41701.520833333336</c:v>
                </c:pt>
                <c:pt idx="5907">
                  <c:v>41701.53125</c:v>
                </c:pt>
                <c:pt idx="5908">
                  <c:v>41701.541666666664</c:v>
                </c:pt>
                <c:pt idx="5909">
                  <c:v>41701.552083333336</c:v>
                </c:pt>
                <c:pt idx="5910">
                  <c:v>41701.5625</c:v>
                </c:pt>
                <c:pt idx="5911">
                  <c:v>41701.572916666664</c:v>
                </c:pt>
                <c:pt idx="5912">
                  <c:v>41701.583333333336</c:v>
                </c:pt>
                <c:pt idx="5913">
                  <c:v>41701.59375</c:v>
                </c:pt>
                <c:pt idx="5914">
                  <c:v>41701.604166666664</c:v>
                </c:pt>
                <c:pt idx="5915">
                  <c:v>41701.614583333336</c:v>
                </c:pt>
                <c:pt idx="5916">
                  <c:v>41701.625</c:v>
                </c:pt>
                <c:pt idx="5917">
                  <c:v>41701.635416666664</c:v>
                </c:pt>
                <c:pt idx="5918">
                  <c:v>41701.645833333336</c:v>
                </c:pt>
                <c:pt idx="5919">
                  <c:v>41701.65625</c:v>
                </c:pt>
                <c:pt idx="5920">
                  <c:v>41701.666666666664</c:v>
                </c:pt>
                <c:pt idx="5921">
                  <c:v>41701.677083333336</c:v>
                </c:pt>
                <c:pt idx="5922">
                  <c:v>41701.6875</c:v>
                </c:pt>
                <c:pt idx="5923">
                  <c:v>41701.697916666664</c:v>
                </c:pt>
                <c:pt idx="5924">
                  <c:v>41701.708333333336</c:v>
                </c:pt>
                <c:pt idx="5925">
                  <c:v>41701.71875</c:v>
                </c:pt>
                <c:pt idx="5926">
                  <c:v>41701.729166666664</c:v>
                </c:pt>
                <c:pt idx="5927">
                  <c:v>41701.739583333336</c:v>
                </c:pt>
                <c:pt idx="5928">
                  <c:v>41701.75</c:v>
                </c:pt>
                <c:pt idx="5929">
                  <c:v>41701.760416666664</c:v>
                </c:pt>
                <c:pt idx="5930">
                  <c:v>41701.770833333336</c:v>
                </c:pt>
                <c:pt idx="5931">
                  <c:v>41701.78125</c:v>
                </c:pt>
                <c:pt idx="5932">
                  <c:v>41701.791666666664</c:v>
                </c:pt>
                <c:pt idx="5933">
                  <c:v>41701.802083333336</c:v>
                </c:pt>
                <c:pt idx="5934">
                  <c:v>41701.8125</c:v>
                </c:pt>
                <c:pt idx="5935">
                  <c:v>41701.822916666664</c:v>
                </c:pt>
                <c:pt idx="5936">
                  <c:v>41701.833333333336</c:v>
                </c:pt>
                <c:pt idx="5937">
                  <c:v>41701.84375</c:v>
                </c:pt>
                <c:pt idx="5938">
                  <c:v>41701.854166666664</c:v>
                </c:pt>
                <c:pt idx="5939">
                  <c:v>41701.864583333336</c:v>
                </c:pt>
                <c:pt idx="5940">
                  <c:v>41701.875</c:v>
                </c:pt>
                <c:pt idx="5941">
                  <c:v>41701.885416666664</c:v>
                </c:pt>
                <c:pt idx="5942">
                  <c:v>41701.895833333336</c:v>
                </c:pt>
                <c:pt idx="5943">
                  <c:v>41701.90625</c:v>
                </c:pt>
                <c:pt idx="5944">
                  <c:v>41701.916666666664</c:v>
                </c:pt>
                <c:pt idx="5945">
                  <c:v>41701.927083333336</c:v>
                </c:pt>
                <c:pt idx="5946">
                  <c:v>41701.9375</c:v>
                </c:pt>
                <c:pt idx="5947">
                  <c:v>41701.947916666664</c:v>
                </c:pt>
                <c:pt idx="5948">
                  <c:v>41701.958333333336</c:v>
                </c:pt>
                <c:pt idx="5949">
                  <c:v>41701.96875</c:v>
                </c:pt>
                <c:pt idx="5950">
                  <c:v>41701.979166666664</c:v>
                </c:pt>
                <c:pt idx="5951">
                  <c:v>41701.989583333336</c:v>
                </c:pt>
                <c:pt idx="5952">
                  <c:v>41702</c:v>
                </c:pt>
                <c:pt idx="5953">
                  <c:v>41702.010416666664</c:v>
                </c:pt>
                <c:pt idx="5954">
                  <c:v>41702.020833333336</c:v>
                </c:pt>
                <c:pt idx="5955">
                  <c:v>41702.03125</c:v>
                </c:pt>
                <c:pt idx="5956">
                  <c:v>41702.041666666664</c:v>
                </c:pt>
                <c:pt idx="5957">
                  <c:v>41702.052083333336</c:v>
                </c:pt>
                <c:pt idx="5958">
                  <c:v>41702.0625</c:v>
                </c:pt>
                <c:pt idx="5959">
                  <c:v>41702.072916666664</c:v>
                </c:pt>
                <c:pt idx="5960">
                  <c:v>41702.083333333336</c:v>
                </c:pt>
                <c:pt idx="5961">
                  <c:v>41702.09375</c:v>
                </c:pt>
                <c:pt idx="5962">
                  <c:v>41702.104166666664</c:v>
                </c:pt>
                <c:pt idx="5963">
                  <c:v>41702.114583333336</c:v>
                </c:pt>
                <c:pt idx="5964">
                  <c:v>41702.125</c:v>
                </c:pt>
                <c:pt idx="5965">
                  <c:v>41702.135416666664</c:v>
                </c:pt>
                <c:pt idx="5966">
                  <c:v>41702.145833333336</c:v>
                </c:pt>
                <c:pt idx="5967">
                  <c:v>41702.15625</c:v>
                </c:pt>
                <c:pt idx="5968">
                  <c:v>41702.166666666664</c:v>
                </c:pt>
                <c:pt idx="5969">
                  <c:v>41702.177083333336</c:v>
                </c:pt>
                <c:pt idx="5970">
                  <c:v>41702.1875</c:v>
                </c:pt>
                <c:pt idx="5971">
                  <c:v>41702.197916666664</c:v>
                </c:pt>
                <c:pt idx="5972">
                  <c:v>41702.208333333336</c:v>
                </c:pt>
                <c:pt idx="5973">
                  <c:v>41702.21875</c:v>
                </c:pt>
                <c:pt idx="5974">
                  <c:v>41702.229166666664</c:v>
                </c:pt>
                <c:pt idx="5975">
                  <c:v>41702.239583333336</c:v>
                </c:pt>
                <c:pt idx="5976">
                  <c:v>41702.25</c:v>
                </c:pt>
                <c:pt idx="5977">
                  <c:v>41702.260416666664</c:v>
                </c:pt>
                <c:pt idx="5978">
                  <c:v>41702.270833333336</c:v>
                </c:pt>
                <c:pt idx="5979">
                  <c:v>41702.28125</c:v>
                </c:pt>
                <c:pt idx="5980">
                  <c:v>41702.291666666664</c:v>
                </c:pt>
                <c:pt idx="5981">
                  <c:v>41702.302083333336</c:v>
                </c:pt>
                <c:pt idx="5982">
                  <c:v>41702.3125</c:v>
                </c:pt>
                <c:pt idx="5983">
                  <c:v>41702.322916666664</c:v>
                </c:pt>
                <c:pt idx="5984">
                  <c:v>41702.333333333336</c:v>
                </c:pt>
                <c:pt idx="5985">
                  <c:v>41702.34375</c:v>
                </c:pt>
                <c:pt idx="5986">
                  <c:v>41702.354166666664</c:v>
                </c:pt>
                <c:pt idx="5987">
                  <c:v>41702.364583333336</c:v>
                </c:pt>
                <c:pt idx="5988">
                  <c:v>41702.375</c:v>
                </c:pt>
                <c:pt idx="5989">
                  <c:v>41702.385416666664</c:v>
                </c:pt>
                <c:pt idx="5990">
                  <c:v>41702.395833333336</c:v>
                </c:pt>
                <c:pt idx="5991">
                  <c:v>41702.40625</c:v>
                </c:pt>
                <c:pt idx="5992">
                  <c:v>41702.416666666664</c:v>
                </c:pt>
                <c:pt idx="5993">
                  <c:v>41702.427083333336</c:v>
                </c:pt>
                <c:pt idx="5994">
                  <c:v>41702.4375</c:v>
                </c:pt>
                <c:pt idx="5995">
                  <c:v>41702.447916666664</c:v>
                </c:pt>
                <c:pt idx="5996">
                  <c:v>41702.458333333336</c:v>
                </c:pt>
                <c:pt idx="5997">
                  <c:v>41702.46875</c:v>
                </c:pt>
                <c:pt idx="5998">
                  <c:v>41702.479166666664</c:v>
                </c:pt>
                <c:pt idx="5999">
                  <c:v>41702.489583333336</c:v>
                </c:pt>
                <c:pt idx="6000">
                  <c:v>41702.5</c:v>
                </c:pt>
                <c:pt idx="6001">
                  <c:v>41702.510416666664</c:v>
                </c:pt>
                <c:pt idx="6002">
                  <c:v>41702.520833333336</c:v>
                </c:pt>
                <c:pt idx="6003">
                  <c:v>41702.53125</c:v>
                </c:pt>
                <c:pt idx="6004">
                  <c:v>41702.541666666664</c:v>
                </c:pt>
                <c:pt idx="6005">
                  <c:v>41702.552083333336</c:v>
                </c:pt>
                <c:pt idx="6006">
                  <c:v>41702.5625</c:v>
                </c:pt>
                <c:pt idx="6007">
                  <c:v>41702.572916666664</c:v>
                </c:pt>
                <c:pt idx="6008">
                  <c:v>41702.583333333336</c:v>
                </c:pt>
                <c:pt idx="6009">
                  <c:v>41702.59375</c:v>
                </c:pt>
                <c:pt idx="6010">
                  <c:v>41702.604166666664</c:v>
                </c:pt>
                <c:pt idx="6011">
                  <c:v>41702.614583333336</c:v>
                </c:pt>
                <c:pt idx="6012">
                  <c:v>41702.625</c:v>
                </c:pt>
                <c:pt idx="6013">
                  <c:v>41702.635416666664</c:v>
                </c:pt>
                <c:pt idx="6014">
                  <c:v>41702.645833333336</c:v>
                </c:pt>
                <c:pt idx="6015">
                  <c:v>41702.65625</c:v>
                </c:pt>
                <c:pt idx="6016">
                  <c:v>41702.666666666664</c:v>
                </c:pt>
                <c:pt idx="6017">
                  <c:v>41702.677083333336</c:v>
                </c:pt>
                <c:pt idx="6018">
                  <c:v>41702.6875</c:v>
                </c:pt>
                <c:pt idx="6019">
                  <c:v>41702.697916666664</c:v>
                </c:pt>
                <c:pt idx="6020">
                  <c:v>41702.708333333336</c:v>
                </c:pt>
                <c:pt idx="6021">
                  <c:v>41702.71875</c:v>
                </c:pt>
                <c:pt idx="6022">
                  <c:v>41702.729166666664</c:v>
                </c:pt>
                <c:pt idx="6023">
                  <c:v>41702.739583333336</c:v>
                </c:pt>
                <c:pt idx="6024">
                  <c:v>41702.75</c:v>
                </c:pt>
                <c:pt idx="6025">
                  <c:v>41702.760416666664</c:v>
                </c:pt>
                <c:pt idx="6026">
                  <c:v>41702.770833333336</c:v>
                </c:pt>
                <c:pt idx="6027">
                  <c:v>41702.78125</c:v>
                </c:pt>
                <c:pt idx="6028">
                  <c:v>41702.791666666664</c:v>
                </c:pt>
                <c:pt idx="6029">
                  <c:v>41702.802083333336</c:v>
                </c:pt>
                <c:pt idx="6030">
                  <c:v>41702.8125</c:v>
                </c:pt>
                <c:pt idx="6031">
                  <c:v>41702.822916666664</c:v>
                </c:pt>
                <c:pt idx="6032">
                  <c:v>41702.833333333336</c:v>
                </c:pt>
                <c:pt idx="6033">
                  <c:v>41702.84375</c:v>
                </c:pt>
                <c:pt idx="6034">
                  <c:v>41702.854166666664</c:v>
                </c:pt>
                <c:pt idx="6035">
                  <c:v>41702.864583333336</c:v>
                </c:pt>
                <c:pt idx="6036">
                  <c:v>41702.875</c:v>
                </c:pt>
                <c:pt idx="6037">
                  <c:v>41702.885416666664</c:v>
                </c:pt>
                <c:pt idx="6038">
                  <c:v>41702.895833333336</c:v>
                </c:pt>
                <c:pt idx="6039">
                  <c:v>41702.90625</c:v>
                </c:pt>
                <c:pt idx="6040">
                  <c:v>41702.916666666664</c:v>
                </c:pt>
                <c:pt idx="6041">
                  <c:v>41702.927083333336</c:v>
                </c:pt>
                <c:pt idx="6042">
                  <c:v>41702.9375</c:v>
                </c:pt>
                <c:pt idx="6043">
                  <c:v>41702.947916666664</c:v>
                </c:pt>
                <c:pt idx="6044">
                  <c:v>41702.958333333336</c:v>
                </c:pt>
                <c:pt idx="6045">
                  <c:v>41702.96875</c:v>
                </c:pt>
                <c:pt idx="6046">
                  <c:v>41702.979166666664</c:v>
                </c:pt>
                <c:pt idx="6047">
                  <c:v>41702.989583333336</c:v>
                </c:pt>
                <c:pt idx="6048">
                  <c:v>41703</c:v>
                </c:pt>
                <c:pt idx="6049">
                  <c:v>41703.010416666664</c:v>
                </c:pt>
                <c:pt idx="6050">
                  <c:v>41703.020833333336</c:v>
                </c:pt>
                <c:pt idx="6051">
                  <c:v>41703.03125</c:v>
                </c:pt>
                <c:pt idx="6052">
                  <c:v>41703.041666666664</c:v>
                </c:pt>
                <c:pt idx="6053">
                  <c:v>41703.052083333336</c:v>
                </c:pt>
                <c:pt idx="6054">
                  <c:v>41703.0625</c:v>
                </c:pt>
                <c:pt idx="6055">
                  <c:v>41703.072916666664</c:v>
                </c:pt>
                <c:pt idx="6056">
                  <c:v>41703.083333333336</c:v>
                </c:pt>
                <c:pt idx="6057">
                  <c:v>41703.09375</c:v>
                </c:pt>
                <c:pt idx="6058">
                  <c:v>41703.104166666664</c:v>
                </c:pt>
                <c:pt idx="6059">
                  <c:v>41703.114583333336</c:v>
                </c:pt>
                <c:pt idx="6060">
                  <c:v>41703.125</c:v>
                </c:pt>
                <c:pt idx="6061">
                  <c:v>41703.135416666664</c:v>
                </c:pt>
                <c:pt idx="6062">
                  <c:v>41703.145833333336</c:v>
                </c:pt>
                <c:pt idx="6063">
                  <c:v>41703.15625</c:v>
                </c:pt>
                <c:pt idx="6064">
                  <c:v>41703.166666666664</c:v>
                </c:pt>
                <c:pt idx="6065">
                  <c:v>41703.177083333336</c:v>
                </c:pt>
                <c:pt idx="6066">
                  <c:v>41703.1875</c:v>
                </c:pt>
                <c:pt idx="6067">
                  <c:v>41703.197916666664</c:v>
                </c:pt>
                <c:pt idx="6068">
                  <c:v>41703.208333333336</c:v>
                </c:pt>
                <c:pt idx="6069">
                  <c:v>41703.21875</c:v>
                </c:pt>
                <c:pt idx="6070">
                  <c:v>41703.229166666664</c:v>
                </c:pt>
                <c:pt idx="6071">
                  <c:v>41703.239583333336</c:v>
                </c:pt>
                <c:pt idx="6072">
                  <c:v>41703.25</c:v>
                </c:pt>
                <c:pt idx="6073">
                  <c:v>41703.260416666664</c:v>
                </c:pt>
                <c:pt idx="6074">
                  <c:v>41703.270833333336</c:v>
                </c:pt>
                <c:pt idx="6075">
                  <c:v>41703.28125</c:v>
                </c:pt>
                <c:pt idx="6076">
                  <c:v>41703.291666666664</c:v>
                </c:pt>
                <c:pt idx="6077">
                  <c:v>41703.302083333336</c:v>
                </c:pt>
                <c:pt idx="6078">
                  <c:v>41703.3125</c:v>
                </c:pt>
                <c:pt idx="6079">
                  <c:v>41703.322916666664</c:v>
                </c:pt>
                <c:pt idx="6080">
                  <c:v>41703.333333333336</c:v>
                </c:pt>
                <c:pt idx="6081">
                  <c:v>41703.34375</c:v>
                </c:pt>
                <c:pt idx="6082">
                  <c:v>41703.354166666664</c:v>
                </c:pt>
                <c:pt idx="6083">
                  <c:v>41703.364583333336</c:v>
                </c:pt>
                <c:pt idx="6084">
                  <c:v>41703.375</c:v>
                </c:pt>
                <c:pt idx="6085">
                  <c:v>41703.385416666664</c:v>
                </c:pt>
                <c:pt idx="6086">
                  <c:v>41703.395833333336</c:v>
                </c:pt>
                <c:pt idx="6087">
                  <c:v>41703.40625</c:v>
                </c:pt>
                <c:pt idx="6088">
                  <c:v>41703.416666666664</c:v>
                </c:pt>
                <c:pt idx="6089">
                  <c:v>41703.427083333336</c:v>
                </c:pt>
                <c:pt idx="6090">
                  <c:v>41703.4375</c:v>
                </c:pt>
                <c:pt idx="6091">
                  <c:v>41703.447916666664</c:v>
                </c:pt>
                <c:pt idx="6092">
                  <c:v>41703.458333333336</c:v>
                </c:pt>
                <c:pt idx="6093">
                  <c:v>41703.46875</c:v>
                </c:pt>
                <c:pt idx="6094">
                  <c:v>41703.479166666664</c:v>
                </c:pt>
                <c:pt idx="6095">
                  <c:v>41703.489583333336</c:v>
                </c:pt>
                <c:pt idx="6096">
                  <c:v>41703.5</c:v>
                </c:pt>
                <c:pt idx="6097">
                  <c:v>41703.510416666664</c:v>
                </c:pt>
                <c:pt idx="6098">
                  <c:v>41703.520833333336</c:v>
                </c:pt>
                <c:pt idx="6099">
                  <c:v>41703.53125</c:v>
                </c:pt>
                <c:pt idx="6100">
                  <c:v>41703.541666666664</c:v>
                </c:pt>
                <c:pt idx="6101">
                  <c:v>41703.552083333336</c:v>
                </c:pt>
                <c:pt idx="6102">
                  <c:v>41703.5625</c:v>
                </c:pt>
                <c:pt idx="6103">
                  <c:v>41703.572916666664</c:v>
                </c:pt>
                <c:pt idx="6104">
                  <c:v>41703.583333333336</c:v>
                </c:pt>
                <c:pt idx="6105">
                  <c:v>41703.59375</c:v>
                </c:pt>
                <c:pt idx="6106">
                  <c:v>41703.604166666664</c:v>
                </c:pt>
                <c:pt idx="6107">
                  <c:v>41703.614583333336</c:v>
                </c:pt>
                <c:pt idx="6108">
                  <c:v>41703.625</c:v>
                </c:pt>
                <c:pt idx="6109">
                  <c:v>41703.635416666664</c:v>
                </c:pt>
                <c:pt idx="6110">
                  <c:v>41703.645833333336</c:v>
                </c:pt>
                <c:pt idx="6111">
                  <c:v>41703.65625</c:v>
                </c:pt>
                <c:pt idx="6112">
                  <c:v>41703.666666666664</c:v>
                </c:pt>
                <c:pt idx="6113">
                  <c:v>41703.677083333336</c:v>
                </c:pt>
                <c:pt idx="6114">
                  <c:v>41703.6875</c:v>
                </c:pt>
                <c:pt idx="6115">
                  <c:v>41703.697916666664</c:v>
                </c:pt>
                <c:pt idx="6116">
                  <c:v>41703.708333333336</c:v>
                </c:pt>
                <c:pt idx="6117">
                  <c:v>41703.71875</c:v>
                </c:pt>
                <c:pt idx="6118">
                  <c:v>41703.729166666664</c:v>
                </c:pt>
                <c:pt idx="6119">
                  <c:v>41703.739583333336</c:v>
                </c:pt>
                <c:pt idx="6120">
                  <c:v>41703.75</c:v>
                </c:pt>
                <c:pt idx="6121">
                  <c:v>41703.760416666664</c:v>
                </c:pt>
                <c:pt idx="6122">
                  <c:v>41703.770833333336</c:v>
                </c:pt>
                <c:pt idx="6123">
                  <c:v>41703.78125</c:v>
                </c:pt>
                <c:pt idx="6124">
                  <c:v>41703.791666666664</c:v>
                </c:pt>
                <c:pt idx="6125">
                  <c:v>41703.802083333336</c:v>
                </c:pt>
                <c:pt idx="6126">
                  <c:v>41703.8125</c:v>
                </c:pt>
                <c:pt idx="6127">
                  <c:v>41703.822916666664</c:v>
                </c:pt>
                <c:pt idx="6128">
                  <c:v>41703.833333333336</c:v>
                </c:pt>
                <c:pt idx="6129">
                  <c:v>41703.84375</c:v>
                </c:pt>
                <c:pt idx="6130">
                  <c:v>41703.854166666664</c:v>
                </c:pt>
                <c:pt idx="6131">
                  <c:v>41703.864583333336</c:v>
                </c:pt>
                <c:pt idx="6132">
                  <c:v>41703.875</c:v>
                </c:pt>
                <c:pt idx="6133">
                  <c:v>41703.885416666664</c:v>
                </c:pt>
                <c:pt idx="6134">
                  <c:v>41703.895833333336</c:v>
                </c:pt>
                <c:pt idx="6135">
                  <c:v>41703.90625</c:v>
                </c:pt>
                <c:pt idx="6136">
                  <c:v>41703.916666666664</c:v>
                </c:pt>
                <c:pt idx="6137">
                  <c:v>41703.927083333336</c:v>
                </c:pt>
                <c:pt idx="6138">
                  <c:v>41703.9375</c:v>
                </c:pt>
                <c:pt idx="6139">
                  <c:v>41703.947916666664</c:v>
                </c:pt>
                <c:pt idx="6140">
                  <c:v>41703.958333333336</c:v>
                </c:pt>
                <c:pt idx="6141">
                  <c:v>41703.96875</c:v>
                </c:pt>
                <c:pt idx="6142">
                  <c:v>41703.979166666664</c:v>
                </c:pt>
                <c:pt idx="6143">
                  <c:v>41703.989583333336</c:v>
                </c:pt>
                <c:pt idx="6144">
                  <c:v>41704</c:v>
                </c:pt>
                <c:pt idx="6145">
                  <c:v>41704.010416666664</c:v>
                </c:pt>
                <c:pt idx="6146">
                  <c:v>41704.020833333336</c:v>
                </c:pt>
                <c:pt idx="6147">
                  <c:v>41704.03125</c:v>
                </c:pt>
                <c:pt idx="6148">
                  <c:v>41704.041666666664</c:v>
                </c:pt>
                <c:pt idx="6149">
                  <c:v>41704.052083333336</c:v>
                </c:pt>
                <c:pt idx="6150">
                  <c:v>41704.0625</c:v>
                </c:pt>
                <c:pt idx="6151">
                  <c:v>41704.072916666664</c:v>
                </c:pt>
                <c:pt idx="6152">
                  <c:v>41704.083333333336</c:v>
                </c:pt>
                <c:pt idx="6153">
                  <c:v>41704.09375</c:v>
                </c:pt>
                <c:pt idx="6154">
                  <c:v>41704.104166666664</c:v>
                </c:pt>
                <c:pt idx="6155">
                  <c:v>41704.114583333336</c:v>
                </c:pt>
                <c:pt idx="6156">
                  <c:v>41704.125</c:v>
                </c:pt>
                <c:pt idx="6157">
                  <c:v>41704.135416666664</c:v>
                </c:pt>
                <c:pt idx="6158">
                  <c:v>41704.145833333336</c:v>
                </c:pt>
                <c:pt idx="6159">
                  <c:v>41704.15625</c:v>
                </c:pt>
                <c:pt idx="6160">
                  <c:v>41704.166666666664</c:v>
                </c:pt>
                <c:pt idx="6161">
                  <c:v>41704.177083333336</c:v>
                </c:pt>
                <c:pt idx="6162">
                  <c:v>41704.1875</c:v>
                </c:pt>
                <c:pt idx="6163">
                  <c:v>41704.197916666664</c:v>
                </c:pt>
                <c:pt idx="6164">
                  <c:v>41704.208333333336</c:v>
                </c:pt>
                <c:pt idx="6165">
                  <c:v>41704.21875</c:v>
                </c:pt>
                <c:pt idx="6166">
                  <c:v>41704.229166666664</c:v>
                </c:pt>
                <c:pt idx="6167">
                  <c:v>41704.239583333336</c:v>
                </c:pt>
                <c:pt idx="6168">
                  <c:v>41704.25</c:v>
                </c:pt>
                <c:pt idx="6169">
                  <c:v>41704.260416666664</c:v>
                </c:pt>
                <c:pt idx="6170">
                  <c:v>41704.270833333336</c:v>
                </c:pt>
                <c:pt idx="6171">
                  <c:v>41704.28125</c:v>
                </c:pt>
                <c:pt idx="6172">
                  <c:v>41704.291666666664</c:v>
                </c:pt>
                <c:pt idx="6173">
                  <c:v>41704.302083333336</c:v>
                </c:pt>
                <c:pt idx="6174">
                  <c:v>41704.3125</c:v>
                </c:pt>
                <c:pt idx="6175">
                  <c:v>41704.322916666664</c:v>
                </c:pt>
                <c:pt idx="6176">
                  <c:v>41704.333333333336</c:v>
                </c:pt>
                <c:pt idx="6177">
                  <c:v>41704.34375</c:v>
                </c:pt>
                <c:pt idx="6178">
                  <c:v>41704.354166666664</c:v>
                </c:pt>
                <c:pt idx="6179">
                  <c:v>41704.364583333336</c:v>
                </c:pt>
                <c:pt idx="6180">
                  <c:v>41704.375</c:v>
                </c:pt>
                <c:pt idx="6181">
                  <c:v>41704.385416666664</c:v>
                </c:pt>
                <c:pt idx="6182">
                  <c:v>41704.395833333336</c:v>
                </c:pt>
                <c:pt idx="6183">
                  <c:v>41704.40625</c:v>
                </c:pt>
                <c:pt idx="6184">
                  <c:v>41704.416666666664</c:v>
                </c:pt>
                <c:pt idx="6185">
                  <c:v>41704.427083333336</c:v>
                </c:pt>
                <c:pt idx="6186">
                  <c:v>41704.4375</c:v>
                </c:pt>
                <c:pt idx="6187">
                  <c:v>41704.447916666664</c:v>
                </c:pt>
                <c:pt idx="6188">
                  <c:v>41704.458333333336</c:v>
                </c:pt>
                <c:pt idx="6189">
                  <c:v>41704.46875</c:v>
                </c:pt>
                <c:pt idx="6190">
                  <c:v>41704.479166666664</c:v>
                </c:pt>
                <c:pt idx="6191">
                  <c:v>41704.489583333336</c:v>
                </c:pt>
                <c:pt idx="6192">
                  <c:v>41704.5</c:v>
                </c:pt>
                <c:pt idx="6193">
                  <c:v>41704.510416666664</c:v>
                </c:pt>
                <c:pt idx="6194">
                  <c:v>41704.520833333336</c:v>
                </c:pt>
                <c:pt idx="6195">
                  <c:v>41704.53125</c:v>
                </c:pt>
                <c:pt idx="6196">
                  <c:v>41704.541666666664</c:v>
                </c:pt>
                <c:pt idx="6197">
                  <c:v>41704.552083333336</c:v>
                </c:pt>
                <c:pt idx="6198">
                  <c:v>41704.5625</c:v>
                </c:pt>
                <c:pt idx="6199">
                  <c:v>41704.572916666664</c:v>
                </c:pt>
                <c:pt idx="6200">
                  <c:v>41704.583333333336</c:v>
                </c:pt>
                <c:pt idx="6201">
                  <c:v>41704.59375</c:v>
                </c:pt>
                <c:pt idx="6202">
                  <c:v>41704.604166666664</c:v>
                </c:pt>
                <c:pt idx="6203">
                  <c:v>41704.614583333336</c:v>
                </c:pt>
                <c:pt idx="6204">
                  <c:v>41704.625</c:v>
                </c:pt>
                <c:pt idx="6205">
                  <c:v>41704.635416666664</c:v>
                </c:pt>
                <c:pt idx="6206">
                  <c:v>41704.645833333336</c:v>
                </c:pt>
                <c:pt idx="6207">
                  <c:v>41704.65625</c:v>
                </c:pt>
                <c:pt idx="6208">
                  <c:v>41704.666666666664</c:v>
                </c:pt>
                <c:pt idx="6209">
                  <c:v>41704.677083333336</c:v>
                </c:pt>
                <c:pt idx="6210">
                  <c:v>41704.6875</c:v>
                </c:pt>
                <c:pt idx="6211">
                  <c:v>41704.697916666664</c:v>
                </c:pt>
                <c:pt idx="6212">
                  <c:v>41704.708333333336</c:v>
                </c:pt>
                <c:pt idx="6213">
                  <c:v>41704.71875</c:v>
                </c:pt>
                <c:pt idx="6214">
                  <c:v>41704.729166666664</c:v>
                </c:pt>
                <c:pt idx="6215">
                  <c:v>41704.739583333336</c:v>
                </c:pt>
                <c:pt idx="6216">
                  <c:v>41704.75</c:v>
                </c:pt>
                <c:pt idx="6217">
                  <c:v>41704.760416666664</c:v>
                </c:pt>
                <c:pt idx="6218">
                  <c:v>41704.770833333336</c:v>
                </c:pt>
                <c:pt idx="6219">
                  <c:v>41704.78125</c:v>
                </c:pt>
                <c:pt idx="6220">
                  <c:v>41704.791666666664</c:v>
                </c:pt>
                <c:pt idx="6221">
                  <c:v>41704.802083333336</c:v>
                </c:pt>
                <c:pt idx="6222">
                  <c:v>41704.8125</c:v>
                </c:pt>
                <c:pt idx="6223">
                  <c:v>41704.822916666664</c:v>
                </c:pt>
                <c:pt idx="6224">
                  <c:v>41704.833333333336</c:v>
                </c:pt>
                <c:pt idx="6225">
                  <c:v>41704.84375</c:v>
                </c:pt>
                <c:pt idx="6226">
                  <c:v>41704.854166666664</c:v>
                </c:pt>
                <c:pt idx="6227">
                  <c:v>41704.864583333336</c:v>
                </c:pt>
                <c:pt idx="6228">
                  <c:v>41704.875</c:v>
                </c:pt>
                <c:pt idx="6229">
                  <c:v>41704.885416666664</c:v>
                </c:pt>
                <c:pt idx="6230">
                  <c:v>41704.895833333336</c:v>
                </c:pt>
                <c:pt idx="6231">
                  <c:v>41704.90625</c:v>
                </c:pt>
                <c:pt idx="6232">
                  <c:v>41704.916666666664</c:v>
                </c:pt>
                <c:pt idx="6233">
                  <c:v>41704.927083333336</c:v>
                </c:pt>
                <c:pt idx="6234">
                  <c:v>41704.9375</c:v>
                </c:pt>
                <c:pt idx="6235">
                  <c:v>41704.947916666664</c:v>
                </c:pt>
                <c:pt idx="6236">
                  <c:v>41704.958333333336</c:v>
                </c:pt>
                <c:pt idx="6237">
                  <c:v>41704.96875</c:v>
                </c:pt>
                <c:pt idx="6238">
                  <c:v>41704.979166666664</c:v>
                </c:pt>
                <c:pt idx="6239">
                  <c:v>41704.989583333336</c:v>
                </c:pt>
                <c:pt idx="6240">
                  <c:v>41705</c:v>
                </c:pt>
                <c:pt idx="6241">
                  <c:v>41705.010416666664</c:v>
                </c:pt>
                <c:pt idx="6242">
                  <c:v>41705.020833333336</c:v>
                </c:pt>
                <c:pt idx="6243">
                  <c:v>41705.03125</c:v>
                </c:pt>
                <c:pt idx="6244">
                  <c:v>41705.041666666664</c:v>
                </c:pt>
                <c:pt idx="6245">
                  <c:v>41705.052083333336</c:v>
                </c:pt>
                <c:pt idx="6246">
                  <c:v>41705.0625</c:v>
                </c:pt>
                <c:pt idx="6247">
                  <c:v>41705.072916666664</c:v>
                </c:pt>
                <c:pt idx="6248">
                  <c:v>41705.083333333336</c:v>
                </c:pt>
                <c:pt idx="6249">
                  <c:v>41705.09375</c:v>
                </c:pt>
                <c:pt idx="6250">
                  <c:v>41705.104166666664</c:v>
                </c:pt>
                <c:pt idx="6251">
                  <c:v>41705.114583333336</c:v>
                </c:pt>
                <c:pt idx="6252">
                  <c:v>41705.125</c:v>
                </c:pt>
                <c:pt idx="6253">
                  <c:v>41705.135416666664</c:v>
                </c:pt>
                <c:pt idx="6254">
                  <c:v>41705.145833333336</c:v>
                </c:pt>
                <c:pt idx="6255">
                  <c:v>41705.15625</c:v>
                </c:pt>
                <c:pt idx="6256">
                  <c:v>41705.166666666664</c:v>
                </c:pt>
                <c:pt idx="6257">
                  <c:v>41705.177083333336</c:v>
                </c:pt>
                <c:pt idx="6258">
                  <c:v>41705.1875</c:v>
                </c:pt>
                <c:pt idx="6259">
                  <c:v>41705.197916666664</c:v>
                </c:pt>
                <c:pt idx="6260">
                  <c:v>41705.208333333336</c:v>
                </c:pt>
                <c:pt idx="6261">
                  <c:v>41705.21875</c:v>
                </c:pt>
                <c:pt idx="6262">
                  <c:v>41705.229166666664</c:v>
                </c:pt>
                <c:pt idx="6263">
                  <c:v>41705.239583333336</c:v>
                </c:pt>
                <c:pt idx="6264">
                  <c:v>41705.25</c:v>
                </c:pt>
                <c:pt idx="6265">
                  <c:v>41705.260416666664</c:v>
                </c:pt>
                <c:pt idx="6266">
                  <c:v>41705.270833333336</c:v>
                </c:pt>
                <c:pt idx="6267">
                  <c:v>41705.28125</c:v>
                </c:pt>
                <c:pt idx="6268">
                  <c:v>41705.291666666664</c:v>
                </c:pt>
                <c:pt idx="6269">
                  <c:v>41705.302083333336</c:v>
                </c:pt>
                <c:pt idx="6270">
                  <c:v>41705.3125</c:v>
                </c:pt>
                <c:pt idx="6271">
                  <c:v>41705.322916666664</c:v>
                </c:pt>
                <c:pt idx="6272">
                  <c:v>41705.333333333336</c:v>
                </c:pt>
                <c:pt idx="6273">
                  <c:v>41705.34375</c:v>
                </c:pt>
                <c:pt idx="6274">
                  <c:v>41705.354166666664</c:v>
                </c:pt>
                <c:pt idx="6275">
                  <c:v>41705.364583333336</c:v>
                </c:pt>
                <c:pt idx="6276">
                  <c:v>41705.375</c:v>
                </c:pt>
                <c:pt idx="6277">
                  <c:v>41705.385416666664</c:v>
                </c:pt>
                <c:pt idx="6278">
                  <c:v>41705.395833333336</c:v>
                </c:pt>
                <c:pt idx="6279">
                  <c:v>41705.40625</c:v>
                </c:pt>
                <c:pt idx="6280">
                  <c:v>41705.416666666664</c:v>
                </c:pt>
                <c:pt idx="6281">
                  <c:v>41705.427083333336</c:v>
                </c:pt>
                <c:pt idx="6282">
                  <c:v>41705.4375</c:v>
                </c:pt>
                <c:pt idx="6283">
                  <c:v>41705.447916666664</c:v>
                </c:pt>
                <c:pt idx="6284">
                  <c:v>41705.458333333336</c:v>
                </c:pt>
                <c:pt idx="6285">
                  <c:v>41705.46875</c:v>
                </c:pt>
                <c:pt idx="6286">
                  <c:v>41705.479166666664</c:v>
                </c:pt>
                <c:pt idx="6287">
                  <c:v>41705.489583333336</c:v>
                </c:pt>
                <c:pt idx="6288">
                  <c:v>41705.5</c:v>
                </c:pt>
                <c:pt idx="6289">
                  <c:v>41705.510416666664</c:v>
                </c:pt>
                <c:pt idx="6290">
                  <c:v>41705.520833333336</c:v>
                </c:pt>
                <c:pt idx="6291">
                  <c:v>41705.53125</c:v>
                </c:pt>
                <c:pt idx="6292">
                  <c:v>41705.541666666664</c:v>
                </c:pt>
                <c:pt idx="6293">
                  <c:v>41705.552083333336</c:v>
                </c:pt>
                <c:pt idx="6294">
                  <c:v>41705.5625</c:v>
                </c:pt>
                <c:pt idx="6295">
                  <c:v>41705.572916666664</c:v>
                </c:pt>
                <c:pt idx="6296">
                  <c:v>41705.583333333336</c:v>
                </c:pt>
                <c:pt idx="6297">
                  <c:v>41705.59375</c:v>
                </c:pt>
                <c:pt idx="6298">
                  <c:v>41705.604166666664</c:v>
                </c:pt>
                <c:pt idx="6299">
                  <c:v>41705.614583333336</c:v>
                </c:pt>
                <c:pt idx="6300">
                  <c:v>41705.625</c:v>
                </c:pt>
                <c:pt idx="6301">
                  <c:v>41705.635416666664</c:v>
                </c:pt>
                <c:pt idx="6302">
                  <c:v>41705.645833333336</c:v>
                </c:pt>
                <c:pt idx="6303">
                  <c:v>41705.65625</c:v>
                </c:pt>
                <c:pt idx="6304">
                  <c:v>41705.666666666664</c:v>
                </c:pt>
                <c:pt idx="6305">
                  <c:v>41705.677083333336</c:v>
                </c:pt>
                <c:pt idx="6306">
                  <c:v>41705.6875</c:v>
                </c:pt>
                <c:pt idx="6307">
                  <c:v>41705.697916666664</c:v>
                </c:pt>
                <c:pt idx="6308">
                  <c:v>41705.708333333336</c:v>
                </c:pt>
                <c:pt idx="6309">
                  <c:v>41705.71875</c:v>
                </c:pt>
                <c:pt idx="6310">
                  <c:v>41705.729166666664</c:v>
                </c:pt>
                <c:pt idx="6311">
                  <c:v>41705.739583333336</c:v>
                </c:pt>
                <c:pt idx="6312">
                  <c:v>41705.75</c:v>
                </c:pt>
                <c:pt idx="6313">
                  <c:v>41705.760416666664</c:v>
                </c:pt>
                <c:pt idx="6314">
                  <c:v>41705.770833333336</c:v>
                </c:pt>
                <c:pt idx="6315">
                  <c:v>41705.78125</c:v>
                </c:pt>
                <c:pt idx="6316">
                  <c:v>41705.791666666664</c:v>
                </c:pt>
                <c:pt idx="6317">
                  <c:v>41705.802083333336</c:v>
                </c:pt>
                <c:pt idx="6318">
                  <c:v>41705.8125</c:v>
                </c:pt>
                <c:pt idx="6319">
                  <c:v>41705.822916666664</c:v>
                </c:pt>
                <c:pt idx="6320">
                  <c:v>41705.833333333336</c:v>
                </c:pt>
                <c:pt idx="6321">
                  <c:v>41705.84375</c:v>
                </c:pt>
                <c:pt idx="6322">
                  <c:v>41705.854166666664</c:v>
                </c:pt>
                <c:pt idx="6323">
                  <c:v>41705.864583333336</c:v>
                </c:pt>
                <c:pt idx="6324">
                  <c:v>41705.875</c:v>
                </c:pt>
                <c:pt idx="6325">
                  <c:v>41705.885416666664</c:v>
                </c:pt>
                <c:pt idx="6326">
                  <c:v>41705.895833333336</c:v>
                </c:pt>
                <c:pt idx="6327">
                  <c:v>41705.90625</c:v>
                </c:pt>
                <c:pt idx="6328">
                  <c:v>41705.916666666664</c:v>
                </c:pt>
                <c:pt idx="6329">
                  <c:v>41705.927083333336</c:v>
                </c:pt>
                <c:pt idx="6330">
                  <c:v>41705.9375</c:v>
                </c:pt>
                <c:pt idx="6331">
                  <c:v>41705.947916666664</c:v>
                </c:pt>
                <c:pt idx="6332">
                  <c:v>41705.958333333336</c:v>
                </c:pt>
                <c:pt idx="6333">
                  <c:v>41705.96875</c:v>
                </c:pt>
                <c:pt idx="6334">
                  <c:v>41705.979166666664</c:v>
                </c:pt>
                <c:pt idx="6335">
                  <c:v>41705.989583333336</c:v>
                </c:pt>
                <c:pt idx="6336">
                  <c:v>41706</c:v>
                </c:pt>
                <c:pt idx="6337">
                  <c:v>41706.010416666664</c:v>
                </c:pt>
                <c:pt idx="6338">
                  <c:v>41706.020833333336</c:v>
                </c:pt>
                <c:pt idx="6339">
                  <c:v>41706.03125</c:v>
                </c:pt>
                <c:pt idx="6340">
                  <c:v>41706.041666666664</c:v>
                </c:pt>
                <c:pt idx="6341">
                  <c:v>41706.052083333336</c:v>
                </c:pt>
                <c:pt idx="6342">
                  <c:v>41706.0625</c:v>
                </c:pt>
                <c:pt idx="6343">
                  <c:v>41706.072916666664</c:v>
                </c:pt>
                <c:pt idx="6344">
                  <c:v>41706.083333333336</c:v>
                </c:pt>
                <c:pt idx="6345">
                  <c:v>41706.09375</c:v>
                </c:pt>
                <c:pt idx="6346">
                  <c:v>41706.104166666664</c:v>
                </c:pt>
                <c:pt idx="6347">
                  <c:v>41706.114583333336</c:v>
                </c:pt>
                <c:pt idx="6348">
                  <c:v>41706.125</c:v>
                </c:pt>
                <c:pt idx="6349">
                  <c:v>41706.135416666664</c:v>
                </c:pt>
                <c:pt idx="6350">
                  <c:v>41706.145833333336</c:v>
                </c:pt>
                <c:pt idx="6351">
                  <c:v>41706.15625</c:v>
                </c:pt>
                <c:pt idx="6352">
                  <c:v>41706.166666666664</c:v>
                </c:pt>
                <c:pt idx="6353">
                  <c:v>41706.177083333336</c:v>
                </c:pt>
                <c:pt idx="6354">
                  <c:v>41706.1875</c:v>
                </c:pt>
                <c:pt idx="6355">
                  <c:v>41706.197916666664</c:v>
                </c:pt>
                <c:pt idx="6356">
                  <c:v>41706.208333333336</c:v>
                </c:pt>
                <c:pt idx="6357">
                  <c:v>41706.21875</c:v>
                </c:pt>
                <c:pt idx="6358">
                  <c:v>41706.229166666664</c:v>
                </c:pt>
                <c:pt idx="6359">
                  <c:v>41706.239583333336</c:v>
                </c:pt>
                <c:pt idx="6360">
                  <c:v>41706.25</c:v>
                </c:pt>
                <c:pt idx="6361">
                  <c:v>41706.260416666664</c:v>
                </c:pt>
                <c:pt idx="6362">
                  <c:v>41706.270833333336</c:v>
                </c:pt>
                <c:pt idx="6363">
                  <c:v>41706.28125</c:v>
                </c:pt>
                <c:pt idx="6364">
                  <c:v>41706.291666666664</c:v>
                </c:pt>
                <c:pt idx="6365">
                  <c:v>41706.302083333336</c:v>
                </c:pt>
                <c:pt idx="6366">
                  <c:v>41706.3125</c:v>
                </c:pt>
                <c:pt idx="6367">
                  <c:v>41706.322916666664</c:v>
                </c:pt>
                <c:pt idx="6368">
                  <c:v>41706.333333333336</c:v>
                </c:pt>
                <c:pt idx="6369">
                  <c:v>41706.34375</c:v>
                </c:pt>
                <c:pt idx="6370">
                  <c:v>41706.354166666664</c:v>
                </c:pt>
                <c:pt idx="6371">
                  <c:v>41706.364583333336</c:v>
                </c:pt>
                <c:pt idx="6372">
                  <c:v>41706.375</c:v>
                </c:pt>
                <c:pt idx="6373">
                  <c:v>41706.385416666664</c:v>
                </c:pt>
                <c:pt idx="6374">
                  <c:v>41706.395833333336</c:v>
                </c:pt>
                <c:pt idx="6375">
                  <c:v>41706.40625</c:v>
                </c:pt>
                <c:pt idx="6376">
                  <c:v>41706.416666666664</c:v>
                </c:pt>
                <c:pt idx="6377">
                  <c:v>41706.427083333336</c:v>
                </c:pt>
                <c:pt idx="6378">
                  <c:v>41706.4375</c:v>
                </c:pt>
                <c:pt idx="6379">
                  <c:v>41706.447916666664</c:v>
                </c:pt>
                <c:pt idx="6380">
                  <c:v>41706.458333333336</c:v>
                </c:pt>
                <c:pt idx="6381">
                  <c:v>41706.46875</c:v>
                </c:pt>
                <c:pt idx="6382">
                  <c:v>41706.479166666664</c:v>
                </c:pt>
                <c:pt idx="6383">
                  <c:v>41706.489583333336</c:v>
                </c:pt>
                <c:pt idx="6384">
                  <c:v>41706.5</c:v>
                </c:pt>
                <c:pt idx="6385">
                  <c:v>41706.510416666664</c:v>
                </c:pt>
                <c:pt idx="6386">
                  <c:v>41706.520833333336</c:v>
                </c:pt>
                <c:pt idx="6387">
                  <c:v>41706.53125</c:v>
                </c:pt>
                <c:pt idx="6388">
                  <c:v>41706.541666666664</c:v>
                </c:pt>
                <c:pt idx="6389">
                  <c:v>41706.552083333336</c:v>
                </c:pt>
                <c:pt idx="6390">
                  <c:v>41706.5625</c:v>
                </c:pt>
                <c:pt idx="6391">
                  <c:v>41706.572916666664</c:v>
                </c:pt>
                <c:pt idx="6392">
                  <c:v>41706.583333333336</c:v>
                </c:pt>
                <c:pt idx="6393">
                  <c:v>41706.59375</c:v>
                </c:pt>
                <c:pt idx="6394">
                  <c:v>41706.604166666664</c:v>
                </c:pt>
                <c:pt idx="6395">
                  <c:v>41706.614583333336</c:v>
                </c:pt>
                <c:pt idx="6396">
                  <c:v>41706.625</c:v>
                </c:pt>
                <c:pt idx="6397">
                  <c:v>41706.635416666664</c:v>
                </c:pt>
                <c:pt idx="6398">
                  <c:v>41706.645833333336</c:v>
                </c:pt>
                <c:pt idx="6399">
                  <c:v>41706.65625</c:v>
                </c:pt>
                <c:pt idx="6400">
                  <c:v>41706.666666666664</c:v>
                </c:pt>
                <c:pt idx="6401">
                  <c:v>41706.677083333336</c:v>
                </c:pt>
                <c:pt idx="6402">
                  <c:v>41706.6875</c:v>
                </c:pt>
                <c:pt idx="6403">
                  <c:v>41706.697916666664</c:v>
                </c:pt>
                <c:pt idx="6404">
                  <c:v>41706.708333333336</c:v>
                </c:pt>
                <c:pt idx="6405">
                  <c:v>41706.71875</c:v>
                </c:pt>
                <c:pt idx="6406">
                  <c:v>41706.729166666664</c:v>
                </c:pt>
                <c:pt idx="6407">
                  <c:v>41706.739583333336</c:v>
                </c:pt>
                <c:pt idx="6408">
                  <c:v>41706.75</c:v>
                </c:pt>
                <c:pt idx="6409">
                  <c:v>41706.760416666664</c:v>
                </c:pt>
                <c:pt idx="6410">
                  <c:v>41706.770833333336</c:v>
                </c:pt>
                <c:pt idx="6411">
                  <c:v>41706.78125</c:v>
                </c:pt>
                <c:pt idx="6412">
                  <c:v>41706.791666666664</c:v>
                </c:pt>
                <c:pt idx="6413">
                  <c:v>41706.802083333336</c:v>
                </c:pt>
                <c:pt idx="6414">
                  <c:v>41706.8125</c:v>
                </c:pt>
                <c:pt idx="6415">
                  <c:v>41706.822916666664</c:v>
                </c:pt>
                <c:pt idx="6416">
                  <c:v>41706.833333333336</c:v>
                </c:pt>
                <c:pt idx="6417">
                  <c:v>41706.84375</c:v>
                </c:pt>
                <c:pt idx="6418">
                  <c:v>41706.854166666664</c:v>
                </c:pt>
                <c:pt idx="6419">
                  <c:v>41706.864583333336</c:v>
                </c:pt>
                <c:pt idx="6420">
                  <c:v>41706.875</c:v>
                </c:pt>
                <c:pt idx="6421">
                  <c:v>41706.885416666664</c:v>
                </c:pt>
                <c:pt idx="6422">
                  <c:v>41706.895833333336</c:v>
                </c:pt>
                <c:pt idx="6423">
                  <c:v>41706.90625</c:v>
                </c:pt>
                <c:pt idx="6424">
                  <c:v>41706.916666666664</c:v>
                </c:pt>
                <c:pt idx="6425">
                  <c:v>41706.927083333336</c:v>
                </c:pt>
                <c:pt idx="6426">
                  <c:v>41706.9375</c:v>
                </c:pt>
                <c:pt idx="6427">
                  <c:v>41706.947916666664</c:v>
                </c:pt>
                <c:pt idx="6428">
                  <c:v>41706.958333333336</c:v>
                </c:pt>
                <c:pt idx="6429">
                  <c:v>41706.96875</c:v>
                </c:pt>
                <c:pt idx="6430">
                  <c:v>41706.979166666664</c:v>
                </c:pt>
                <c:pt idx="6431">
                  <c:v>41706.989583333336</c:v>
                </c:pt>
                <c:pt idx="6432">
                  <c:v>41707</c:v>
                </c:pt>
                <c:pt idx="6433">
                  <c:v>41707.010416666664</c:v>
                </c:pt>
                <c:pt idx="6434">
                  <c:v>41707.020833333336</c:v>
                </c:pt>
                <c:pt idx="6435">
                  <c:v>41707.03125</c:v>
                </c:pt>
                <c:pt idx="6436">
                  <c:v>41707.041666666664</c:v>
                </c:pt>
                <c:pt idx="6437">
                  <c:v>41707.052083333336</c:v>
                </c:pt>
                <c:pt idx="6438">
                  <c:v>41707.0625</c:v>
                </c:pt>
                <c:pt idx="6439">
                  <c:v>41707.072916666664</c:v>
                </c:pt>
                <c:pt idx="6440">
                  <c:v>41707.083333333336</c:v>
                </c:pt>
                <c:pt idx="6441">
                  <c:v>41707.09375</c:v>
                </c:pt>
                <c:pt idx="6442">
                  <c:v>41707.104166666664</c:v>
                </c:pt>
                <c:pt idx="6443">
                  <c:v>41707.114583333336</c:v>
                </c:pt>
                <c:pt idx="6444">
                  <c:v>41707.125</c:v>
                </c:pt>
                <c:pt idx="6445">
                  <c:v>41707.135416666664</c:v>
                </c:pt>
                <c:pt idx="6446">
                  <c:v>41707.145833333336</c:v>
                </c:pt>
                <c:pt idx="6447">
                  <c:v>41707.15625</c:v>
                </c:pt>
                <c:pt idx="6448">
                  <c:v>41707.166666666664</c:v>
                </c:pt>
                <c:pt idx="6449">
                  <c:v>41707.177083333336</c:v>
                </c:pt>
                <c:pt idx="6450">
                  <c:v>41707.1875</c:v>
                </c:pt>
                <c:pt idx="6451">
                  <c:v>41707.197916666664</c:v>
                </c:pt>
                <c:pt idx="6452">
                  <c:v>41707.208333333336</c:v>
                </c:pt>
                <c:pt idx="6453">
                  <c:v>41707.21875</c:v>
                </c:pt>
                <c:pt idx="6454">
                  <c:v>41707.229166666664</c:v>
                </c:pt>
                <c:pt idx="6455">
                  <c:v>41707.239583333336</c:v>
                </c:pt>
                <c:pt idx="6456">
                  <c:v>41707.25</c:v>
                </c:pt>
                <c:pt idx="6457">
                  <c:v>41707.260416666664</c:v>
                </c:pt>
                <c:pt idx="6458">
                  <c:v>41707.270833333336</c:v>
                </c:pt>
                <c:pt idx="6459">
                  <c:v>41707.28125</c:v>
                </c:pt>
                <c:pt idx="6460">
                  <c:v>41707.291666666664</c:v>
                </c:pt>
                <c:pt idx="6461">
                  <c:v>41707.302083333336</c:v>
                </c:pt>
                <c:pt idx="6462">
                  <c:v>41707.3125</c:v>
                </c:pt>
                <c:pt idx="6463">
                  <c:v>41707.322916666664</c:v>
                </c:pt>
                <c:pt idx="6464">
                  <c:v>41707.333333333336</c:v>
                </c:pt>
                <c:pt idx="6465">
                  <c:v>41707.34375</c:v>
                </c:pt>
                <c:pt idx="6466">
                  <c:v>41707.354166666664</c:v>
                </c:pt>
                <c:pt idx="6467">
                  <c:v>41707.364583333336</c:v>
                </c:pt>
                <c:pt idx="6468">
                  <c:v>41707.375</c:v>
                </c:pt>
                <c:pt idx="6469">
                  <c:v>41707.385416666664</c:v>
                </c:pt>
                <c:pt idx="6470">
                  <c:v>41707.395833333336</c:v>
                </c:pt>
                <c:pt idx="6471">
                  <c:v>41707.40625</c:v>
                </c:pt>
                <c:pt idx="6472">
                  <c:v>41707.416666666664</c:v>
                </c:pt>
                <c:pt idx="6473">
                  <c:v>41707.427083333336</c:v>
                </c:pt>
                <c:pt idx="6474">
                  <c:v>41707.4375</c:v>
                </c:pt>
                <c:pt idx="6475">
                  <c:v>41707.447916666664</c:v>
                </c:pt>
                <c:pt idx="6476">
                  <c:v>41707.458333333336</c:v>
                </c:pt>
                <c:pt idx="6477">
                  <c:v>41707.46875</c:v>
                </c:pt>
                <c:pt idx="6478">
                  <c:v>41707.479166666664</c:v>
                </c:pt>
                <c:pt idx="6479">
                  <c:v>41707.489583333336</c:v>
                </c:pt>
                <c:pt idx="6480">
                  <c:v>41707.5</c:v>
                </c:pt>
                <c:pt idx="6481">
                  <c:v>41707.510416666664</c:v>
                </c:pt>
                <c:pt idx="6482">
                  <c:v>41707.520833333336</c:v>
                </c:pt>
                <c:pt idx="6483">
                  <c:v>41707.53125</c:v>
                </c:pt>
                <c:pt idx="6484">
                  <c:v>41707.541666666664</c:v>
                </c:pt>
                <c:pt idx="6485">
                  <c:v>41707.552083333336</c:v>
                </c:pt>
                <c:pt idx="6486">
                  <c:v>41707.5625</c:v>
                </c:pt>
                <c:pt idx="6487">
                  <c:v>41707.572916666664</c:v>
                </c:pt>
                <c:pt idx="6488">
                  <c:v>41707.583333333336</c:v>
                </c:pt>
                <c:pt idx="6489">
                  <c:v>41707.59375</c:v>
                </c:pt>
                <c:pt idx="6490">
                  <c:v>41707.604166666664</c:v>
                </c:pt>
                <c:pt idx="6491">
                  <c:v>41707.614583333336</c:v>
                </c:pt>
                <c:pt idx="6492">
                  <c:v>41707.625</c:v>
                </c:pt>
                <c:pt idx="6493">
                  <c:v>41707.635416666664</c:v>
                </c:pt>
                <c:pt idx="6494">
                  <c:v>41707.645833333336</c:v>
                </c:pt>
                <c:pt idx="6495">
                  <c:v>41707.65625</c:v>
                </c:pt>
                <c:pt idx="6496">
                  <c:v>41707.666666666664</c:v>
                </c:pt>
                <c:pt idx="6497">
                  <c:v>41707.677083333336</c:v>
                </c:pt>
                <c:pt idx="6498">
                  <c:v>41707.6875</c:v>
                </c:pt>
                <c:pt idx="6499">
                  <c:v>41707.697916666664</c:v>
                </c:pt>
                <c:pt idx="6500">
                  <c:v>41707.708333333336</c:v>
                </c:pt>
                <c:pt idx="6501">
                  <c:v>41707.71875</c:v>
                </c:pt>
                <c:pt idx="6502">
                  <c:v>41707.729166666664</c:v>
                </c:pt>
                <c:pt idx="6503">
                  <c:v>41707.739583333336</c:v>
                </c:pt>
                <c:pt idx="6504">
                  <c:v>41707.75</c:v>
                </c:pt>
                <c:pt idx="6505">
                  <c:v>41707.760416666664</c:v>
                </c:pt>
                <c:pt idx="6506">
                  <c:v>41707.770833333336</c:v>
                </c:pt>
                <c:pt idx="6507">
                  <c:v>41707.78125</c:v>
                </c:pt>
                <c:pt idx="6508">
                  <c:v>41707.791666666664</c:v>
                </c:pt>
                <c:pt idx="6509">
                  <c:v>41707.802083333336</c:v>
                </c:pt>
                <c:pt idx="6510">
                  <c:v>41707.8125</c:v>
                </c:pt>
                <c:pt idx="6511">
                  <c:v>41707.822916666664</c:v>
                </c:pt>
                <c:pt idx="6512">
                  <c:v>41707.833333333336</c:v>
                </c:pt>
                <c:pt idx="6513">
                  <c:v>41707.84375</c:v>
                </c:pt>
                <c:pt idx="6514">
                  <c:v>41707.854166666664</c:v>
                </c:pt>
                <c:pt idx="6515">
                  <c:v>41707.864583333336</c:v>
                </c:pt>
                <c:pt idx="6516">
                  <c:v>41707.875</c:v>
                </c:pt>
                <c:pt idx="6517">
                  <c:v>41707.885416666664</c:v>
                </c:pt>
                <c:pt idx="6518">
                  <c:v>41707.895833333336</c:v>
                </c:pt>
                <c:pt idx="6519">
                  <c:v>41707.90625</c:v>
                </c:pt>
                <c:pt idx="6520">
                  <c:v>41707.916666666664</c:v>
                </c:pt>
                <c:pt idx="6521">
                  <c:v>41707.927083333336</c:v>
                </c:pt>
                <c:pt idx="6522">
                  <c:v>41707.9375</c:v>
                </c:pt>
                <c:pt idx="6523">
                  <c:v>41707.947916666664</c:v>
                </c:pt>
                <c:pt idx="6524">
                  <c:v>41707.958333333336</c:v>
                </c:pt>
                <c:pt idx="6525">
                  <c:v>41707.96875</c:v>
                </c:pt>
                <c:pt idx="6526">
                  <c:v>41707.979166666664</c:v>
                </c:pt>
                <c:pt idx="6527">
                  <c:v>41707.989583333336</c:v>
                </c:pt>
                <c:pt idx="6528">
                  <c:v>41708</c:v>
                </c:pt>
                <c:pt idx="6529">
                  <c:v>41708.010416666664</c:v>
                </c:pt>
                <c:pt idx="6530">
                  <c:v>41708.020833333336</c:v>
                </c:pt>
                <c:pt idx="6531">
                  <c:v>41708.03125</c:v>
                </c:pt>
                <c:pt idx="6532">
                  <c:v>41708.041666666664</c:v>
                </c:pt>
                <c:pt idx="6533">
                  <c:v>41708.052083333336</c:v>
                </c:pt>
                <c:pt idx="6534">
                  <c:v>41708.0625</c:v>
                </c:pt>
                <c:pt idx="6535">
                  <c:v>41708.072916666664</c:v>
                </c:pt>
                <c:pt idx="6536">
                  <c:v>41708.083333333336</c:v>
                </c:pt>
                <c:pt idx="6537">
                  <c:v>41708.09375</c:v>
                </c:pt>
                <c:pt idx="6538">
                  <c:v>41708.104166666664</c:v>
                </c:pt>
                <c:pt idx="6539">
                  <c:v>41708.114583333336</c:v>
                </c:pt>
                <c:pt idx="6540">
                  <c:v>41708.125</c:v>
                </c:pt>
                <c:pt idx="6541">
                  <c:v>41708.135416666664</c:v>
                </c:pt>
                <c:pt idx="6542">
                  <c:v>41708.145833333336</c:v>
                </c:pt>
                <c:pt idx="6543">
                  <c:v>41708.15625</c:v>
                </c:pt>
                <c:pt idx="6544">
                  <c:v>41708.166666666664</c:v>
                </c:pt>
                <c:pt idx="6545">
                  <c:v>41708.177083333336</c:v>
                </c:pt>
                <c:pt idx="6546">
                  <c:v>41708.1875</c:v>
                </c:pt>
                <c:pt idx="6547">
                  <c:v>41708.197916666664</c:v>
                </c:pt>
                <c:pt idx="6548">
                  <c:v>41708.208333333336</c:v>
                </c:pt>
                <c:pt idx="6549">
                  <c:v>41708.21875</c:v>
                </c:pt>
                <c:pt idx="6550">
                  <c:v>41708.229166666664</c:v>
                </c:pt>
                <c:pt idx="6551">
                  <c:v>41708.239583333336</c:v>
                </c:pt>
                <c:pt idx="6552">
                  <c:v>41708.25</c:v>
                </c:pt>
                <c:pt idx="6553">
                  <c:v>41708.260416666664</c:v>
                </c:pt>
                <c:pt idx="6554">
                  <c:v>41708.270833333336</c:v>
                </c:pt>
                <c:pt idx="6555">
                  <c:v>41708.28125</c:v>
                </c:pt>
                <c:pt idx="6556">
                  <c:v>41708.291666666664</c:v>
                </c:pt>
                <c:pt idx="6557">
                  <c:v>41708.302083333336</c:v>
                </c:pt>
                <c:pt idx="6558">
                  <c:v>41708.3125</c:v>
                </c:pt>
                <c:pt idx="6559">
                  <c:v>41708.322916666664</c:v>
                </c:pt>
                <c:pt idx="6560">
                  <c:v>41708.333333333336</c:v>
                </c:pt>
                <c:pt idx="6561">
                  <c:v>41708.34375</c:v>
                </c:pt>
                <c:pt idx="6562">
                  <c:v>41708.354166666664</c:v>
                </c:pt>
                <c:pt idx="6563">
                  <c:v>41708.364583333336</c:v>
                </c:pt>
                <c:pt idx="6564">
                  <c:v>41708.375</c:v>
                </c:pt>
                <c:pt idx="6565">
                  <c:v>41708.385416666664</c:v>
                </c:pt>
                <c:pt idx="6566">
                  <c:v>41708.395833333336</c:v>
                </c:pt>
                <c:pt idx="6567">
                  <c:v>41708.40625</c:v>
                </c:pt>
                <c:pt idx="6568">
                  <c:v>41708.416666666664</c:v>
                </c:pt>
                <c:pt idx="6569">
                  <c:v>41708.427083333336</c:v>
                </c:pt>
                <c:pt idx="6570">
                  <c:v>41708.4375</c:v>
                </c:pt>
                <c:pt idx="6571">
                  <c:v>41708.447916666664</c:v>
                </c:pt>
                <c:pt idx="6572">
                  <c:v>41708.458333333336</c:v>
                </c:pt>
                <c:pt idx="6573">
                  <c:v>41708.46875</c:v>
                </c:pt>
                <c:pt idx="6574">
                  <c:v>41708.479166666664</c:v>
                </c:pt>
                <c:pt idx="6575">
                  <c:v>41708.489583333336</c:v>
                </c:pt>
                <c:pt idx="6576">
                  <c:v>41708.5</c:v>
                </c:pt>
                <c:pt idx="6577">
                  <c:v>41708.510416666664</c:v>
                </c:pt>
                <c:pt idx="6578">
                  <c:v>41708.520833333336</c:v>
                </c:pt>
                <c:pt idx="6579">
                  <c:v>41708.53125</c:v>
                </c:pt>
                <c:pt idx="6580">
                  <c:v>41708.541666666664</c:v>
                </c:pt>
                <c:pt idx="6581">
                  <c:v>41708.552083333336</c:v>
                </c:pt>
                <c:pt idx="6582">
                  <c:v>41708.5625</c:v>
                </c:pt>
                <c:pt idx="6583">
                  <c:v>41708.572916666664</c:v>
                </c:pt>
                <c:pt idx="6584">
                  <c:v>41708.583333333336</c:v>
                </c:pt>
                <c:pt idx="6585">
                  <c:v>41708.59375</c:v>
                </c:pt>
                <c:pt idx="6586">
                  <c:v>41708.604166666664</c:v>
                </c:pt>
                <c:pt idx="6587">
                  <c:v>41708.614583333336</c:v>
                </c:pt>
                <c:pt idx="6588">
                  <c:v>41708.625</c:v>
                </c:pt>
                <c:pt idx="6589">
                  <c:v>41708.635416666664</c:v>
                </c:pt>
                <c:pt idx="6590">
                  <c:v>41708.645833333336</c:v>
                </c:pt>
                <c:pt idx="6591">
                  <c:v>41708.65625</c:v>
                </c:pt>
                <c:pt idx="6592">
                  <c:v>41708.666666666664</c:v>
                </c:pt>
                <c:pt idx="6593">
                  <c:v>41708.677083333336</c:v>
                </c:pt>
                <c:pt idx="6594">
                  <c:v>41708.6875</c:v>
                </c:pt>
                <c:pt idx="6595">
                  <c:v>41708.697916666664</c:v>
                </c:pt>
                <c:pt idx="6596">
                  <c:v>41708.708333333336</c:v>
                </c:pt>
                <c:pt idx="6597">
                  <c:v>41708.71875</c:v>
                </c:pt>
                <c:pt idx="6598">
                  <c:v>41708.729166666664</c:v>
                </c:pt>
                <c:pt idx="6599">
                  <c:v>41708.739583333336</c:v>
                </c:pt>
                <c:pt idx="6600">
                  <c:v>41708.75</c:v>
                </c:pt>
                <c:pt idx="6601">
                  <c:v>41708.760416666664</c:v>
                </c:pt>
                <c:pt idx="6602">
                  <c:v>41708.770833333336</c:v>
                </c:pt>
                <c:pt idx="6603">
                  <c:v>41708.78125</c:v>
                </c:pt>
                <c:pt idx="6604">
                  <c:v>41708.791666666664</c:v>
                </c:pt>
                <c:pt idx="6605">
                  <c:v>41708.802083333336</c:v>
                </c:pt>
                <c:pt idx="6606">
                  <c:v>41708.8125</c:v>
                </c:pt>
                <c:pt idx="6607">
                  <c:v>41708.822916666664</c:v>
                </c:pt>
                <c:pt idx="6608">
                  <c:v>41708.833333333336</c:v>
                </c:pt>
                <c:pt idx="6609">
                  <c:v>41708.84375</c:v>
                </c:pt>
                <c:pt idx="6610">
                  <c:v>41708.854166666664</c:v>
                </c:pt>
                <c:pt idx="6611">
                  <c:v>41708.864583333336</c:v>
                </c:pt>
                <c:pt idx="6612">
                  <c:v>41708.875</c:v>
                </c:pt>
                <c:pt idx="6613">
                  <c:v>41708.885416666664</c:v>
                </c:pt>
                <c:pt idx="6614">
                  <c:v>41708.895833333336</c:v>
                </c:pt>
                <c:pt idx="6615">
                  <c:v>41708.90625</c:v>
                </c:pt>
                <c:pt idx="6616">
                  <c:v>41708.916666666664</c:v>
                </c:pt>
                <c:pt idx="6617">
                  <c:v>41708.927083333336</c:v>
                </c:pt>
                <c:pt idx="6618">
                  <c:v>41708.9375</c:v>
                </c:pt>
                <c:pt idx="6619">
                  <c:v>41708.947916666664</c:v>
                </c:pt>
                <c:pt idx="6620">
                  <c:v>41708.958333333336</c:v>
                </c:pt>
                <c:pt idx="6621">
                  <c:v>41708.96875</c:v>
                </c:pt>
                <c:pt idx="6622">
                  <c:v>41708.979166666664</c:v>
                </c:pt>
                <c:pt idx="6623">
                  <c:v>41708.989583333336</c:v>
                </c:pt>
                <c:pt idx="6624">
                  <c:v>41709</c:v>
                </c:pt>
                <c:pt idx="6625">
                  <c:v>41709.010416666664</c:v>
                </c:pt>
                <c:pt idx="6626">
                  <c:v>41709.020833333336</c:v>
                </c:pt>
                <c:pt idx="6627">
                  <c:v>41709.03125</c:v>
                </c:pt>
                <c:pt idx="6628">
                  <c:v>41709.041666666664</c:v>
                </c:pt>
                <c:pt idx="6629">
                  <c:v>41709.052083333336</c:v>
                </c:pt>
                <c:pt idx="6630">
                  <c:v>41709.0625</c:v>
                </c:pt>
                <c:pt idx="6631">
                  <c:v>41709.072916666664</c:v>
                </c:pt>
                <c:pt idx="6632">
                  <c:v>41709.083333333336</c:v>
                </c:pt>
                <c:pt idx="6633">
                  <c:v>41709.09375</c:v>
                </c:pt>
                <c:pt idx="6634">
                  <c:v>41709.104166666664</c:v>
                </c:pt>
                <c:pt idx="6635">
                  <c:v>41709.114583333336</c:v>
                </c:pt>
                <c:pt idx="6636">
                  <c:v>41709.125</c:v>
                </c:pt>
                <c:pt idx="6637">
                  <c:v>41709.135416666664</c:v>
                </c:pt>
                <c:pt idx="6638">
                  <c:v>41709.145833333336</c:v>
                </c:pt>
                <c:pt idx="6639">
                  <c:v>41709.15625</c:v>
                </c:pt>
                <c:pt idx="6640">
                  <c:v>41709.166666666664</c:v>
                </c:pt>
                <c:pt idx="6641">
                  <c:v>41709.177083333336</c:v>
                </c:pt>
                <c:pt idx="6642">
                  <c:v>41709.1875</c:v>
                </c:pt>
                <c:pt idx="6643">
                  <c:v>41709.197916666664</c:v>
                </c:pt>
                <c:pt idx="6644">
                  <c:v>41709.208333333336</c:v>
                </c:pt>
                <c:pt idx="6645">
                  <c:v>41709.21875</c:v>
                </c:pt>
                <c:pt idx="6646">
                  <c:v>41709.229166666664</c:v>
                </c:pt>
                <c:pt idx="6647">
                  <c:v>41709.239583333336</c:v>
                </c:pt>
                <c:pt idx="6648">
                  <c:v>41709.25</c:v>
                </c:pt>
                <c:pt idx="6649">
                  <c:v>41709.260416666664</c:v>
                </c:pt>
                <c:pt idx="6650">
                  <c:v>41709.270833333336</c:v>
                </c:pt>
                <c:pt idx="6651">
                  <c:v>41709.28125</c:v>
                </c:pt>
                <c:pt idx="6652">
                  <c:v>41709.291666666664</c:v>
                </c:pt>
                <c:pt idx="6653">
                  <c:v>41709.302083333336</c:v>
                </c:pt>
                <c:pt idx="6654">
                  <c:v>41709.3125</c:v>
                </c:pt>
                <c:pt idx="6655">
                  <c:v>41709.322916666664</c:v>
                </c:pt>
                <c:pt idx="6656">
                  <c:v>41709.333333333336</c:v>
                </c:pt>
                <c:pt idx="6657">
                  <c:v>41709.34375</c:v>
                </c:pt>
                <c:pt idx="6658">
                  <c:v>41709.354166666664</c:v>
                </c:pt>
                <c:pt idx="6659">
                  <c:v>41709.364583333336</c:v>
                </c:pt>
                <c:pt idx="6660">
                  <c:v>41709.375</c:v>
                </c:pt>
                <c:pt idx="6661">
                  <c:v>41709.385416666664</c:v>
                </c:pt>
                <c:pt idx="6662">
                  <c:v>41709.395833333336</c:v>
                </c:pt>
                <c:pt idx="6663">
                  <c:v>41709.40625</c:v>
                </c:pt>
                <c:pt idx="6664">
                  <c:v>41709.416666666664</c:v>
                </c:pt>
                <c:pt idx="6665">
                  <c:v>41709.427083333336</c:v>
                </c:pt>
                <c:pt idx="6666">
                  <c:v>41709.4375</c:v>
                </c:pt>
                <c:pt idx="6667">
                  <c:v>41709.447916666664</c:v>
                </c:pt>
                <c:pt idx="6668">
                  <c:v>41709.458333333336</c:v>
                </c:pt>
                <c:pt idx="6669">
                  <c:v>41709.46875</c:v>
                </c:pt>
                <c:pt idx="6670">
                  <c:v>41709.479166666664</c:v>
                </c:pt>
                <c:pt idx="6671">
                  <c:v>41709.489583333336</c:v>
                </c:pt>
                <c:pt idx="6672">
                  <c:v>41709.5</c:v>
                </c:pt>
                <c:pt idx="6673">
                  <c:v>41709.510416666664</c:v>
                </c:pt>
                <c:pt idx="6674">
                  <c:v>41709.520833333336</c:v>
                </c:pt>
                <c:pt idx="6675">
                  <c:v>41709.53125</c:v>
                </c:pt>
                <c:pt idx="6676">
                  <c:v>41709.541666666664</c:v>
                </c:pt>
                <c:pt idx="6677">
                  <c:v>41709.552083333336</c:v>
                </c:pt>
                <c:pt idx="6678">
                  <c:v>41709.5625</c:v>
                </c:pt>
                <c:pt idx="6679">
                  <c:v>41709.572916666664</c:v>
                </c:pt>
                <c:pt idx="6680">
                  <c:v>41709.583333333336</c:v>
                </c:pt>
                <c:pt idx="6681">
                  <c:v>41709.59375</c:v>
                </c:pt>
                <c:pt idx="6682">
                  <c:v>41709.604166666664</c:v>
                </c:pt>
                <c:pt idx="6683">
                  <c:v>41709.614583333336</c:v>
                </c:pt>
                <c:pt idx="6684">
                  <c:v>41709.625</c:v>
                </c:pt>
                <c:pt idx="6685">
                  <c:v>41709.635416666664</c:v>
                </c:pt>
                <c:pt idx="6686">
                  <c:v>41709.645833333336</c:v>
                </c:pt>
                <c:pt idx="6687">
                  <c:v>41709.65625</c:v>
                </c:pt>
                <c:pt idx="6688">
                  <c:v>41709.666666666664</c:v>
                </c:pt>
                <c:pt idx="6689">
                  <c:v>41709.677083333336</c:v>
                </c:pt>
                <c:pt idx="6690">
                  <c:v>41709.6875</c:v>
                </c:pt>
                <c:pt idx="6691">
                  <c:v>41709.697916666664</c:v>
                </c:pt>
                <c:pt idx="6692">
                  <c:v>41709.708333333336</c:v>
                </c:pt>
                <c:pt idx="6693">
                  <c:v>41709.71875</c:v>
                </c:pt>
                <c:pt idx="6694">
                  <c:v>41709.729166666664</c:v>
                </c:pt>
                <c:pt idx="6695">
                  <c:v>41709.739583333336</c:v>
                </c:pt>
                <c:pt idx="6696">
                  <c:v>41709.75</c:v>
                </c:pt>
                <c:pt idx="6697">
                  <c:v>41709.760416666664</c:v>
                </c:pt>
                <c:pt idx="6698">
                  <c:v>41709.770833333336</c:v>
                </c:pt>
                <c:pt idx="6699">
                  <c:v>41709.78125</c:v>
                </c:pt>
                <c:pt idx="6700">
                  <c:v>41709.791666666664</c:v>
                </c:pt>
                <c:pt idx="6701">
                  <c:v>41709.802083333336</c:v>
                </c:pt>
                <c:pt idx="6702">
                  <c:v>41709.8125</c:v>
                </c:pt>
                <c:pt idx="6703">
                  <c:v>41709.822916666664</c:v>
                </c:pt>
                <c:pt idx="6704">
                  <c:v>41709.833333333336</c:v>
                </c:pt>
                <c:pt idx="6705">
                  <c:v>41709.84375</c:v>
                </c:pt>
                <c:pt idx="6706">
                  <c:v>41709.854166666664</c:v>
                </c:pt>
                <c:pt idx="6707">
                  <c:v>41709.864583333336</c:v>
                </c:pt>
                <c:pt idx="6708">
                  <c:v>41709.875</c:v>
                </c:pt>
                <c:pt idx="6709">
                  <c:v>41709.885416666664</c:v>
                </c:pt>
                <c:pt idx="6710">
                  <c:v>41709.895833333336</c:v>
                </c:pt>
                <c:pt idx="6711">
                  <c:v>41709.90625</c:v>
                </c:pt>
                <c:pt idx="6712">
                  <c:v>41709.916666666664</c:v>
                </c:pt>
                <c:pt idx="6713">
                  <c:v>41709.927083333336</c:v>
                </c:pt>
                <c:pt idx="6714">
                  <c:v>41709.9375</c:v>
                </c:pt>
                <c:pt idx="6715">
                  <c:v>41709.947916666664</c:v>
                </c:pt>
                <c:pt idx="6716">
                  <c:v>41709.958333333336</c:v>
                </c:pt>
                <c:pt idx="6717">
                  <c:v>41709.96875</c:v>
                </c:pt>
                <c:pt idx="6718">
                  <c:v>41709.979166666664</c:v>
                </c:pt>
                <c:pt idx="6719">
                  <c:v>41709.989583333336</c:v>
                </c:pt>
                <c:pt idx="6720">
                  <c:v>41710</c:v>
                </c:pt>
                <c:pt idx="6721">
                  <c:v>41710.010416666664</c:v>
                </c:pt>
                <c:pt idx="6722">
                  <c:v>41710.020833333336</c:v>
                </c:pt>
                <c:pt idx="6723">
                  <c:v>41710.03125</c:v>
                </c:pt>
                <c:pt idx="6724">
                  <c:v>41710.041666666664</c:v>
                </c:pt>
                <c:pt idx="6725">
                  <c:v>41710.052083333336</c:v>
                </c:pt>
                <c:pt idx="6726">
                  <c:v>41710.0625</c:v>
                </c:pt>
                <c:pt idx="6727">
                  <c:v>41710.072916666664</c:v>
                </c:pt>
                <c:pt idx="6728">
                  <c:v>41710.083333333336</c:v>
                </c:pt>
                <c:pt idx="6729">
                  <c:v>41710.09375</c:v>
                </c:pt>
                <c:pt idx="6730">
                  <c:v>41710.104166666664</c:v>
                </c:pt>
                <c:pt idx="6731">
                  <c:v>41710.114583333336</c:v>
                </c:pt>
                <c:pt idx="6732">
                  <c:v>41710.125</c:v>
                </c:pt>
                <c:pt idx="6733">
                  <c:v>41710.135416666664</c:v>
                </c:pt>
                <c:pt idx="6734">
                  <c:v>41710.145833333336</c:v>
                </c:pt>
                <c:pt idx="6735">
                  <c:v>41710.15625</c:v>
                </c:pt>
                <c:pt idx="6736">
                  <c:v>41710.166666666664</c:v>
                </c:pt>
                <c:pt idx="6737">
                  <c:v>41710.177083333336</c:v>
                </c:pt>
                <c:pt idx="6738">
                  <c:v>41710.1875</c:v>
                </c:pt>
                <c:pt idx="6739">
                  <c:v>41710.197916666664</c:v>
                </c:pt>
                <c:pt idx="6740">
                  <c:v>41710.208333333336</c:v>
                </c:pt>
                <c:pt idx="6741">
                  <c:v>41710.21875</c:v>
                </c:pt>
                <c:pt idx="6742">
                  <c:v>41710.229166666664</c:v>
                </c:pt>
                <c:pt idx="6743">
                  <c:v>41710.239583333336</c:v>
                </c:pt>
                <c:pt idx="6744">
                  <c:v>41710.25</c:v>
                </c:pt>
                <c:pt idx="6745">
                  <c:v>41710.260416666664</c:v>
                </c:pt>
                <c:pt idx="6746">
                  <c:v>41710.270833333336</c:v>
                </c:pt>
                <c:pt idx="6747">
                  <c:v>41710.28125</c:v>
                </c:pt>
                <c:pt idx="6748">
                  <c:v>41710.291666666664</c:v>
                </c:pt>
                <c:pt idx="6749">
                  <c:v>41710.302083333336</c:v>
                </c:pt>
                <c:pt idx="6750">
                  <c:v>41710.3125</c:v>
                </c:pt>
                <c:pt idx="6751">
                  <c:v>41710.322916666664</c:v>
                </c:pt>
                <c:pt idx="6752">
                  <c:v>41710.333333333336</c:v>
                </c:pt>
                <c:pt idx="6753">
                  <c:v>41710.34375</c:v>
                </c:pt>
                <c:pt idx="6754">
                  <c:v>41710.354166666664</c:v>
                </c:pt>
                <c:pt idx="6755">
                  <c:v>41710.364583333336</c:v>
                </c:pt>
                <c:pt idx="6756">
                  <c:v>41710.375</c:v>
                </c:pt>
                <c:pt idx="6757">
                  <c:v>41710.385416666664</c:v>
                </c:pt>
                <c:pt idx="6758">
                  <c:v>41710.395833333336</c:v>
                </c:pt>
                <c:pt idx="6759">
                  <c:v>41710.40625</c:v>
                </c:pt>
                <c:pt idx="6760">
                  <c:v>41710.416666666664</c:v>
                </c:pt>
                <c:pt idx="6761">
                  <c:v>41710.427083333336</c:v>
                </c:pt>
                <c:pt idx="6762">
                  <c:v>41710.4375</c:v>
                </c:pt>
                <c:pt idx="6763">
                  <c:v>41710.447916666664</c:v>
                </c:pt>
                <c:pt idx="6764">
                  <c:v>41710.458333333336</c:v>
                </c:pt>
                <c:pt idx="6765">
                  <c:v>41710.46875</c:v>
                </c:pt>
                <c:pt idx="6766">
                  <c:v>41710.479166666664</c:v>
                </c:pt>
                <c:pt idx="6767">
                  <c:v>41710.489583333336</c:v>
                </c:pt>
                <c:pt idx="6768">
                  <c:v>41710.5</c:v>
                </c:pt>
                <c:pt idx="6769">
                  <c:v>41710.510416666664</c:v>
                </c:pt>
                <c:pt idx="6770">
                  <c:v>41710.520833333336</c:v>
                </c:pt>
                <c:pt idx="6771">
                  <c:v>41710.53125</c:v>
                </c:pt>
                <c:pt idx="6772">
                  <c:v>41710.541666666664</c:v>
                </c:pt>
                <c:pt idx="6773">
                  <c:v>41710.552083333336</c:v>
                </c:pt>
                <c:pt idx="6774">
                  <c:v>41710.5625</c:v>
                </c:pt>
                <c:pt idx="6775">
                  <c:v>41710.572916666664</c:v>
                </c:pt>
                <c:pt idx="6776">
                  <c:v>41710.583333333336</c:v>
                </c:pt>
                <c:pt idx="6777">
                  <c:v>41710.59375</c:v>
                </c:pt>
                <c:pt idx="6778">
                  <c:v>41710.604166666664</c:v>
                </c:pt>
                <c:pt idx="6779">
                  <c:v>41710.614583333336</c:v>
                </c:pt>
                <c:pt idx="6780">
                  <c:v>41710.625</c:v>
                </c:pt>
                <c:pt idx="6781">
                  <c:v>41710.635416666664</c:v>
                </c:pt>
                <c:pt idx="6782">
                  <c:v>41710.645833333336</c:v>
                </c:pt>
                <c:pt idx="6783">
                  <c:v>41710.65625</c:v>
                </c:pt>
                <c:pt idx="6784">
                  <c:v>41710.666666666664</c:v>
                </c:pt>
                <c:pt idx="6785">
                  <c:v>41710.677083333336</c:v>
                </c:pt>
                <c:pt idx="6786">
                  <c:v>41710.6875</c:v>
                </c:pt>
                <c:pt idx="6787">
                  <c:v>41710.697916666664</c:v>
                </c:pt>
                <c:pt idx="6788">
                  <c:v>41710.708333333336</c:v>
                </c:pt>
                <c:pt idx="6789">
                  <c:v>41710.71875</c:v>
                </c:pt>
                <c:pt idx="6790">
                  <c:v>41710.729166666664</c:v>
                </c:pt>
                <c:pt idx="6791">
                  <c:v>41710.739583333336</c:v>
                </c:pt>
                <c:pt idx="6792">
                  <c:v>41710.75</c:v>
                </c:pt>
                <c:pt idx="6793">
                  <c:v>41710.760416666664</c:v>
                </c:pt>
                <c:pt idx="6794">
                  <c:v>41710.770833333336</c:v>
                </c:pt>
                <c:pt idx="6795">
                  <c:v>41710.78125</c:v>
                </c:pt>
                <c:pt idx="6796">
                  <c:v>41710.791666666664</c:v>
                </c:pt>
                <c:pt idx="6797">
                  <c:v>41710.802083333336</c:v>
                </c:pt>
                <c:pt idx="6798">
                  <c:v>41710.8125</c:v>
                </c:pt>
                <c:pt idx="6799">
                  <c:v>41710.822916666664</c:v>
                </c:pt>
                <c:pt idx="6800">
                  <c:v>41710.833333333336</c:v>
                </c:pt>
                <c:pt idx="6801">
                  <c:v>41710.84375</c:v>
                </c:pt>
                <c:pt idx="6802">
                  <c:v>41710.854166666664</c:v>
                </c:pt>
                <c:pt idx="6803">
                  <c:v>41710.864583333336</c:v>
                </c:pt>
                <c:pt idx="6804">
                  <c:v>41710.875</c:v>
                </c:pt>
                <c:pt idx="6805">
                  <c:v>41710.885416666664</c:v>
                </c:pt>
                <c:pt idx="6806">
                  <c:v>41710.895833333336</c:v>
                </c:pt>
                <c:pt idx="6807">
                  <c:v>41710.90625</c:v>
                </c:pt>
                <c:pt idx="6808">
                  <c:v>41710.916666666664</c:v>
                </c:pt>
                <c:pt idx="6809">
                  <c:v>41710.927083333336</c:v>
                </c:pt>
                <c:pt idx="6810">
                  <c:v>41710.9375</c:v>
                </c:pt>
                <c:pt idx="6811">
                  <c:v>41710.947916666664</c:v>
                </c:pt>
                <c:pt idx="6812">
                  <c:v>41710.958333333336</c:v>
                </c:pt>
                <c:pt idx="6813">
                  <c:v>41710.96875</c:v>
                </c:pt>
                <c:pt idx="6814">
                  <c:v>41710.979166666664</c:v>
                </c:pt>
                <c:pt idx="6815">
                  <c:v>41710.989583333336</c:v>
                </c:pt>
                <c:pt idx="6816">
                  <c:v>41711</c:v>
                </c:pt>
                <c:pt idx="6817">
                  <c:v>41711.010416666664</c:v>
                </c:pt>
                <c:pt idx="6818">
                  <c:v>41711.020833333336</c:v>
                </c:pt>
                <c:pt idx="6819">
                  <c:v>41711.03125</c:v>
                </c:pt>
                <c:pt idx="6820">
                  <c:v>41711.041666666664</c:v>
                </c:pt>
                <c:pt idx="6821">
                  <c:v>41711.052083333336</c:v>
                </c:pt>
                <c:pt idx="6822">
                  <c:v>41711.0625</c:v>
                </c:pt>
                <c:pt idx="6823">
                  <c:v>41711.072916666664</c:v>
                </c:pt>
                <c:pt idx="6824">
                  <c:v>41711.083333333336</c:v>
                </c:pt>
                <c:pt idx="6825">
                  <c:v>41711.09375</c:v>
                </c:pt>
                <c:pt idx="6826">
                  <c:v>41711.104166666664</c:v>
                </c:pt>
                <c:pt idx="6827">
                  <c:v>41711.114583333336</c:v>
                </c:pt>
                <c:pt idx="6828">
                  <c:v>41711.125</c:v>
                </c:pt>
                <c:pt idx="6829">
                  <c:v>41711.135416666664</c:v>
                </c:pt>
                <c:pt idx="6830">
                  <c:v>41711.145833333336</c:v>
                </c:pt>
                <c:pt idx="6831">
                  <c:v>41711.15625</c:v>
                </c:pt>
                <c:pt idx="6832">
                  <c:v>41711.166666666664</c:v>
                </c:pt>
                <c:pt idx="6833">
                  <c:v>41711.177083333336</c:v>
                </c:pt>
                <c:pt idx="6834">
                  <c:v>41711.1875</c:v>
                </c:pt>
                <c:pt idx="6835">
                  <c:v>41711.197916666664</c:v>
                </c:pt>
                <c:pt idx="6836">
                  <c:v>41711.208333333336</c:v>
                </c:pt>
                <c:pt idx="6837">
                  <c:v>41711.21875</c:v>
                </c:pt>
                <c:pt idx="6838">
                  <c:v>41711.229166666664</c:v>
                </c:pt>
                <c:pt idx="6839">
                  <c:v>41711.239583333336</c:v>
                </c:pt>
                <c:pt idx="6840">
                  <c:v>41711.25</c:v>
                </c:pt>
                <c:pt idx="6841">
                  <c:v>41711.260416666664</c:v>
                </c:pt>
                <c:pt idx="6842">
                  <c:v>41711.270833333336</c:v>
                </c:pt>
                <c:pt idx="6843">
                  <c:v>41711.28125</c:v>
                </c:pt>
                <c:pt idx="6844">
                  <c:v>41711.291666666664</c:v>
                </c:pt>
                <c:pt idx="6845">
                  <c:v>41711.302083333336</c:v>
                </c:pt>
                <c:pt idx="6846">
                  <c:v>41711.3125</c:v>
                </c:pt>
                <c:pt idx="6847">
                  <c:v>41711.322916666664</c:v>
                </c:pt>
                <c:pt idx="6848">
                  <c:v>41711.333333333336</c:v>
                </c:pt>
                <c:pt idx="6849">
                  <c:v>41711.34375</c:v>
                </c:pt>
                <c:pt idx="6850">
                  <c:v>41711.354166666664</c:v>
                </c:pt>
                <c:pt idx="6851">
                  <c:v>41711.364583333336</c:v>
                </c:pt>
                <c:pt idx="6852">
                  <c:v>41711.375</c:v>
                </c:pt>
                <c:pt idx="6853">
                  <c:v>41711.385416666664</c:v>
                </c:pt>
                <c:pt idx="6854">
                  <c:v>41711.395833333336</c:v>
                </c:pt>
                <c:pt idx="6855">
                  <c:v>41711.40625</c:v>
                </c:pt>
                <c:pt idx="6856">
                  <c:v>41711.416666666664</c:v>
                </c:pt>
                <c:pt idx="6857">
                  <c:v>41711.427083333336</c:v>
                </c:pt>
                <c:pt idx="6858">
                  <c:v>41711.4375</c:v>
                </c:pt>
                <c:pt idx="6859">
                  <c:v>41711.447916666664</c:v>
                </c:pt>
                <c:pt idx="6860">
                  <c:v>41711.458333333336</c:v>
                </c:pt>
                <c:pt idx="6861">
                  <c:v>41711.46875</c:v>
                </c:pt>
                <c:pt idx="6862">
                  <c:v>41711.479166666664</c:v>
                </c:pt>
                <c:pt idx="6863">
                  <c:v>41711.489583333336</c:v>
                </c:pt>
                <c:pt idx="6864">
                  <c:v>41711.5</c:v>
                </c:pt>
                <c:pt idx="6865">
                  <c:v>41711.510416666664</c:v>
                </c:pt>
                <c:pt idx="6866">
                  <c:v>41711.520833333336</c:v>
                </c:pt>
                <c:pt idx="6867">
                  <c:v>41711.53125</c:v>
                </c:pt>
                <c:pt idx="6868">
                  <c:v>41711.541666666664</c:v>
                </c:pt>
                <c:pt idx="6869">
                  <c:v>41711.552083333336</c:v>
                </c:pt>
                <c:pt idx="6870">
                  <c:v>41711.5625</c:v>
                </c:pt>
                <c:pt idx="6871">
                  <c:v>41711.572916666664</c:v>
                </c:pt>
                <c:pt idx="6872">
                  <c:v>41711.583333333336</c:v>
                </c:pt>
                <c:pt idx="6873">
                  <c:v>41711.59375</c:v>
                </c:pt>
                <c:pt idx="6874">
                  <c:v>41711.604166666664</c:v>
                </c:pt>
                <c:pt idx="6875">
                  <c:v>41711.614583333336</c:v>
                </c:pt>
                <c:pt idx="6876">
                  <c:v>41711.625</c:v>
                </c:pt>
                <c:pt idx="6877">
                  <c:v>41711.635416666664</c:v>
                </c:pt>
                <c:pt idx="6878">
                  <c:v>41711.645833333336</c:v>
                </c:pt>
                <c:pt idx="6879">
                  <c:v>41711.65625</c:v>
                </c:pt>
                <c:pt idx="6880">
                  <c:v>41711.666666666664</c:v>
                </c:pt>
                <c:pt idx="6881">
                  <c:v>41711.677083333336</c:v>
                </c:pt>
                <c:pt idx="6882">
                  <c:v>41711.6875</c:v>
                </c:pt>
                <c:pt idx="6883">
                  <c:v>41711.697916666664</c:v>
                </c:pt>
                <c:pt idx="6884">
                  <c:v>41711.708333333336</c:v>
                </c:pt>
                <c:pt idx="6885">
                  <c:v>41711.71875</c:v>
                </c:pt>
                <c:pt idx="6886">
                  <c:v>41711.729166666664</c:v>
                </c:pt>
                <c:pt idx="6887">
                  <c:v>41711.739583333336</c:v>
                </c:pt>
                <c:pt idx="6888">
                  <c:v>41711.75</c:v>
                </c:pt>
                <c:pt idx="6889">
                  <c:v>41711.760416666664</c:v>
                </c:pt>
                <c:pt idx="6890">
                  <c:v>41711.770833333336</c:v>
                </c:pt>
                <c:pt idx="6891">
                  <c:v>41711.78125</c:v>
                </c:pt>
                <c:pt idx="6892">
                  <c:v>41711.791666666664</c:v>
                </c:pt>
                <c:pt idx="6893">
                  <c:v>41711.802083333336</c:v>
                </c:pt>
                <c:pt idx="6894">
                  <c:v>41711.8125</c:v>
                </c:pt>
                <c:pt idx="6895">
                  <c:v>41711.822916666664</c:v>
                </c:pt>
                <c:pt idx="6896">
                  <c:v>41711.833333333336</c:v>
                </c:pt>
                <c:pt idx="6897">
                  <c:v>41711.84375</c:v>
                </c:pt>
                <c:pt idx="6898">
                  <c:v>41711.854166666664</c:v>
                </c:pt>
                <c:pt idx="6899">
                  <c:v>41711.864583333336</c:v>
                </c:pt>
                <c:pt idx="6900">
                  <c:v>41711.875</c:v>
                </c:pt>
                <c:pt idx="6901">
                  <c:v>41711.885416666664</c:v>
                </c:pt>
                <c:pt idx="6902">
                  <c:v>41711.895833333336</c:v>
                </c:pt>
                <c:pt idx="6903">
                  <c:v>41711.90625</c:v>
                </c:pt>
                <c:pt idx="6904">
                  <c:v>41711.916666666664</c:v>
                </c:pt>
                <c:pt idx="6905">
                  <c:v>41711.927083333336</c:v>
                </c:pt>
                <c:pt idx="6906">
                  <c:v>41711.9375</c:v>
                </c:pt>
                <c:pt idx="6907">
                  <c:v>41711.947916666664</c:v>
                </c:pt>
                <c:pt idx="6908">
                  <c:v>41711.958333333336</c:v>
                </c:pt>
                <c:pt idx="6909">
                  <c:v>41711.96875</c:v>
                </c:pt>
                <c:pt idx="6910">
                  <c:v>41711.979166666664</c:v>
                </c:pt>
                <c:pt idx="6911">
                  <c:v>41711.989583333336</c:v>
                </c:pt>
                <c:pt idx="6912">
                  <c:v>41712</c:v>
                </c:pt>
                <c:pt idx="6913">
                  <c:v>41712.010416666664</c:v>
                </c:pt>
                <c:pt idx="6914">
                  <c:v>41712.020833333336</c:v>
                </c:pt>
                <c:pt idx="6915">
                  <c:v>41712.03125</c:v>
                </c:pt>
                <c:pt idx="6916">
                  <c:v>41712.041666666664</c:v>
                </c:pt>
                <c:pt idx="6917">
                  <c:v>41712.052083333336</c:v>
                </c:pt>
                <c:pt idx="6918">
                  <c:v>41712.0625</c:v>
                </c:pt>
                <c:pt idx="6919">
                  <c:v>41712.072916666664</c:v>
                </c:pt>
                <c:pt idx="6920">
                  <c:v>41712.083333333336</c:v>
                </c:pt>
                <c:pt idx="6921">
                  <c:v>41712.09375</c:v>
                </c:pt>
                <c:pt idx="6922">
                  <c:v>41712.104166666664</c:v>
                </c:pt>
                <c:pt idx="6923">
                  <c:v>41712.114583333336</c:v>
                </c:pt>
                <c:pt idx="6924">
                  <c:v>41712.125</c:v>
                </c:pt>
                <c:pt idx="6925">
                  <c:v>41712.135416666664</c:v>
                </c:pt>
                <c:pt idx="6926">
                  <c:v>41712.145833333336</c:v>
                </c:pt>
                <c:pt idx="6927">
                  <c:v>41712.15625</c:v>
                </c:pt>
                <c:pt idx="6928">
                  <c:v>41712.166666666664</c:v>
                </c:pt>
                <c:pt idx="6929">
                  <c:v>41712.177083333336</c:v>
                </c:pt>
                <c:pt idx="6930">
                  <c:v>41712.1875</c:v>
                </c:pt>
                <c:pt idx="6931">
                  <c:v>41712.197916666664</c:v>
                </c:pt>
                <c:pt idx="6932">
                  <c:v>41712.208333333336</c:v>
                </c:pt>
                <c:pt idx="6933">
                  <c:v>41712.21875</c:v>
                </c:pt>
                <c:pt idx="6934">
                  <c:v>41712.229166666664</c:v>
                </c:pt>
                <c:pt idx="6935">
                  <c:v>41712.239583333336</c:v>
                </c:pt>
                <c:pt idx="6936">
                  <c:v>41712.25</c:v>
                </c:pt>
                <c:pt idx="6937">
                  <c:v>41712.260416666664</c:v>
                </c:pt>
                <c:pt idx="6938">
                  <c:v>41712.270833333336</c:v>
                </c:pt>
                <c:pt idx="6939">
                  <c:v>41712.28125</c:v>
                </c:pt>
                <c:pt idx="6940">
                  <c:v>41712.291666666664</c:v>
                </c:pt>
                <c:pt idx="6941">
                  <c:v>41712.302083333336</c:v>
                </c:pt>
                <c:pt idx="6942">
                  <c:v>41712.3125</c:v>
                </c:pt>
                <c:pt idx="6943">
                  <c:v>41712.322916666664</c:v>
                </c:pt>
                <c:pt idx="6944">
                  <c:v>41712.333333333336</c:v>
                </c:pt>
                <c:pt idx="6945">
                  <c:v>41712.34375</c:v>
                </c:pt>
                <c:pt idx="6946">
                  <c:v>41712.354166666664</c:v>
                </c:pt>
                <c:pt idx="6947">
                  <c:v>41712.364583333336</c:v>
                </c:pt>
                <c:pt idx="6948">
                  <c:v>41712.375</c:v>
                </c:pt>
                <c:pt idx="6949">
                  <c:v>41712.385416666664</c:v>
                </c:pt>
                <c:pt idx="6950">
                  <c:v>41712.395833333336</c:v>
                </c:pt>
                <c:pt idx="6951">
                  <c:v>41712.40625</c:v>
                </c:pt>
                <c:pt idx="6952">
                  <c:v>41712.416666666664</c:v>
                </c:pt>
                <c:pt idx="6953">
                  <c:v>41712.427083333336</c:v>
                </c:pt>
                <c:pt idx="6954">
                  <c:v>41712.4375</c:v>
                </c:pt>
                <c:pt idx="6955">
                  <c:v>41712.447916666664</c:v>
                </c:pt>
                <c:pt idx="6956">
                  <c:v>41712.458333333336</c:v>
                </c:pt>
                <c:pt idx="6957">
                  <c:v>41712.46875</c:v>
                </c:pt>
                <c:pt idx="6958">
                  <c:v>41712.479166666664</c:v>
                </c:pt>
                <c:pt idx="6959">
                  <c:v>41712.489583333336</c:v>
                </c:pt>
                <c:pt idx="6960">
                  <c:v>41712.5</c:v>
                </c:pt>
                <c:pt idx="6961">
                  <c:v>41712.510416666664</c:v>
                </c:pt>
                <c:pt idx="6962">
                  <c:v>41712.520833333336</c:v>
                </c:pt>
                <c:pt idx="6963">
                  <c:v>41712.53125</c:v>
                </c:pt>
                <c:pt idx="6964">
                  <c:v>41712.541666666664</c:v>
                </c:pt>
                <c:pt idx="6965">
                  <c:v>41712.552083333336</c:v>
                </c:pt>
                <c:pt idx="6966">
                  <c:v>41712.5625</c:v>
                </c:pt>
                <c:pt idx="6967">
                  <c:v>41712.572916666664</c:v>
                </c:pt>
                <c:pt idx="6968">
                  <c:v>41712.583333333336</c:v>
                </c:pt>
                <c:pt idx="6969">
                  <c:v>41712.59375</c:v>
                </c:pt>
                <c:pt idx="6970">
                  <c:v>41712.604166666664</c:v>
                </c:pt>
                <c:pt idx="6971">
                  <c:v>41712.614583333336</c:v>
                </c:pt>
                <c:pt idx="6972">
                  <c:v>41712.625</c:v>
                </c:pt>
                <c:pt idx="6973">
                  <c:v>41712.635416666664</c:v>
                </c:pt>
                <c:pt idx="6974">
                  <c:v>41712.645833333336</c:v>
                </c:pt>
                <c:pt idx="6975">
                  <c:v>41712.65625</c:v>
                </c:pt>
                <c:pt idx="6976">
                  <c:v>41712.666666666664</c:v>
                </c:pt>
                <c:pt idx="6977">
                  <c:v>41712.677083333336</c:v>
                </c:pt>
                <c:pt idx="6978">
                  <c:v>41712.6875</c:v>
                </c:pt>
                <c:pt idx="6979">
                  <c:v>41712.697916666664</c:v>
                </c:pt>
                <c:pt idx="6980">
                  <c:v>41712.708333333336</c:v>
                </c:pt>
                <c:pt idx="6981">
                  <c:v>41712.71875</c:v>
                </c:pt>
                <c:pt idx="6982">
                  <c:v>41712.729166666664</c:v>
                </c:pt>
                <c:pt idx="6983">
                  <c:v>41712.739583333336</c:v>
                </c:pt>
                <c:pt idx="6984">
                  <c:v>41712.75</c:v>
                </c:pt>
                <c:pt idx="6985">
                  <c:v>41712.760416666664</c:v>
                </c:pt>
                <c:pt idx="6986">
                  <c:v>41712.770833333336</c:v>
                </c:pt>
                <c:pt idx="6987">
                  <c:v>41712.78125</c:v>
                </c:pt>
                <c:pt idx="6988">
                  <c:v>41712.791666666664</c:v>
                </c:pt>
                <c:pt idx="6989">
                  <c:v>41712.802083333336</c:v>
                </c:pt>
                <c:pt idx="6990">
                  <c:v>41712.8125</c:v>
                </c:pt>
                <c:pt idx="6991">
                  <c:v>41712.822916666664</c:v>
                </c:pt>
                <c:pt idx="6992">
                  <c:v>41712.833333333336</c:v>
                </c:pt>
                <c:pt idx="6993">
                  <c:v>41712.84375</c:v>
                </c:pt>
                <c:pt idx="6994">
                  <c:v>41712.854166666664</c:v>
                </c:pt>
                <c:pt idx="6995">
                  <c:v>41712.864583333336</c:v>
                </c:pt>
                <c:pt idx="6996">
                  <c:v>41712.875</c:v>
                </c:pt>
                <c:pt idx="6997">
                  <c:v>41712.885416666664</c:v>
                </c:pt>
                <c:pt idx="6998">
                  <c:v>41712.895833333336</c:v>
                </c:pt>
                <c:pt idx="6999">
                  <c:v>41712.90625</c:v>
                </c:pt>
                <c:pt idx="7000">
                  <c:v>41712.916666666664</c:v>
                </c:pt>
                <c:pt idx="7001">
                  <c:v>41712.927083333336</c:v>
                </c:pt>
                <c:pt idx="7002">
                  <c:v>41712.9375</c:v>
                </c:pt>
                <c:pt idx="7003">
                  <c:v>41712.947916666664</c:v>
                </c:pt>
                <c:pt idx="7004">
                  <c:v>41712.958333333336</c:v>
                </c:pt>
                <c:pt idx="7005">
                  <c:v>41712.96875</c:v>
                </c:pt>
                <c:pt idx="7006">
                  <c:v>41712.979166666664</c:v>
                </c:pt>
                <c:pt idx="7007">
                  <c:v>41712.989583333336</c:v>
                </c:pt>
                <c:pt idx="7008">
                  <c:v>41713</c:v>
                </c:pt>
                <c:pt idx="7009">
                  <c:v>41713.010416666664</c:v>
                </c:pt>
                <c:pt idx="7010">
                  <c:v>41713.020833333336</c:v>
                </c:pt>
                <c:pt idx="7011">
                  <c:v>41713.03125</c:v>
                </c:pt>
                <c:pt idx="7012">
                  <c:v>41713.041666666664</c:v>
                </c:pt>
                <c:pt idx="7013">
                  <c:v>41713.052083333336</c:v>
                </c:pt>
                <c:pt idx="7014">
                  <c:v>41713.0625</c:v>
                </c:pt>
                <c:pt idx="7015">
                  <c:v>41713.072916666664</c:v>
                </c:pt>
                <c:pt idx="7016">
                  <c:v>41713.083333333336</c:v>
                </c:pt>
                <c:pt idx="7017">
                  <c:v>41713.09375</c:v>
                </c:pt>
                <c:pt idx="7018">
                  <c:v>41713.104166666664</c:v>
                </c:pt>
                <c:pt idx="7019">
                  <c:v>41713.114583333336</c:v>
                </c:pt>
                <c:pt idx="7020">
                  <c:v>41713.125</c:v>
                </c:pt>
                <c:pt idx="7021">
                  <c:v>41713.135416666664</c:v>
                </c:pt>
                <c:pt idx="7022">
                  <c:v>41713.145833333336</c:v>
                </c:pt>
                <c:pt idx="7023">
                  <c:v>41713.15625</c:v>
                </c:pt>
                <c:pt idx="7024">
                  <c:v>41713.166666666664</c:v>
                </c:pt>
                <c:pt idx="7025">
                  <c:v>41713.177083333336</c:v>
                </c:pt>
                <c:pt idx="7026">
                  <c:v>41713.1875</c:v>
                </c:pt>
                <c:pt idx="7027">
                  <c:v>41713.197916666664</c:v>
                </c:pt>
                <c:pt idx="7028">
                  <c:v>41713.208333333336</c:v>
                </c:pt>
                <c:pt idx="7029">
                  <c:v>41713.21875</c:v>
                </c:pt>
                <c:pt idx="7030">
                  <c:v>41713.229166666664</c:v>
                </c:pt>
                <c:pt idx="7031">
                  <c:v>41713.239583333336</c:v>
                </c:pt>
                <c:pt idx="7032">
                  <c:v>41713.25</c:v>
                </c:pt>
                <c:pt idx="7033">
                  <c:v>41713.260416666664</c:v>
                </c:pt>
                <c:pt idx="7034">
                  <c:v>41713.270833333336</c:v>
                </c:pt>
                <c:pt idx="7035">
                  <c:v>41713.28125</c:v>
                </c:pt>
                <c:pt idx="7036">
                  <c:v>41713.291666666664</c:v>
                </c:pt>
                <c:pt idx="7037">
                  <c:v>41713.302083333336</c:v>
                </c:pt>
                <c:pt idx="7038">
                  <c:v>41713.3125</c:v>
                </c:pt>
                <c:pt idx="7039">
                  <c:v>41713.322916666664</c:v>
                </c:pt>
                <c:pt idx="7040">
                  <c:v>41713.333333333336</c:v>
                </c:pt>
                <c:pt idx="7041">
                  <c:v>41713.34375</c:v>
                </c:pt>
                <c:pt idx="7042">
                  <c:v>41713.354166666664</c:v>
                </c:pt>
                <c:pt idx="7043">
                  <c:v>41713.364583333336</c:v>
                </c:pt>
                <c:pt idx="7044">
                  <c:v>41713.375</c:v>
                </c:pt>
                <c:pt idx="7045">
                  <c:v>41713.385416666664</c:v>
                </c:pt>
                <c:pt idx="7046">
                  <c:v>41713.395833333336</c:v>
                </c:pt>
                <c:pt idx="7047">
                  <c:v>41713.40625</c:v>
                </c:pt>
                <c:pt idx="7048">
                  <c:v>41713.416666666664</c:v>
                </c:pt>
                <c:pt idx="7049">
                  <c:v>41713.427083333336</c:v>
                </c:pt>
                <c:pt idx="7050">
                  <c:v>41713.4375</c:v>
                </c:pt>
                <c:pt idx="7051">
                  <c:v>41713.447916666664</c:v>
                </c:pt>
                <c:pt idx="7052">
                  <c:v>41713.458333333336</c:v>
                </c:pt>
                <c:pt idx="7053">
                  <c:v>41713.46875</c:v>
                </c:pt>
                <c:pt idx="7054">
                  <c:v>41713.479166666664</c:v>
                </c:pt>
                <c:pt idx="7055">
                  <c:v>41713.489583333336</c:v>
                </c:pt>
                <c:pt idx="7056">
                  <c:v>41713.5</c:v>
                </c:pt>
                <c:pt idx="7057">
                  <c:v>41713.510416666664</c:v>
                </c:pt>
                <c:pt idx="7058">
                  <c:v>41713.520833333336</c:v>
                </c:pt>
                <c:pt idx="7059">
                  <c:v>41713.53125</c:v>
                </c:pt>
                <c:pt idx="7060">
                  <c:v>41713.541666666664</c:v>
                </c:pt>
                <c:pt idx="7061">
                  <c:v>41713.552083333336</c:v>
                </c:pt>
                <c:pt idx="7062">
                  <c:v>41713.5625</c:v>
                </c:pt>
                <c:pt idx="7063">
                  <c:v>41713.572916666664</c:v>
                </c:pt>
                <c:pt idx="7064">
                  <c:v>41713.583333333336</c:v>
                </c:pt>
                <c:pt idx="7065">
                  <c:v>41713.59375</c:v>
                </c:pt>
                <c:pt idx="7066">
                  <c:v>41713.604166666664</c:v>
                </c:pt>
                <c:pt idx="7067">
                  <c:v>41713.614583333336</c:v>
                </c:pt>
                <c:pt idx="7068">
                  <c:v>41713.625</c:v>
                </c:pt>
                <c:pt idx="7069">
                  <c:v>41713.635416666664</c:v>
                </c:pt>
                <c:pt idx="7070">
                  <c:v>41713.645833333336</c:v>
                </c:pt>
                <c:pt idx="7071">
                  <c:v>41713.65625</c:v>
                </c:pt>
                <c:pt idx="7072">
                  <c:v>41713.666666666664</c:v>
                </c:pt>
                <c:pt idx="7073">
                  <c:v>41713.677083333336</c:v>
                </c:pt>
                <c:pt idx="7074">
                  <c:v>41713.6875</c:v>
                </c:pt>
                <c:pt idx="7075">
                  <c:v>41713.697916666664</c:v>
                </c:pt>
                <c:pt idx="7076">
                  <c:v>41713.708333333336</c:v>
                </c:pt>
                <c:pt idx="7077">
                  <c:v>41713.71875</c:v>
                </c:pt>
                <c:pt idx="7078">
                  <c:v>41713.729166666664</c:v>
                </c:pt>
                <c:pt idx="7079">
                  <c:v>41713.739583333336</c:v>
                </c:pt>
                <c:pt idx="7080">
                  <c:v>41713.75</c:v>
                </c:pt>
                <c:pt idx="7081">
                  <c:v>41713.760416666664</c:v>
                </c:pt>
                <c:pt idx="7082">
                  <c:v>41713.770833333336</c:v>
                </c:pt>
                <c:pt idx="7083">
                  <c:v>41713.78125</c:v>
                </c:pt>
                <c:pt idx="7084">
                  <c:v>41713.791666666664</c:v>
                </c:pt>
                <c:pt idx="7085">
                  <c:v>41713.802083333336</c:v>
                </c:pt>
                <c:pt idx="7086">
                  <c:v>41713.8125</c:v>
                </c:pt>
                <c:pt idx="7087">
                  <c:v>41713.822916666664</c:v>
                </c:pt>
                <c:pt idx="7088">
                  <c:v>41713.833333333336</c:v>
                </c:pt>
                <c:pt idx="7089">
                  <c:v>41713.84375</c:v>
                </c:pt>
                <c:pt idx="7090">
                  <c:v>41713.854166666664</c:v>
                </c:pt>
                <c:pt idx="7091">
                  <c:v>41713.864583333336</c:v>
                </c:pt>
                <c:pt idx="7092">
                  <c:v>41713.875</c:v>
                </c:pt>
                <c:pt idx="7093">
                  <c:v>41713.885416666664</c:v>
                </c:pt>
                <c:pt idx="7094">
                  <c:v>41713.895833333336</c:v>
                </c:pt>
                <c:pt idx="7095">
                  <c:v>41713.90625</c:v>
                </c:pt>
                <c:pt idx="7096">
                  <c:v>41713.916666666664</c:v>
                </c:pt>
                <c:pt idx="7097">
                  <c:v>41713.927083333336</c:v>
                </c:pt>
                <c:pt idx="7098">
                  <c:v>41713.9375</c:v>
                </c:pt>
                <c:pt idx="7099">
                  <c:v>41713.947916666664</c:v>
                </c:pt>
                <c:pt idx="7100">
                  <c:v>41713.958333333336</c:v>
                </c:pt>
                <c:pt idx="7101">
                  <c:v>41713.96875</c:v>
                </c:pt>
                <c:pt idx="7102">
                  <c:v>41713.979166666664</c:v>
                </c:pt>
                <c:pt idx="7103">
                  <c:v>41713.989583333336</c:v>
                </c:pt>
                <c:pt idx="7104">
                  <c:v>41714</c:v>
                </c:pt>
                <c:pt idx="7105">
                  <c:v>41714.010416666664</c:v>
                </c:pt>
                <c:pt idx="7106">
                  <c:v>41714.020833333336</c:v>
                </c:pt>
                <c:pt idx="7107">
                  <c:v>41714.03125</c:v>
                </c:pt>
                <c:pt idx="7108">
                  <c:v>41714.041666666664</c:v>
                </c:pt>
                <c:pt idx="7109">
                  <c:v>41714.052083333336</c:v>
                </c:pt>
                <c:pt idx="7110">
                  <c:v>41714.0625</c:v>
                </c:pt>
                <c:pt idx="7111">
                  <c:v>41714.072916666664</c:v>
                </c:pt>
                <c:pt idx="7112">
                  <c:v>41714.083333333336</c:v>
                </c:pt>
                <c:pt idx="7113">
                  <c:v>41714.09375</c:v>
                </c:pt>
                <c:pt idx="7114">
                  <c:v>41714.104166666664</c:v>
                </c:pt>
                <c:pt idx="7115">
                  <c:v>41714.114583333336</c:v>
                </c:pt>
                <c:pt idx="7116">
                  <c:v>41714.125</c:v>
                </c:pt>
                <c:pt idx="7117">
                  <c:v>41714.135416666664</c:v>
                </c:pt>
                <c:pt idx="7118">
                  <c:v>41714.145833333336</c:v>
                </c:pt>
                <c:pt idx="7119">
                  <c:v>41714.15625</c:v>
                </c:pt>
                <c:pt idx="7120">
                  <c:v>41714.166666666664</c:v>
                </c:pt>
                <c:pt idx="7121">
                  <c:v>41714.177083333336</c:v>
                </c:pt>
                <c:pt idx="7122">
                  <c:v>41714.1875</c:v>
                </c:pt>
                <c:pt idx="7123">
                  <c:v>41714.197916666664</c:v>
                </c:pt>
                <c:pt idx="7124">
                  <c:v>41714.208333333336</c:v>
                </c:pt>
                <c:pt idx="7125">
                  <c:v>41714.21875</c:v>
                </c:pt>
                <c:pt idx="7126">
                  <c:v>41714.229166666664</c:v>
                </c:pt>
                <c:pt idx="7127">
                  <c:v>41714.239583333336</c:v>
                </c:pt>
                <c:pt idx="7128">
                  <c:v>41714.25</c:v>
                </c:pt>
                <c:pt idx="7129">
                  <c:v>41714.260416666664</c:v>
                </c:pt>
                <c:pt idx="7130">
                  <c:v>41714.270833333336</c:v>
                </c:pt>
                <c:pt idx="7131">
                  <c:v>41714.28125</c:v>
                </c:pt>
                <c:pt idx="7132">
                  <c:v>41714.291666666664</c:v>
                </c:pt>
                <c:pt idx="7133">
                  <c:v>41714.302083333336</c:v>
                </c:pt>
                <c:pt idx="7134">
                  <c:v>41714.3125</c:v>
                </c:pt>
                <c:pt idx="7135">
                  <c:v>41714.322916666664</c:v>
                </c:pt>
                <c:pt idx="7136">
                  <c:v>41714.333333333336</c:v>
                </c:pt>
                <c:pt idx="7137">
                  <c:v>41714.34375</c:v>
                </c:pt>
                <c:pt idx="7138">
                  <c:v>41714.354166666664</c:v>
                </c:pt>
                <c:pt idx="7139">
                  <c:v>41714.364583333336</c:v>
                </c:pt>
                <c:pt idx="7140">
                  <c:v>41714.375</c:v>
                </c:pt>
                <c:pt idx="7141">
                  <c:v>41714.385416666664</c:v>
                </c:pt>
                <c:pt idx="7142">
                  <c:v>41714.395833333336</c:v>
                </c:pt>
                <c:pt idx="7143">
                  <c:v>41714.40625</c:v>
                </c:pt>
                <c:pt idx="7144">
                  <c:v>41714.416666666664</c:v>
                </c:pt>
                <c:pt idx="7145">
                  <c:v>41714.427083333336</c:v>
                </c:pt>
                <c:pt idx="7146">
                  <c:v>41714.4375</c:v>
                </c:pt>
                <c:pt idx="7147">
                  <c:v>41714.447916666664</c:v>
                </c:pt>
                <c:pt idx="7148">
                  <c:v>41714.458333333336</c:v>
                </c:pt>
                <c:pt idx="7149">
                  <c:v>41714.46875</c:v>
                </c:pt>
                <c:pt idx="7150">
                  <c:v>41714.479166666664</c:v>
                </c:pt>
                <c:pt idx="7151">
                  <c:v>41714.489583333336</c:v>
                </c:pt>
                <c:pt idx="7152">
                  <c:v>41714.5</c:v>
                </c:pt>
                <c:pt idx="7153">
                  <c:v>41714.510416666664</c:v>
                </c:pt>
                <c:pt idx="7154">
                  <c:v>41714.520833333336</c:v>
                </c:pt>
                <c:pt idx="7155">
                  <c:v>41714.53125</c:v>
                </c:pt>
                <c:pt idx="7156">
                  <c:v>41714.541666666664</c:v>
                </c:pt>
                <c:pt idx="7157">
                  <c:v>41714.552083333336</c:v>
                </c:pt>
                <c:pt idx="7158">
                  <c:v>41714.5625</c:v>
                </c:pt>
                <c:pt idx="7159">
                  <c:v>41714.572916666664</c:v>
                </c:pt>
                <c:pt idx="7160">
                  <c:v>41714.583333333336</c:v>
                </c:pt>
                <c:pt idx="7161">
                  <c:v>41714.59375</c:v>
                </c:pt>
                <c:pt idx="7162">
                  <c:v>41714.604166666664</c:v>
                </c:pt>
                <c:pt idx="7163">
                  <c:v>41714.614583333336</c:v>
                </c:pt>
                <c:pt idx="7164">
                  <c:v>41714.625</c:v>
                </c:pt>
                <c:pt idx="7165">
                  <c:v>41714.635416666664</c:v>
                </c:pt>
                <c:pt idx="7166">
                  <c:v>41714.645833333336</c:v>
                </c:pt>
                <c:pt idx="7167">
                  <c:v>41714.65625</c:v>
                </c:pt>
                <c:pt idx="7168">
                  <c:v>41714.666666666664</c:v>
                </c:pt>
                <c:pt idx="7169">
                  <c:v>41714.677083333336</c:v>
                </c:pt>
                <c:pt idx="7170">
                  <c:v>41714.6875</c:v>
                </c:pt>
                <c:pt idx="7171">
                  <c:v>41714.697916666664</c:v>
                </c:pt>
                <c:pt idx="7172">
                  <c:v>41714.708333333336</c:v>
                </c:pt>
                <c:pt idx="7173">
                  <c:v>41714.71875</c:v>
                </c:pt>
                <c:pt idx="7174">
                  <c:v>41714.729166666664</c:v>
                </c:pt>
                <c:pt idx="7175">
                  <c:v>41714.739583333336</c:v>
                </c:pt>
                <c:pt idx="7176">
                  <c:v>41714.75</c:v>
                </c:pt>
                <c:pt idx="7177">
                  <c:v>41714.760416666664</c:v>
                </c:pt>
                <c:pt idx="7178">
                  <c:v>41714.770833333336</c:v>
                </c:pt>
                <c:pt idx="7179">
                  <c:v>41714.78125</c:v>
                </c:pt>
                <c:pt idx="7180">
                  <c:v>41714.791666666664</c:v>
                </c:pt>
                <c:pt idx="7181">
                  <c:v>41714.802083333336</c:v>
                </c:pt>
                <c:pt idx="7182">
                  <c:v>41714.8125</c:v>
                </c:pt>
                <c:pt idx="7183">
                  <c:v>41714.822916666664</c:v>
                </c:pt>
                <c:pt idx="7184">
                  <c:v>41714.833333333336</c:v>
                </c:pt>
                <c:pt idx="7185">
                  <c:v>41714.84375</c:v>
                </c:pt>
                <c:pt idx="7186">
                  <c:v>41714.854166666664</c:v>
                </c:pt>
                <c:pt idx="7187">
                  <c:v>41714.864583333336</c:v>
                </c:pt>
                <c:pt idx="7188">
                  <c:v>41714.875</c:v>
                </c:pt>
                <c:pt idx="7189">
                  <c:v>41714.885416666664</c:v>
                </c:pt>
                <c:pt idx="7190">
                  <c:v>41714.895833333336</c:v>
                </c:pt>
                <c:pt idx="7191">
                  <c:v>41714.90625</c:v>
                </c:pt>
                <c:pt idx="7192">
                  <c:v>41714.916666666664</c:v>
                </c:pt>
                <c:pt idx="7193">
                  <c:v>41714.927083333336</c:v>
                </c:pt>
                <c:pt idx="7194">
                  <c:v>41714.9375</c:v>
                </c:pt>
                <c:pt idx="7195">
                  <c:v>41714.947916666664</c:v>
                </c:pt>
                <c:pt idx="7196">
                  <c:v>41714.958333333336</c:v>
                </c:pt>
                <c:pt idx="7197">
                  <c:v>41714.96875</c:v>
                </c:pt>
                <c:pt idx="7198">
                  <c:v>41714.979166666664</c:v>
                </c:pt>
                <c:pt idx="7199">
                  <c:v>41714.989583333336</c:v>
                </c:pt>
                <c:pt idx="7200">
                  <c:v>41715</c:v>
                </c:pt>
                <c:pt idx="7201">
                  <c:v>41715.010416666664</c:v>
                </c:pt>
                <c:pt idx="7202">
                  <c:v>41715.020833333336</c:v>
                </c:pt>
                <c:pt idx="7203">
                  <c:v>41715.03125</c:v>
                </c:pt>
                <c:pt idx="7204">
                  <c:v>41715.041666666664</c:v>
                </c:pt>
                <c:pt idx="7205">
                  <c:v>41715.052083333336</c:v>
                </c:pt>
                <c:pt idx="7206">
                  <c:v>41715.0625</c:v>
                </c:pt>
                <c:pt idx="7207">
                  <c:v>41715.072916666664</c:v>
                </c:pt>
                <c:pt idx="7208">
                  <c:v>41715.083333333336</c:v>
                </c:pt>
                <c:pt idx="7209">
                  <c:v>41715.09375</c:v>
                </c:pt>
                <c:pt idx="7210">
                  <c:v>41715.104166666664</c:v>
                </c:pt>
                <c:pt idx="7211">
                  <c:v>41715.114583333336</c:v>
                </c:pt>
                <c:pt idx="7212">
                  <c:v>41715.125</c:v>
                </c:pt>
                <c:pt idx="7213">
                  <c:v>41715.135416666664</c:v>
                </c:pt>
                <c:pt idx="7214">
                  <c:v>41715.145833333336</c:v>
                </c:pt>
                <c:pt idx="7215">
                  <c:v>41715.15625</c:v>
                </c:pt>
                <c:pt idx="7216">
                  <c:v>41715.166666666664</c:v>
                </c:pt>
                <c:pt idx="7217">
                  <c:v>41715.177083333336</c:v>
                </c:pt>
                <c:pt idx="7218">
                  <c:v>41715.1875</c:v>
                </c:pt>
                <c:pt idx="7219">
                  <c:v>41715.197916666664</c:v>
                </c:pt>
                <c:pt idx="7220">
                  <c:v>41715.208333333336</c:v>
                </c:pt>
                <c:pt idx="7221">
                  <c:v>41715.21875</c:v>
                </c:pt>
                <c:pt idx="7222">
                  <c:v>41715.229166666664</c:v>
                </c:pt>
                <c:pt idx="7223">
                  <c:v>41715.239583333336</c:v>
                </c:pt>
                <c:pt idx="7224">
                  <c:v>41715.25</c:v>
                </c:pt>
                <c:pt idx="7225">
                  <c:v>41715.260416666664</c:v>
                </c:pt>
                <c:pt idx="7226">
                  <c:v>41715.270833333336</c:v>
                </c:pt>
                <c:pt idx="7227">
                  <c:v>41715.28125</c:v>
                </c:pt>
                <c:pt idx="7228">
                  <c:v>41715.291666666664</c:v>
                </c:pt>
                <c:pt idx="7229">
                  <c:v>41715.302083333336</c:v>
                </c:pt>
                <c:pt idx="7230">
                  <c:v>41715.3125</c:v>
                </c:pt>
                <c:pt idx="7231">
                  <c:v>41715.322916666664</c:v>
                </c:pt>
                <c:pt idx="7232">
                  <c:v>41715.333333333336</c:v>
                </c:pt>
                <c:pt idx="7233">
                  <c:v>41715.34375</c:v>
                </c:pt>
                <c:pt idx="7234">
                  <c:v>41715.354166666664</c:v>
                </c:pt>
                <c:pt idx="7235">
                  <c:v>41715.364583333336</c:v>
                </c:pt>
                <c:pt idx="7236">
                  <c:v>41715.375</c:v>
                </c:pt>
                <c:pt idx="7237">
                  <c:v>41715.385416666664</c:v>
                </c:pt>
                <c:pt idx="7238">
                  <c:v>41715.395833333336</c:v>
                </c:pt>
                <c:pt idx="7239">
                  <c:v>41715.40625</c:v>
                </c:pt>
                <c:pt idx="7240">
                  <c:v>41715.416666666664</c:v>
                </c:pt>
                <c:pt idx="7241">
                  <c:v>41715.427083333336</c:v>
                </c:pt>
                <c:pt idx="7242">
                  <c:v>41715.4375</c:v>
                </c:pt>
                <c:pt idx="7243">
                  <c:v>41715.447916666664</c:v>
                </c:pt>
                <c:pt idx="7244">
                  <c:v>41715.458333333336</c:v>
                </c:pt>
                <c:pt idx="7245">
                  <c:v>41715.46875</c:v>
                </c:pt>
                <c:pt idx="7246">
                  <c:v>41715.479166666664</c:v>
                </c:pt>
                <c:pt idx="7247">
                  <c:v>41715.489583333336</c:v>
                </c:pt>
                <c:pt idx="7248">
                  <c:v>41715.5</c:v>
                </c:pt>
                <c:pt idx="7249">
                  <c:v>41715.510416666664</c:v>
                </c:pt>
                <c:pt idx="7250">
                  <c:v>41715.520833333336</c:v>
                </c:pt>
                <c:pt idx="7251">
                  <c:v>41715.53125</c:v>
                </c:pt>
                <c:pt idx="7252">
                  <c:v>41715.541666666664</c:v>
                </c:pt>
                <c:pt idx="7253">
                  <c:v>41715.552083333336</c:v>
                </c:pt>
                <c:pt idx="7254">
                  <c:v>41715.5625</c:v>
                </c:pt>
                <c:pt idx="7255">
                  <c:v>41715.572916666664</c:v>
                </c:pt>
                <c:pt idx="7256">
                  <c:v>41715.583333333336</c:v>
                </c:pt>
                <c:pt idx="7257">
                  <c:v>41715.59375</c:v>
                </c:pt>
                <c:pt idx="7258">
                  <c:v>41715.604166666664</c:v>
                </c:pt>
                <c:pt idx="7259">
                  <c:v>41715.614583333336</c:v>
                </c:pt>
                <c:pt idx="7260">
                  <c:v>41715.625</c:v>
                </c:pt>
                <c:pt idx="7261">
                  <c:v>41715.635416666664</c:v>
                </c:pt>
                <c:pt idx="7262">
                  <c:v>41715.645833333336</c:v>
                </c:pt>
                <c:pt idx="7263">
                  <c:v>41715.65625</c:v>
                </c:pt>
                <c:pt idx="7264">
                  <c:v>41715.666666666664</c:v>
                </c:pt>
                <c:pt idx="7265">
                  <c:v>41715.677083333336</c:v>
                </c:pt>
                <c:pt idx="7266">
                  <c:v>41715.6875</c:v>
                </c:pt>
                <c:pt idx="7267">
                  <c:v>41715.697916666664</c:v>
                </c:pt>
                <c:pt idx="7268">
                  <c:v>41715.708333333336</c:v>
                </c:pt>
                <c:pt idx="7269">
                  <c:v>41715.71875</c:v>
                </c:pt>
                <c:pt idx="7270">
                  <c:v>41715.729166666664</c:v>
                </c:pt>
                <c:pt idx="7271">
                  <c:v>41715.739583333336</c:v>
                </c:pt>
                <c:pt idx="7272">
                  <c:v>41715.75</c:v>
                </c:pt>
                <c:pt idx="7273">
                  <c:v>41715.760416666664</c:v>
                </c:pt>
                <c:pt idx="7274">
                  <c:v>41715.770833333336</c:v>
                </c:pt>
                <c:pt idx="7275">
                  <c:v>41715.78125</c:v>
                </c:pt>
                <c:pt idx="7276">
                  <c:v>41715.791666666664</c:v>
                </c:pt>
                <c:pt idx="7277">
                  <c:v>41715.802083333336</c:v>
                </c:pt>
                <c:pt idx="7278">
                  <c:v>41715.8125</c:v>
                </c:pt>
                <c:pt idx="7279">
                  <c:v>41715.822916666664</c:v>
                </c:pt>
                <c:pt idx="7280">
                  <c:v>41715.833333333336</c:v>
                </c:pt>
                <c:pt idx="7281">
                  <c:v>41715.84375</c:v>
                </c:pt>
                <c:pt idx="7282">
                  <c:v>41715.854166666664</c:v>
                </c:pt>
                <c:pt idx="7283">
                  <c:v>41715.864583333336</c:v>
                </c:pt>
                <c:pt idx="7284">
                  <c:v>41715.875</c:v>
                </c:pt>
                <c:pt idx="7285">
                  <c:v>41715.885416666664</c:v>
                </c:pt>
                <c:pt idx="7286">
                  <c:v>41715.895833333336</c:v>
                </c:pt>
                <c:pt idx="7287">
                  <c:v>41715.90625</c:v>
                </c:pt>
                <c:pt idx="7288">
                  <c:v>41715.916666666664</c:v>
                </c:pt>
                <c:pt idx="7289">
                  <c:v>41715.927083333336</c:v>
                </c:pt>
                <c:pt idx="7290">
                  <c:v>41715.9375</c:v>
                </c:pt>
                <c:pt idx="7291">
                  <c:v>41715.947916666664</c:v>
                </c:pt>
                <c:pt idx="7292">
                  <c:v>41715.958333333336</c:v>
                </c:pt>
                <c:pt idx="7293">
                  <c:v>41715.96875</c:v>
                </c:pt>
                <c:pt idx="7294">
                  <c:v>41715.979166666664</c:v>
                </c:pt>
                <c:pt idx="7295">
                  <c:v>41715.989583333336</c:v>
                </c:pt>
                <c:pt idx="7296">
                  <c:v>41716</c:v>
                </c:pt>
                <c:pt idx="7297">
                  <c:v>41716.010416666664</c:v>
                </c:pt>
                <c:pt idx="7298">
                  <c:v>41716.020833333336</c:v>
                </c:pt>
                <c:pt idx="7299">
                  <c:v>41716.03125</c:v>
                </c:pt>
                <c:pt idx="7300">
                  <c:v>41716.041666666664</c:v>
                </c:pt>
                <c:pt idx="7301">
                  <c:v>41716.052083333336</c:v>
                </c:pt>
                <c:pt idx="7302">
                  <c:v>41716.0625</c:v>
                </c:pt>
                <c:pt idx="7303">
                  <c:v>41716.072916666664</c:v>
                </c:pt>
                <c:pt idx="7304">
                  <c:v>41716.083333333336</c:v>
                </c:pt>
                <c:pt idx="7305">
                  <c:v>41716.09375</c:v>
                </c:pt>
                <c:pt idx="7306">
                  <c:v>41716.104166666664</c:v>
                </c:pt>
                <c:pt idx="7307">
                  <c:v>41716.114583333336</c:v>
                </c:pt>
                <c:pt idx="7308">
                  <c:v>41716.125</c:v>
                </c:pt>
                <c:pt idx="7309">
                  <c:v>41716.135416666664</c:v>
                </c:pt>
                <c:pt idx="7310">
                  <c:v>41716.145833333336</c:v>
                </c:pt>
                <c:pt idx="7311">
                  <c:v>41716.15625</c:v>
                </c:pt>
                <c:pt idx="7312">
                  <c:v>41716.166666666664</c:v>
                </c:pt>
                <c:pt idx="7313">
                  <c:v>41716.177083333336</c:v>
                </c:pt>
                <c:pt idx="7314">
                  <c:v>41716.1875</c:v>
                </c:pt>
                <c:pt idx="7315">
                  <c:v>41716.197916666664</c:v>
                </c:pt>
                <c:pt idx="7316">
                  <c:v>41716.208333333336</c:v>
                </c:pt>
                <c:pt idx="7317">
                  <c:v>41716.21875</c:v>
                </c:pt>
                <c:pt idx="7318">
                  <c:v>41716.229166666664</c:v>
                </c:pt>
                <c:pt idx="7319">
                  <c:v>41716.239583333336</c:v>
                </c:pt>
                <c:pt idx="7320">
                  <c:v>41716.25</c:v>
                </c:pt>
                <c:pt idx="7321">
                  <c:v>41716.260416666664</c:v>
                </c:pt>
                <c:pt idx="7322">
                  <c:v>41716.270833333336</c:v>
                </c:pt>
                <c:pt idx="7323">
                  <c:v>41716.28125</c:v>
                </c:pt>
                <c:pt idx="7324">
                  <c:v>41716.291666666664</c:v>
                </c:pt>
                <c:pt idx="7325">
                  <c:v>41716.302083333336</c:v>
                </c:pt>
                <c:pt idx="7326">
                  <c:v>41716.3125</c:v>
                </c:pt>
                <c:pt idx="7327">
                  <c:v>41716.322916666664</c:v>
                </c:pt>
                <c:pt idx="7328">
                  <c:v>41716.333333333336</c:v>
                </c:pt>
                <c:pt idx="7329">
                  <c:v>41716.34375</c:v>
                </c:pt>
                <c:pt idx="7330">
                  <c:v>41716.354166666664</c:v>
                </c:pt>
                <c:pt idx="7331">
                  <c:v>41716.364583333336</c:v>
                </c:pt>
                <c:pt idx="7332">
                  <c:v>41716.375</c:v>
                </c:pt>
                <c:pt idx="7333">
                  <c:v>41716.385416666664</c:v>
                </c:pt>
                <c:pt idx="7334">
                  <c:v>41716.395833333336</c:v>
                </c:pt>
                <c:pt idx="7335">
                  <c:v>41716.40625</c:v>
                </c:pt>
                <c:pt idx="7336">
                  <c:v>41716.416666666664</c:v>
                </c:pt>
                <c:pt idx="7337">
                  <c:v>41716.427083333336</c:v>
                </c:pt>
                <c:pt idx="7338">
                  <c:v>41716.4375</c:v>
                </c:pt>
                <c:pt idx="7339">
                  <c:v>41716.447916666664</c:v>
                </c:pt>
                <c:pt idx="7340">
                  <c:v>41716.458333333336</c:v>
                </c:pt>
                <c:pt idx="7341">
                  <c:v>41716.46875</c:v>
                </c:pt>
                <c:pt idx="7342">
                  <c:v>41716.479166666664</c:v>
                </c:pt>
                <c:pt idx="7343">
                  <c:v>41716.489583333336</c:v>
                </c:pt>
                <c:pt idx="7344">
                  <c:v>41716.5</c:v>
                </c:pt>
                <c:pt idx="7345">
                  <c:v>41716.510416666664</c:v>
                </c:pt>
                <c:pt idx="7346">
                  <c:v>41716.520833333336</c:v>
                </c:pt>
                <c:pt idx="7347">
                  <c:v>41716.53125</c:v>
                </c:pt>
                <c:pt idx="7348">
                  <c:v>41716.541666666664</c:v>
                </c:pt>
                <c:pt idx="7349">
                  <c:v>41716.552083333336</c:v>
                </c:pt>
                <c:pt idx="7350">
                  <c:v>41716.5625</c:v>
                </c:pt>
                <c:pt idx="7351">
                  <c:v>41716.572916666664</c:v>
                </c:pt>
                <c:pt idx="7352">
                  <c:v>41716.583333333336</c:v>
                </c:pt>
                <c:pt idx="7353">
                  <c:v>41716.59375</c:v>
                </c:pt>
                <c:pt idx="7354">
                  <c:v>41716.604166666664</c:v>
                </c:pt>
                <c:pt idx="7355">
                  <c:v>41716.614583333336</c:v>
                </c:pt>
                <c:pt idx="7356">
                  <c:v>41716.625</c:v>
                </c:pt>
                <c:pt idx="7357">
                  <c:v>41716.635416666664</c:v>
                </c:pt>
                <c:pt idx="7358">
                  <c:v>41716.645833333336</c:v>
                </c:pt>
                <c:pt idx="7359">
                  <c:v>41716.65625</c:v>
                </c:pt>
                <c:pt idx="7360">
                  <c:v>41716.666666666664</c:v>
                </c:pt>
                <c:pt idx="7361">
                  <c:v>41716.677083333336</c:v>
                </c:pt>
                <c:pt idx="7362">
                  <c:v>41716.6875</c:v>
                </c:pt>
                <c:pt idx="7363">
                  <c:v>41716.697916666664</c:v>
                </c:pt>
                <c:pt idx="7364">
                  <c:v>41716.708333333336</c:v>
                </c:pt>
                <c:pt idx="7365">
                  <c:v>41716.71875</c:v>
                </c:pt>
                <c:pt idx="7366">
                  <c:v>41716.729166666664</c:v>
                </c:pt>
                <c:pt idx="7367">
                  <c:v>41716.739583333336</c:v>
                </c:pt>
                <c:pt idx="7368">
                  <c:v>41716.75</c:v>
                </c:pt>
                <c:pt idx="7369">
                  <c:v>41716.760416666664</c:v>
                </c:pt>
                <c:pt idx="7370">
                  <c:v>41716.770833333336</c:v>
                </c:pt>
                <c:pt idx="7371">
                  <c:v>41716.78125</c:v>
                </c:pt>
                <c:pt idx="7372">
                  <c:v>41716.791666666664</c:v>
                </c:pt>
                <c:pt idx="7373">
                  <c:v>41716.802083333336</c:v>
                </c:pt>
                <c:pt idx="7374">
                  <c:v>41716.8125</c:v>
                </c:pt>
                <c:pt idx="7375">
                  <c:v>41716.822916666664</c:v>
                </c:pt>
                <c:pt idx="7376">
                  <c:v>41716.833333333336</c:v>
                </c:pt>
                <c:pt idx="7377">
                  <c:v>41716.84375</c:v>
                </c:pt>
                <c:pt idx="7378">
                  <c:v>41716.854166666664</c:v>
                </c:pt>
                <c:pt idx="7379">
                  <c:v>41716.864583333336</c:v>
                </c:pt>
                <c:pt idx="7380">
                  <c:v>41716.875</c:v>
                </c:pt>
                <c:pt idx="7381">
                  <c:v>41716.885416666664</c:v>
                </c:pt>
                <c:pt idx="7382">
                  <c:v>41716.895833333336</c:v>
                </c:pt>
                <c:pt idx="7383">
                  <c:v>41716.90625</c:v>
                </c:pt>
                <c:pt idx="7384">
                  <c:v>41716.916666666664</c:v>
                </c:pt>
                <c:pt idx="7385">
                  <c:v>41716.927083333336</c:v>
                </c:pt>
                <c:pt idx="7386">
                  <c:v>41716.9375</c:v>
                </c:pt>
                <c:pt idx="7387">
                  <c:v>41716.947916666664</c:v>
                </c:pt>
                <c:pt idx="7388">
                  <c:v>41716.958333333336</c:v>
                </c:pt>
                <c:pt idx="7389">
                  <c:v>41716.96875</c:v>
                </c:pt>
                <c:pt idx="7390">
                  <c:v>41716.979166666664</c:v>
                </c:pt>
                <c:pt idx="7391">
                  <c:v>41716.989583333336</c:v>
                </c:pt>
                <c:pt idx="7392">
                  <c:v>41717</c:v>
                </c:pt>
                <c:pt idx="7393">
                  <c:v>41717.010416666664</c:v>
                </c:pt>
                <c:pt idx="7394">
                  <c:v>41717.020833333336</c:v>
                </c:pt>
                <c:pt idx="7395">
                  <c:v>41717.03125</c:v>
                </c:pt>
                <c:pt idx="7396">
                  <c:v>41717.041666666664</c:v>
                </c:pt>
                <c:pt idx="7397">
                  <c:v>41717.052083333336</c:v>
                </c:pt>
                <c:pt idx="7398">
                  <c:v>41717.0625</c:v>
                </c:pt>
                <c:pt idx="7399">
                  <c:v>41717.072916666664</c:v>
                </c:pt>
                <c:pt idx="7400">
                  <c:v>41717.083333333336</c:v>
                </c:pt>
                <c:pt idx="7401">
                  <c:v>41717.09375</c:v>
                </c:pt>
                <c:pt idx="7402">
                  <c:v>41717.104166666664</c:v>
                </c:pt>
                <c:pt idx="7403">
                  <c:v>41717.114583333336</c:v>
                </c:pt>
                <c:pt idx="7404">
                  <c:v>41717.125</c:v>
                </c:pt>
                <c:pt idx="7405">
                  <c:v>41717.135416666664</c:v>
                </c:pt>
                <c:pt idx="7406">
                  <c:v>41717.145833333336</c:v>
                </c:pt>
                <c:pt idx="7407">
                  <c:v>41717.15625</c:v>
                </c:pt>
                <c:pt idx="7408">
                  <c:v>41717.166666666664</c:v>
                </c:pt>
                <c:pt idx="7409">
                  <c:v>41717.177083333336</c:v>
                </c:pt>
                <c:pt idx="7410">
                  <c:v>41717.1875</c:v>
                </c:pt>
                <c:pt idx="7411">
                  <c:v>41717.197916666664</c:v>
                </c:pt>
                <c:pt idx="7412">
                  <c:v>41717.208333333336</c:v>
                </c:pt>
                <c:pt idx="7413">
                  <c:v>41717.21875</c:v>
                </c:pt>
                <c:pt idx="7414">
                  <c:v>41717.229166666664</c:v>
                </c:pt>
                <c:pt idx="7415">
                  <c:v>41717.239583333336</c:v>
                </c:pt>
                <c:pt idx="7416">
                  <c:v>41717.25</c:v>
                </c:pt>
                <c:pt idx="7417">
                  <c:v>41717.260416666664</c:v>
                </c:pt>
                <c:pt idx="7418">
                  <c:v>41717.270833333336</c:v>
                </c:pt>
                <c:pt idx="7419">
                  <c:v>41717.28125</c:v>
                </c:pt>
                <c:pt idx="7420">
                  <c:v>41717.291666666664</c:v>
                </c:pt>
                <c:pt idx="7421">
                  <c:v>41717.302083333336</c:v>
                </c:pt>
                <c:pt idx="7422">
                  <c:v>41717.3125</c:v>
                </c:pt>
                <c:pt idx="7423">
                  <c:v>41717.322916666664</c:v>
                </c:pt>
                <c:pt idx="7424">
                  <c:v>41717.333333333336</c:v>
                </c:pt>
                <c:pt idx="7425">
                  <c:v>41717.34375</c:v>
                </c:pt>
                <c:pt idx="7426">
                  <c:v>41717.354166666664</c:v>
                </c:pt>
                <c:pt idx="7427">
                  <c:v>41717.364583333336</c:v>
                </c:pt>
                <c:pt idx="7428">
                  <c:v>41717.375</c:v>
                </c:pt>
                <c:pt idx="7429">
                  <c:v>41717.385416666664</c:v>
                </c:pt>
                <c:pt idx="7430">
                  <c:v>41717.395833333336</c:v>
                </c:pt>
                <c:pt idx="7431">
                  <c:v>41717.40625</c:v>
                </c:pt>
                <c:pt idx="7432">
                  <c:v>41717.416666666664</c:v>
                </c:pt>
                <c:pt idx="7433">
                  <c:v>41717.427083333336</c:v>
                </c:pt>
                <c:pt idx="7434">
                  <c:v>41717.4375</c:v>
                </c:pt>
                <c:pt idx="7435">
                  <c:v>41717.447916666664</c:v>
                </c:pt>
                <c:pt idx="7436">
                  <c:v>41717.458333333336</c:v>
                </c:pt>
                <c:pt idx="7437">
                  <c:v>41717.46875</c:v>
                </c:pt>
                <c:pt idx="7438">
                  <c:v>41717.479166666664</c:v>
                </c:pt>
                <c:pt idx="7439">
                  <c:v>41717.489583333336</c:v>
                </c:pt>
                <c:pt idx="7440">
                  <c:v>41717.5</c:v>
                </c:pt>
                <c:pt idx="7441">
                  <c:v>41717.510416666664</c:v>
                </c:pt>
                <c:pt idx="7442">
                  <c:v>41717.520833333336</c:v>
                </c:pt>
                <c:pt idx="7443">
                  <c:v>41717.53125</c:v>
                </c:pt>
                <c:pt idx="7444">
                  <c:v>41717.541666666664</c:v>
                </c:pt>
                <c:pt idx="7445">
                  <c:v>41717.552083333336</c:v>
                </c:pt>
                <c:pt idx="7446">
                  <c:v>41717.5625</c:v>
                </c:pt>
                <c:pt idx="7447">
                  <c:v>41717.572916666664</c:v>
                </c:pt>
                <c:pt idx="7448">
                  <c:v>41717.583333333336</c:v>
                </c:pt>
                <c:pt idx="7449">
                  <c:v>41717.59375</c:v>
                </c:pt>
                <c:pt idx="7450">
                  <c:v>41717.604166666664</c:v>
                </c:pt>
                <c:pt idx="7451">
                  <c:v>41717.614583333336</c:v>
                </c:pt>
                <c:pt idx="7452">
                  <c:v>41717.625</c:v>
                </c:pt>
                <c:pt idx="7453">
                  <c:v>41717.635416666664</c:v>
                </c:pt>
                <c:pt idx="7454">
                  <c:v>41717.645833333336</c:v>
                </c:pt>
                <c:pt idx="7455">
                  <c:v>41717.65625</c:v>
                </c:pt>
                <c:pt idx="7456">
                  <c:v>41717.666666666664</c:v>
                </c:pt>
                <c:pt idx="7457">
                  <c:v>41717.677083333336</c:v>
                </c:pt>
                <c:pt idx="7458">
                  <c:v>41717.6875</c:v>
                </c:pt>
                <c:pt idx="7459">
                  <c:v>41717.697916666664</c:v>
                </c:pt>
                <c:pt idx="7460">
                  <c:v>41717.708333333336</c:v>
                </c:pt>
                <c:pt idx="7461">
                  <c:v>41717.71875</c:v>
                </c:pt>
                <c:pt idx="7462">
                  <c:v>41717.729166666664</c:v>
                </c:pt>
                <c:pt idx="7463">
                  <c:v>41717.739583333336</c:v>
                </c:pt>
                <c:pt idx="7464">
                  <c:v>41717.75</c:v>
                </c:pt>
                <c:pt idx="7465">
                  <c:v>41717.760416666664</c:v>
                </c:pt>
                <c:pt idx="7466">
                  <c:v>41717.770833333336</c:v>
                </c:pt>
                <c:pt idx="7467">
                  <c:v>41717.78125</c:v>
                </c:pt>
                <c:pt idx="7468">
                  <c:v>41717.791666666664</c:v>
                </c:pt>
                <c:pt idx="7469">
                  <c:v>41717.802083333336</c:v>
                </c:pt>
                <c:pt idx="7470">
                  <c:v>41717.8125</c:v>
                </c:pt>
                <c:pt idx="7471">
                  <c:v>41717.822916666664</c:v>
                </c:pt>
                <c:pt idx="7472">
                  <c:v>41717.833333333336</c:v>
                </c:pt>
                <c:pt idx="7473">
                  <c:v>41717.84375</c:v>
                </c:pt>
                <c:pt idx="7474">
                  <c:v>41717.854166666664</c:v>
                </c:pt>
                <c:pt idx="7475">
                  <c:v>41717.864583333336</c:v>
                </c:pt>
                <c:pt idx="7476">
                  <c:v>41717.875</c:v>
                </c:pt>
                <c:pt idx="7477">
                  <c:v>41717.885416666664</c:v>
                </c:pt>
                <c:pt idx="7478">
                  <c:v>41717.895833333336</c:v>
                </c:pt>
                <c:pt idx="7479">
                  <c:v>41717.90625</c:v>
                </c:pt>
                <c:pt idx="7480">
                  <c:v>41717.916666666664</c:v>
                </c:pt>
                <c:pt idx="7481">
                  <c:v>41717.927083333336</c:v>
                </c:pt>
                <c:pt idx="7482">
                  <c:v>41717.9375</c:v>
                </c:pt>
                <c:pt idx="7483">
                  <c:v>41717.947916666664</c:v>
                </c:pt>
                <c:pt idx="7484">
                  <c:v>41717.958333333336</c:v>
                </c:pt>
                <c:pt idx="7485">
                  <c:v>41717.96875</c:v>
                </c:pt>
                <c:pt idx="7486">
                  <c:v>41717.979166666664</c:v>
                </c:pt>
                <c:pt idx="7487">
                  <c:v>41717.989583333336</c:v>
                </c:pt>
                <c:pt idx="7488">
                  <c:v>41718</c:v>
                </c:pt>
                <c:pt idx="7489">
                  <c:v>41718.010416666664</c:v>
                </c:pt>
                <c:pt idx="7490">
                  <c:v>41718.020833333336</c:v>
                </c:pt>
                <c:pt idx="7491">
                  <c:v>41718.03125</c:v>
                </c:pt>
                <c:pt idx="7492">
                  <c:v>41718.041666666664</c:v>
                </c:pt>
                <c:pt idx="7493">
                  <c:v>41718.052083333336</c:v>
                </c:pt>
                <c:pt idx="7494">
                  <c:v>41718.0625</c:v>
                </c:pt>
                <c:pt idx="7495">
                  <c:v>41718.072916666664</c:v>
                </c:pt>
                <c:pt idx="7496">
                  <c:v>41718.083333333336</c:v>
                </c:pt>
                <c:pt idx="7497">
                  <c:v>41718.09375</c:v>
                </c:pt>
                <c:pt idx="7498">
                  <c:v>41718.104166666664</c:v>
                </c:pt>
                <c:pt idx="7499">
                  <c:v>41718.114583333336</c:v>
                </c:pt>
                <c:pt idx="7500">
                  <c:v>41718.125</c:v>
                </c:pt>
                <c:pt idx="7501">
                  <c:v>41718.135416666664</c:v>
                </c:pt>
                <c:pt idx="7502">
                  <c:v>41718.145833333336</c:v>
                </c:pt>
                <c:pt idx="7503">
                  <c:v>41718.15625</c:v>
                </c:pt>
                <c:pt idx="7504">
                  <c:v>41718.166666666664</c:v>
                </c:pt>
                <c:pt idx="7505">
                  <c:v>41718.177083333336</c:v>
                </c:pt>
                <c:pt idx="7506">
                  <c:v>41718.1875</c:v>
                </c:pt>
                <c:pt idx="7507">
                  <c:v>41718.197916666664</c:v>
                </c:pt>
                <c:pt idx="7508">
                  <c:v>41718.208333333336</c:v>
                </c:pt>
                <c:pt idx="7509">
                  <c:v>41718.21875</c:v>
                </c:pt>
                <c:pt idx="7510">
                  <c:v>41718.229166666664</c:v>
                </c:pt>
                <c:pt idx="7511">
                  <c:v>41718.239583333336</c:v>
                </c:pt>
                <c:pt idx="7512">
                  <c:v>41718.25</c:v>
                </c:pt>
                <c:pt idx="7513">
                  <c:v>41718.260416666664</c:v>
                </c:pt>
                <c:pt idx="7514">
                  <c:v>41718.270833333336</c:v>
                </c:pt>
                <c:pt idx="7515">
                  <c:v>41718.28125</c:v>
                </c:pt>
                <c:pt idx="7516">
                  <c:v>41718.291666666664</c:v>
                </c:pt>
                <c:pt idx="7517">
                  <c:v>41718.302083333336</c:v>
                </c:pt>
                <c:pt idx="7518">
                  <c:v>41718.3125</c:v>
                </c:pt>
                <c:pt idx="7519">
                  <c:v>41718.322916666664</c:v>
                </c:pt>
                <c:pt idx="7520">
                  <c:v>41718.333333333336</c:v>
                </c:pt>
                <c:pt idx="7521">
                  <c:v>41718.34375</c:v>
                </c:pt>
                <c:pt idx="7522">
                  <c:v>41718.354166666664</c:v>
                </c:pt>
                <c:pt idx="7523">
                  <c:v>41718.364583333336</c:v>
                </c:pt>
                <c:pt idx="7524">
                  <c:v>41718.375</c:v>
                </c:pt>
                <c:pt idx="7525">
                  <c:v>41718.385416666664</c:v>
                </c:pt>
                <c:pt idx="7526">
                  <c:v>41718.395833333336</c:v>
                </c:pt>
                <c:pt idx="7527">
                  <c:v>41718.40625</c:v>
                </c:pt>
                <c:pt idx="7528">
                  <c:v>41718.416666666664</c:v>
                </c:pt>
                <c:pt idx="7529">
                  <c:v>41718.427083333336</c:v>
                </c:pt>
                <c:pt idx="7530">
                  <c:v>41718.4375</c:v>
                </c:pt>
                <c:pt idx="7531">
                  <c:v>41718.447916666664</c:v>
                </c:pt>
                <c:pt idx="7532">
                  <c:v>41718.458333333336</c:v>
                </c:pt>
                <c:pt idx="7533">
                  <c:v>41718.46875</c:v>
                </c:pt>
                <c:pt idx="7534">
                  <c:v>41718.479166666664</c:v>
                </c:pt>
                <c:pt idx="7535">
                  <c:v>41718.489583333336</c:v>
                </c:pt>
                <c:pt idx="7536">
                  <c:v>41718.5</c:v>
                </c:pt>
                <c:pt idx="7537">
                  <c:v>41718.510416666664</c:v>
                </c:pt>
                <c:pt idx="7538">
                  <c:v>41718.520833333336</c:v>
                </c:pt>
                <c:pt idx="7539">
                  <c:v>41718.53125</c:v>
                </c:pt>
                <c:pt idx="7540">
                  <c:v>41718.541666666664</c:v>
                </c:pt>
                <c:pt idx="7541">
                  <c:v>41718.552083333336</c:v>
                </c:pt>
                <c:pt idx="7542">
                  <c:v>41718.5625</c:v>
                </c:pt>
                <c:pt idx="7543">
                  <c:v>41718.572916666664</c:v>
                </c:pt>
                <c:pt idx="7544">
                  <c:v>41718.583333333336</c:v>
                </c:pt>
                <c:pt idx="7545">
                  <c:v>41718.59375</c:v>
                </c:pt>
                <c:pt idx="7546">
                  <c:v>41718.604166666664</c:v>
                </c:pt>
                <c:pt idx="7547">
                  <c:v>41718.614583333336</c:v>
                </c:pt>
                <c:pt idx="7548">
                  <c:v>41718.625</c:v>
                </c:pt>
                <c:pt idx="7549">
                  <c:v>41718.635416666664</c:v>
                </c:pt>
                <c:pt idx="7550">
                  <c:v>41718.645833333336</c:v>
                </c:pt>
                <c:pt idx="7551">
                  <c:v>41718.65625</c:v>
                </c:pt>
                <c:pt idx="7552">
                  <c:v>41718.666666666664</c:v>
                </c:pt>
                <c:pt idx="7553">
                  <c:v>41718.677083333336</c:v>
                </c:pt>
                <c:pt idx="7554">
                  <c:v>41718.6875</c:v>
                </c:pt>
                <c:pt idx="7555">
                  <c:v>41718.697916666664</c:v>
                </c:pt>
                <c:pt idx="7556">
                  <c:v>41718.708333333336</c:v>
                </c:pt>
                <c:pt idx="7557">
                  <c:v>41718.71875</c:v>
                </c:pt>
                <c:pt idx="7558">
                  <c:v>41718.729166666664</c:v>
                </c:pt>
                <c:pt idx="7559">
                  <c:v>41718.739583333336</c:v>
                </c:pt>
                <c:pt idx="7560">
                  <c:v>41718.75</c:v>
                </c:pt>
                <c:pt idx="7561">
                  <c:v>41718.760416666664</c:v>
                </c:pt>
                <c:pt idx="7562">
                  <c:v>41718.770833333336</c:v>
                </c:pt>
                <c:pt idx="7563">
                  <c:v>41718.78125</c:v>
                </c:pt>
                <c:pt idx="7564">
                  <c:v>41718.791666666664</c:v>
                </c:pt>
                <c:pt idx="7565">
                  <c:v>41718.802083333336</c:v>
                </c:pt>
                <c:pt idx="7566">
                  <c:v>41718.8125</c:v>
                </c:pt>
                <c:pt idx="7567">
                  <c:v>41718.822916666664</c:v>
                </c:pt>
                <c:pt idx="7568">
                  <c:v>41718.833333333336</c:v>
                </c:pt>
                <c:pt idx="7569">
                  <c:v>41718.84375</c:v>
                </c:pt>
                <c:pt idx="7570">
                  <c:v>41718.854166666664</c:v>
                </c:pt>
                <c:pt idx="7571">
                  <c:v>41718.864583333336</c:v>
                </c:pt>
                <c:pt idx="7572">
                  <c:v>41718.875</c:v>
                </c:pt>
                <c:pt idx="7573">
                  <c:v>41718.885416666664</c:v>
                </c:pt>
                <c:pt idx="7574">
                  <c:v>41718.895833333336</c:v>
                </c:pt>
                <c:pt idx="7575">
                  <c:v>41718.90625</c:v>
                </c:pt>
                <c:pt idx="7576">
                  <c:v>41718.916666666664</c:v>
                </c:pt>
                <c:pt idx="7577">
                  <c:v>41718.927083333336</c:v>
                </c:pt>
                <c:pt idx="7578">
                  <c:v>41718.9375</c:v>
                </c:pt>
                <c:pt idx="7579">
                  <c:v>41718.947916666664</c:v>
                </c:pt>
                <c:pt idx="7580">
                  <c:v>41718.958333333336</c:v>
                </c:pt>
                <c:pt idx="7581">
                  <c:v>41718.96875</c:v>
                </c:pt>
                <c:pt idx="7582">
                  <c:v>41718.979166666664</c:v>
                </c:pt>
                <c:pt idx="7583">
                  <c:v>41718.989583333336</c:v>
                </c:pt>
                <c:pt idx="7584">
                  <c:v>41719</c:v>
                </c:pt>
                <c:pt idx="7585">
                  <c:v>41719.010416666664</c:v>
                </c:pt>
                <c:pt idx="7586">
                  <c:v>41719.020833333336</c:v>
                </c:pt>
                <c:pt idx="7587">
                  <c:v>41719.03125</c:v>
                </c:pt>
                <c:pt idx="7588">
                  <c:v>41719.041666666664</c:v>
                </c:pt>
                <c:pt idx="7589">
                  <c:v>41719.052083333336</c:v>
                </c:pt>
                <c:pt idx="7590">
                  <c:v>41719.0625</c:v>
                </c:pt>
                <c:pt idx="7591">
                  <c:v>41719.072916666664</c:v>
                </c:pt>
                <c:pt idx="7592">
                  <c:v>41719.083333333336</c:v>
                </c:pt>
                <c:pt idx="7593">
                  <c:v>41719.09375</c:v>
                </c:pt>
                <c:pt idx="7594">
                  <c:v>41719.104166666664</c:v>
                </c:pt>
                <c:pt idx="7595">
                  <c:v>41719.114583333336</c:v>
                </c:pt>
                <c:pt idx="7596">
                  <c:v>41719.125</c:v>
                </c:pt>
                <c:pt idx="7597">
                  <c:v>41719.135416666664</c:v>
                </c:pt>
                <c:pt idx="7598">
                  <c:v>41719.145833333336</c:v>
                </c:pt>
                <c:pt idx="7599">
                  <c:v>41719.15625</c:v>
                </c:pt>
                <c:pt idx="7600">
                  <c:v>41719.166666666664</c:v>
                </c:pt>
                <c:pt idx="7601">
                  <c:v>41719.177083333336</c:v>
                </c:pt>
                <c:pt idx="7602">
                  <c:v>41719.1875</c:v>
                </c:pt>
                <c:pt idx="7603">
                  <c:v>41719.197916666664</c:v>
                </c:pt>
                <c:pt idx="7604">
                  <c:v>41719.208333333336</c:v>
                </c:pt>
                <c:pt idx="7605">
                  <c:v>41719.21875</c:v>
                </c:pt>
                <c:pt idx="7606">
                  <c:v>41719.229166666664</c:v>
                </c:pt>
                <c:pt idx="7607">
                  <c:v>41719.239583333336</c:v>
                </c:pt>
                <c:pt idx="7608">
                  <c:v>41719.25</c:v>
                </c:pt>
                <c:pt idx="7609">
                  <c:v>41719.260416666664</c:v>
                </c:pt>
                <c:pt idx="7610">
                  <c:v>41719.270833333336</c:v>
                </c:pt>
                <c:pt idx="7611">
                  <c:v>41719.28125</c:v>
                </c:pt>
                <c:pt idx="7612">
                  <c:v>41719.291666666664</c:v>
                </c:pt>
                <c:pt idx="7613">
                  <c:v>41719.302083333336</c:v>
                </c:pt>
                <c:pt idx="7614">
                  <c:v>41719.3125</c:v>
                </c:pt>
                <c:pt idx="7615">
                  <c:v>41719.322916666664</c:v>
                </c:pt>
                <c:pt idx="7616">
                  <c:v>41719.333333333336</c:v>
                </c:pt>
                <c:pt idx="7617">
                  <c:v>41719.34375</c:v>
                </c:pt>
                <c:pt idx="7618">
                  <c:v>41719.354166666664</c:v>
                </c:pt>
                <c:pt idx="7619">
                  <c:v>41719.364583333336</c:v>
                </c:pt>
                <c:pt idx="7620">
                  <c:v>41719.375</c:v>
                </c:pt>
                <c:pt idx="7621">
                  <c:v>41719.385416666664</c:v>
                </c:pt>
                <c:pt idx="7622">
                  <c:v>41719.395833333336</c:v>
                </c:pt>
                <c:pt idx="7623">
                  <c:v>41719.40625</c:v>
                </c:pt>
                <c:pt idx="7624">
                  <c:v>41719.416666666664</c:v>
                </c:pt>
                <c:pt idx="7625">
                  <c:v>41719.427083333336</c:v>
                </c:pt>
                <c:pt idx="7626">
                  <c:v>41719.4375</c:v>
                </c:pt>
                <c:pt idx="7627">
                  <c:v>41719.447916666664</c:v>
                </c:pt>
                <c:pt idx="7628">
                  <c:v>41719.458333333336</c:v>
                </c:pt>
                <c:pt idx="7629">
                  <c:v>41719.46875</c:v>
                </c:pt>
                <c:pt idx="7630">
                  <c:v>41719.479166666664</c:v>
                </c:pt>
                <c:pt idx="7631">
                  <c:v>41719.489583333336</c:v>
                </c:pt>
                <c:pt idx="7632">
                  <c:v>41719.5</c:v>
                </c:pt>
                <c:pt idx="7633">
                  <c:v>41719.510416666664</c:v>
                </c:pt>
                <c:pt idx="7634">
                  <c:v>41719.520833333336</c:v>
                </c:pt>
                <c:pt idx="7635">
                  <c:v>41719.53125</c:v>
                </c:pt>
                <c:pt idx="7636">
                  <c:v>41719.541666666664</c:v>
                </c:pt>
                <c:pt idx="7637">
                  <c:v>41719.552083333336</c:v>
                </c:pt>
                <c:pt idx="7638">
                  <c:v>41719.5625</c:v>
                </c:pt>
                <c:pt idx="7639">
                  <c:v>41719.572916666664</c:v>
                </c:pt>
                <c:pt idx="7640">
                  <c:v>41719.583333333336</c:v>
                </c:pt>
                <c:pt idx="7641">
                  <c:v>41719.59375</c:v>
                </c:pt>
                <c:pt idx="7642">
                  <c:v>41719.604166666664</c:v>
                </c:pt>
                <c:pt idx="7643">
                  <c:v>41719.614583333336</c:v>
                </c:pt>
                <c:pt idx="7644">
                  <c:v>41719.625</c:v>
                </c:pt>
                <c:pt idx="7645">
                  <c:v>41719.635416666664</c:v>
                </c:pt>
                <c:pt idx="7646">
                  <c:v>41719.645833333336</c:v>
                </c:pt>
                <c:pt idx="7647">
                  <c:v>41719.65625</c:v>
                </c:pt>
                <c:pt idx="7648">
                  <c:v>41719.666666666664</c:v>
                </c:pt>
                <c:pt idx="7649">
                  <c:v>41719.677083333336</c:v>
                </c:pt>
                <c:pt idx="7650">
                  <c:v>41719.6875</c:v>
                </c:pt>
                <c:pt idx="7651">
                  <c:v>41719.697916666664</c:v>
                </c:pt>
                <c:pt idx="7652">
                  <c:v>41719.708333333336</c:v>
                </c:pt>
                <c:pt idx="7653">
                  <c:v>41719.71875</c:v>
                </c:pt>
                <c:pt idx="7654">
                  <c:v>41719.729166666664</c:v>
                </c:pt>
                <c:pt idx="7655">
                  <c:v>41719.739583333336</c:v>
                </c:pt>
                <c:pt idx="7656">
                  <c:v>41719.75</c:v>
                </c:pt>
                <c:pt idx="7657">
                  <c:v>41719.760416666664</c:v>
                </c:pt>
                <c:pt idx="7658">
                  <c:v>41719.770833333336</c:v>
                </c:pt>
                <c:pt idx="7659">
                  <c:v>41719.78125</c:v>
                </c:pt>
                <c:pt idx="7660">
                  <c:v>41719.791666666664</c:v>
                </c:pt>
                <c:pt idx="7661">
                  <c:v>41719.802083333336</c:v>
                </c:pt>
                <c:pt idx="7662">
                  <c:v>41719.8125</c:v>
                </c:pt>
                <c:pt idx="7663">
                  <c:v>41719.822916666664</c:v>
                </c:pt>
                <c:pt idx="7664">
                  <c:v>41719.833333333336</c:v>
                </c:pt>
                <c:pt idx="7665">
                  <c:v>41719.84375</c:v>
                </c:pt>
                <c:pt idx="7666">
                  <c:v>41719.854166666664</c:v>
                </c:pt>
                <c:pt idx="7667">
                  <c:v>41719.864583333336</c:v>
                </c:pt>
                <c:pt idx="7668">
                  <c:v>41719.875</c:v>
                </c:pt>
                <c:pt idx="7669">
                  <c:v>41719.885416666664</c:v>
                </c:pt>
                <c:pt idx="7670">
                  <c:v>41719.895833333336</c:v>
                </c:pt>
                <c:pt idx="7671">
                  <c:v>41719.90625</c:v>
                </c:pt>
                <c:pt idx="7672">
                  <c:v>41719.916666666664</c:v>
                </c:pt>
                <c:pt idx="7673">
                  <c:v>41719.927083333336</c:v>
                </c:pt>
                <c:pt idx="7674">
                  <c:v>41719.9375</c:v>
                </c:pt>
                <c:pt idx="7675">
                  <c:v>41719.947916666664</c:v>
                </c:pt>
                <c:pt idx="7676">
                  <c:v>41719.958333333336</c:v>
                </c:pt>
                <c:pt idx="7677">
                  <c:v>41719.96875</c:v>
                </c:pt>
                <c:pt idx="7678">
                  <c:v>41719.979166666664</c:v>
                </c:pt>
                <c:pt idx="7679">
                  <c:v>41719.989583333336</c:v>
                </c:pt>
                <c:pt idx="7680">
                  <c:v>41720</c:v>
                </c:pt>
                <c:pt idx="7681">
                  <c:v>41720.010416666664</c:v>
                </c:pt>
                <c:pt idx="7682">
                  <c:v>41720.020833333336</c:v>
                </c:pt>
                <c:pt idx="7683">
                  <c:v>41720.03125</c:v>
                </c:pt>
                <c:pt idx="7684">
                  <c:v>41720.041666666664</c:v>
                </c:pt>
                <c:pt idx="7685">
                  <c:v>41720.052083333336</c:v>
                </c:pt>
                <c:pt idx="7686">
                  <c:v>41720.0625</c:v>
                </c:pt>
                <c:pt idx="7687">
                  <c:v>41720.072916666664</c:v>
                </c:pt>
                <c:pt idx="7688">
                  <c:v>41720.083333333336</c:v>
                </c:pt>
                <c:pt idx="7689">
                  <c:v>41720.09375</c:v>
                </c:pt>
                <c:pt idx="7690">
                  <c:v>41720.104166666664</c:v>
                </c:pt>
                <c:pt idx="7691">
                  <c:v>41720.114583333336</c:v>
                </c:pt>
                <c:pt idx="7692">
                  <c:v>41720.125</c:v>
                </c:pt>
                <c:pt idx="7693">
                  <c:v>41720.135416666664</c:v>
                </c:pt>
                <c:pt idx="7694">
                  <c:v>41720.145833333336</c:v>
                </c:pt>
                <c:pt idx="7695">
                  <c:v>41720.15625</c:v>
                </c:pt>
                <c:pt idx="7696">
                  <c:v>41720.166666666664</c:v>
                </c:pt>
                <c:pt idx="7697">
                  <c:v>41720.177083333336</c:v>
                </c:pt>
                <c:pt idx="7698">
                  <c:v>41720.1875</c:v>
                </c:pt>
                <c:pt idx="7699">
                  <c:v>41720.197916666664</c:v>
                </c:pt>
                <c:pt idx="7700">
                  <c:v>41720.208333333336</c:v>
                </c:pt>
                <c:pt idx="7701">
                  <c:v>41720.21875</c:v>
                </c:pt>
                <c:pt idx="7702">
                  <c:v>41720.229166666664</c:v>
                </c:pt>
                <c:pt idx="7703">
                  <c:v>41720.239583333336</c:v>
                </c:pt>
                <c:pt idx="7704">
                  <c:v>41720.25</c:v>
                </c:pt>
                <c:pt idx="7705">
                  <c:v>41720.260416666664</c:v>
                </c:pt>
                <c:pt idx="7706">
                  <c:v>41720.270833333336</c:v>
                </c:pt>
                <c:pt idx="7707">
                  <c:v>41720.28125</c:v>
                </c:pt>
                <c:pt idx="7708">
                  <c:v>41720.291666666664</c:v>
                </c:pt>
                <c:pt idx="7709">
                  <c:v>41720.302083333336</c:v>
                </c:pt>
                <c:pt idx="7710">
                  <c:v>41720.3125</c:v>
                </c:pt>
                <c:pt idx="7711">
                  <c:v>41720.322916666664</c:v>
                </c:pt>
                <c:pt idx="7712">
                  <c:v>41720.333333333336</c:v>
                </c:pt>
                <c:pt idx="7713">
                  <c:v>41720.34375</c:v>
                </c:pt>
                <c:pt idx="7714">
                  <c:v>41720.354166666664</c:v>
                </c:pt>
                <c:pt idx="7715">
                  <c:v>41720.364583333336</c:v>
                </c:pt>
                <c:pt idx="7716">
                  <c:v>41720.375</c:v>
                </c:pt>
                <c:pt idx="7717">
                  <c:v>41720.385416666664</c:v>
                </c:pt>
                <c:pt idx="7718">
                  <c:v>41720.395833333336</c:v>
                </c:pt>
                <c:pt idx="7719">
                  <c:v>41720.40625</c:v>
                </c:pt>
                <c:pt idx="7720">
                  <c:v>41720.416666666664</c:v>
                </c:pt>
                <c:pt idx="7721">
                  <c:v>41720.427083333336</c:v>
                </c:pt>
                <c:pt idx="7722">
                  <c:v>41720.4375</c:v>
                </c:pt>
                <c:pt idx="7723">
                  <c:v>41720.447916666664</c:v>
                </c:pt>
                <c:pt idx="7724">
                  <c:v>41720.458333333336</c:v>
                </c:pt>
                <c:pt idx="7725">
                  <c:v>41720.46875</c:v>
                </c:pt>
                <c:pt idx="7726">
                  <c:v>41720.479166666664</c:v>
                </c:pt>
                <c:pt idx="7727">
                  <c:v>41720.489583333336</c:v>
                </c:pt>
                <c:pt idx="7728">
                  <c:v>41720.5</c:v>
                </c:pt>
                <c:pt idx="7729">
                  <c:v>41720.510416666664</c:v>
                </c:pt>
                <c:pt idx="7730">
                  <c:v>41720.520833333336</c:v>
                </c:pt>
                <c:pt idx="7731">
                  <c:v>41720.53125</c:v>
                </c:pt>
                <c:pt idx="7732">
                  <c:v>41720.541666666664</c:v>
                </c:pt>
                <c:pt idx="7733">
                  <c:v>41720.552083333336</c:v>
                </c:pt>
                <c:pt idx="7734">
                  <c:v>41720.5625</c:v>
                </c:pt>
                <c:pt idx="7735">
                  <c:v>41720.572916666664</c:v>
                </c:pt>
                <c:pt idx="7736">
                  <c:v>41720.583333333336</c:v>
                </c:pt>
                <c:pt idx="7737">
                  <c:v>41720.59375</c:v>
                </c:pt>
                <c:pt idx="7738">
                  <c:v>41720.604166666664</c:v>
                </c:pt>
                <c:pt idx="7739">
                  <c:v>41720.614583333336</c:v>
                </c:pt>
                <c:pt idx="7740">
                  <c:v>41720.625</c:v>
                </c:pt>
                <c:pt idx="7741">
                  <c:v>41720.635416666664</c:v>
                </c:pt>
                <c:pt idx="7742">
                  <c:v>41720.645833333336</c:v>
                </c:pt>
                <c:pt idx="7743">
                  <c:v>41720.65625</c:v>
                </c:pt>
                <c:pt idx="7744">
                  <c:v>41720.666666666664</c:v>
                </c:pt>
                <c:pt idx="7745">
                  <c:v>41720.677083333336</c:v>
                </c:pt>
                <c:pt idx="7746">
                  <c:v>41720.6875</c:v>
                </c:pt>
                <c:pt idx="7747">
                  <c:v>41720.697916666664</c:v>
                </c:pt>
                <c:pt idx="7748">
                  <c:v>41720.708333333336</c:v>
                </c:pt>
                <c:pt idx="7749">
                  <c:v>41720.71875</c:v>
                </c:pt>
                <c:pt idx="7750">
                  <c:v>41720.729166666664</c:v>
                </c:pt>
                <c:pt idx="7751">
                  <c:v>41720.739583333336</c:v>
                </c:pt>
                <c:pt idx="7752">
                  <c:v>41720.75</c:v>
                </c:pt>
                <c:pt idx="7753">
                  <c:v>41720.760416666664</c:v>
                </c:pt>
                <c:pt idx="7754">
                  <c:v>41720.770833333336</c:v>
                </c:pt>
                <c:pt idx="7755">
                  <c:v>41720.78125</c:v>
                </c:pt>
                <c:pt idx="7756">
                  <c:v>41720.791666666664</c:v>
                </c:pt>
                <c:pt idx="7757">
                  <c:v>41720.802083333336</c:v>
                </c:pt>
                <c:pt idx="7758">
                  <c:v>41720.8125</c:v>
                </c:pt>
                <c:pt idx="7759">
                  <c:v>41720.822916666664</c:v>
                </c:pt>
                <c:pt idx="7760">
                  <c:v>41720.833333333336</c:v>
                </c:pt>
                <c:pt idx="7761">
                  <c:v>41720.84375</c:v>
                </c:pt>
                <c:pt idx="7762">
                  <c:v>41720.854166666664</c:v>
                </c:pt>
                <c:pt idx="7763">
                  <c:v>41720.864583333336</c:v>
                </c:pt>
                <c:pt idx="7764">
                  <c:v>41720.875</c:v>
                </c:pt>
                <c:pt idx="7765">
                  <c:v>41720.885416666664</c:v>
                </c:pt>
                <c:pt idx="7766">
                  <c:v>41720.895833333336</c:v>
                </c:pt>
                <c:pt idx="7767">
                  <c:v>41720.90625</c:v>
                </c:pt>
                <c:pt idx="7768">
                  <c:v>41720.916666666664</c:v>
                </c:pt>
                <c:pt idx="7769">
                  <c:v>41720.927083333336</c:v>
                </c:pt>
                <c:pt idx="7770">
                  <c:v>41720.9375</c:v>
                </c:pt>
                <c:pt idx="7771">
                  <c:v>41720.947916666664</c:v>
                </c:pt>
                <c:pt idx="7772">
                  <c:v>41720.958333333336</c:v>
                </c:pt>
                <c:pt idx="7773">
                  <c:v>41720.96875</c:v>
                </c:pt>
                <c:pt idx="7774">
                  <c:v>41720.979166666664</c:v>
                </c:pt>
                <c:pt idx="7775">
                  <c:v>41720.989583333336</c:v>
                </c:pt>
                <c:pt idx="7776">
                  <c:v>41721</c:v>
                </c:pt>
                <c:pt idx="7777">
                  <c:v>41721.010416666664</c:v>
                </c:pt>
                <c:pt idx="7778">
                  <c:v>41721.020833333336</c:v>
                </c:pt>
                <c:pt idx="7779">
                  <c:v>41721.03125</c:v>
                </c:pt>
                <c:pt idx="7780">
                  <c:v>41721.041666666664</c:v>
                </c:pt>
                <c:pt idx="7781">
                  <c:v>41721.052083333336</c:v>
                </c:pt>
                <c:pt idx="7782">
                  <c:v>41721.0625</c:v>
                </c:pt>
                <c:pt idx="7783">
                  <c:v>41721.072916666664</c:v>
                </c:pt>
                <c:pt idx="7784">
                  <c:v>41721.083333333336</c:v>
                </c:pt>
                <c:pt idx="7785">
                  <c:v>41721.09375</c:v>
                </c:pt>
                <c:pt idx="7786">
                  <c:v>41721.104166666664</c:v>
                </c:pt>
                <c:pt idx="7787">
                  <c:v>41721.114583333336</c:v>
                </c:pt>
                <c:pt idx="7788">
                  <c:v>41721.125</c:v>
                </c:pt>
                <c:pt idx="7789">
                  <c:v>41721.135416666664</c:v>
                </c:pt>
                <c:pt idx="7790">
                  <c:v>41721.145833333336</c:v>
                </c:pt>
                <c:pt idx="7791">
                  <c:v>41721.15625</c:v>
                </c:pt>
                <c:pt idx="7792">
                  <c:v>41721.166666666664</c:v>
                </c:pt>
                <c:pt idx="7793">
                  <c:v>41721.177083333336</c:v>
                </c:pt>
                <c:pt idx="7794">
                  <c:v>41721.1875</c:v>
                </c:pt>
                <c:pt idx="7795">
                  <c:v>41721.197916666664</c:v>
                </c:pt>
                <c:pt idx="7796">
                  <c:v>41721.208333333336</c:v>
                </c:pt>
                <c:pt idx="7797">
                  <c:v>41721.21875</c:v>
                </c:pt>
                <c:pt idx="7798">
                  <c:v>41721.229166666664</c:v>
                </c:pt>
                <c:pt idx="7799">
                  <c:v>41721.239583333336</c:v>
                </c:pt>
                <c:pt idx="7800">
                  <c:v>41721.25</c:v>
                </c:pt>
                <c:pt idx="7801">
                  <c:v>41721.260416666664</c:v>
                </c:pt>
                <c:pt idx="7802">
                  <c:v>41721.270833333336</c:v>
                </c:pt>
                <c:pt idx="7803">
                  <c:v>41721.28125</c:v>
                </c:pt>
                <c:pt idx="7804">
                  <c:v>41721.291666666664</c:v>
                </c:pt>
                <c:pt idx="7805">
                  <c:v>41721.302083333336</c:v>
                </c:pt>
                <c:pt idx="7806">
                  <c:v>41721.3125</c:v>
                </c:pt>
                <c:pt idx="7807">
                  <c:v>41721.322916666664</c:v>
                </c:pt>
                <c:pt idx="7808">
                  <c:v>41721.333333333336</c:v>
                </c:pt>
                <c:pt idx="7809">
                  <c:v>41721.34375</c:v>
                </c:pt>
                <c:pt idx="7810">
                  <c:v>41721.354166666664</c:v>
                </c:pt>
                <c:pt idx="7811">
                  <c:v>41721.364583333336</c:v>
                </c:pt>
                <c:pt idx="7812">
                  <c:v>41721.375</c:v>
                </c:pt>
                <c:pt idx="7813">
                  <c:v>41721.385416666664</c:v>
                </c:pt>
                <c:pt idx="7814">
                  <c:v>41721.395833333336</c:v>
                </c:pt>
                <c:pt idx="7815">
                  <c:v>41721.40625</c:v>
                </c:pt>
                <c:pt idx="7816">
                  <c:v>41721.416666666664</c:v>
                </c:pt>
                <c:pt idx="7817">
                  <c:v>41721.427083333336</c:v>
                </c:pt>
                <c:pt idx="7818">
                  <c:v>41721.4375</c:v>
                </c:pt>
                <c:pt idx="7819">
                  <c:v>41721.447916666664</c:v>
                </c:pt>
                <c:pt idx="7820">
                  <c:v>41721.458333333336</c:v>
                </c:pt>
                <c:pt idx="7821">
                  <c:v>41721.46875</c:v>
                </c:pt>
                <c:pt idx="7822">
                  <c:v>41721.479166666664</c:v>
                </c:pt>
                <c:pt idx="7823">
                  <c:v>41721.489583333336</c:v>
                </c:pt>
                <c:pt idx="7824">
                  <c:v>41721.5</c:v>
                </c:pt>
                <c:pt idx="7825">
                  <c:v>41721.510416666664</c:v>
                </c:pt>
                <c:pt idx="7826">
                  <c:v>41721.520833333336</c:v>
                </c:pt>
                <c:pt idx="7827">
                  <c:v>41721.53125</c:v>
                </c:pt>
                <c:pt idx="7828">
                  <c:v>41721.541666666664</c:v>
                </c:pt>
                <c:pt idx="7829">
                  <c:v>41721.552083333336</c:v>
                </c:pt>
                <c:pt idx="7830">
                  <c:v>41721.5625</c:v>
                </c:pt>
                <c:pt idx="7831">
                  <c:v>41721.572916666664</c:v>
                </c:pt>
                <c:pt idx="7832">
                  <c:v>41721.583333333336</c:v>
                </c:pt>
                <c:pt idx="7833">
                  <c:v>41721.59375</c:v>
                </c:pt>
                <c:pt idx="7834">
                  <c:v>41721.604166666664</c:v>
                </c:pt>
                <c:pt idx="7835">
                  <c:v>41721.614583333336</c:v>
                </c:pt>
                <c:pt idx="7836">
                  <c:v>41721.625</c:v>
                </c:pt>
                <c:pt idx="7837">
                  <c:v>41721.635416666664</c:v>
                </c:pt>
                <c:pt idx="7838">
                  <c:v>41721.645833333336</c:v>
                </c:pt>
                <c:pt idx="7839">
                  <c:v>41721.65625</c:v>
                </c:pt>
                <c:pt idx="7840">
                  <c:v>41721.666666666664</c:v>
                </c:pt>
                <c:pt idx="7841">
                  <c:v>41721.677083333336</c:v>
                </c:pt>
                <c:pt idx="7842">
                  <c:v>41721.6875</c:v>
                </c:pt>
                <c:pt idx="7843">
                  <c:v>41721.697916666664</c:v>
                </c:pt>
                <c:pt idx="7844">
                  <c:v>41721.708333333336</c:v>
                </c:pt>
                <c:pt idx="7845">
                  <c:v>41721.71875</c:v>
                </c:pt>
                <c:pt idx="7846">
                  <c:v>41721.729166666664</c:v>
                </c:pt>
                <c:pt idx="7847">
                  <c:v>41721.739583333336</c:v>
                </c:pt>
                <c:pt idx="7848">
                  <c:v>41721.75</c:v>
                </c:pt>
                <c:pt idx="7849">
                  <c:v>41721.760416666664</c:v>
                </c:pt>
                <c:pt idx="7850">
                  <c:v>41721.770833333336</c:v>
                </c:pt>
                <c:pt idx="7851">
                  <c:v>41721.78125</c:v>
                </c:pt>
                <c:pt idx="7852">
                  <c:v>41721.791666666664</c:v>
                </c:pt>
                <c:pt idx="7853">
                  <c:v>41721.802083333336</c:v>
                </c:pt>
                <c:pt idx="7854">
                  <c:v>41721.8125</c:v>
                </c:pt>
                <c:pt idx="7855">
                  <c:v>41721.822916666664</c:v>
                </c:pt>
                <c:pt idx="7856">
                  <c:v>41721.833333333336</c:v>
                </c:pt>
                <c:pt idx="7857">
                  <c:v>41721.84375</c:v>
                </c:pt>
                <c:pt idx="7858">
                  <c:v>41721.854166666664</c:v>
                </c:pt>
                <c:pt idx="7859">
                  <c:v>41721.864583333336</c:v>
                </c:pt>
                <c:pt idx="7860">
                  <c:v>41721.875</c:v>
                </c:pt>
                <c:pt idx="7861">
                  <c:v>41721.885416666664</c:v>
                </c:pt>
                <c:pt idx="7862">
                  <c:v>41721.895833333336</c:v>
                </c:pt>
                <c:pt idx="7863">
                  <c:v>41721.90625</c:v>
                </c:pt>
                <c:pt idx="7864">
                  <c:v>41721.916666666664</c:v>
                </c:pt>
                <c:pt idx="7865">
                  <c:v>41721.927083333336</c:v>
                </c:pt>
                <c:pt idx="7866">
                  <c:v>41721.9375</c:v>
                </c:pt>
                <c:pt idx="7867">
                  <c:v>41721.947916666664</c:v>
                </c:pt>
                <c:pt idx="7868">
                  <c:v>41721.958333333336</c:v>
                </c:pt>
                <c:pt idx="7869">
                  <c:v>41721.96875</c:v>
                </c:pt>
                <c:pt idx="7870">
                  <c:v>41721.979166666664</c:v>
                </c:pt>
                <c:pt idx="7871">
                  <c:v>41721.989583333336</c:v>
                </c:pt>
                <c:pt idx="7872">
                  <c:v>41722</c:v>
                </c:pt>
                <c:pt idx="7873">
                  <c:v>41722.010416666664</c:v>
                </c:pt>
                <c:pt idx="7874">
                  <c:v>41722.020833333336</c:v>
                </c:pt>
                <c:pt idx="7875">
                  <c:v>41722.03125</c:v>
                </c:pt>
                <c:pt idx="7876">
                  <c:v>41722.041666666664</c:v>
                </c:pt>
                <c:pt idx="7877">
                  <c:v>41722.052083333336</c:v>
                </c:pt>
                <c:pt idx="7878">
                  <c:v>41722.0625</c:v>
                </c:pt>
                <c:pt idx="7879">
                  <c:v>41722.072916666664</c:v>
                </c:pt>
                <c:pt idx="7880">
                  <c:v>41722.083333333336</c:v>
                </c:pt>
                <c:pt idx="7881">
                  <c:v>41722.09375</c:v>
                </c:pt>
                <c:pt idx="7882">
                  <c:v>41722.104166666664</c:v>
                </c:pt>
                <c:pt idx="7883">
                  <c:v>41722.114583333336</c:v>
                </c:pt>
                <c:pt idx="7884">
                  <c:v>41722.125</c:v>
                </c:pt>
                <c:pt idx="7885">
                  <c:v>41722.135416666664</c:v>
                </c:pt>
                <c:pt idx="7886">
                  <c:v>41722.145833333336</c:v>
                </c:pt>
                <c:pt idx="7887">
                  <c:v>41722.15625</c:v>
                </c:pt>
                <c:pt idx="7888">
                  <c:v>41722.166666666664</c:v>
                </c:pt>
                <c:pt idx="7889">
                  <c:v>41722.177083333336</c:v>
                </c:pt>
                <c:pt idx="7890">
                  <c:v>41722.1875</c:v>
                </c:pt>
                <c:pt idx="7891">
                  <c:v>41722.197916666664</c:v>
                </c:pt>
                <c:pt idx="7892">
                  <c:v>41722.208333333336</c:v>
                </c:pt>
                <c:pt idx="7893">
                  <c:v>41722.21875</c:v>
                </c:pt>
                <c:pt idx="7894">
                  <c:v>41722.229166666664</c:v>
                </c:pt>
                <c:pt idx="7895">
                  <c:v>41722.239583333336</c:v>
                </c:pt>
                <c:pt idx="7896">
                  <c:v>41722.25</c:v>
                </c:pt>
                <c:pt idx="7897">
                  <c:v>41722.260416666664</c:v>
                </c:pt>
                <c:pt idx="7898">
                  <c:v>41722.270833333336</c:v>
                </c:pt>
                <c:pt idx="7899">
                  <c:v>41722.28125</c:v>
                </c:pt>
                <c:pt idx="7900">
                  <c:v>41722.291666666664</c:v>
                </c:pt>
                <c:pt idx="7901">
                  <c:v>41722.302083333336</c:v>
                </c:pt>
                <c:pt idx="7902">
                  <c:v>41722.3125</c:v>
                </c:pt>
                <c:pt idx="7903">
                  <c:v>41722.322916666664</c:v>
                </c:pt>
                <c:pt idx="7904">
                  <c:v>41722.333333333336</c:v>
                </c:pt>
                <c:pt idx="7905">
                  <c:v>41722.34375</c:v>
                </c:pt>
                <c:pt idx="7906">
                  <c:v>41722.354166666664</c:v>
                </c:pt>
                <c:pt idx="7907">
                  <c:v>41722.364583333336</c:v>
                </c:pt>
                <c:pt idx="7908">
                  <c:v>41722.375</c:v>
                </c:pt>
                <c:pt idx="7909">
                  <c:v>41722.385416666664</c:v>
                </c:pt>
                <c:pt idx="7910">
                  <c:v>41722.395833333336</c:v>
                </c:pt>
                <c:pt idx="7911">
                  <c:v>41722.40625</c:v>
                </c:pt>
                <c:pt idx="7912">
                  <c:v>41722.416666666664</c:v>
                </c:pt>
                <c:pt idx="7913">
                  <c:v>41722.427083333336</c:v>
                </c:pt>
                <c:pt idx="7914">
                  <c:v>41722.4375</c:v>
                </c:pt>
                <c:pt idx="7915">
                  <c:v>41722.447916666664</c:v>
                </c:pt>
                <c:pt idx="7916">
                  <c:v>41722.458333333336</c:v>
                </c:pt>
                <c:pt idx="7917">
                  <c:v>41722.46875</c:v>
                </c:pt>
                <c:pt idx="7918">
                  <c:v>41722.479166666664</c:v>
                </c:pt>
                <c:pt idx="7919">
                  <c:v>41722.489583333336</c:v>
                </c:pt>
                <c:pt idx="7920">
                  <c:v>41722.5</c:v>
                </c:pt>
                <c:pt idx="7921">
                  <c:v>41722.510416666664</c:v>
                </c:pt>
                <c:pt idx="7922">
                  <c:v>41722.520833333336</c:v>
                </c:pt>
                <c:pt idx="7923">
                  <c:v>41722.53125</c:v>
                </c:pt>
                <c:pt idx="7924">
                  <c:v>41722.541666666664</c:v>
                </c:pt>
                <c:pt idx="7925">
                  <c:v>41722.552083333336</c:v>
                </c:pt>
                <c:pt idx="7926">
                  <c:v>41722.5625</c:v>
                </c:pt>
                <c:pt idx="7927">
                  <c:v>41722.572916666664</c:v>
                </c:pt>
                <c:pt idx="7928">
                  <c:v>41722.583333333336</c:v>
                </c:pt>
                <c:pt idx="7929">
                  <c:v>41722.59375</c:v>
                </c:pt>
                <c:pt idx="7930">
                  <c:v>41722.604166666664</c:v>
                </c:pt>
                <c:pt idx="7931">
                  <c:v>41722.614583333336</c:v>
                </c:pt>
                <c:pt idx="7932">
                  <c:v>41722.625</c:v>
                </c:pt>
                <c:pt idx="7933">
                  <c:v>41722.635416666664</c:v>
                </c:pt>
                <c:pt idx="7934">
                  <c:v>41722.645833333336</c:v>
                </c:pt>
                <c:pt idx="7935">
                  <c:v>41722.65625</c:v>
                </c:pt>
                <c:pt idx="7936">
                  <c:v>41722.666666666664</c:v>
                </c:pt>
                <c:pt idx="7937">
                  <c:v>41722.677083333336</c:v>
                </c:pt>
                <c:pt idx="7938">
                  <c:v>41722.6875</c:v>
                </c:pt>
                <c:pt idx="7939">
                  <c:v>41722.697916666664</c:v>
                </c:pt>
                <c:pt idx="7940">
                  <c:v>41722.708333333336</c:v>
                </c:pt>
                <c:pt idx="7941">
                  <c:v>41722.71875</c:v>
                </c:pt>
                <c:pt idx="7942">
                  <c:v>41722.729166666664</c:v>
                </c:pt>
                <c:pt idx="7943">
                  <c:v>41722.739583333336</c:v>
                </c:pt>
                <c:pt idx="7944">
                  <c:v>41722.75</c:v>
                </c:pt>
                <c:pt idx="7945">
                  <c:v>41722.760416666664</c:v>
                </c:pt>
                <c:pt idx="7946">
                  <c:v>41722.770833333336</c:v>
                </c:pt>
                <c:pt idx="7947">
                  <c:v>41722.78125</c:v>
                </c:pt>
                <c:pt idx="7948">
                  <c:v>41722.791666666664</c:v>
                </c:pt>
                <c:pt idx="7949">
                  <c:v>41722.802083333336</c:v>
                </c:pt>
                <c:pt idx="7950">
                  <c:v>41722.8125</c:v>
                </c:pt>
                <c:pt idx="7951">
                  <c:v>41722.822916666664</c:v>
                </c:pt>
                <c:pt idx="7952">
                  <c:v>41722.833333333336</c:v>
                </c:pt>
                <c:pt idx="7953">
                  <c:v>41722.84375</c:v>
                </c:pt>
                <c:pt idx="7954">
                  <c:v>41722.854166666664</c:v>
                </c:pt>
                <c:pt idx="7955">
                  <c:v>41722.864583333336</c:v>
                </c:pt>
                <c:pt idx="7956">
                  <c:v>41722.875</c:v>
                </c:pt>
                <c:pt idx="7957">
                  <c:v>41722.885416666664</c:v>
                </c:pt>
                <c:pt idx="7958">
                  <c:v>41722.895833333336</c:v>
                </c:pt>
                <c:pt idx="7959">
                  <c:v>41722.90625</c:v>
                </c:pt>
                <c:pt idx="7960">
                  <c:v>41722.916666666664</c:v>
                </c:pt>
                <c:pt idx="7961">
                  <c:v>41722.927083333336</c:v>
                </c:pt>
                <c:pt idx="7962">
                  <c:v>41722.9375</c:v>
                </c:pt>
                <c:pt idx="7963">
                  <c:v>41722.947916666664</c:v>
                </c:pt>
                <c:pt idx="7964">
                  <c:v>41722.958333333336</c:v>
                </c:pt>
                <c:pt idx="7965">
                  <c:v>41722.96875</c:v>
                </c:pt>
                <c:pt idx="7966">
                  <c:v>41722.979166666664</c:v>
                </c:pt>
                <c:pt idx="7967">
                  <c:v>41722.989583333336</c:v>
                </c:pt>
                <c:pt idx="7968">
                  <c:v>41723</c:v>
                </c:pt>
                <c:pt idx="7969">
                  <c:v>41723.010416666664</c:v>
                </c:pt>
                <c:pt idx="7970">
                  <c:v>41723.020833333336</c:v>
                </c:pt>
                <c:pt idx="7971">
                  <c:v>41723.03125</c:v>
                </c:pt>
                <c:pt idx="7972">
                  <c:v>41723.041666666664</c:v>
                </c:pt>
                <c:pt idx="7973">
                  <c:v>41723.052083333336</c:v>
                </c:pt>
                <c:pt idx="7974">
                  <c:v>41723.0625</c:v>
                </c:pt>
                <c:pt idx="7975">
                  <c:v>41723.072916666664</c:v>
                </c:pt>
                <c:pt idx="7976">
                  <c:v>41723.083333333336</c:v>
                </c:pt>
                <c:pt idx="7977">
                  <c:v>41723.09375</c:v>
                </c:pt>
                <c:pt idx="7978">
                  <c:v>41723.104166666664</c:v>
                </c:pt>
                <c:pt idx="7979">
                  <c:v>41723.114583333336</c:v>
                </c:pt>
                <c:pt idx="7980">
                  <c:v>41723.125</c:v>
                </c:pt>
                <c:pt idx="7981">
                  <c:v>41723.135416666664</c:v>
                </c:pt>
                <c:pt idx="7982">
                  <c:v>41723.145833333336</c:v>
                </c:pt>
                <c:pt idx="7983">
                  <c:v>41723.15625</c:v>
                </c:pt>
                <c:pt idx="7984">
                  <c:v>41723.166666666664</c:v>
                </c:pt>
                <c:pt idx="7985">
                  <c:v>41723.177083333336</c:v>
                </c:pt>
                <c:pt idx="7986">
                  <c:v>41723.1875</c:v>
                </c:pt>
                <c:pt idx="7987">
                  <c:v>41723.197916666664</c:v>
                </c:pt>
                <c:pt idx="7988">
                  <c:v>41723.208333333336</c:v>
                </c:pt>
                <c:pt idx="7989">
                  <c:v>41723.21875</c:v>
                </c:pt>
                <c:pt idx="7990">
                  <c:v>41723.229166666664</c:v>
                </c:pt>
                <c:pt idx="7991">
                  <c:v>41723.239583333336</c:v>
                </c:pt>
                <c:pt idx="7992">
                  <c:v>41723.25</c:v>
                </c:pt>
                <c:pt idx="7993">
                  <c:v>41723.260416666664</c:v>
                </c:pt>
                <c:pt idx="7994">
                  <c:v>41723.270833333336</c:v>
                </c:pt>
                <c:pt idx="7995">
                  <c:v>41723.28125</c:v>
                </c:pt>
                <c:pt idx="7996">
                  <c:v>41723.291666666664</c:v>
                </c:pt>
                <c:pt idx="7997">
                  <c:v>41723.302083333336</c:v>
                </c:pt>
                <c:pt idx="7998">
                  <c:v>41723.3125</c:v>
                </c:pt>
                <c:pt idx="7999">
                  <c:v>41723.322916666664</c:v>
                </c:pt>
                <c:pt idx="8000">
                  <c:v>41723.333333333336</c:v>
                </c:pt>
                <c:pt idx="8001">
                  <c:v>41723.34375</c:v>
                </c:pt>
                <c:pt idx="8002">
                  <c:v>41723.354166666664</c:v>
                </c:pt>
                <c:pt idx="8003">
                  <c:v>41723.364583333336</c:v>
                </c:pt>
                <c:pt idx="8004">
                  <c:v>41723.375</c:v>
                </c:pt>
                <c:pt idx="8005">
                  <c:v>41723.385416666664</c:v>
                </c:pt>
                <c:pt idx="8006">
                  <c:v>41723.395833333336</c:v>
                </c:pt>
                <c:pt idx="8007">
                  <c:v>41723.40625</c:v>
                </c:pt>
                <c:pt idx="8008">
                  <c:v>41723.416666666664</c:v>
                </c:pt>
                <c:pt idx="8009">
                  <c:v>41723.427083333336</c:v>
                </c:pt>
                <c:pt idx="8010">
                  <c:v>41723.4375</c:v>
                </c:pt>
                <c:pt idx="8011">
                  <c:v>41723.447916666664</c:v>
                </c:pt>
                <c:pt idx="8012">
                  <c:v>41723.458333333336</c:v>
                </c:pt>
                <c:pt idx="8013">
                  <c:v>41723.46875</c:v>
                </c:pt>
                <c:pt idx="8014">
                  <c:v>41723.479166666664</c:v>
                </c:pt>
                <c:pt idx="8015">
                  <c:v>41723.489583333336</c:v>
                </c:pt>
                <c:pt idx="8016">
                  <c:v>41723.5</c:v>
                </c:pt>
                <c:pt idx="8017">
                  <c:v>41723.510416666664</c:v>
                </c:pt>
                <c:pt idx="8018">
                  <c:v>41723.520833333336</c:v>
                </c:pt>
                <c:pt idx="8019">
                  <c:v>41723.53125</c:v>
                </c:pt>
                <c:pt idx="8020">
                  <c:v>41723.541666666664</c:v>
                </c:pt>
                <c:pt idx="8021">
                  <c:v>41723.552083333336</c:v>
                </c:pt>
                <c:pt idx="8022">
                  <c:v>41723.5625</c:v>
                </c:pt>
                <c:pt idx="8023">
                  <c:v>41723.572916666664</c:v>
                </c:pt>
                <c:pt idx="8024">
                  <c:v>41723.583333333336</c:v>
                </c:pt>
                <c:pt idx="8025">
                  <c:v>41723.59375</c:v>
                </c:pt>
                <c:pt idx="8026">
                  <c:v>41723.604166666664</c:v>
                </c:pt>
                <c:pt idx="8027">
                  <c:v>41723.614583333336</c:v>
                </c:pt>
                <c:pt idx="8028">
                  <c:v>41723.625</c:v>
                </c:pt>
                <c:pt idx="8029">
                  <c:v>41723.635416666664</c:v>
                </c:pt>
                <c:pt idx="8030">
                  <c:v>41723.645833333336</c:v>
                </c:pt>
                <c:pt idx="8031">
                  <c:v>41723.65625</c:v>
                </c:pt>
                <c:pt idx="8032">
                  <c:v>41723.666666666664</c:v>
                </c:pt>
                <c:pt idx="8033">
                  <c:v>41723.677083333336</c:v>
                </c:pt>
                <c:pt idx="8034">
                  <c:v>41723.6875</c:v>
                </c:pt>
                <c:pt idx="8035">
                  <c:v>41723.697916666664</c:v>
                </c:pt>
                <c:pt idx="8036">
                  <c:v>41723.708333333336</c:v>
                </c:pt>
                <c:pt idx="8037">
                  <c:v>41723.71875</c:v>
                </c:pt>
                <c:pt idx="8038">
                  <c:v>41723.729166666664</c:v>
                </c:pt>
                <c:pt idx="8039">
                  <c:v>41723.739583333336</c:v>
                </c:pt>
                <c:pt idx="8040">
                  <c:v>41723.75</c:v>
                </c:pt>
                <c:pt idx="8041">
                  <c:v>41723.760416666664</c:v>
                </c:pt>
                <c:pt idx="8042">
                  <c:v>41723.770833333336</c:v>
                </c:pt>
                <c:pt idx="8043">
                  <c:v>41723.78125</c:v>
                </c:pt>
                <c:pt idx="8044">
                  <c:v>41723.791666666664</c:v>
                </c:pt>
                <c:pt idx="8045">
                  <c:v>41723.802083333336</c:v>
                </c:pt>
                <c:pt idx="8046">
                  <c:v>41723.8125</c:v>
                </c:pt>
                <c:pt idx="8047">
                  <c:v>41723.822916666664</c:v>
                </c:pt>
                <c:pt idx="8048">
                  <c:v>41723.833333333336</c:v>
                </c:pt>
                <c:pt idx="8049">
                  <c:v>41723.84375</c:v>
                </c:pt>
                <c:pt idx="8050">
                  <c:v>41723.854166666664</c:v>
                </c:pt>
                <c:pt idx="8051">
                  <c:v>41723.864583333336</c:v>
                </c:pt>
                <c:pt idx="8052">
                  <c:v>41723.875</c:v>
                </c:pt>
                <c:pt idx="8053">
                  <c:v>41723.885416666664</c:v>
                </c:pt>
                <c:pt idx="8054">
                  <c:v>41723.895833333336</c:v>
                </c:pt>
                <c:pt idx="8055">
                  <c:v>41723.90625</c:v>
                </c:pt>
                <c:pt idx="8056">
                  <c:v>41723.916666666664</c:v>
                </c:pt>
                <c:pt idx="8057">
                  <c:v>41723.927083333336</c:v>
                </c:pt>
                <c:pt idx="8058">
                  <c:v>41723.9375</c:v>
                </c:pt>
                <c:pt idx="8059">
                  <c:v>41723.947916666664</c:v>
                </c:pt>
                <c:pt idx="8060">
                  <c:v>41723.958333333336</c:v>
                </c:pt>
                <c:pt idx="8061">
                  <c:v>41723.96875</c:v>
                </c:pt>
                <c:pt idx="8062">
                  <c:v>41723.979166666664</c:v>
                </c:pt>
                <c:pt idx="8063">
                  <c:v>41723.989583333336</c:v>
                </c:pt>
                <c:pt idx="8064">
                  <c:v>41724</c:v>
                </c:pt>
                <c:pt idx="8065">
                  <c:v>41724.010416666664</c:v>
                </c:pt>
                <c:pt idx="8066">
                  <c:v>41724.020833333336</c:v>
                </c:pt>
                <c:pt idx="8067">
                  <c:v>41724.03125</c:v>
                </c:pt>
                <c:pt idx="8068">
                  <c:v>41724.041666666664</c:v>
                </c:pt>
                <c:pt idx="8069">
                  <c:v>41724.052083333336</c:v>
                </c:pt>
                <c:pt idx="8070">
                  <c:v>41724.0625</c:v>
                </c:pt>
                <c:pt idx="8071">
                  <c:v>41724.072916666664</c:v>
                </c:pt>
                <c:pt idx="8072">
                  <c:v>41724.083333333336</c:v>
                </c:pt>
                <c:pt idx="8073">
                  <c:v>41724.09375</c:v>
                </c:pt>
                <c:pt idx="8074">
                  <c:v>41724.104166666664</c:v>
                </c:pt>
                <c:pt idx="8075">
                  <c:v>41724.114583333336</c:v>
                </c:pt>
                <c:pt idx="8076">
                  <c:v>41724.125</c:v>
                </c:pt>
                <c:pt idx="8077">
                  <c:v>41724.135416666664</c:v>
                </c:pt>
                <c:pt idx="8078">
                  <c:v>41724.145833333336</c:v>
                </c:pt>
                <c:pt idx="8079">
                  <c:v>41724.15625</c:v>
                </c:pt>
                <c:pt idx="8080">
                  <c:v>41724.166666666664</c:v>
                </c:pt>
                <c:pt idx="8081">
                  <c:v>41724.177083333336</c:v>
                </c:pt>
                <c:pt idx="8082">
                  <c:v>41724.1875</c:v>
                </c:pt>
                <c:pt idx="8083">
                  <c:v>41724.197916666664</c:v>
                </c:pt>
                <c:pt idx="8084">
                  <c:v>41724.208333333336</c:v>
                </c:pt>
                <c:pt idx="8085">
                  <c:v>41724.21875</c:v>
                </c:pt>
                <c:pt idx="8086">
                  <c:v>41724.229166666664</c:v>
                </c:pt>
                <c:pt idx="8087">
                  <c:v>41724.239583333336</c:v>
                </c:pt>
                <c:pt idx="8088">
                  <c:v>41724.25</c:v>
                </c:pt>
                <c:pt idx="8089">
                  <c:v>41724.260416666664</c:v>
                </c:pt>
                <c:pt idx="8090">
                  <c:v>41724.270833333336</c:v>
                </c:pt>
                <c:pt idx="8091">
                  <c:v>41724.28125</c:v>
                </c:pt>
                <c:pt idx="8092">
                  <c:v>41724.291666666664</c:v>
                </c:pt>
                <c:pt idx="8093">
                  <c:v>41724.302083333336</c:v>
                </c:pt>
                <c:pt idx="8094">
                  <c:v>41724.3125</c:v>
                </c:pt>
                <c:pt idx="8095">
                  <c:v>41724.322916666664</c:v>
                </c:pt>
                <c:pt idx="8096">
                  <c:v>41724.333333333336</c:v>
                </c:pt>
                <c:pt idx="8097">
                  <c:v>41724.34375</c:v>
                </c:pt>
                <c:pt idx="8098">
                  <c:v>41724.354166666664</c:v>
                </c:pt>
                <c:pt idx="8099">
                  <c:v>41724.364583333336</c:v>
                </c:pt>
                <c:pt idx="8100">
                  <c:v>41724.375</c:v>
                </c:pt>
                <c:pt idx="8101">
                  <c:v>41724.385416666664</c:v>
                </c:pt>
                <c:pt idx="8102">
                  <c:v>41724.395833333336</c:v>
                </c:pt>
                <c:pt idx="8103">
                  <c:v>41724.40625</c:v>
                </c:pt>
                <c:pt idx="8104">
                  <c:v>41724.416666666664</c:v>
                </c:pt>
                <c:pt idx="8105">
                  <c:v>41724.427083333336</c:v>
                </c:pt>
                <c:pt idx="8106">
                  <c:v>41724.4375</c:v>
                </c:pt>
                <c:pt idx="8107">
                  <c:v>41724.447916666664</c:v>
                </c:pt>
                <c:pt idx="8108">
                  <c:v>41724.458333333336</c:v>
                </c:pt>
                <c:pt idx="8109">
                  <c:v>41724.46875</c:v>
                </c:pt>
                <c:pt idx="8110">
                  <c:v>41724.479166666664</c:v>
                </c:pt>
                <c:pt idx="8111">
                  <c:v>41724.489583333336</c:v>
                </c:pt>
                <c:pt idx="8112">
                  <c:v>41724.5</c:v>
                </c:pt>
                <c:pt idx="8113">
                  <c:v>41724.510416666664</c:v>
                </c:pt>
                <c:pt idx="8114">
                  <c:v>41724.520833333336</c:v>
                </c:pt>
                <c:pt idx="8115">
                  <c:v>41724.53125</c:v>
                </c:pt>
                <c:pt idx="8116">
                  <c:v>41724.541666666664</c:v>
                </c:pt>
                <c:pt idx="8117">
                  <c:v>41724.552083333336</c:v>
                </c:pt>
                <c:pt idx="8118">
                  <c:v>41724.5625</c:v>
                </c:pt>
                <c:pt idx="8119">
                  <c:v>41724.572916666664</c:v>
                </c:pt>
                <c:pt idx="8120">
                  <c:v>41724.583333333336</c:v>
                </c:pt>
                <c:pt idx="8121">
                  <c:v>41724.59375</c:v>
                </c:pt>
                <c:pt idx="8122">
                  <c:v>41724.604166666664</c:v>
                </c:pt>
                <c:pt idx="8123">
                  <c:v>41724.614583333336</c:v>
                </c:pt>
                <c:pt idx="8124">
                  <c:v>41724.625</c:v>
                </c:pt>
                <c:pt idx="8125">
                  <c:v>41724.635416666664</c:v>
                </c:pt>
                <c:pt idx="8126">
                  <c:v>41724.645833333336</c:v>
                </c:pt>
                <c:pt idx="8127">
                  <c:v>41724.65625</c:v>
                </c:pt>
                <c:pt idx="8128">
                  <c:v>41724.666666666664</c:v>
                </c:pt>
                <c:pt idx="8129">
                  <c:v>41724.677083333336</c:v>
                </c:pt>
                <c:pt idx="8130">
                  <c:v>41724.6875</c:v>
                </c:pt>
                <c:pt idx="8131">
                  <c:v>41724.697916666664</c:v>
                </c:pt>
                <c:pt idx="8132">
                  <c:v>41724.708333333336</c:v>
                </c:pt>
                <c:pt idx="8133">
                  <c:v>41724.71875</c:v>
                </c:pt>
                <c:pt idx="8134">
                  <c:v>41724.729166666664</c:v>
                </c:pt>
                <c:pt idx="8135">
                  <c:v>41724.739583333336</c:v>
                </c:pt>
                <c:pt idx="8136">
                  <c:v>41724.75</c:v>
                </c:pt>
                <c:pt idx="8137">
                  <c:v>41724.760416666664</c:v>
                </c:pt>
                <c:pt idx="8138">
                  <c:v>41724.770833333336</c:v>
                </c:pt>
                <c:pt idx="8139">
                  <c:v>41724.78125</c:v>
                </c:pt>
                <c:pt idx="8140">
                  <c:v>41724.791666666664</c:v>
                </c:pt>
                <c:pt idx="8141">
                  <c:v>41724.802083333336</c:v>
                </c:pt>
                <c:pt idx="8142">
                  <c:v>41724.8125</c:v>
                </c:pt>
                <c:pt idx="8143">
                  <c:v>41724.822916666664</c:v>
                </c:pt>
                <c:pt idx="8144">
                  <c:v>41724.833333333336</c:v>
                </c:pt>
                <c:pt idx="8145">
                  <c:v>41724.84375</c:v>
                </c:pt>
                <c:pt idx="8146">
                  <c:v>41724.854166666664</c:v>
                </c:pt>
                <c:pt idx="8147">
                  <c:v>41724.864583333336</c:v>
                </c:pt>
                <c:pt idx="8148">
                  <c:v>41724.875</c:v>
                </c:pt>
                <c:pt idx="8149">
                  <c:v>41724.885416666664</c:v>
                </c:pt>
                <c:pt idx="8150">
                  <c:v>41724.895833333336</c:v>
                </c:pt>
                <c:pt idx="8151">
                  <c:v>41724.90625</c:v>
                </c:pt>
                <c:pt idx="8152">
                  <c:v>41724.916666666664</c:v>
                </c:pt>
                <c:pt idx="8153">
                  <c:v>41724.927083333336</c:v>
                </c:pt>
                <c:pt idx="8154">
                  <c:v>41724.9375</c:v>
                </c:pt>
                <c:pt idx="8155">
                  <c:v>41724.947916666664</c:v>
                </c:pt>
                <c:pt idx="8156">
                  <c:v>41724.958333333336</c:v>
                </c:pt>
                <c:pt idx="8157">
                  <c:v>41724.96875</c:v>
                </c:pt>
                <c:pt idx="8158">
                  <c:v>41724.979166666664</c:v>
                </c:pt>
                <c:pt idx="8159">
                  <c:v>41724.989583333336</c:v>
                </c:pt>
                <c:pt idx="8160">
                  <c:v>41725</c:v>
                </c:pt>
                <c:pt idx="8161">
                  <c:v>41725.010416666664</c:v>
                </c:pt>
                <c:pt idx="8162">
                  <c:v>41725.020833333336</c:v>
                </c:pt>
                <c:pt idx="8163">
                  <c:v>41725.03125</c:v>
                </c:pt>
                <c:pt idx="8164">
                  <c:v>41725.041666666664</c:v>
                </c:pt>
                <c:pt idx="8165">
                  <c:v>41725.052083333336</c:v>
                </c:pt>
                <c:pt idx="8166">
                  <c:v>41725.0625</c:v>
                </c:pt>
                <c:pt idx="8167">
                  <c:v>41725.072916666664</c:v>
                </c:pt>
                <c:pt idx="8168">
                  <c:v>41725.083333333336</c:v>
                </c:pt>
                <c:pt idx="8169">
                  <c:v>41725.09375</c:v>
                </c:pt>
                <c:pt idx="8170">
                  <c:v>41725.104166666664</c:v>
                </c:pt>
                <c:pt idx="8171">
                  <c:v>41725.114583333336</c:v>
                </c:pt>
                <c:pt idx="8172">
                  <c:v>41725.125</c:v>
                </c:pt>
                <c:pt idx="8173">
                  <c:v>41725.135416666664</c:v>
                </c:pt>
                <c:pt idx="8174">
                  <c:v>41725.145833333336</c:v>
                </c:pt>
                <c:pt idx="8175">
                  <c:v>41725.15625</c:v>
                </c:pt>
                <c:pt idx="8176">
                  <c:v>41725.166666666664</c:v>
                </c:pt>
                <c:pt idx="8177">
                  <c:v>41725.177083333336</c:v>
                </c:pt>
                <c:pt idx="8178">
                  <c:v>41725.1875</c:v>
                </c:pt>
                <c:pt idx="8179">
                  <c:v>41725.197916666664</c:v>
                </c:pt>
                <c:pt idx="8180">
                  <c:v>41725.208333333336</c:v>
                </c:pt>
                <c:pt idx="8181">
                  <c:v>41725.21875</c:v>
                </c:pt>
                <c:pt idx="8182">
                  <c:v>41725.229166666664</c:v>
                </c:pt>
                <c:pt idx="8183">
                  <c:v>41725.239583333336</c:v>
                </c:pt>
                <c:pt idx="8184">
                  <c:v>41725.25</c:v>
                </c:pt>
                <c:pt idx="8185">
                  <c:v>41725.260416666664</c:v>
                </c:pt>
                <c:pt idx="8186">
                  <c:v>41725.270833333336</c:v>
                </c:pt>
                <c:pt idx="8187">
                  <c:v>41725.28125</c:v>
                </c:pt>
                <c:pt idx="8188">
                  <c:v>41725.291666666664</c:v>
                </c:pt>
                <c:pt idx="8189">
                  <c:v>41725.302083333336</c:v>
                </c:pt>
                <c:pt idx="8190">
                  <c:v>41725.3125</c:v>
                </c:pt>
                <c:pt idx="8191">
                  <c:v>41725.322916666664</c:v>
                </c:pt>
                <c:pt idx="8192">
                  <c:v>41725.333333333336</c:v>
                </c:pt>
                <c:pt idx="8193">
                  <c:v>41725.34375</c:v>
                </c:pt>
                <c:pt idx="8194">
                  <c:v>41725.354166666664</c:v>
                </c:pt>
                <c:pt idx="8195">
                  <c:v>41725.364583333336</c:v>
                </c:pt>
                <c:pt idx="8196">
                  <c:v>41725.375</c:v>
                </c:pt>
                <c:pt idx="8197">
                  <c:v>41725.385416666664</c:v>
                </c:pt>
                <c:pt idx="8198">
                  <c:v>41725.395833333336</c:v>
                </c:pt>
                <c:pt idx="8199">
                  <c:v>41725.40625</c:v>
                </c:pt>
                <c:pt idx="8200">
                  <c:v>41725.416666666664</c:v>
                </c:pt>
                <c:pt idx="8201">
                  <c:v>41725.427083333336</c:v>
                </c:pt>
                <c:pt idx="8202">
                  <c:v>41725.4375</c:v>
                </c:pt>
                <c:pt idx="8203">
                  <c:v>41725.447916666664</c:v>
                </c:pt>
                <c:pt idx="8204">
                  <c:v>41725.458333333336</c:v>
                </c:pt>
                <c:pt idx="8205">
                  <c:v>41725.46875</c:v>
                </c:pt>
                <c:pt idx="8206">
                  <c:v>41725.479166666664</c:v>
                </c:pt>
                <c:pt idx="8207">
                  <c:v>41725.489583333336</c:v>
                </c:pt>
                <c:pt idx="8208">
                  <c:v>41725.5</c:v>
                </c:pt>
                <c:pt idx="8209">
                  <c:v>41725.510416666664</c:v>
                </c:pt>
                <c:pt idx="8210">
                  <c:v>41725.520833333336</c:v>
                </c:pt>
                <c:pt idx="8211">
                  <c:v>41725.53125</c:v>
                </c:pt>
                <c:pt idx="8212">
                  <c:v>41725.541666666664</c:v>
                </c:pt>
                <c:pt idx="8213">
                  <c:v>41725.552083333336</c:v>
                </c:pt>
                <c:pt idx="8214">
                  <c:v>41725.5625</c:v>
                </c:pt>
                <c:pt idx="8215">
                  <c:v>41725.572916666664</c:v>
                </c:pt>
                <c:pt idx="8216">
                  <c:v>41725.583333333336</c:v>
                </c:pt>
                <c:pt idx="8217">
                  <c:v>41725.596458333333</c:v>
                </c:pt>
                <c:pt idx="8218">
                  <c:v>41725.604166666664</c:v>
                </c:pt>
                <c:pt idx="8219">
                  <c:v>41725.614583333336</c:v>
                </c:pt>
                <c:pt idx="8220">
                  <c:v>41725.625</c:v>
                </c:pt>
                <c:pt idx="8221">
                  <c:v>41725.635416666664</c:v>
                </c:pt>
                <c:pt idx="8222">
                  <c:v>41725.645833333336</c:v>
                </c:pt>
                <c:pt idx="8223">
                  <c:v>41725.65625</c:v>
                </c:pt>
                <c:pt idx="8224">
                  <c:v>41725.666666666664</c:v>
                </c:pt>
                <c:pt idx="8225">
                  <c:v>41725.677083333336</c:v>
                </c:pt>
                <c:pt idx="8226">
                  <c:v>41725.6875</c:v>
                </c:pt>
                <c:pt idx="8227">
                  <c:v>41725.697916666664</c:v>
                </c:pt>
                <c:pt idx="8228">
                  <c:v>41725.708333333336</c:v>
                </c:pt>
                <c:pt idx="8229">
                  <c:v>41725.71875</c:v>
                </c:pt>
                <c:pt idx="8230">
                  <c:v>41725.729166666664</c:v>
                </c:pt>
                <c:pt idx="8231">
                  <c:v>41725.739583333336</c:v>
                </c:pt>
                <c:pt idx="8232">
                  <c:v>41725.75</c:v>
                </c:pt>
                <c:pt idx="8233">
                  <c:v>41725.760416666664</c:v>
                </c:pt>
                <c:pt idx="8234">
                  <c:v>41725.770833333336</c:v>
                </c:pt>
                <c:pt idx="8235">
                  <c:v>41725.78125</c:v>
                </c:pt>
                <c:pt idx="8236">
                  <c:v>41725.791666666664</c:v>
                </c:pt>
                <c:pt idx="8237">
                  <c:v>41725.802083333336</c:v>
                </c:pt>
                <c:pt idx="8238">
                  <c:v>41725.8125</c:v>
                </c:pt>
                <c:pt idx="8239">
                  <c:v>41725.822916666664</c:v>
                </c:pt>
                <c:pt idx="8240">
                  <c:v>41725.833333333336</c:v>
                </c:pt>
                <c:pt idx="8241">
                  <c:v>41725.84375</c:v>
                </c:pt>
                <c:pt idx="8242">
                  <c:v>41725.854166666664</c:v>
                </c:pt>
                <c:pt idx="8243">
                  <c:v>41725.864583333336</c:v>
                </c:pt>
                <c:pt idx="8244">
                  <c:v>41725.875</c:v>
                </c:pt>
                <c:pt idx="8245">
                  <c:v>41725.885416666664</c:v>
                </c:pt>
                <c:pt idx="8246">
                  <c:v>41725.895833333336</c:v>
                </c:pt>
                <c:pt idx="8247">
                  <c:v>41725.90625</c:v>
                </c:pt>
                <c:pt idx="8248">
                  <c:v>41725.916666666664</c:v>
                </c:pt>
                <c:pt idx="8249">
                  <c:v>41725.927083333336</c:v>
                </c:pt>
                <c:pt idx="8250">
                  <c:v>41725.9375</c:v>
                </c:pt>
                <c:pt idx="8251">
                  <c:v>41725.947916666664</c:v>
                </c:pt>
                <c:pt idx="8252">
                  <c:v>41725.958333333336</c:v>
                </c:pt>
                <c:pt idx="8253">
                  <c:v>41725.96875</c:v>
                </c:pt>
                <c:pt idx="8254">
                  <c:v>41725.979166666664</c:v>
                </c:pt>
                <c:pt idx="8255">
                  <c:v>41725.989583333336</c:v>
                </c:pt>
                <c:pt idx="8256">
                  <c:v>41726</c:v>
                </c:pt>
                <c:pt idx="8257">
                  <c:v>41726.010416666664</c:v>
                </c:pt>
                <c:pt idx="8258">
                  <c:v>41726.020833333336</c:v>
                </c:pt>
                <c:pt idx="8259">
                  <c:v>41726.03125</c:v>
                </c:pt>
                <c:pt idx="8260">
                  <c:v>41726.041666666664</c:v>
                </c:pt>
                <c:pt idx="8261">
                  <c:v>41726.052083333336</c:v>
                </c:pt>
                <c:pt idx="8262">
                  <c:v>41726.0625</c:v>
                </c:pt>
                <c:pt idx="8263">
                  <c:v>41726.072916666664</c:v>
                </c:pt>
                <c:pt idx="8264">
                  <c:v>41726.083333333336</c:v>
                </c:pt>
                <c:pt idx="8265">
                  <c:v>41726.09375</c:v>
                </c:pt>
                <c:pt idx="8266">
                  <c:v>41726.104166666664</c:v>
                </c:pt>
                <c:pt idx="8267">
                  <c:v>41726.114583333336</c:v>
                </c:pt>
                <c:pt idx="8268">
                  <c:v>41726.125</c:v>
                </c:pt>
                <c:pt idx="8269">
                  <c:v>41726.135416666664</c:v>
                </c:pt>
                <c:pt idx="8270">
                  <c:v>41726.145833333336</c:v>
                </c:pt>
                <c:pt idx="8271">
                  <c:v>41726.15625</c:v>
                </c:pt>
                <c:pt idx="8272">
                  <c:v>41726.166666666664</c:v>
                </c:pt>
                <c:pt idx="8273">
                  <c:v>41726.177083333336</c:v>
                </c:pt>
                <c:pt idx="8274">
                  <c:v>41726.1875</c:v>
                </c:pt>
                <c:pt idx="8275">
                  <c:v>41726.197916666664</c:v>
                </c:pt>
                <c:pt idx="8276">
                  <c:v>41726.208333333336</c:v>
                </c:pt>
                <c:pt idx="8277">
                  <c:v>41726.21875</c:v>
                </c:pt>
                <c:pt idx="8278">
                  <c:v>41726.229166666664</c:v>
                </c:pt>
                <c:pt idx="8279">
                  <c:v>41726.239583333336</c:v>
                </c:pt>
                <c:pt idx="8280">
                  <c:v>41726.25</c:v>
                </c:pt>
                <c:pt idx="8281">
                  <c:v>41726.260416666664</c:v>
                </c:pt>
                <c:pt idx="8282">
                  <c:v>41726.270833333336</c:v>
                </c:pt>
                <c:pt idx="8283">
                  <c:v>41726.28125</c:v>
                </c:pt>
                <c:pt idx="8284">
                  <c:v>41726.291666666664</c:v>
                </c:pt>
                <c:pt idx="8285">
                  <c:v>41726.302083333336</c:v>
                </c:pt>
                <c:pt idx="8286">
                  <c:v>41726.3125</c:v>
                </c:pt>
                <c:pt idx="8287">
                  <c:v>41726.322916666664</c:v>
                </c:pt>
                <c:pt idx="8288">
                  <c:v>41726.333333333336</c:v>
                </c:pt>
                <c:pt idx="8289">
                  <c:v>41726.34375</c:v>
                </c:pt>
                <c:pt idx="8290">
                  <c:v>41726.354166666664</c:v>
                </c:pt>
                <c:pt idx="8291">
                  <c:v>41726.364583333336</c:v>
                </c:pt>
                <c:pt idx="8292">
                  <c:v>41726.375</c:v>
                </c:pt>
                <c:pt idx="8293">
                  <c:v>41726.385416666664</c:v>
                </c:pt>
                <c:pt idx="8294">
                  <c:v>41726.395833333336</c:v>
                </c:pt>
                <c:pt idx="8295">
                  <c:v>41726.40625</c:v>
                </c:pt>
                <c:pt idx="8296">
                  <c:v>41726.416666666664</c:v>
                </c:pt>
                <c:pt idx="8297">
                  <c:v>41726.427083333336</c:v>
                </c:pt>
                <c:pt idx="8298">
                  <c:v>41726.4375</c:v>
                </c:pt>
                <c:pt idx="8299">
                  <c:v>41726.447916666664</c:v>
                </c:pt>
                <c:pt idx="8300">
                  <c:v>41726.458333333336</c:v>
                </c:pt>
                <c:pt idx="8301">
                  <c:v>41726.46875</c:v>
                </c:pt>
                <c:pt idx="8302">
                  <c:v>41726.479166666664</c:v>
                </c:pt>
                <c:pt idx="8303">
                  <c:v>41726.489583333336</c:v>
                </c:pt>
                <c:pt idx="8304">
                  <c:v>41726.5</c:v>
                </c:pt>
                <c:pt idx="8305">
                  <c:v>41726.510416666664</c:v>
                </c:pt>
                <c:pt idx="8306">
                  <c:v>41726.520833333336</c:v>
                </c:pt>
                <c:pt idx="8307">
                  <c:v>41726.53125</c:v>
                </c:pt>
                <c:pt idx="8308">
                  <c:v>41726.541666666664</c:v>
                </c:pt>
                <c:pt idx="8309">
                  <c:v>41726.552083333336</c:v>
                </c:pt>
                <c:pt idx="8310">
                  <c:v>41726.5625</c:v>
                </c:pt>
                <c:pt idx="8311">
                  <c:v>41726.572916666664</c:v>
                </c:pt>
                <c:pt idx="8312">
                  <c:v>41726.583333333336</c:v>
                </c:pt>
                <c:pt idx="8313">
                  <c:v>41726.59375</c:v>
                </c:pt>
                <c:pt idx="8314">
                  <c:v>41726.604166666664</c:v>
                </c:pt>
                <c:pt idx="8315">
                  <c:v>41726.614583333336</c:v>
                </c:pt>
                <c:pt idx="8316">
                  <c:v>41726.625</c:v>
                </c:pt>
                <c:pt idx="8317">
                  <c:v>41726.635416666664</c:v>
                </c:pt>
                <c:pt idx="8318">
                  <c:v>41726.645833333336</c:v>
                </c:pt>
                <c:pt idx="8319">
                  <c:v>41726.65625</c:v>
                </c:pt>
                <c:pt idx="8320">
                  <c:v>41726.666666666664</c:v>
                </c:pt>
                <c:pt idx="8321">
                  <c:v>41726.677083333336</c:v>
                </c:pt>
                <c:pt idx="8322">
                  <c:v>41726.6875</c:v>
                </c:pt>
                <c:pt idx="8323">
                  <c:v>41726.697916666664</c:v>
                </c:pt>
                <c:pt idx="8324">
                  <c:v>41726.708333333336</c:v>
                </c:pt>
                <c:pt idx="8325">
                  <c:v>41726.71875</c:v>
                </c:pt>
                <c:pt idx="8326">
                  <c:v>41726.729166666664</c:v>
                </c:pt>
                <c:pt idx="8327">
                  <c:v>41726.739583333336</c:v>
                </c:pt>
                <c:pt idx="8328">
                  <c:v>41726.75</c:v>
                </c:pt>
                <c:pt idx="8329">
                  <c:v>41726.760416666664</c:v>
                </c:pt>
                <c:pt idx="8330">
                  <c:v>41726.770833333336</c:v>
                </c:pt>
                <c:pt idx="8331">
                  <c:v>41726.78125</c:v>
                </c:pt>
                <c:pt idx="8332">
                  <c:v>41726.791666666664</c:v>
                </c:pt>
                <c:pt idx="8333">
                  <c:v>41726.802083333336</c:v>
                </c:pt>
                <c:pt idx="8334">
                  <c:v>41726.8125</c:v>
                </c:pt>
                <c:pt idx="8335">
                  <c:v>41726.822916666664</c:v>
                </c:pt>
                <c:pt idx="8336">
                  <c:v>41726.833333333336</c:v>
                </c:pt>
                <c:pt idx="8337">
                  <c:v>41726.84375</c:v>
                </c:pt>
                <c:pt idx="8338">
                  <c:v>41726.854166666664</c:v>
                </c:pt>
                <c:pt idx="8339">
                  <c:v>41726.864583333336</c:v>
                </c:pt>
                <c:pt idx="8340">
                  <c:v>41726.875</c:v>
                </c:pt>
                <c:pt idx="8341">
                  <c:v>41726.885416666664</c:v>
                </c:pt>
                <c:pt idx="8342">
                  <c:v>41726.895833333336</c:v>
                </c:pt>
                <c:pt idx="8343">
                  <c:v>41726.90625</c:v>
                </c:pt>
                <c:pt idx="8344">
                  <c:v>41726.916666666664</c:v>
                </c:pt>
                <c:pt idx="8345">
                  <c:v>41726.927083333336</c:v>
                </c:pt>
                <c:pt idx="8346">
                  <c:v>41726.9375</c:v>
                </c:pt>
                <c:pt idx="8347">
                  <c:v>41726.947916666664</c:v>
                </c:pt>
                <c:pt idx="8348">
                  <c:v>41726.958333333336</c:v>
                </c:pt>
                <c:pt idx="8349">
                  <c:v>41726.96875</c:v>
                </c:pt>
                <c:pt idx="8350">
                  <c:v>41726.979166666664</c:v>
                </c:pt>
                <c:pt idx="8351">
                  <c:v>41726.989583333336</c:v>
                </c:pt>
                <c:pt idx="8352">
                  <c:v>41727</c:v>
                </c:pt>
                <c:pt idx="8353">
                  <c:v>41727.010416666664</c:v>
                </c:pt>
                <c:pt idx="8354">
                  <c:v>41727.020833333336</c:v>
                </c:pt>
                <c:pt idx="8355">
                  <c:v>41727.03125</c:v>
                </c:pt>
                <c:pt idx="8356">
                  <c:v>41727.041666666664</c:v>
                </c:pt>
                <c:pt idx="8357">
                  <c:v>41727.052083333336</c:v>
                </c:pt>
                <c:pt idx="8358">
                  <c:v>41727.0625</c:v>
                </c:pt>
                <c:pt idx="8359">
                  <c:v>41727.072916666664</c:v>
                </c:pt>
                <c:pt idx="8360">
                  <c:v>41727.083333333336</c:v>
                </c:pt>
                <c:pt idx="8361">
                  <c:v>41727.09375</c:v>
                </c:pt>
                <c:pt idx="8362">
                  <c:v>41727.104166666664</c:v>
                </c:pt>
                <c:pt idx="8363">
                  <c:v>41727.114583333336</c:v>
                </c:pt>
                <c:pt idx="8364">
                  <c:v>41727.125</c:v>
                </c:pt>
                <c:pt idx="8365">
                  <c:v>41727.135416666664</c:v>
                </c:pt>
                <c:pt idx="8366">
                  <c:v>41727.145833333336</c:v>
                </c:pt>
                <c:pt idx="8367">
                  <c:v>41727.15625</c:v>
                </c:pt>
                <c:pt idx="8368">
                  <c:v>41727.166666666664</c:v>
                </c:pt>
                <c:pt idx="8369">
                  <c:v>41727.177083333336</c:v>
                </c:pt>
                <c:pt idx="8370">
                  <c:v>41727.1875</c:v>
                </c:pt>
                <c:pt idx="8371">
                  <c:v>41727.197916666664</c:v>
                </c:pt>
                <c:pt idx="8372">
                  <c:v>41727.208333333336</c:v>
                </c:pt>
                <c:pt idx="8373">
                  <c:v>41727.21875</c:v>
                </c:pt>
                <c:pt idx="8374">
                  <c:v>41727.229166666664</c:v>
                </c:pt>
                <c:pt idx="8375">
                  <c:v>41727.239583333336</c:v>
                </c:pt>
                <c:pt idx="8376">
                  <c:v>41727.25</c:v>
                </c:pt>
                <c:pt idx="8377">
                  <c:v>41727.260416666664</c:v>
                </c:pt>
                <c:pt idx="8378">
                  <c:v>41727.270833333336</c:v>
                </c:pt>
                <c:pt idx="8379">
                  <c:v>41727.28125</c:v>
                </c:pt>
                <c:pt idx="8380">
                  <c:v>41727.291666666664</c:v>
                </c:pt>
                <c:pt idx="8381">
                  <c:v>41727.302083333336</c:v>
                </c:pt>
                <c:pt idx="8382">
                  <c:v>41727.3125</c:v>
                </c:pt>
                <c:pt idx="8383">
                  <c:v>41727.322916666664</c:v>
                </c:pt>
                <c:pt idx="8384">
                  <c:v>41727.333333333336</c:v>
                </c:pt>
                <c:pt idx="8385">
                  <c:v>41727.34375</c:v>
                </c:pt>
                <c:pt idx="8386">
                  <c:v>41727.354166666664</c:v>
                </c:pt>
                <c:pt idx="8387">
                  <c:v>41727.364583333336</c:v>
                </c:pt>
                <c:pt idx="8388">
                  <c:v>41727.375</c:v>
                </c:pt>
                <c:pt idx="8389">
                  <c:v>41727.385416666664</c:v>
                </c:pt>
                <c:pt idx="8390">
                  <c:v>41727.395833333336</c:v>
                </c:pt>
                <c:pt idx="8391">
                  <c:v>41727.40625</c:v>
                </c:pt>
                <c:pt idx="8392">
                  <c:v>41727.416666666664</c:v>
                </c:pt>
                <c:pt idx="8393">
                  <c:v>41727.427083333336</c:v>
                </c:pt>
                <c:pt idx="8394">
                  <c:v>41727.4375</c:v>
                </c:pt>
                <c:pt idx="8395">
                  <c:v>41727.447916666664</c:v>
                </c:pt>
                <c:pt idx="8396">
                  <c:v>41727.458333333336</c:v>
                </c:pt>
                <c:pt idx="8397">
                  <c:v>41727.46875</c:v>
                </c:pt>
                <c:pt idx="8398">
                  <c:v>41727.479166666664</c:v>
                </c:pt>
                <c:pt idx="8399">
                  <c:v>41727.489583333336</c:v>
                </c:pt>
                <c:pt idx="8400">
                  <c:v>41727.5</c:v>
                </c:pt>
                <c:pt idx="8401">
                  <c:v>41727.510416666664</c:v>
                </c:pt>
                <c:pt idx="8402">
                  <c:v>41727.520833333336</c:v>
                </c:pt>
                <c:pt idx="8403">
                  <c:v>41727.53125</c:v>
                </c:pt>
                <c:pt idx="8404">
                  <c:v>41727.541666666664</c:v>
                </c:pt>
                <c:pt idx="8405">
                  <c:v>41727.552083333336</c:v>
                </c:pt>
                <c:pt idx="8406">
                  <c:v>41727.5625</c:v>
                </c:pt>
                <c:pt idx="8407">
                  <c:v>41727.572916666664</c:v>
                </c:pt>
                <c:pt idx="8408">
                  <c:v>41727.583333333336</c:v>
                </c:pt>
                <c:pt idx="8409">
                  <c:v>41727.59375</c:v>
                </c:pt>
                <c:pt idx="8410">
                  <c:v>41727.604166666664</c:v>
                </c:pt>
                <c:pt idx="8411">
                  <c:v>41727.614583333336</c:v>
                </c:pt>
                <c:pt idx="8412">
                  <c:v>41727.625</c:v>
                </c:pt>
                <c:pt idx="8413">
                  <c:v>41727.635416666664</c:v>
                </c:pt>
                <c:pt idx="8414">
                  <c:v>41727.645833333336</c:v>
                </c:pt>
                <c:pt idx="8415">
                  <c:v>41727.65625</c:v>
                </c:pt>
                <c:pt idx="8416">
                  <c:v>41727.666666666664</c:v>
                </c:pt>
                <c:pt idx="8417">
                  <c:v>41727.677083333336</c:v>
                </c:pt>
                <c:pt idx="8418">
                  <c:v>41727.6875</c:v>
                </c:pt>
                <c:pt idx="8419">
                  <c:v>41727.697916666664</c:v>
                </c:pt>
                <c:pt idx="8420">
                  <c:v>41727.708333333336</c:v>
                </c:pt>
                <c:pt idx="8421">
                  <c:v>41727.71875</c:v>
                </c:pt>
                <c:pt idx="8422">
                  <c:v>41727.729166666664</c:v>
                </c:pt>
                <c:pt idx="8423">
                  <c:v>41727.739583333336</c:v>
                </c:pt>
                <c:pt idx="8424">
                  <c:v>41727.75</c:v>
                </c:pt>
                <c:pt idx="8425">
                  <c:v>41727.760416666664</c:v>
                </c:pt>
                <c:pt idx="8426">
                  <c:v>41727.770833333336</c:v>
                </c:pt>
                <c:pt idx="8427">
                  <c:v>41727.78125</c:v>
                </c:pt>
                <c:pt idx="8428">
                  <c:v>41727.791666666664</c:v>
                </c:pt>
                <c:pt idx="8429">
                  <c:v>41727.802083333336</c:v>
                </c:pt>
                <c:pt idx="8430">
                  <c:v>41727.8125</c:v>
                </c:pt>
                <c:pt idx="8431">
                  <c:v>41727.822916666664</c:v>
                </c:pt>
                <c:pt idx="8432">
                  <c:v>41727.833333333336</c:v>
                </c:pt>
                <c:pt idx="8433">
                  <c:v>41727.84375</c:v>
                </c:pt>
                <c:pt idx="8434">
                  <c:v>41727.854166666664</c:v>
                </c:pt>
                <c:pt idx="8435">
                  <c:v>41727.864583333336</c:v>
                </c:pt>
                <c:pt idx="8436">
                  <c:v>41727.875</c:v>
                </c:pt>
                <c:pt idx="8437">
                  <c:v>41727.885416666664</c:v>
                </c:pt>
                <c:pt idx="8438">
                  <c:v>41727.895833333336</c:v>
                </c:pt>
                <c:pt idx="8439">
                  <c:v>41727.90625</c:v>
                </c:pt>
                <c:pt idx="8440">
                  <c:v>41727.916666666664</c:v>
                </c:pt>
                <c:pt idx="8441">
                  <c:v>41727.927083333336</c:v>
                </c:pt>
                <c:pt idx="8442">
                  <c:v>41727.9375</c:v>
                </c:pt>
                <c:pt idx="8443">
                  <c:v>41727.947916666664</c:v>
                </c:pt>
                <c:pt idx="8444">
                  <c:v>41727.958333333336</c:v>
                </c:pt>
                <c:pt idx="8445">
                  <c:v>41727.96875</c:v>
                </c:pt>
                <c:pt idx="8446">
                  <c:v>41727.979166666664</c:v>
                </c:pt>
                <c:pt idx="8447">
                  <c:v>41727.989583333336</c:v>
                </c:pt>
                <c:pt idx="8448">
                  <c:v>41728</c:v>
                </c:pt>
                <c:pt idx="8449">
                  <c:v>41728.010416666664</c:v>
                </c:pt>
                <c:pt idx="8450">
                  <c:v>41728.020833333336</c:v>
                </c:pt>
                <c:pt idx="8451">
                  <c:v>41728.03125</c:v>
                </c:pt>
                <c:pt idx="8452">
                  <c:v>41728.041666666664</c:v>
                </c:pt>
                <c:pt idx="8453">
                  <c:v>41728.052083333336</c:v>
                </c:pt>
                <c:pt idx="8454">
                  <c:v>41728.0625</c:v>
                </c:pt>
                <c:pt idx="8455">
                  <c:v>41728.072916666664</c:v>
                </c:pt>
                <c:pt idx="8456">
                  <c:v>41728.041666666664</c:v>
                </c:pt>
                <c:pt idx="8457">
                  <c:v>41728.126759259256</c:v>
                </c:pt>
                <c:pt idx="8458">
                  <c:v>41728.135416666664</c:v>
                </c:pt>
                <c:pt idx="8459">
                  <c:v>41728.145833333336</c:v>
                </c:pt>
                <c:pt idx="8460">
                  <c:v>41728.15625</c:v>
                </c:pt>
                <c:pt idx="8461">
                  <c:v>41728.166666666664</c:v>
                </c:pt>
                <c:pt idx="8462">
                  <c:v>41728.177083333336</c:v>
                </c:pt>
                <c:pt idx="8463">
                  <c:v>41728.1875</c:v>
                </c:pt>
                <c:pt idx="8464">
                  <c:v>41728.197916666664</c:v>
                </c:pt>
                <c:pt idx="8465">
                  <c:v>41728.208333333336</c:v>
                </c:pt>
                <c:pt idx="8466">
                  <c:v>41728.21875</c:v>
                </c:pt>
                <c:pt idx="8467">
                  <c:v>41728.229166666664</c:v>
                </c:pt>
                <c:pt idx="8468">
                  <c:v>41728.239583333336</c:v>
                </c:pt>
                <c:pt idx="8469">
                  <c:v>41728.25</c:v>
                </c:pt>
                <c:pt idx="8470">
                  <c:v>41728.260416666664</c:v>
                </c:pt>
                <c:pt idx="8471">
                  <c:v>41728.270833333336</c:v>
                </c:pt>
                <c:pt idx="8472">
                  <c:v>41728.28125</c:v>
                </c:pt>
                <c:pt idx="8473">
                  <c:v>41728.291666666664</c:v>
                </c:pt>
                <c:pt idx="8474">
                  <c:v>41728.302083333336</c:v>
                </c:pt>
                <c:pt idx="8475">
                  <c:v>41728.3125</c:v>
                </c:pt>
                <c:pt idx="8476">
                  <c:v>41728.322916666664</c:v>
                </c:pt>
                <c:pt idx="8477">
                  <c:v>41728.333333333336</c:v>
                </c:pt>
                <c:pt idx="8478">
                  <c:v>41728.34375</c:v>
                </c:pt>
                <c:pt idx="8479">
                  <c:v>41728.354166666664</c:v>
                </c:pt>
                <c:pt idx="8480">
                  <c:v>41728.364583333336</c:v>
                </c:pt>
                <c:pt idx="8481">
                  <c:v>41728.375</c:v>
                </c:pt>
                <c:pt idx="8482">
                  <c:v>41728.385416666664</c:v>
                </c:pt>
                <c:pt idx="8483">
                  <c:v>41728.395833333336</c:v>
                </c:pt>
                <c:pt idx="8484">
                  <c:v>41728.40625</c:v>
                </c:pt>
                <c:pt idx="8485">
                  <c:v>41728.416666666664</c:v>
                </c:pt>
                <c:pt idx="8486">
                  <c:v>41728.427083333336</c:v>
                </c:pt>
                <c:pt idx="8487">
                  <c:v>41728.4375</c:v>
                </c:pt>
                <c:pt idx="8488">
                  <c:v>41728.447916666664</c:v>
                </c:pt>
                <c:pt idx="8489">
                  <c:v>41728.458333333336</c:v>
                </c:pt>
                <c:pt idx="8490">
                  <c:v>41728.46875</c:v>
                </c:pt>
                <c:pt idx="8491">
                  <c:v>41728.479166666664</c:v>
                </c:pt>
                <c:pt idx="8492">
                  <c:v>41728.489583333336</c:v>
                </c:pt>
                <c:pt idx="8493">
                  <c:v>41728.5</c:v>
                </c:pt>
                <c:pt idx="8494">
                  <c:v>41728.510416666664</c:v>
                </c:pt>
                <c:pt idx="8495">
                  <c:v>41728.520833333336</c:v>
                </c:pt>
                <c:pt idx="8496">
                  <c:v>41728.53125</c:v>
                </c:pt>
                <c:pt idx="8497">
                  <c:v>41728.541666666664</c:v>
                </c:pt>
                <c:pt idx="8498">
                  <c:v>41728.552083333336</c:v>
                </c:pt>
                <c:pt idx="8499">
                  <c:v>41728.5625</c:v>
                </c:pt>
                <c:pt idx="8500">
                  <c:v>41728.572916666664</c:v>
                </c:pt>
                <c:pt idx="8501">
                  <c:v>41728.583333333336</c:v>
                </c:pt>
                <c:pt idx="8502">
                  <c:v>41728.59375</c:v>
                </c:pt>
                <c:pt idx="8503">
                  <c:v>41728.604166666664</c:v>
                </c:pt>
                <c:pt idx="8504">
                  <c:v>41728.614583333336</c:v>
                </c:pt>
                <c:pt idx="8505">
                  <c:v>41728.625</c:v>
                </c:pt>
                <c:pt idx="8506">
                  <c:v>41728.635416666664</c:v>
                </c:pt>
                <c:pt idx="8507">
                  <c:v>41728.645833333336</c:v>
                </c:pt>
                <c:pt idx="8508">
                  <c:v>41728.65625</c:v>
                </c:pt>
                <c:pt idx="8509">
                  <c:v>41728.666666666664</c:v>
                </c:pt>
                <c:pt idx="8510">
                  <c:v>41728.677083333336</c:v>
                </c:pt>
                <c:pt idx="8511">
                  <c:v>41728.6875</c:v>
                </c:pt>
                <c:pt idx="8512">
                  <c:v>41728.697916666664</c:v>
                </c:pt>
                <c:pt idx="8513">
                  <c:v>41728.708333333336</c:v>
                </c:pt>
                <c:pt idx="8514">
                  <c:v>41728.71875</c:v>
                </c:pt>
                <c:pt idx="8515">
                  <c:v>41728.729166666664</c:v>
                </c:pt>
                <c:pt idx="8516">
                  <c:v>41728.739583333336</c:v>
                </c:pt>
                <c:pt idx="8517">
                  <c:v>41728.75</c:v>
                </c:pt>
                <c:pt idx="8518">
                  <c:v>41728.760416666664</c:v>
                </c:pt>
                <c:pt idx="8519">
                  <c:v>41728.770833333336</c:v>
                </c:pt>
                <c:pt idx="8520">
                  <c:v>41728.78125</c:v>
                </c:pt>
                <c:pt idx="8521">
                  <c:v>41728.791666666664</c:v>
                </c:pt>
                <c:pt idx="8522">
                  <c:v>41728.802083333336</c:v>
                </c:pt>
                <c:pt idx="8523">
                  <c:v>41728.8125</c:v>
                </c:pt>
                <c:pt idx="8524">
                  <c:v>41728.822916666664</c:v>
                </c:pt>
                <c:pt idx="8525">
                  <c:v>41728.833333333336</c:v>
                </c:pt>
                <c:pt idx="8526">
                  <c:v>41728.84375</c:v>
                </c:pt>
                <c:pt idx="8527">
                  <c:v>41728.854166666664</c:v>
                </c:pt>
                <c:pt idx="8528">
                  <c:v>41728.864583333336</c:v>
                </c:pt>
                <c:pt idx="8529">
                  <c:v>41728.875</c:v>
                </c:pt>
                <c:pt idx="8530">
                  <c:v>41728.885416666664</c:v>
                </c:pt>
                <c:pt idx="8531">
                  <c:v>41728.895833333336</c:v>
                </c:pt>
                <c:pt idx="8532">
                  <c:v>41728.90625</c:v>
                </c:pt>
                <c:pt idx="8533">
                  <c:v>41728.916666666664</c:v>
                </c:pt>
                <c:pt idx="8534">
                  <c:v>41728.927083333336</c:v>
                </c:pt>
                <c:pt idx="8535">
                  <c:v>41728.9375</c:v>
                </c:pt>
                <c:pt idx="8536">
                  <c:v>41728.947916666664</c:v>
                </c:pt>
                <c:pt idx="8537">
                  <c:v>41728.958333333336</c:v>
                </c:pt>
                <c:pt idx="8538">
                  <c:v>41728.96875</c:v>
                </c:pt>
                <c:pt idx="8539">
                  <c:v>41728.979166666664</c:v>
                </c:pt>
                <c:pt idx="8540">
                  <c:v>41728.989583333336</c:v>
                </c:pt>
                <c:pt idx="8541">
                  <c:v>41729</c:v>
                </c:pt>
                <c:pt idx="8542">
                  <c:v>41729.010416666664</c:v>
                </c:pt>
                <c:pt idx="8543">
                  <c:v>41729.020833333336</c:v>
                </c:pt>
                <c:pt idx="8544">
                  <c:v>41729.03125</c:v>
                </c:pt>
                <c:pt idx="8545">
                  <c:v>41729.041666666664</c:v>
                </c:pt>
                <c:pt idx="8546">
                  <c:v>41729.052083333336</c:v>
                </c:pt>
                <c:pt idx="8547">
                  <c:v>41729.0625</c:v>
                </c:pt>
                <c:pt idx="8548">
                  <c:v>41729.072916666664</c:v>
                </c:pt>
                <c:pt idx="8549">
                  <c:v>41729.083333333336</c:v>
                </c:pt>
                <c:pt idx="8550">
                  <c:v>41729.09375</c:v>
                </c:pt>
                <c:pt idx="8551">
                  <c:v>41729.104166666664</c:v>
                </c:pt>
                <c:pt idx="8552">
                  <c:v>41729.114583333336</c:v>
                </c:pt>
                <c:pt idx="8553">
                  <c:v>41729.125</c:v>
                </c:pt>
                <c:pt idx="8554">
                  <c:v>41729.135416666664</c:v>
                </c:pt>
                <c:pt idx="8555">
                  <c:v>41729.145833333336</c:v>
                </c:pt>
                <c:pt idx="8556">
                  <c:v>41729.15625</c:v>
                </c:pt>
                <c:pt idx="8557">
                  <c:v>41729.166666666664</c:v>
                </c:pt>
                <c:pt idx="8558">
                  <c:v>41729.177083333336</c:v>
                </c:pt>
                <c:pt idx="8559">
                  <c:v>41729.1875</c:v>
                </c:pt>
                <c:pt idx="8560">
                  <c:v>41729.197916666664</c:v>
                </c:pt>
                <c:pt idx="8561">
                  <c:v>41729.208333333336</c:v>
                </c:pt>
                <c:pt idx="8562">
                  <c:v>41729.21875</c:v>
                </c:pt>
                <c:pt idx="8563">
                  <c:v>41729.229166666664</c:v>
                </c:pt>
                <c:pt idx="8564">
                  <c:v>41729.239583333336</c:v>
                </c:pt>
                <c:pt idx="8565">
                  <c:v>41729.25</c:v>
                </c:pt>
                <c:pt idx="8566">
                  <c:v>41729.260416666664</c:v>
                </c:pt>
                <c:pt idx="8567">
                  <c:v>41729.270833333336</c:v>
                </c:pt>
                <c:pt idx="8568">
                  <c:v>41729.28125</c:v>
                </c:pt>
                <c:pt idx="8569">
                  <c:v>41729.291666666664</c:v>
                </c:pt>
                <c:pt idx="8570">
                  <c:v>41729.302083333336</c:v>
                </c:pt>
                <c:pt idx="8571">
                  <c:v>41729.3125</c:v>
                </c:pt>
                <c:pt idx="8572">
                  <c:v>41729.322916666664</c:v>
                </c:pt>
                <c:pt idx="8573">
                  <c:v>41729.333333333336</c:v>
                </c:pt>
                <c:pt idx="8574">
                  <c:v>41729.34375</c:v>
                </c:pt>
                <c:pt idx="8575">
                  <c:v>41729.354166666664</c:v>
                </c:pt>
                <c:pt idx="8576">
                  <c:v>41729.364583333336</c:v>
                </c:pt>
                <c:pt idx="8577">
                  <c:v>41729.375</c:v>
                </c:pt>
                <c:pt idx="8578">
                  <c:v>41729.385416666664</c:v>
                </c:pt>
                <c:pt idx="8579">
                  <c:v>41729.395833333336</c:v>
                </c:pt>
                <c:pt idx="8580">
                  <c:v>41729.40625</c:v>
                </c:pt>
                <c:pt idx="8581">
                  <c:v>41729.416666666664</c:v>
                </c:pt>
                <c:pt idx="8582">
                  <c:v>41729.427083333336</c:v>
                </c:pt>
                <c:pt idx="8583">
                  <c:v>41729.4375</c:v>
                </c:pt>
                <c:pt idx="8584">
                  <c:v>41729.447916666664</c:v>
                </c:pt>
                <c:pt idx="8585">
                  <c:v>41729.458333333336</c:v>
                </c:pt>
                <c:pt idx="8586">
                  <c:v>41729.46875</c:v>
                </c:pt>
                <c:pt idx="8587">
                  <c:v>41729.479166666664</c:v>
                </c:pt>
                <c:pt idx="8588">
                  <c:v>41729.489583333336</c:v>
                </c:pt>
                <c:pt idx="8589">
                  <c:v>41729.5</c:v>
                </c:pt>
                <c:pt idx="8590">
                  <c:v>41729.510416666664</c:v>
                </c:pt>
                <c:pt idx="8591">
                  <c:v>41729.520833333336</c:v>
                </c:pt>
                <c:pt idx="8592">
                  <c:v>41729.53125</c:v>
                </c:pt>
                <c:pt idx="8593">
                  <c:v>41729.541666666664</c:v>
                </c:pt>
                <c:pt idx="8594">
                  <c:v>41729.552083333336</c:v>
                </c:pt>
                <c:pt idx="8595">
                  <c:v>41729.5625</c:v>
                </c:pt>
                <c:pt idx="8596">
                  <c:v>41729.572916666664</c:v>
                </c:pt>
                <c:pt idx="8597">
                  <c:v>41729.583333333336</c:v>
                </c:pt>
                <c:pt idx="8598">
                  <c:v>41729.59375</c:v>
                </c:pt>
                <c:pt idx="8599">
                  <c:v>41729.604166666664</c:v>
                </c:pt>
                <c:pt idx="8600">
                  <c:v>41729.614583333336</c:v>
                </c:pt>
                <c:pt idx="8601">
                  <c:v>41729.625</c:v>
                </c:pt>
                <c:pt idx="8602">
                  <c:v>41729.635416666664</c:v>
                </c:pt>
                <c:pt idx="8603">
                  <c:v>41729.645833333336</c:v>
                </c:pt>
                <c:pt idx="8604">
                  <c:v>41729.65625</c:v>
                </c:pt>
                <c:pt idx="8605">
                  <c:v>41729.666666666664</c:v>
                </c:pt>
                <c:pt idx="8606">
                  <c:v>41729.677083333336</c:v>
                </c:pt>
                <c:pt idx="8607">
                  <c:v>41729.6875</c:v>
                </c:pt>
                <c:pt idx="8608">
                  <c:v>41729.697916666664</c:v>
                </c:pt>
                <c:pt idx="8609">
                  <c:v>41729.708333333336</c:v>
                </c:pt>
                <c:pt idx="8610">
                  <c:v>41729.71875</c:v>
                </c:pt>
                <c:pt idx="8611">
                  <c:v>41729.729166666664</c:v>
                </c:pt>
                <c:pt idx="8612">
                  <c:v>41729.739583333336</c:v>
                </c:pt>
                <c:pt idx="8613">
                  <c:v>41729.75</c:v>
                </c:pt>
                <c:pt idx="8614">
                  <c:v>41729.760416666664</c:v>
                </c:pt>
                <c:pt idx="8615">
                  <c:v>41729.770833333336</c:v>
                </c:pt>
                <c:pt idx="8616">
                  <c:v>41729.78125</c:v>
                </c:pt>
                <c:pt idx="8617">
                  <c:v>41729.791666666664</c:v>
                </c:pt>
                <c:pt idx="8618">
                  <c:v>41729.802083333336</c:v>
                </c:pt>
                <c:pt idx="8619">
                  <c:v>41729.8125</c:v>
                </c:pt>
                <c:pt idx="8620">
                  <c:v>41729.822916666664</c:v>
                </c:pt>
                <c:pt idx="8621">
                  <c:v>41729.833333333336</c:v>
                </c:pt>
                <c:pt idx="8622">
                  <c:v>41729.84375</c:v>
                </c:pt>
                <c:pt idx="8623">
                  <c:v>41729.854166666664</c:v>
                </c:pt>
                <c:pt idx="8624">
                  <c:v>41729.864583333336</c:v>
                </c:pt>
                <c:pt idx="8625">
                  <c:v>41729.875</c:v>
                </c:pt>
                <c:pt idx="8626">
                  <c:v>41729.885416666664</c:v>
                </c:pt>
                <c:pt idx="8627">
                  <c:v>41729.895833333336</c:v>
                </c:pt>
                <c:pt idx="8628">
                  <c:v>41729.90625</c:v>
                </c:pt>
                <c:pt idx="8629">
                  <c:v>41729.916666666664</c:v>
                </c:pt>
                <c:pt idx="8630">
                  <c:v>41729.927083333336</c:v>
                </c:pt>
                <c:pt idx="8631">
                  <c:v>41729.9375</c:v>
                </c:pt>
                <c:pt idx="8632">
                  <c:v>41729.947916666664</c:v>
                </c:pt>
                <c:pt idx="8633">
                  <c:v>41729.958333333336</c:v>
                </c:pt>
                <c:pt idx="8634">
                  <c:v>41729.96875</c:v>
                </c:pt>
                <c:pt idx="8635">
                  <c:v>41729.979166666664</c:v>
                </c:pt>
                <c:pt idx="8636">
                  <c:v>41729.989583333336</c:v>
                </c:pt>
                <c:pt idx="8637">
                  <c:v>41730</c:v>
                </c:pt>
                <c:pt idx="8638">
                  <c:v>41730.010416666664</c:v>
                </c:pt>
                <c:pt idx="8639">
                  <c:v>41730.020833333336</c:v>
                </c:pt>
                <c:pt idx="8640">
                  <c:v>41730.03125</c:v>
                </c:pt>
                <c:pt idx="8641">
                  <c:v>41730.041666666664</c:v>
                </c:pt>
                <c:pt idx="8642">
                  <c:v>41730.052083333336</c:v>
                </c:pt>
                <c:pt idx="8643">
                  <c:v>41730.0625</c:v>
                </c:pt>
                <c:pt idx="8644">
                  <c:v>41730.072916666664</c:v>
                </c:pt>
                <c:pt idx="8645">
                  <c:v>41730.083333333336</c:v>
                </c:pt>
                <c:pt idx="8646">
                  <c:v>41730.09375</c:v>
                </c:pt>
                <c:pt idx="8647">
                  <c:v>41730.104166666664</c:v>
                </c:pt>
                <c:pt idx="8648">
                  <c:v>41730.114583333336</c:v>
                </c:pt>
                <c:pt idx="8649">
                  <c:v>41730.125</c:v>
                </c:pt>
                <c:pt idx="8650">
                  <c:v>41730.135416666664</c:v>
                </c:pt>
                <c:pt idx="8651">
                  <c:v>41730.145833333336</c:v>
                </c:pt>
                <c:pt idx="8652">
                  <c:v>41730.15625</c:v>
                </c:pt>
                <c:pt idx="8653">
                  <c:v>41730.166666666664</c:v>
                </c:pt>
                <c:pt idx="8654">
                  <c:v>41730.177083333336</c:v>
                </c:pt>
                <c:pt idx="8655">
                  <c:v>41730.1875</c:v>
                </c:pt>
                <c:pt idx="8656">
                  <c:v>41730.197916666664</c:v>
                </c:pt>
                <c:pt idx="8657">
                  <c:v>41730.208333333336</c:v>
                </c:pt>
                <c:pt idx="8658">
                  <c:v>41730.21875</c:v>
                </c:pt>
                <c:pt idx="8659">
                  <c:v>41730.229166666664</c:v>
                </c:pt>
                <c:pt idx="8660">
                  <c:v>41730.239583333336</c:v>
                </c:pt>
                <c:pt idx="8661">
                  <c:v>41730.25</c:v>
                </c:pt>
                <c:pt idx="8662">
                  <c:v>41730.260416666664</c:v>
                </c:pt>
                <c:pt idx="8663">
                  <c:v>41730.270833333336</c:v>
                </c:pt>
                <c:pt idx="8664">
                  <c:v>41730.28125</c:v>
                </c:pt>
                <c:pt idx="8665">
                  <c:v>41730.291666666664</c:v>
                </c:pt>
                <c:pt idx="8666">
                  <c:v>41730.302083333336</c:v>
                </c:pt>
                <c:pt idx="8667">
                  <c:v>41730.3125</c:v>
                </c:pt>
                <c:pt idx="8668">
                  <c:v>41730.322916666664</c:v>
                </c:pt>
                <c:pt idx="8669">
                  <c:v>41730.333333333336</c:v>
                </c:pt>
                <c:pt idx="8670">
                  <c:v>41730.34375</c:v>
                </c:pt>
                <c:pt idx="8671">
                  <c:v>41730.354166666664</c:v>
                </c:pt>
                <c:pt idx="8672">
                  <c:v>41730.364583333336</c:v>
                </c:pt>
                <c:pt idx="8673">
                  <c:v>41730.375</c:v>
                </c:pt>
                <c:pt idx="8674">
                  <c:v>41730.385416666664</c:v>
                </c:pt>
                <c:pt idx="8675">
                  <c:v>41730.395833333336</c:v>
                </c:pt>
                <c:pt idx="8676">
                  <c:v>41730.40625</c:v>
                </c:pt>
                <c:pt idx="8677">
                  <c:v>41730.416666666664</c:v>
                </c:pt>
                <c:pt idx="8678">
                  <c:v>41730.427083333336</c:v>
                </c:pt>
                <c:pt idx="8679">
                  <c:v>41730.4375</c:v>
                </c:pt>
                <c:pt idx="8680">
                  <c:v>41730.447916666664</c:v>
                </c:pt>
                <c:pt idx="8681">
                  <c:v>41730.458333333336</c:v>
                </c:pt>
                <c:pt idx="8682">
                  <c:v>41730.46875</c:v>
                </c:pt>
                <c:pt idx="8683">
                  <c:v>41730.479166666664</c:v>
                </c:pt>
                <c:pt idx="8684">
                  <c:v>41730.489583333336</c:v>
                </c:pt>
                <c:pt idx="8685">
                  <c:v>41730.5</c:v>
                </c:pt>
                <c:pt idx="8686">
                  <c:v>41730.510416666664</c:v>
                </c:pt>
                <c:pt idx="8687">
                  <c:v>41730.520833333336</c:v>
                </c:pt>
                <c:pt idx="8688">
                  <c:v>41730.53125</c:v>
                </c:pt>
                <c:pt idx="8689">
                  <c:v>41730.541666666664</c:v>
                </c:pt>
                <c:pt idx="8690">
                  <c:v>41730.552083333336</c:v>
                </c:pt>
                <c:pt idx="8691">
                  <c:v>41730.5625</c:v>
                </c:pt>
                <c:pt idx="8692">
                  <c:v>41730.572916666664</c:v>
                </c:pt>
                <c:pt idx="8693">
                  <c:v>41730.583333333336</c:v>
                </c:pt>
                <c:pt idx="8694">
                  <c:v>41730.59375</c:v>
                </c:pt>
                <c:pt idx="8695">
                  <c:v>41730.604166666664</c:v>
                </c:pt>
                <c:pt idx="8696">
                  <c:v>41730.614583333336</c:v>
                </c:pt>
                <c:pt idx="8697">
                  <c:v>41730.625</c:v>
                </c:pt>
                <c:pt idx="8698">
                  <c:v>41730.635416666664</c:v>
                </c:pt>
                <c:pt idx="8699">
                  <c:v>41730.645833333336</c:v>
                </c:pt>
                <c:pt idx="8700">
                  <c:v>41730.65625</c:v>
                </c:pt>
                <c:pt idx="8701">
                  <c:v>41730.666666666664</c:v>
                </c:pt>
                <c:pt idx="8702">
                  <c:v>41730.677083333336</c:v>
                </c:pt>
                <c:pt idx="8703">
                  <c:v>41730.6875</c:v>
                </c:pt>
                <c:pt idx="8704">
                  <c:v>41730.697916666664</c:v>
                </c:pt>
                <c:pt idx="8705">
                  <c:v>41730.708333333336</c:v>
                </c:pt>
                <c:pt idx="8706">
                  <c:v>41730.71875</c:v>
                </c:pt>
                <c:pt idx="8707">
                  <c:v>41730.729166666664</c:v>
                </c:pt>
                <c:pt idx="8708">
                  <c:v>41730.739583333336</c:v>
                </c:pt>
                <c:pt idx="8709">
                  <c:v>41730.75</c:v>
                </c:pt>
                <c:pt idx="8710">
                  <c:v>41730.760416666664</c:v>
                </c:pt>
                <c:pt idx="8711">
                  <c:v>41730.770833333336</c:v>
                </c:pt>
                <c:pt idx="8712">
                  <c:v>41730.78125</c:v>
                </c:pt>
                <c:pt idx="8713">
                  <c:v>41730.791666666664</c:v>
                </c:pt>
                <c:pt idx="8714">
                  <c:v>41730.802083333336</c:v>
                </c:pt>
                <c:pt idx="8715">
                  <c:v>41730.8125</c:v>
                </c:pt>
                <c:pt idx="8716">
                  <c:v>41730.822916666664</c:v>
                </c:pt>
                <c:pt idx="8717">
                  <c:v>41730.833333333336</c:v>
                </c:pt>
                <c:pt idx="8718">
                  <c:v>41730.84375</c:v>
                </c:pt>
                <c:pt idx="8719">
                  <c:v>41730.854166666664</c:v>
                </c:pt>
                <c:pt idx="8720">
                  <c:v>41730.864583333336</c:v>
                </c:pt>
                <c:pt idx="8721">
                  <c:v>41730.875</c:v>
                </c:pt>
                <c:pt idx="8722">
                  <c:v>41730.885416666664</c:v>
                </c:pt>
                <c:pt idx="8723">
                  <c:v>41730.895833333336</c:v>
                </c:pt>
                <c:pt idx="8724">
                  <c:v>41730.90625</c:v>
                </c:pt>
                <c:pt idx="8725">
                  <c:v>41730.916666666664</c:v>
                </c:pt>
                <c:pt idx="8726">
                  <c:v>41730.927083333336</c:v>
                </c:pt>
                <c:pt idx="8727">
                  <c:v>41730.9375</c:v>
                </c:pt>
                <c:pt idx="8728">
                  <c:v>41730.947916666664</c:v>
                </c:pt>
                <c:pt idx="8729">
                  <c:v>41730.958333333336</c:v>
                </c:pt>
                <c:pt idx="8730">
                  <c:v>41730.96875</c:v>
                </c:pt>
                <c:pt idx="8731">
                  <c:v>41730.979166666664</c:v>
                </c:pt>
                <c:pt idx="8732">
                  <c:v>41730.989583333336</c:v>
                </c:pt>
                <c:pt idx="8733">
                  <c:v>41731</c:v>
                </c:pt>
                <c:pt idx="8734">
                  <c:v>41731.010416666664</c:v>
                </c:pt>
                <c:pt idx="8735">
                  <c:v>41731.020833333336</c:v>
                </c:pt>
                <c:pt idx="8736">
                  <c:v>41731.03125</c:v>
                </c:pt>
                <c:pt idx="8737">
                  <c:v>41731.041666666664</c:v>
                </c:pt>
                <c:pt idx="8738">
                  <c:v>41731.052083333336</c:v>
                </c:pt>
                <c:pt idx="8739">
                  <c:v>41731.0625</c:v>
                </c:pt>
                <c:pt idx="8740">
                  <c:v>41731.072916666664</c:v>
                </c:pt>
                <c:pt idx="8741">
                  <c:v>41731.083333333336</c:v>
                </c:pt>
                <c:pt idx="8742">
                  <c:v>41731.09375</c:v>
                </c:pt>
                <c:pt idx="8743">
                  <c:v>41731.104166666664</c:v>
                </c:pt>
                <c:pt idx="8744">
                  <c:v>41731.114583333336</c:v>
                </c:pt>
                <c:pt idx="8745">
                  <c:v>41731.125</c:v>
                </c:pt>
                <c:pt idx="8746">
                  <c:v>41731.135416666664</c:v>
                </c:pt>
                <c:pt idx="8747">
                  <c:v>41731.145833333336</c:v>
                </c:pt>
                <c:pt idx="8748">
                  <c:v>41731.15625</c:v>
                </c:pt>
                <c:pt idx="8749">
                  <c:v>41731.166666666664</c:v>
                </c:pt>
                <c:pt idx="8750">
                  <c:v>41731.177083333336</c:v>
                </c:pt>
                <c:pt idx="8751">
                  <c:v>41731.1875</c:v>
                </c:pt>
                <c:pt idx="8752">
                  <c:v>41731.197916666664</c:v>
                </c:pt>
                <c:pt idx="8753">
                  <c:v>41731.208333333336</c:v>
                </c:pt>
                <c:pt idx="8754">
                  <c:v>41731.21875</c:v>
                </c:pt>
                <c:pt idx="8755">
                  <c:v>41731.229166666664</c:v>
                </c:pt>
                <c:pt idx="8756">
                  <c:v>41731.239583333336</c:v>
                </c:pt>
                <c:pt idx="8757">
                  <c:v>41731.25</c:v>
                </c:pt>
                <c:pt idx="8758">
                  <c:v>41731.260416666664</c:v>
                </c:pt>
                <c:pt idx="8759">
                  <c:v>41731.270833333336</c:v>
                </c:pt>
                <c:pt idx="8760">
                  <c:v>41731.28125</c:v>
                </c:pt>
                <c:pt idx="8761">
                  <c:v>41731.291666666664</c:v>
                </c:pt>
                <c:pt idx="8762">
                  <c:v>41731.302083333336</c:v>
                </c:pt>
                <c:pt idx="8763">
                  <c:v>41731.3125</c:v>
                </c:pt>
                <c:pt idx="8764">
                  <c:v>41731.322916666664</c:v>
                </c:pt>
                <c:pt idx="8765">
                  <c:v>41731.333333333336</c:v>
                </c:pt>
                <c:pt idx="8766">
                  <c:v>41731.34375</c:v>
                </c:pt>
                <c:pt idx="8767">
                  <c:v>41731.354166666664</c:v>
                </c:pt>
                <c:pt idx="8768">
                  <c:v>41731.364583333336</c:v>
                </c:pt>
                <c:pt idx="8769">
                  <c:v>41731.375</c:v>
                </c:pt>
                <c:pt idx="8770">
                  <c:v>41731.385416666664</c:v>
                </c:pt>
                <c:pt idx="8771">
                  <c:v>41731.395833333336</c:v>
                </c:pt>
                <c:pt idx="8772">
                  <c:v>41731.40625</c:v>
                </c:pt>
                <c:pt idx="8773">
                  <c:v>41731.416666666664</c:v>
                </c:pt>
                <c:pt idx="8774">
                  <c:v>41731.427083333336</c:v>
                </c:pt>
                <c:pt idx="8775">
                  <c:v>41731.4375</c:v>
                </c:pt>
                <c:pt idx="8776">
                  <c:v>41731.447916666664</c:v>
                </c:pt>
                <c:pt idx="8777">
                  <c:v>41731.458333333336</c:v>
                </c:pt>
                <c:pt idx="8778">
                  <c:v>41731.46875</c:v>
                </c:pt>
                <c:pt idx="8779">
                  <c:v>41731.479166666664</c:v>
                </c:pt>
                <c:pt idx="8780">
                  <c:v>41731.489583333336</c:v>
                </c:pt>
                <c:pt idx="8781">
                  <c:v>41731.5</c:v>
                </c:pt>
                <c:pt idx="8782">
                  <c:v>41731.510416666664</c:v>
                </c:pt>
                <c:pt idx="8783">
                  <c:v>41731.520833333336</c:v>
                </c:pt>
                <c:pt idx="8784">
                  <c:v>41731.53125</c:v>
                </c:pt>
                <c:pt idx="8785">
                  <c:v>41731.541666666664</c:v>
                </c:pt>
                <c:pt idx="8786">
                  <c:v>41731.552083333336</c:v>
                </c:pt>
                <c:pt idx="8787">
                  <c:v>41731.5625</c:v>
                </c:pt>
                <c:pt idx="8788">
                  <c:v>41731.572916666664</c:v>
                </c:pt>
                <c:pt idx="8789">
                  <c:v>41731.583333333336</c:v>
                </c:pt>
                <c:pt idx="8790">
                  <c:v>41731.59375</c:v>
                </c:pt>
                <c:pt idx="8791">
                  <c:v>41731.604166666664</c:v>
                </c:pt>
                <c:pt idx="8792">
                  <c:v>41731.614583333336</c:v>
                </c:pt>
                <c:pt idx="8793">
                  <c:v>41731.625</c:v>
                </c:pt>
                <c:pt idx="8794">
                  <c:v>41731.635416666664</c:v>
                </c:pt>
                <c:pt idx="8795">
                  <c:v>41731.645833333336</c:v>
                </c:pt>
                <c:pt idx="8796">
                  <c:v>41731.65625</c:v>
                </c:pt>
                <c:pt idx="8797">
                  <c:v>41731.666666666664</c:v>
                </c:pt>
                <c:pt idx="8798">
                  <c:v>41731.677083333336</c:v>
                </c:pt>
                <c:pt idx="8799">
                  <c:v>41731.6875</c:v>
                </c:pt>
                <c:pt idx="8800">
                  <c:v>41731.697916666664</c:v>
                </c:pt>
                <c:pt idx="8801">
                  <c:v>41731.708333333336</c:v>
                </c:pt>
                <c:pt idx="8802">
                  <c:v>41731.71875</c:v>
                </c:pt>
                <c:pt idx="8803">
                  <c:v>41731.729166666664</c:v>
                </c:pt>
                <c:pt idx="8804">
                  <c:v>41731.739583333336</c:v>
                </c:pt>
                <c:pt idx="8805">
                  <c:v>41731.75</c:v>
                </c:pt>
                <c:pt idx="8806">
                  <c:v>41731.760416666664</c:v>
                </c:pt>
                <c:pt idx="8807">
                  <c:v>41731.770833333336</c:v>
                </c:pt>
                <c:pt idx="8808">
                  <c:v>41731.78125</c:v>
                </c:pt>
                <c:pt idx="8809">
                  <c:v>41731.791666666664</c:v>
                </c:pt>
                <c:pt idx="8810">
                  <c:v>41731.802083333336</c:v>
                </c:pt>
                <c:pt idx="8811">
                  <c:v>41731.8125</c:v>
                </c:pt>
                <c:pt idx="8812">
                  <c:v>41731.822916666664</c:v>
                </c:pt>
                <c:pt idx="8813">
                  <c:v>41731.833333333336</c:v>
                </c:pt>
                <c:pt idx="8814">
                  <c:v>41731.84375</c:v>
                </c:pt>
                <c:pt idx="8815">
                  <c:v>41731.854166666664</c:v>
                </c:pt>
                <c:pt idx="8816">
                  <c:v>41731.864583333336</c:v>
                </c:pt>
                <c:pt idx="8817">
                  <c:v>41731.875</c:v>
                </c:pt>
                <c:pt idx="8818">
                  <c:v>41731.885416666664</c:v>
                </c:pt>
                <c:pt idx="8819">
                  <c:v>41731.895833333336</c:v>
                </c:pt>
                <c:pt idx="8820">
                  <c:v>41731.90625</c:v>
                </c:pt>
                <c:pt idx="8821">
                  <c:v>41731.916666666664</c:v>
                </c:pt>
                <c:pt idx="8822">
                  <c:v>41731.927083333336</c:v>
                </c:pt>
                <c:pt idx="8823">
                  <c:v>41731.9375</c:v>
                </c:pt>
                <c:pt idx="8824">
                  <c:v>41731.947916666664</c:v>
                </c:pt>
                <c:pt idx="8825">
                  <c:v>41731.958333333336</c:v>
                </c:pt>
                <c:pt idx="8826">
                  <c:v>41731.96875</c:v>
                </c:pt>
                <c:pt idx="8827">
                  <c:v>41731.979166666664</c:v>
                </c:pt>
                <c:pt idx="8828">
                  <c:v>41731.989583333336</c:v>
                </c:pt>
                <c:pt idx="8829">
                  <c:v>41732</c:v>
                </c:pt>
                <c:pt idx="8830">
                  <c:v>41732.010416666664</c:v>
                </c:pt>
                <c:pt idx="8831">
                  <c:v>41732.020833333336</c:v>
                </c:pt>
                <c:pt idx="8832">
                  <c:v>41732.03125</c:v>
                </c:pt>
                <c:pt idx="8833">
                  <c:v>41732.041666666664</c:v>
                </c:pt>
                <c:pt idx="8834">
                  <c:v>41732.052083333336</c:v>
                </c:pt>
                <c:pt idx="8835">
                  <c:v>41732.0625</c:v>
                </c:pt>
                <c:pt idx="8836">
                  <c:v>41732.072916666664</c:v>
                </c:pt>
                <c:pt idx="8837">
                  <c:v>41732.083333333336</c:v>
                </c:pt>
                <c:pt idx="8838">
                  <c:v>41732.09375</c:v>
                </c:pt>
                <c:pt idx="8839">
                  <c:v>41732.104166666664</c:v>
                </c:pt>
                <c:pt idx="8840">
                  <c:v>41732.114583333336</c:v>
                </c:pt>
                <c:pt idx="8841">
                  <c:v>41732.125</c:v>
                </c:pt>
                <c:pt idx="8842">
                  <c:v>41732.135416666664</c:v>
                </c:pt>
                <c:pt idx="8843">
                  <c:v>41732.145833333336</c:v>
                </c:pt>
                <c:pt idx="8844">
                  <c:v>41732.15625</c:v>
                </c:pt>
                <c:pt idx="8845">
                  <c:v>41732.166666666664</c:v>
                </c:pt>
                <c:pt idx="8846">
                  <c:v>41732.177083333336</c:v>
                </c:pt>
                <c:pt idx="8847">
                  <c:v>41732.1875</c:v>
                </c:pt>
                <c:pt idx="8848">
                  <c:v>41732.197916666664</c:v>
                </c:pt>
                <c:pt idx="8849">
                  <c:v>41732.208333333336</c:v>
                </c:pt>
                <c:pt idx="8850">
                  <c:v>41732.21875</c:v>
                </c:pt>
                <c:pt idx="8851">
                  <c:v>41732.229166666664</c:v>
                </c:pt>
                <c:pt idx="8852">
                  <c:v>41732.239583333336</c:v>
                </c:pt>
                <c:pt idx="8853">
                  <c:v>41732.25</c:v>
                </c:pt>
                <c:pt idx="8854">
                  <c:v>41732.260416666664</c:v>
                </c:pt>
                <c:pt idx="8855">
                  <c:v>41732.270833333336</c:v>
                </c:pt>
                <c:pt idx="8856">
                  <c:v>41732.28125</c:v>
                </c:pt>
                <c:pt idx="8857">
                  <c:v>41732.291666666664</c:v>
                </c:pt>
                <c:pt idx="8858">
                  <c:v>41732.302083333336</c:v>
                </c:pt>
                <c:pt idx="8859">
                  <c:v>41732.3125</c:v>
                </c:pt>
                <c:pt idx="8860">
                  <c:v>41732.322916666664</c:v>
                </c:pt>
                <c:pt idx="8861">
                  <c:v>41732.333333333336</c:v>
                </c:pt>
                <c:pt idx="8862">
                  <c:v>41732.34375</c:v>
                </c:pt>
                <c:pt idx="8863">
                  <c:v>41732.354166666664</c:v>
                </c:pt>
                <c:pt idx="8864">
                  <c:v>41732.364583333336</c:v>
                </c:pt>
                <c:pt idx="8865">
                  <c:v>41732.375</c:v>
                </c:pt>
                <c:pt idx="8866">
                  <c:v>41732.385416666664</c:v>
                </c:pt>
                <c:pt idx="8867">
                  <c:v>41732.395833333336</c:v>
                </c:pt>
                <c:pt idx="8868">
                  <c:v>41732.40625</c:v>
                </c:pt>
                <c:pt idx="8869">
                  <c:v>41732.416666666664</c:v>
                </c:pt>
                <c:pt idx="8870">
                  <c:v>41732.427083333336</c:v>
                </c:pt>
                <c:pt idx="8871">
                  <c:v>41732.4375</c:v>
                </c:pt>
                <c:pt idx="8872">
                  <c:v>41732.447916666664</c:v>
                </c:pt>
                <c:pt idx="8873">
                  <c:v>41732.458333333336</c:v>
                </c:pt>
                <c:pt idx="8874">
                  <c:v>41732.46875</c:v>
                </c:pt>
                <c:pt idx="8875">
                  <c:v>41732.479166666664</c:v>
                </c:pt>
                <c:pt idx="8876">
                  <c:v>41732.489583333336</c:v>
                </c:pt>
                <c:pt idx="8877">
                  <c:v>41732.5</c:v>
                </c:pt>
                <c:pt idx="8878">
                  <c:v>41732.510416666664</c:v>
                </c:pt>
                <c:pt idx="8879">
                  <c:v>41732.520833333336</c:v>
                </c:pt>
                <c:pt idx="8880">
                  <c:v>41732.53125</c:v>
                </c:pt>
                <c:pt idx="8881">
                  <c:v>41732.541666666664</c:v>
                </c:pt>
                <c:pt idx="8882">
                  <c:v>41732.552083333336</c:v>
                </c:pt>
                <c:pt idx="8883">
                  <c:v>41732.5625</c:v>
                </c:pt>
                <c:pt idx="8884">
                  <c:v>41732.572916666664</c:v>
                </c:pt>
                <c:pt idx="8885">
                  <c:v>41732.583333333336</c:v>
                </c:pt>
                <c:pt idx="8886">
                  <c:v>41732.59375</c:v>
                </c:pt>
                <c:pt idx="8887">
                  <c:v>41732.604166666664</c:v>
                </c:pt>
                <c:pt idx="8888">
                  <c:v>41732.614583333336</c:v>
                </c:pt>
                <c:pt idx="8889">
                  <c:v>41732.625</c:v>
                </c:pt>
                <c:pt idx="8890">
                  <c:v>41732.635416666664</c:v>
                </c:pt>
                <c:pt idx="8891">
                  <c:v>41732.645833333336</c:v>
                </c:pt>
                <c:pt idx="8892">
                  <c:v>41732.65625</c:v>
                </c:pt>
                <c:pt idx="8893">
                  <c:v>41732.666666666664</c:v>
                </c:pt>
                <c:pt idx="8894">
                  <c:v>41732.677083333336</c:v>
                </c:pt>
                <c:pt idx="8895">
                  <c:v>41732.6875</c:v>
                </c:pt>
                <c:pt idx="8896">
                  <c:v>41732.697916666664</c:v>
                </c:pt>
                <c:pt idx="8897">
                  <c:v>41732.708333333336</c:v>
                </c:pt>
                <c:pt idx="8898">
                  <c:v>41732.71875</c:v>
                </c:pt>
                <c:pt idx="8899">
                  <c:v>41732.729166666664</c:v>
                </c:pt>
                <c:pt idx="8900">
                  <c:v>41732.739583333336</c:v>
                </c:pt>
                <c:pt idx="8901">
                  <c:v>41732.75</c:v>
                </c:pt>
                <c:pt idx="8902">
                  <c:v>41732.760416666664</c:v>
                </c:pt>
                <c:pt idx="8903">
                  <c:v>41732.770833333336</c:v>
                </c:pt>
                <c:pt idx="8904">
                  <c:v>41732.78125</c:v>
                </c:pt>
                <c:pt idx="8905">
                  <c:v>41732.791666666664</c:v>
                </c:pt>
                <c:pt idx="8906">
                  <c:v>41732.802083333336</c:v>
                </c:pt>
                <c:pt idx="8907">
                  <c:v>41732.8125</c:v>
                </c:pt>
                <c:pt idx="8908">
                  <c:v>41732.822916666664</c:v>
                </c:pt>
                <c:pt idx="8909">
                  <c:v>41732.833333333336</c:v>
                </c:pt>
                <c:pt idx="8910">
                  <c:v>41732.84375</c:v>
                </c:pt>
                <c:pt idx="8911">
                  <c:v>41732.854166666664</c:v>
                </c:pt>
                <c:pt idx="8912">
                  <c:v>41732.864583333336</c:v>
                </c:pt>
                <c:pt idx="8913">
                  <c:v>41732.875</c:v>
                </c:pt>
                <c:pt idx="8914">
                  <c:v>41732.885416666664</c:v>
                </c:pt>
                <c:pt idx="8915">
                  <c:v>41732.895833333336</c:v>
                </c:pt>
                <c:pt idx="8916">
                  <c:v>41732.90625</c:v>
                </c:pt>
                <c:pt idx="8917">
                  <c:v>41732.916666666664</c:v>
                </c:pt>
                <c:pt idx="8918">
                  <c:v>41732.927083333336</c:v>
                </c:pt>
                <c:pt idx="8919">
                  <c:v>41732.9375</c:v>
                </c:pt>
                <c:pt idx="8920">
                  <c:v>41732.947916666664</c:v>
                </c:pt>
                <c:pt idx="8921">
                  <c:v>41732.958333333336</c:v>
                </c:pt>
                <c:pt idx="8922">
                  <c:v>41732.96875</c:v>
                </c:pt>
                <c:pt idx="8923">
                  <c:v>41732.979166666664</c:v>
                </c:pt>
                <c:pt idx="8924">
                  <c:v>41732.989583333336</c:v>
                </c:pt>
                <c:pt idx="8925">
                  <c:v>41733</c:v>
                </c:pt>
                <c:pt idx="8926">
                  <c:v>41733.010416666664</c:v>
                </c:pt>
                <c:pt idx="8927">
                  <c:v>41733.020833333336</c:v>
                </c:pt>
                <c:pt idx="8928">
                  <c:v>41733.03125</c:v>
                </c:pt>
                <c:pt idx="8929">
                  <c:v>41733.041666666664</c:v>
                </c:pt>
                <c:pt idx="8930">
                  <c:v>41733.052083333336</c:v>
                </c:pt>
                <c:pt idx="8931">
                  <c:v>41733.0625</c:v>
                </c:pt>
                <c:pt idx="8932">
                  <c:v>41733.072916666664</c:v>
                </c:pt>
                <c:pt idx="8933">
                  <c:v>41733.083333333336</c:v>
                </c:pt>
                <c:pt idx="8934">
                  <c:v>41733.09375</c:v>
                </c:pt>
                <c:pt idx="8935">
                  <c:v>41733.104166666664</c:v>
                </c:pt>
                <c:pt idx="8936">
                  <c:v>41733.114583333336</c:v>
                </c:pt>
                <c:pt idx="8937">
                  <c:v>41733.125</c:v>
                </c:pt>
                <c:pt idx="8938">
                  <c:v>41733.135416666664</c:v>
                </c:pt>
                <c:pt idx="8939">
                  <c:v>41733.145833333336</c:v>
                </c:pt>
                <c:pt idx="8940">
                  <c:v>41733.15625</c:v>
                </c:pt>
                <c:pt idx="8941">
                  <c:v>41733.166666666664</c:v>
                </c:pt>
                <c:pt idx="8942">
                  <c:v>41733.177083333336</c:v>
                </c:pt>
                <c:pt idx="8943">
                  <c:v>41733.1875</c:v>
                </c:pt>
                <c:pt idx="8944">
                  <c:v>41733.197916666664</c:v>
                </c:pt>
                <c:pt idx="8945">
                  <c:v>41733.208333333336</c:v>
                </c:pt>
                <c:pt idx="8946">
                  <c:v>41733.21875</c:v>
                </c:pt>
                <c:pt idx="8947">
                  <c:v>41733.229166666664</c:v>
                </c:pt>
                <c:pt idx="8948">
                  <c:v>41733.239583333336</c:v>
                </c:pt>
                <c:pt idx="8949">
                  <c:v>41733.25</c:v>
                </c:pt>
                <c:pt idx="8950">
                  <c:v>41733.260416666664</c:v>
                </c:pt>
                <c:pt idx="8951">
                  <c:v>41733.270833333336</c:v>
                </c:pt>
                <c:pt idx="8952">
                  <c:v>41733.28125</c:v>
                </c:pt>
                <c:pt idx="8953">
                  <c:v>41733.291666666664</c:v>
                </c:pt>
                <c:pt idx="8954">
                  <c:v>41733.302083333336</c:v>
                </c:pt>
                <c:pt idx="8955">
                  <c:v>41733.3125</c:v>
                </c:pt>
                <c:pt idx="8956">
                  <c:v>41733.322916666664</c:v>
                </c:pt>
                <c:pt idx="8957">
                  <c:v>41733.333333333336</c:v>
                </c:pt>
                <c:pt idx="8958">
                  <c:v>41733.34375</c:v>
                </c:pt>
                <c:pt idx="8959">
                  <c:v>41733.354166666664</c:v>
                </c:pt>
                <c:pt idx="8960">
                  <c:v>41733.364583333336</c:v>
                </c:pt>
                <c:pt idx="8961">
                  <c:v>41733.375</c:v>
                </c:pt>
                <c:pt idx="8962">
                  <c:v>41733.385416666664</c:v>
                </c:pt>
                <c:pt idx="8963">
                  <c:v>41733.395833333336</c:v>
                </c:pt>
                <c:pt idx="8964">
                  <c:v>41733.40625</c:v>
                </c:pt>
                <c:pt idx="8965">
                  <c:v>41733.416666666664</c:v>
                </c:pt>
                <c:pt idx="8966">
                  <c:v>41733.427083333336</c:v>
                </c:pt>
                <c:pt idx="8967">
                  <c:v>41733.4375</c:v>
                </c:pt>
                <c:pt idx="8968">
                  <c:v>41733.447916666664</c:v>
                </c:pt>
                <c:pt idx="8969">
                  <c:v>41733.458333333336</c:v>
                </c:pt>
                <c:pt idx="8970">
                  <c:v>41733.46875</c:v>
                </c:pt>
                <c:pt idx="8971">
                  <c:v>41733.479166666664</c:v>
                </c:pt>
                <c:pt idx="8972">
                  <c:v>41733.489583333336</c:v>
                </c:pt>
                <c:pt idx="8973">
                  <c:v>41733.5</c:v>
                </c:pt>
                <c:pt idx="8974">
                  <c:v>41733.510416666664</c:v>
                </c:pt>
                <c:pt idx="8975">
                  <c:v>41733.520833333336</c:v>
                </c:pt>
                <c:pt idx="8976">
                  <c:v>41733.53125</c:v>
                </c:pt>
                <c:pt idx="8977">
                  <c:v>41733.541666666664</c:v>
                </c:pt>
                <c:pt idx="8978">
                  <c:v>41733.552083333336</c:v>
                </c:pt>
                <c:pt idx="8979">
                  <c:v>41733.5625</c:v>
                </c:pt>
                <c:pt idx="8980">
                  <c:v>41733.572916666664</c:v>
                </c:pt>
                <c:pt idx="8981">
                  <c:v>41733.583333333336</c:v>
                </c:pt>
                <c:pt idx="8982">
                  <c:v>41733.59375</c:v>
                </c:pt>
                <c:pt idx="8983">
                  <c:v>41733.604166666664</c:v>
                </c:pt>
                <c:pt idx="8984">
                  <c:v>41733.614583333336</c:v>
                </c:pt>
                <c:pt idx="8985">
                  <c:v>41733.625</c:v>
                </c:pt>
                <c:pt idx="8986">
                  <c:v>41733.635416666664</c:v>
                </c:pt>
                <c:pt idx="8987">
                  <c:v>41733.645833333336</c:v>
                </c:pt>
                <c:pt idx="8988">
                  <c:v>41733.65625</c:v>
                </c:pt>
                <c:pt idx="8989">
                  <c:v>41733.666666666664</c:v>
                </c:pt>
                <c:pt idx="8990">
                  <c:v>41733.677083333336</c:v>
                </c:pt>
                <c:pt idx="8991">
                  <c:v>41733.6875</c:v>
                </c:pt>
                <c:pt idx="8992">
                  <c:v>41733.697916666664</c:v>
                </c:pt>
                <c:pt idx="8993">
                  <c:v>41733.708333333336</c:v>
                </c:pt>
                <c:pt idx="8994">
                  <c:v>41733.71875</c:v>
                </c:pt>
                <c:pt idx="8995">
                  <c:v>41733.729166666664</c:v>
                </c:pt>
                <c:pt idx="8996">
                  <c:v>41733.739583333336</c:v>
                </c:pt>
                <c:pt idx="8997">
                  <c:v>41733.75</c:v>
                </c:pt>
                <c:pt idx="8998">
                  <c:v>41733.760416666664</c:v>
                </c:pt>
                <c:pt idx="8999">
                  <c:v>41733.770833333336</c:v>
                </c:pt>
                <c:pt idx="9000">
                  <c:v>41733.78125</c:v>
                </c:pt>
                <c:pt idx="9001">
                  <c:v>41733.791666666664</c:v>
                </c:pt>
                <c:pt idx="9002">
                  <c:v>41733.802083333336</c:v>
                </c:pt>
                <c:pt idx="9003">
                  <c:v>41733.8125</c:v>
                </c:pt>
                <c:pt idx="9004">
                  <c:v>41733.822916666664</c:v>
                </c:pt>
                <c:pt idx="9005">
                  <c:v>41733.833333333336</c:v>
                </c:pt>
                <c:pt idx="9006">
                  <c:v>41733.84375</c:v>
                </c:pt>
                <c:pt idx="9007">
                  <c:v>41733.854166666664</c:v>
                </c:pt>
                <c:pt idx="9008">
                  <c:v>41733.864583333336</c:v>
                </c:pt>
                <c:pt idx="9009">
                  <c:v>41733.875</c:v>
                </c:pt>
                <c:pt idx="9010">
                  <c:v>41733.885416666664</c:v>
                </c:pt>
                <c:pt idx="9011">
                  <c:v>41733.895833333336</c:v>
                </c:pt>
                <c:pt idx="9012">
                  <c:v>41733.90625</c:v>
                </c:pt>
                <c:pt idx="9013">
                  <c:v>41733.916666666664</c:v>
                </c:pt>
                <c:pt idx="9014">
                  <c:v>41733.927083333336</c:v>
                </c:pt>
                <c:pt idx="9015">
                  <c:v>41733.9375</c:v>
                </c:pt>
                <c:pt idx="9016">
                  <c:v>41733.947916666664</c:v>
                </c:pt>
                <c:pt idx="9017">
                  <c:v>41733.958333333336</c:v>
                </c:pt>
                <c:pt idx="9018">
                  <c:v>41733.96875</c:v>
                </c:pt>
                <c:pt idx="9019">
                  <c:v>41733.979166666664</c:v>
                </c:pt>
                <c:pt idx="9020">
                  <c:v>41733.989583333336</c:v>
                </c:pt>
                <c:pt idx="9021">
                  <c:v>41734</c:v>
                </c:pt>
                <c:pt idx="9022">
                  <c:v>41734.010416666664</c:v>
                </c:pt>
                <c:pt idx="9023">
                  <c:v>41734.020833333336</c:v>
                </c:pt>
                <c:pt idx="9024">
                  <c:v>41734.03125</c:v>
                </c:pt>
                <c:pt idx="9025">
                  <c:v>41734.041666666664</c:v>
                </c:pt>
                <c:pt idx="9026">
                  <c:v>41734.052083333336</c:v>
                </c:pt>
                <c:pt idx="9027">
                  <c:v>41734.0625</c:v>
                </c:pt>
                <c:pt idx="9028">
                  <c:v>41734.072916666664</c:v>
                </c:pt>
                <c:pt idx="9029">
                  <c:v>41734.083333333336</c:v>
                </c:pt>
                <c:pt idx="9030">
                  <c:v>41734.09375</c:v>
                </c:pt>
                <c:pt idx="9031">
                  <c:v>41734.104166666664</c:v>
                </c:pt>
                <c:pt idx="9032">
                  <c:v>41734.114583333336</c:v>
                </c:pt>
                <c:pt idx="9033">
                  <c:v>41734.125</c:v>
                </c:pt>
                <c:pt idx="9034">
                  <c:v>41734.135416666664</c:v>
                </c:pt>
                <c:pt idx="9035">
                  <c:v>41734.145833333336</c:v>
                </c:pt>
                <c:pt idx="9036">
                  <c:v>41734.15625</c:v>
                </c:pt>
                <c:pt idx="9037">
                  <c:v>41734.166666666664</c:v>
                </c:pt>
                <c:pt idx="9038">
                  <c:v>41734.177083333336</c:v>
                </c:pt>
                <c:pt idx="9039">
                  <c:v>41734.1875</c:v>
                </c:pt>
                <c:pt idx="9040">
                  <c:v>41734.197916666664</c:v>
                </c:pt>
                <c:pt idx="9041">
                  <c:v>41734.208333333336</c:v>
                </c:pt>
                <c:pt idx="9042">
                  <c:v>41734.21875</c:v>
                </c:pt>
                <c:pt idx="9043">
                  <c:v>41734.229166666664</c:v>
                </c:pt>
                <c:pt idx="9044">
                  <c:v>41734.239583333336</c:v>
                </c:pt>
                <c:pt idx="9045">
                  <c:v>41734.25</c:v>
                </c:pt>
                <c:pt idx="9046">
                  <c:v>41734.260416666664</c:v>
                </c:pt>
                <c:pt idx="9047">
                  <c:v>41734.270833333336</c:v>
                </c:pt>
                <c:pt idx="9048">
                  <c:v>41734.28125</c:v>
                </c:pt>
                <c:pt idx="9049">
                  <c:v>41734.291666666664</c:v>
                </c:pt>
                <c:pt idx="9050">
                  <c:v>41734.302083333336</c:v>
                </c:pt>
                <c:pt idx="9051">
                  <c:v>41734.3125</c:v>
                </c:pt>
                <c:pt idx="9052">
                  <c:v>41734.322916666664</c:v>
                </c:pt>
                <c:pt idx="9053">
                  <c:v>41734.333333333336</c:v>
                </c:pt>
                <c:pt idx="9054">
                  <c:v>41734.34375</c:v>
                </c:pt>
                <c:pt idx="9055">
                  <c:v>41734.354166666664</c:v>
                </c:pt>
                <c:pt idx="9056">
                  <c:v>41734.364583333336</c:v>
                </c:pt>
                <c:pt idx="9057">
                  <c:v>41734.375</c:v>
                </c:pt>
                <c:pt idx="9058">
                  <c:v>41734.385416666664</c:v>
                </c:pt>
                <c:pt idx="9059">
                  <c:v>41734.395833333336</c:v>
                </c:pt>
                <c:pt idx="9060">
                  <c:v>41734.40625</c:v>
                </c:pt>
                <c:pt idx="9061">
                  <c:v>41734.416666666664</c:v>
                </c:pt>
                <c:pt idx="9062">
                  <c:v>41734.427083333336</c:v>
                </c:pt>
                <c:pt idx="9063">
                  <c:v>41734.4375</c:v>
                </c:pt>
                <c:pt idx="9064">
                  <c:v>41734.447916666664</c:v>
                </c:pt>
                <c:pt idx="9065">
                  <c:v>41734.458333333336</c:v>
                </c:pt>
                <c:pt idx="9066">
                  <c:v>41734.46875</c:v>
                </c:pt>
                <c:pt idx="9067">
                  <c:v>41734.479166666664</c:v>
                </c:pt>
                <c:pt idx="9068">
                  <c:v>41734.489583333336</c:v>
                </c:pt>
                <c:pt idx="9069">
                  <c:v>41734.5</c:v>
                </c:pt>
                <c:pt idx="9070">
                  <c:v>41734.510416666664</c:v>
                </c:pt>
                <c:pt idx="9071">
                  <c:v>41734.520833333336</c:v>
                </c:pt>
                <c:pt idx="9072">
                  <c:v>41734.53125</c:v>
                </c:pt>
                <c:pt idx="9073">
                  <c:v>41734.541666666664</c:v>
                </c:pt>
                <c:pt idx="9074">
                  <c:v>41734.552083333336</c:v>
                </c:pt>
                <c:pt idx="9075">
                  <c:v>41734.5625</c:v>
                </c:pt>
                <c:pt idx="9076">
                  <c:v>41734.572916666664</c:v>
                </c:pt>
                <c:pt idx="9077">
                  <c:v>41734.583333333336</c:v>
                </c:pt>
                <c:pt idx="9078">
                  <c:v>41734.59375</c:v>
                </c:pt>
                <c:pt idx="9079">
                  <c:v>41734.604166666664</c:v>
                </c:pt>
                <c:pt idx="9080">
                  <c:v>41734.614583333336</c:v>
                </c:pt>
                <c:pt idx="9081">
                  <c:v>41734.625</c:v>
                </c:pt>
                <c:pt idx="9082">
                  <c:v>41734.635416666664</c:v>
                </c:pt>
                <c:pt idx="9083">
                  <c:v>41734.645833333336</c:v>
                </c:pt>
                <c:pt idx="9084">
                  <c:v>41734.65625</c:v>
                </c:pt>
                <c:pt idx="9085">
                  <c:v>41734.666666666664</c:v>
                </c:pt>
                <c:pt idx="9086">
                  <c:v>41734.677083333336</c:v>
                </c:pt>
                <c:pt idx="9087">
                  <c:v>41734.6875</c:v>
                </c:pt>
                <c:pt idx="9088">
                  <c:v>41734.697916666664</c:v>
                </c:pt>
                <c:pt idx="9089">
                  <c:v>41734.708333333336</c:v>
                </c:pt>
                <c:pt idx="9090">
                  <c:v>41734.71875</c:v>
                </c:pt>
                <c:pt idx="9091">
                  <c:v>41734.729166666664</c:v>
                </c:pt>
                <c:pt idx="9092">
                  <c:v>41734.739583333336</c:v>
                </c:pt>
                <c:pt idx="9093">
                  <c:v>41734.75</c:v>
                </c:pt>
                <c:pt idx="9094">
                  <c:v>41734.760416666664</c:v>
                </c:pt>
                <c:pt idx="9095">
                  <c:v>41734.770833333336</c:v>
                </c:pt>
                <c:pt idx="9096">
                  <c:v>41734.78125</c:v>
                </c:pt>
                <c:pt idx="9097">
                  <c:v>41734.791666666664</c:v>
                </c:pt>
                <c:pt idx="9098">
                  <c:v>41734.802083333336</c:v>
                </c:pt>
                <c:pt idx="9099">
                  <c:v>41734.8125</c:v>
                </c:pt>
                <c:pt idx="9100">
                  <c:v>41734.822916666664</c:v>
                </c:pt>
                <c:pt idx="9101">
                  <c:v>41734.833333333336</c:v>
                </c:pt>
                <c:pt idx="9102">
                  <c:v>41734.84375</c:v>
                </c:pt>
                <c:pt idx="9103">
                  <c:v>41734.854166666664</c:v>
                </c:pt>
                <c:pt idx="9104">
                  <c:v>41734.864583333336</c:v>
                </c:pt>
                <c:pt idx="9105">
                  <c:v>41734.875</c:v>
                </c:pt>
                <c:pt idx="9106">
                  <c:v>41734.885416666664</c:v>
                </c:pt>
                <c:pt idx="9107">
                  <c:v>41734.895833333336</c:v>
                </c:pt>
                <c:pt idx="9108">
                  <c:v>41734.90625</c:v>
                </c:pt>
                <c:pt idx="9109">
                  <c:v>41734.916666666664</c:v>
                </c:pt>
                <c:pt idx="9110">
                  <c:v>41734.927083333336</c:v>
                </c:pt>
                <c:pt idx="9111">
                  <c:v>41734.9375</c:v>
                </c:pt>
                <c:pt idx="9112">
                  <c:v>41734.947916666664</c:v>
                </c:pt>
                <c:pt idx="9113">
                  <c:v>41734.958333333336</c:v>
                </c:pt>
                <c:pt idx="9114">
                  <c:v>41734.96875</c:v>
                </c:pt>
                <c:pt idx="9115">
                  <c:v>41734.979166666664</c:v>
                </c:pt>
                <c:pt idx="9116">
                  <c:v>41734.989583333336</c:v>
                </c:pt>
                <c:pt idx="9117">
                  <c:v>41735</c:v>
                </c:pt>
                <c:pt idx="9118">
                  <c:v>41735.010416666664</c:v>
                </c:pt>
                <c:pt idx="9119">
                  <c:v>41735.020833333336</c:v>
                </c:pt>
                <c:pt idx="9120">
                  <c:v>41735.03125</c:v>
                </c:pt>
                <c:pt idx="9121">
                  <c:v>41735.041666666664</c:v>
                </c:pt>
                <c:pt idx="9122">
                  <c:v>41735.052083333336</c:v>
                </c:pt>
                <c:pt idx="9123">
                  <c:v>41735.0625</c:v>
                </c:pt>
                <c:pt idx="9124">
                  <c:v>41735.072916666664</c:v>
                </c:pt>
                <c:pt idx="9125">
                  <c:v>41735.083333333336</c:v>
                </c:pt>
                <c:pt idx="9126">
                  <c:v>41735.09375</c:v>
                </c:pt>
                <c:pt idx="9127">
                  <c:v>41735.104166666664</c:v>
                </c:pt>
                <c:pt idx="9128">
                  <c:v>41735.114583333336</c:v>
                </c:pt>
                <c:pt idx="9129">
                  <c:v>41735.125</c:v>
                </c:pt>
                <c:pt idx="9130">
                  <c:v>41735.135416666664</c:v>
                </c:pt>
                <c:pt idx="9131">
                  <c:v>41735.145833333336</c:v>
                </c:pt>
                <c:pt idx="9132">
                  <c:v>41735.15625</c:v>
                </c:pt>
                <c:pt idx="9133">
                  <c:v>41735.166666666664</c:v>
                </c:pt>
                <c:pt idx="9134">
                  <c:v>41735.177083333336</c:v>
                </c:pt>
                <c:pt idx="9135">
                  <c:v>41735.1875</c:v>
                </c:pt>
                <c:pt idx="9136">
                  <c:v>41735.197916666664</c:v>
                </c:pt>
                <c:pt idx="9137">
                  <c:v>41735.208333333336</c:v>
                </c:pt>
                <c:pt idx="9138">
                  <c:v>41735.21875</c:v>
                </c:pt>
                <c:pt idx="9139">
                  <c:v>41735.229166666664</c:v>
                </c:pt>
                <c:pt idx="9140">
                  <c:v>41735.239583333336</c:v>
                </c:pt>
                <c:pt idx="9141">
                  <c:v>41735.25</c:v>
                </c:pt>
                <c:pt idx="9142">
                  <c:v>41735.260416666664</c:v>
                </c:pt>
                <c:pt idx="9143">
                  <c:v>41735.270833333336</c:v>
                </c:pt>
                <c:pt idx="9144">
                  <c:v>41735.28125</c:v>
                </c:pt>
                <c:pt idx="9145">
                  <c:v>41735.291666666664</c:v>
                </c:pt>
                <c:pt idx="9146">
                  <c:v>41735.302083333336</c:v>
                </c:pt>
                <c:pt idx="9147">
                  <c:v>41735.3125</c:v>
                </c:pt>
                <c:pt idx="9148">
                  <c:v>41735.322916666664</c:v>
                </c:pt>
                <c:pt idx="9149">
                  <c:v>41735.333333333336</c:v>
                </c:pt>
                <c:pt idx="9150">
                  <c:v>41735.34375</c:v>
                </c:pt>
                <c:pt idx="9151">
                  <c:v>41735.354166666664</c:v>
                </c:pt>
                <c:pt idx="9152">
                  <c:v>41735.364583333336</c:v>
                </c:pt>
                <c:pt idx="9153">
                  <c:v>41735.375</c:v>
                </c:pt>
                <c:pt idx="9154">
                  <c:v>41735.385416666664</c:v>
                </c:pt>
                <c:pt idx="9155">
                  <c:v>41735.395833333336</c:v>
                </c:pt>
                <c:pt idx="9156">
                  <c:v>41735.40625</c:v>
                </c:pt>
                <c:pt idx="9157">
                  <c:v>41735.416666666664</c:v>
                </c:pt>
                <c:pt idx="9158">
                  <c:v>41735.427083333336</c:v>
                </c:pt>
                <c:pt idx="9159">
                  <c:v>41735.4375</c:v>
                </c:pt>
                <c:pt idx="9160">
                  <c:v>41735.447916666664</c:v>
                </c:pt>
                <c:pt idx="9161">
                  <c:v>41735.458333333336</c:v>
                </c:pt>
                <c:pt idx="9162">
                  <c:v>41735.46875</c:v>
                </c:pt>
                <c:pt idx="9163">
                  <c:v>41735.479166666664</c:v>
                </c:pt>
                <c:pt idx="9164">
                  <c:v>41735.489583333336</c:v>
                </c:pt>
                <c:pt idx="9165">
                  <c:v>41735.5</c:v>
                </c:pt>
                <c:pt idx="9166">
                  <c:v>41735.510416666664</c:v>
                </c:pt>
                <c:pt idx="9167">
                  <c:v>41735.520833333336</c:v>
                </c:pt>
                <c:pt idx="9168">
                  <c:v>41735.53125</c:v>
                </c:pt>
                <c:pt idx="9169">
                  <c:v>41735.541666666664</c:v>
                </c:pt>
                <c:pt idx="9170">
                  <c:v>41735.552083333336</c:v>
                </c:pt>
                <c:pt idx="9171">
                  <c:v>41735.5625</c:v>
                </c:pt>
                <c:pt idx="9172">
                  <c:v>41735.572916666664</c:v>
                </c:pt>
                <c:pt idx="9173">
                  <c:v>41735.583333333336</c:v>
                </c:pt>
                <c:pt idx="9174">
                  <c:v>41735.59375</c:v>
                </c:pt>
                <c:pt idx="9175">
                  <c:v>41735.604166666664</c:v>
                </c:pt>
                <c:pt idx="9176">
                  <c:v>41735.614583333336</c:v>
                </c:pt>
                <c:pt idx="9177">
                  <c:v>41735.625</c:v>
                </c:pt>
                <c:pt idx="9178">
                  <c:v>41735.635416666664</c:v>
                </c:pt>
                <c:pt idx="9179">
                  <c:v>41735.645833333336</c:v>
                </c:pt>
                <c:pt idx="9180">
                  <c:v>41735.65625</c:v>
                </c:pt>
                <c:pt idx="9181">
                  <c:v>41735.666666666664</c:v>
                </c:pt>
                <c:pt idx="9182">
                  <c:v>41735.677083333336</c:v>
                </c:pt>
                <c:pt idx="9183">
                  <c:v>41735.6875</c:v>
                </c:pt>
                <c:pt idx="9184">
                  <c:v>41735.697916666664</c:v>
                </c:pt>
                <c:pt idx="9185">
                  <c:v>41735.708333333336</c:v>
                </c:pt>
                <c:pt idx="9186">
                  <c:v>41735.71875</c:v>
                </c:pt>
                <c:pt idx="9187">
                  <c:v>41735.729166666664</c:v>
                </c:pt>
                <c:pt idx="9188">
                  <c:v>41735.739583333336</c:v>
                </c:pt>
                <c:pt idx="9189">
                  <c:v>41735.75</c:v>
                </c:pt>
                <c:pt idx="9190">
                  <c:v>41735.760416666664</c:v>
                </c:pt>
                <c:pt idx="9191">
                  <c:v>41735.770833333336</c:v>
                </c:pt>
                <c:pt idx="9192">
                  <c:v>41735.78125</c:v>
                </c:pt>
                <c:pt idx="9193">
                  <c:v>41735.791666666664</c:v>
                </c:pt>
                <c:pt idx="9194">
                  <c:v>41735.802083333336</c:v>
                </c:pt>
                <c:pt idx="9195">
                  <c:v>41735.8125</c:v>
                </c:pt>
                <c:pt idx="9196">
                  <c:v>41735.822916666664</c:v>
                </c:pt>
                <c:pt idx="9197">
                  <c:v>41735.833333333336</c:v>
                </c:pt>
                <c:pt idx="9198">
                  <c:v>41735.84375</c:v>
                </c:pt>
                <c:pt idx="9199">
                  <c:v>41735.854166666664</c:v>
                </c:pt>
                <c:pt idx="9200">
                  <c:v>41735.864583333336</c:v>
                </c:pt>
                <c:pt idx="9201">
                  <c:v>41735.875</c:v>
                </c:pt>
                <c:pt idx="9202">
                  <c:v>41735.885416666664</c:v>
                </c:pt>
                <c:pt idx="9203">
                  <c:v>41735.895833333336</c:v>
                </c:pt>
                <c:pt idx="9204">
                  <c:v>41735.90625</c:v>
                </c:pt>
                <c:pt idx="9205">
                  <c:v>41735.916666666664</c:v>
                </c:pt>
                <c:pt idx="9206">
                  <c:v>41735.927083333336</c:v>
                </c:pt>
                <c:pt idx="9207">
                  <c:v>41735.9375</c:v>
                </c:pt>
                <c:pt idx="9208">
                  <c:v>41735.947916666664</c:v>
                </c:pt>
                <c:pt idx="9209">
                  <c:v>41735.958333333336</c:v>
                </c:pt>
                <c:pt idx="9210">
                  <c:v>41735.96875</c:v>
                </c:pt>
                <c:pt idx="9211">
                  <c:v>41735.979166666664</c:v>
                </c:pt>
                <c:pt idx="9212">
                  <c:v>41735.989583333336</c:v>
                </c:pt>
                <c:pt idx="9213">
                  <c:v>41736</c:v>
                </c:pt>
                <c:pt idx="9214">
                  <c:v>41736.010416666664</c:v>
                </c:pt>
                <c:pt idx="9215">
                  <c:v>41736.020833333336</c:v>
                </c:pt>
                <c:pt idx="9216">
                  <c:v>41736.03125</c:v>
                </c:pt>
                <c:pt idx="9217">
                  <c:v>41736.041666666664</c:v>
                </c:pt>
                <c:pt idx="9218">
                  <c:v>41736.052083333336</c:v>
                </c:pt>
                <c:pt idx="9219">
                  <c:v>41736.0625</c:v>
                </c:pt>
                <c:pt idx="9220">
                  <c:v>41736.072916666664</c:v>
                </c:pt>
                <c:pt idx="9221">
                  <c:v>41736.083333333336</c:v>
                </c:pt>
                <c:pt idx="9222">
                  <c:v>41736.09375</c:v>
                </c:pt>
                <c:pt idx="9223">
                  <c:v>41736.104166666664</c:v>
                </c:pt>
                <c:pt idx="9224">
                  <c:v>41736.114583333336</c:v>
                </c:pt>
                <c:pt idx="9225">
                  <c:v>41736.125</c:v>
                </c:pt>
                <c:pt idx="9226">
                  <c:v>41736.135416666664</c:v>
                </c:pt>
                <c:pt idx="9227">
                  <c:v>41736.145833333336</c:v>
                </c:pt>
                <c:pt idx="9228">
                  <c:v>41736.15625</c:v>
                </c:pt>
                <c:pt idx="9229">
                  <c:v>41736.166666666664</c:v>
                </c:pt>
                <c:pt idx="9230">
                  <c:v>41736.177083333336</c:v>
                </c:pt>
                <c:pt idx="9231">
                  <c:v>41736.1875</c:v>
                </c:pt>
                <c:pt idx="9232">
                  <c:v>41736.197916666664</c:v>
                </c:pt>
                <c:pt idx="9233">
                  <c:v>41736.208333333336</c:v>
                </c:pt>
                <c:pt idx="9234">
                  <c:v>41736.21875</c:v>
                </c:pt>
                <c:pt idx="9235">
                  <c:v>41736.229166666664</c:v>
                </c:pt>
                <c:pt idx="9236">
                  <c:v>41736.239583333336</c:v>
                </c:pt>
                <c:pt idx="9237">
                  <c:v>41736.25</c:v>
                </c:pt>
                <c:pt idx="9238">
                  <c:v>41736.260416666664</c:v>
                </c:pt>
                <c:pt idx="9239">
                  <c:v>41736.270833333336</c:v>
                </c:pt>
                <c:pt idx="9240">
                  <c:v>41736.28125</c:v>
                </c:pt>
                <c:pt idx="9241">
                  <c:v>41736.291666666664</c:v>
                </c:pt>
                <c:pt idx="9242">
                  <c:v>41736.302083333336</c:v>
                </c:pt>
                <c:pt idx="9243">
                  <c:v>41736.3125</c:v>
                </c:pt>
                <c:pt idx="9244">
                  <c:v>41736.322916666664</c:v>
                </c:pt>
                <c:pt idx="9245">
                  <c:v>41736.333333333336</c:v>
                </c:pt>
                <c:pt idx="9246">
                  <c:v>41736.34375</c:v>
                </c:pt>
                <c:pt idx="9247">
                  <c:v>41736.354166666664</c:v>
                </c:pt>
                <c:pt idx="9248">
                  <c:v>41736.364583333336</c:v>
                </c:pt>
                <c:pt idx="9249">
                  <c:v>41736.375</c:v>
                </c:pt>
                <c:pt idx="9250">
                  <c:v>41736.385416666664</c:v>
                </c:pt>
                <c:pt idx="9251">
                  <c:v>41736.395833333336</c:v>
                </c:pt>
                <c:pt idx="9252">
                  <c:v>41736.40625</c:v>
                </c:pt>
                <c:pt idx="9253">
                  <c:v>41736.416666666664</c:v>
                </c:pt>
                <c:pt idx="9254">
                  <c:v>41736.427083333336</c:v>
                </c:pt>
                <c:pt idx="9255">
                  <c:v>41736.4375</c:v>
                </c:pt>
                <c:pt idx="9256">
                  <c:v>41736.447916666664</c:v>
                </c:pt>
                <c:pt idx="9257">
                  <c:v>41736.458333333336</c:v>
                </c:pt>
                <c:pt idx="9258">
                  <c:v>41736.46875</c:v>
                </c:pt>
                <c:pt idx="9259">
                  <c:v>41736.479166666664</c:v>
                </c:pt>
                <c:pt idx="9260">
                  <c:v>41736.489583333336</c:v>
                </c:pt>
                <c:pt idx="9261">
                  <c:v>41736.5</c:v>
                </c:pt>
                <c:pt idx="9262">
                  <c:v>41736.510416666664</c:v>
                </c:pt>
                <c:pt idx="9263">
                  <c:v>41736.520833333336</c:v>
                </c:pt>
                <c:pt idx="9264">
                  <c:v>41736.53125</c:v>
                </c:pt>
                <c:pt idx="9265">
                  <c:v>41736.541666666664</c:v>
                </c:pt>
                <c:pt idx="9266">
                  <c:v>41736.552083333336</c:v>
                </c:pt>
                <c:pt idx="9267">
                  <c:v>41736.5625</c:v>
                </c:pt>
                <c:pt idx="9268">
                  <c:v>41738.642766203702</c:v>
                </c:pt>
                <c:pt idx="9269">
                  <c:v>41747.526435185187</c:v>
                </c:pt>
                <c:pt idx="9270">
                  <c:v>41747.538981481484</c:v>
                </c:pt>
                <c:pt idx="9271">
                  <c:v>41747.541666666664</c:v>
                </c:pt>
                <c:pt idx="9272">
                  <c:v>41747.552083333336</c:v>
                </c:pt>
                <c:pt idx="9273">
                  <c:v>41747.5625</c:v>
                </c:pt>
                <c:pt idx="9274">
                  <c:v>41747.572916666664</c:v>
                </c:pt>
                <c:pt idx="9275">
                  <c:v>41747.583333333336</c:v>
                </c:pt>
                <c:pt idx="9276">
                  <c:v>41747.59375</c:v>
                </c:pt>
                <c:pt idx="9277">
                  <c:v>41747.604166666664</c:v>
                </c:pt>
                <c:pt idx="9278">
                  <c:v>41747.614583333336</c:v>
                </c:pt>
                <c:pt idx="9279">
                  <c:v>41747.625</c:v>
                </c:pt>
                <c:pt idx="9280">
                  <c:v>41747.635416666664</c:v>
                </c:pt>
                <c:pt idx="9281">
                  <c:v>41747.645833333336</c:v>
                </c:pt>
                <c:pt idx="9282">
                  <c:v>41747.65625</c:v>
                </c:pt>
                <c:pt idx="9283">
                  <c:v>41747.666666666664</c:v>
                </c:pt>
                <c:pt idx="9284">
                  <c:v>41747.677083333336</c:v>
                </c:pt>
                <c:pt idx="9285">
                  <c:v>41747.6875</c:v>
                </c:pt>
                <c:pt idx="9286">
                  <c:v>41747.697916666664</c:v>
                </c:pt>
                <c:pt idx="9287">
                  <c:v>41747.708333333336</c:v>
                </c:pt>
                <c:pt idx="9288">
                  <c:v>41747.71875</c:v>
                </c:pt>
                <c:pt idx="9289">
                  <c:v>41747.729166666664</c:v>
                </c:pt>
                <c:pt idx="9290">
                  <c:v>41747.739583333336</c:v>
                </c:pt>
                <c:pt idx="9291">
                  <c:v>41747.75</c:v>
                </c:pt>
                <c:pt idx="9292">
                  <c:v>41747.760416666664</c:v>
                </c:pt>
                <c:pt idx="9293">
                  <c:v>41747.770833333336</c:v>
                </c:pt>
                <c:pt idx="9294">
                  <c:v>41747.78125</c:v>
                </c:pt>
                <c:pt idx="9295">
                  <c:v>41747.791666666664</c:v>
                </c:pt>
                <c:pt idx="9296">
                  <c:v>41747.802083333336</c:v>
                </c:pt>
                <c:pt idx="9297">
                  <c:v>41747.8125</c:v>
                </c:pt>
                <c:pt idx="9298">
                  <c:v>41747.822916666664</c:v>
                </c:pt>
                <c:pt idx="9299">
                  <c:v>41747.833333333336</c:v>
                </c:pt>
                <c:pt idx="9300">
                  <c:v>41747.84375</c:v>
                </c:pt>
                <c:pt idx="9301">
                  <c:v>41747.854166666664</c:v>
                </c:pt>
                <c:pt idx="9302">
                  <c:v>41747.864583333336</c:v>
                </c:pt>
                <c:pt idx="9303">
                  <c:v>41747.875</c:v>
                </c:pt>
                <c:pt idx="9304">
                  <c:v>41747.885416666664</c:v>
                </c:pt>
                <c:pt idx="9305">
                  <c:v>41747.895833333336</c:v>
                </c:pt>
                <c:pt idx="9306">
                  <c:v>41747.90625</c:v>
                </c:pt>
                <c:pt idx="9307">
                  <c:v>41747.916666666664</c:v>
                </c:pt>
                <c:pt idx="9308">
                  <c:v>41747.927083333336</c:v>
                </c:pt>
                <c:pt idx="9309">
                  <c:v>41747.9375</c:v>
                </c:pt>
                <c:pt idx="9310">
                  <c:v>41747.947916666664</c:v>
                </c:pt>
                <c:pt idx="9311">
                  <c:v>41747.958333333336</c:v>
                </c:pt>
                <c:pt idx="9312">
                  <c:v>41747.96875</c:v>
                </c:pt>
                <c:pt idx="9313">
                  <c:v>41747.979166666664</c:v>
                </c:pt>
                <c:pt idx="9314">
                  <c:v>41747.989583333336</c:v>
                </c:pt>
                <c:pt idx="9315">
                  <c:v>41748</c:v>
                </c:pt>
                <c:pt idx="9316">
                  <c:v>41748.010416666664</c:v>
                </c:pt>
                <c:pt idx="9317">
                  <c:v>41748.020833333336</c:v>
                </c:pt>
                <c:pt idx="9318">
                  <c:v>41748.03125</c:v>
                </c:pt>
                <c:pt idx="9319">
                  <c:v>41748.041666666664</c:v>
                </c:pt>
                <c:pt idx="9320">
                  <c:v>41748.052083333336</c:v>
                </c:pt>
                <c:pt idx="9321">
                  <c:v>41748.0625</c:v>
                </c:pt>
                <c:pt idx="9322">
                  <c:v>41748.072916666664</c:v>
                </c:pt>
                <c:pt idx="9323">
                  <c:v>41748.083333333336</c:v>
                </c:pt>
                <c:pt idx="9324">
                  <c:v>41748.09375</c:v>
                </c:pt>
                <c:pt idx="9325">
                  <c:v>41748.104166666664</c:v>
                </c:pt>
                <c:pt idx="9326">
                  <c:v>41748.114583333336</c:v>
                </c:pt>
                <c:pt idx="9327">
                  <c:v>41748.125</c:v>
                </c:pt>
                <c:pt idx="9328">
                  <c:v>41748.135416666664</c:v>
                </c:pt>
                <c:pt idx="9329">
                  <c:v>41748.145833333336</c:v>
                </c:pt>
                <c:pt idx="9330">
                  <c:v>41748.15625</c:v>
                </c:pt>
                <c:pt idx="9331">
                  <c:v>41748.166666666664</c:v>
                </c:pt>
                <c:pt idx="9332">
                  <c:v>41748.177083333336</c:v>
                </c:pt>
                <c:pt idx="9333">
                  <c:v>41748.1875</c:v>
                </c:pt>
                <c:pt idx="9334">
                  <c:v>41748.197916666664</c:v>
                </c:pt>
                <c:pt idx="9335">
                  <c:v>41748.208333333336</c:v>
                </c:pt>
                <c:pt idx="9336">
                  <c:v>41748.21875</c:v>
                </c:pt>
                <c:pt idx="9337">
                  <c:v>41748.229166666664</c:v>
                </c:pt>
                <c:pt idx="9338">
                  <c:v>41748.239583333336</c:v>
                </c:pt>
                <c:pt idx="9339">
                  <c:v>41748.25</c:v>
                </c:pt>
                <c:pt idx="9340">
                  <c:v>41748.260416666664</c:v>
                </c:pt>
                <c:pt idx="9341">
                  <c:v>41748.270833333336</c:v>
                </c:pt>
                <c:pt idx="9342">
                  <c:v>41748.28125</c:v>
                </c:pt>
                <c:pt idx="9343">
                  <c:v>41748.291666666664</c:v>
                </c:pt>
                <c:pt idx="9344">
                  <c:v>41748.302083333336</c:v>
                </c:pt>
                <c:pt idx="9345">
                  <c:v>41748.3125</c:v>
                </c:pt>
                <c:pt idx="9346">
                  <c:v>41748.322916666664</c:v>
                </c:pt>
                <c:pt idx="9347">
                  <c:v>41748.333333333336</c:v>
                </c:pt>
                <c:pt idx="9348">
                  <c:v>41748.34375</c:v>
                </c:pt>
                <c:pt idx="9349">
                  <c:v>41748.354166666664</c:v>
                </c:pt>
                <c:pt idx="9350">
                  <c:v>41748.364583333336</c:v>
                </c:pt>
                <c:pt idx="9351">
                  <c:v>41748.375</c:v>
                </c:pt>
                <c:pt idx="9352">
                  <c:v>41748.385416666664</c:v>
                </c:pt>
                <c:pt idx="9353">
                  <c:v>41748.395833333336</c:v>
                </c:pt>
                <c:pt idx="9354">
                  <c:v>41748.40625</c:v>
                </c:pt>
                <c:pt idx="9355">
                  <c:v>41748.416666666664</c:v>
                </c:pt>
                <c:pt idx="9356">
                  <c:v>41748.427083333336</c:v>
                </c:pt>
                <c:pt idx="9357">
                  <c:v>41748.4375</c:v>
                </c:pt>
                <c:pt idx="9358">
                  <c:v>41748.447916666664</c:v>
                </c:pt>
                <c:pt idx="9359">
                  <c:v>41748.458333333336</c:v>
                </c:pt>
                <c:pt idx="9360">
                  <c:v>41748.46875</c:v>
                </c:pt>
                <c:pt idx="9361">
                  <c:v>41748.479166666664</c:v>
                </c:pt>
                <c:pt idx="9362">
                  <c:v>41748.489583333336</c:v>
                </c:pt>
                <c:pt idx="9363">
                  <c:v>41748.5</c:v>
                </c:pt>
                <c:pt idx="9364">
                  <c:v>41748.510416666664</c:v>
                </c:pt>
                <c:pt idx="9365">
                  <c:v>41748.520833333336</c:v>
                </c:pt>
                <c:pt idx="9366">
                  <c:v>41748.53125</c:v>
                </c:pt>
                <c:pt idx="9367">
                  <c:v>41748.541666666664</c:v>
                </c:pt>
                <c:pt idx="9368">
                  <c:v>41748.552083333336</c:v>
                </c:pt>
                <c:pt idx="9369">
                  <c:v>41748.5625</c:v>
                </c:pt>
                <c:pt idx="9370">
                  <c:v>41748.572916666664</c:v>
                </c:pt>
                <c:pt idx="9371">
                  <c:v>41748.583333333336</c:v>
                </c:pt>
                <c:pt idx="9372">
                  <c:v>41748.59375</c:v>
                </c:pt>
                <c:pt idx="9373">
                  <c:v>41748.604166666664</c:v>
                </c:pt>
                <c:pt idx="9374">
                  <c:v>41748.614583333336</c:v>
                </c:pt>
                <c:pt idx="9375">
                  <c:v>41748.625</c:v>
                </c:pt>
                <c:pt idx="9376">
                  <c:v>41748.635416666664</c:v>
                </c:pt>
                <c:pt idx="9377">
                  <c:v>41748.645833333336</c:v>
                </c:pt>
                <c:pt idx="9378">
                  <c:v>41748.65625</c:v>
                </c:pt>
                <c:pt idx="9379">
                  <c:v>41748.666666666664</c:v>
                </c:pt>
                <c:pt idx="9380">
                  <c:v>41748.677083333336</c:v>
                </c:pt>
                <c:pt idx="9381">
                  <c:v>41748.6875</c:v>
                </c:pt>
                <c:pt idx="9382">
                  <c:v>41748.697916666664</c:v>
                </c:pt>
                <c:pt idx="9383">
                  <c:v>41748.708333333336</c:v>
                </c:pt>
                <c:pt idx="9384">
                  <c:v>41748.71875</c:v>
                </c:pt>
                <c:pt idx="9385">
                  <c:v>41748.729166666664</c:v>
                </c:pt>
                <c:pt idx="9386">
                  <c:v>41748.739583333336</c:v>
                </c:pt>
                <c:pt idx="9387">
                  <c:v>41748.75</c:v>
                </c:pt>
                <c:pt idx="9388">
                  <c:v>41748.760416666664</c:v>
                </c:pt>
                <c:pt idx="9389">
                  <c:v>41748.770833333336</c:v>
                </c:pt>
                <c:pt idx="9390">
                  <c:v>41748.78125</c:v>
                </c:pt>
                <c:pt idx="9391">
                  <c:v>41748.791666666664</c:v>
                </c:pt>
                <c:pt idx="9392">
                  <c:v>41748.802083333336</c:v>
                </c:pt>
                <c:pt idx="9393">
                  <c:v>41748.8125</c:v>
                </c:pt>
                <c:pt idx="9394">
                  <c:v>41748.822916666664</c:v>
                </c:pt>
                <c:pt idx="9395">
                  <c:v>41748.833333333336</c:v>
                </c:pt>
                <c:pt idx="9396">
                  <c:v>41748.84375</c:v>
                </c:pt>
                <c:pt idx="9397">
                  <c:v>41748.854166666664</c:v>
                </c:pt>
                <c:pt idx="9398">
                  <c:v>41748.864583333336</c:v>
                </c:pt>
                <c:pt idx="9399">
                  <c:v>41748.875</c:v>
                </c:pt>
                <c:pt idx="9400">
                  <c:v>41748.885416666664</c:v>
                </c:pt>
                <c:pt idx="9401">
                  <c:v>41748.895833333336</c:v>
                </c:pt>
                <c:pt idx="9402">
                  <c:v>41748.90625</c:v>
                </c:pt>
                <c:pt idx="9403">
                  <c:v>41748.916666666664</c:v>
                </c:pt>
                <c:pt idx="9404">
                  <c:v>41748.927083333336</c:v>
                </c:pt>
                <c:pt idx="9405">
                  <c:v>41748.9375</c:v>
                </c:pt>
                <c:pt idx="9406">
                  <c:v>41748.947916666664</c:v>
                </c:pt>
                <c:pt idx="9407">
                  <c:v>41748.958333333336</c:v>
                </c:pt>
                <c:pt idx="9408">
                  <c:v>41748.96875</c:v>
                </c:pt>
                <c:pt idx="9409">
                  <c:v>41748.979166666664</c:v>
                </c:pt>
                <c:pt idx="9410">
                  <c:v>41748.989583333336</c:v>
                </c:pt>
                <c:pt idx="9411">
                  <c:v>41749</c:v>
                </c:pt>
                <c:pt idx="9412">
                  <c:v>41749.010416666664</c:v>
                </c:pt>
                <c:pt idx="9413">
                  <c:v>41749.020833333336</c:v>
                </c:pt>
                <c:pt idx="9414">
                  <c:v>41749.03125</c:v>
                </c:pt>
                <c:pt idx="9415">
                  <c:v>41749.041666666664</c:v>
                </c:pt>
                <c:pt idx="9416">
                  <c:v>41749.052083333336</c:v>
                </c:pt>
                <c:pt idx="9417">
                  <c:v>41749.0625</c:v>
                </c:pt>
                <c:pt idx="9418">
                  <c:v>41749.072916666664</c:v>
                </c:pt>
                <c:pt idx="9419">
                  <c:v>41749.083333333336</c:v>
                </c:pt>
                <c:pt idx="9420">
                  <c:v>41749.09375</c:v>
                </c:pt>
                <c:pt idx="9421">
                  <c:v>41749.104166666664</c:v>
                </c:pt>
                <c:pt idx="9422">
                  <c:v>41749.114583333336</c:v>
                </c:pt>
                <c:pt idx="9423">
                  <c:v>41749.125</c:v>
                </c:pt>
                <c:pt idx="9424">
                  <c:v>41749.135416666664</c:v>
                </c:pt>
                <c:pt idx="9425">
                  <c:v>41749.145833333336</c:v>
                </c:pt>
                <c:pt idx="9426">
                  <c:v>41749.15625</c:v>
                </c:pt>
                <c:pt idx="9427">
                  <c:v>41749.166666666664</c:v>
                </c:pt>
                <c:pt idx="9428">
                  <c:v>41749.177083333336</c:v>
                </c:pt>
                <c:pt idx="9429">
                  <c:v>41749.1875</c:v>
                </c:pt>
                <c:pt idx="9430">
                  <c:v>41749.197916666664</c:v>
                </c:pt>
                <c:pt idx="9431">
                  <c:v>41749.208333333336</c:v>
                </c:pt>
                <c:pt idx="9432">
                  <c:v>41749.21875</c:v>
                </c:pt>
                <c:pt idx="9433">
                  <c:v>41749.229166666664</c:v>
                </c:pt>
                <c:pt idx="9434">
                  <c:v>41749.239583333336</c:v>
                </c:pt>
                <c:pt idx="9435">
                  <c:v>41749.25</c:v>
                </c:pt>
                <c:pt idx="9436">
                  <c:v>41749.260416666664</c:v>
                </c:pt>
                <c:pt idx="9437">
                  <c:v>41749.270833333336</c:v>
                </c:pt>
                <c:pt idx="9438">
                  <c:v>41749.28125</c:v>
                </c:pt>
                <c:pt idx="9439">
                  <c:v>41749.291666666664</c:v>
                </c:pt>
                <c:pt idx="9440">
                  <c:v>41749.302083333336</c:v>
                </c:pt>
                <c:pt idx="9441">
                  <c:v>41749.3125</c:v>
                </c:pt>
                <c:pt idx="9442">
                  <c:v>41749.322916666664</c:v>
                </c:pt>
                <c:pt idx="9443">
                  <c:v>41749.333333333336</c:v>
                </c:pt>
                <c:pt idx="9444">
                  <c:v>41749.34375</c:v>
                </c:pt>
                <c:pt idx="9445">
                  <c:v>41749.354166666664</c:v>
                </c:pt>
                <c:pt idx="9446">
                  <c:v>41749.364583333336</c:v>
                </c:pt>
                <c:pt idx="9447">
                  <c:v>41749.375</c:v>
                </c:pt>
                <c:pt idx="9448">
                  <c:v>41749.385416666664</c:v>
                </c:pt>
                <c:pt idx="9449">
                  <c:v>41749.395833333336</c:v>
                </c:pt>
                <c:pt idx="9450">
                  <c:v>41749.40625</c:v>
                </c:pt>
                <c:pt idx="9451">
                  <c:v>41749.416666666664</c:v>
                </c:pt>
                <c:pt idx="9452">
                  <c:v>41749.427083333336</c:v>
                </c:pt>
                <c:pt idx="9453">
                  <c:v>41749.4375</c:v>
                </c:pt>
                <c:pt idx="9454">
                  <c:v>41749.447916666664</c:v>
                </c:pt>
                <c:pt idx="9455">
                  <c:v>41749.458333333336</c:v>
                </c:pt>
                <c:pt idx="9456">
                  <c:v>41749.46875</c:v>
                </c:pt>
                <c:pt idx="9457">
                  <c:v>41749.479166666664</c:v>
                </c:pt>
                <c:pt idx="9458">
                  <c:v>41749.489583333336</c:v>
                </c:pt>
                <c:pt idx="9459">
                  <c:v>41749.5</c:v>
                </c:pt>
                <c:pt idx="9460">
                  <c:v>41749.510416666664</c:v>
                </c:pt>
                <c:pt idx="9461">
                  <c:v>41749.520833333336</c:v>
                </c:pt>
                <c:pt idx="9462">
                  <c:v>41749.53125</c:v>
                </c:pt>
                <c:pt idx="9463">
                  <c:v>41749.541666666664</c:v>
                </c:pt>
                <c:pt idx="9464">
                  <c:v>41749.552083333336</c:v>
                </c:pt>
                <c:pt idx="9465">
                  <c:v>41749.5625</c:v>
                </c:pt>
                <c:pt idx="9466">
                  <c:v>41749.572916666664</c:v>
                </c:pt>
                <c:pt idx="9467">
                  <c:v>41749.583333333336</c:v>
                </c:pt>
                <c:pt idx="9468">
                  <c:v>41749.59375</c:v>
                </c:pt>
                <c:pt idx="9469">
                  <c:v>41749.604166666664</c:v>
                </c:pt>
                <c:pt idx="9470">
                  <c:v>41749.614583333336</c:v>
                </c:pt>
                <c:pt idx="9471">
                  <c:v>41749.625</c:v>
                </c:pt>
                <c:pt idx="9472">
                  <c:v>41749.635416666664</c:v>
                </c:pt>
                <c:pt idx="9473">
                  <c:v>41749.645833333336</c:v>
                </c:pt>
                <c:pt idx="9474">
                  <c:v>41749.65625</c:v>
                </c:pt>
                <c:pt idx="9475">
                  <c:v>41749.666666666664</c:v>
                </c:pt>
                <c:pt idx="9476">
                  <c:v>41749.677083333336</c:v>
                </c:pt>
                <c:pt idx="9477">
                  <c:v>41749.6875</c:v>
                </c:pt>
                <c:pt idx="9478">
                  <c:v>41749.697916666664</c:v>
                </c:pt>
                <c:pt idx="9479">
                  <c:v>41749.708333333336</c:v>
                </c:pt>
                <c:pt idx="9480">
                  <c:v>41749.71875</c:v>
                </c:pt>
                <c:pt idx="9481">
                  <c:v>41749.729166666664</c:v>
                </c:pt>
                <c:pt idx="9482">
                  <c:v>41749.739583333336</c:v>
                </c:pt>
                <c:pt idx="9483">
                  <c:v>41749.75</c:v>
                </c:pt>
                <c:pt idx="9484">
                  <c:v>41749.760416666664</c:v>
                </c:pt>
                <c:pt idx="9485">
                  <c:v>41749.770833333336</c:v>
                </c:pt>
                <c:pt idx="9486">
                  <c:v>41749.78125</c:v>
                </c:pt>
                <c:pt idx="9487">
                  <c:v>41749.791666666664</c:v>
                </c:pt>
                <c:pt idx="9488">
                  <c:v>41749.802083333336</c:v>
                </c:pt>
                <c:pt idx="9489">
                  <c:v>41749.8125</c:v>
                </c:pt>
                <c:pt idx="9490">
                  <c:v>41749.822916666664</c:v>
                </c:pt>
                <c:pt idx="9491">
                  <c:v>41749.833333333336</c:v>
                </c:pt>
                <c:pt idx="9492">
                  <c:v>41749.84375</c:v>
                </c:pt>
                <c:pt idx="9493">
                  <c:v>41749.854166666664</c:v>
                </c:pt>
                <c:pt idx="9494">
                  <c:v>41749.864583333336</c:v>
                </c:pt>
                <c:pt idx="9495">
                  <c:v>41749.875</c:v>
                </c:pt>
                <c:pt idx="9496">
                  <c:v>41749.885416666664</c:v>
                </c:pt>
                <c:pt idx="9497">
                  <c:v>41749.895833333336</c:v>
                </c:pt>
                <c:pt idx="9498">
                  <c:v>41749.90625</c:v>
                </c:pt>
                <c:pt idx="9499">
                  <c:v>41749.916666666664</c:v>
                </c:pt>
                <c:pt idx="9500">
                  <c:v>41749.927083333336</c:v>
                </c:pt>
                <c:pt idx="9501">
                  <c:v>41749.9375</c:v>
                </c:pt>
                <c:pt idx="9502">
                  <c:v>41749.947916666664</c:v>
                </c:pt>
                <c:pt idx="9503">
                  <c:v>41749.958333333336</c:v>
                </c:pt>
                <c:pt idx="9504">
                  <c:v>41749.96875</c:v>
                </c:pt>
                <c:pt idx="9505">
                  <c:v>41749.979166666664</c:v>
                </c:pt>
                <c:pt idx="9506">
                  <c:v>41749.989583333336</c:v>
                </c:pt>
                <c:pt idx="9507">
                  <c:v>41750</c:v>
                </c:pt>
                <c:pt idx="9508">
                  <c:v>41750.010416666664</c:v>
                </c:pt>
                <c:pt idx="9509">
                  <c:v>41750.020833333336</c:v>
                </c:pt>
                <c:pt idx="9510">
                  <c:v>41750.03125</c:v>
                </c:pt>
                <c:pt idx="9511">
                  <c:v>41750.041666666664</c:v>
                </c:pt>
                <c:pt idx="9512">
                  <c:v>41750.052083333336</c:v>
                </c:pt>
                <c:pt idx="9513">
                  <c:v>41750.0625</c:v>
                </c:pt>
                <c:pt idx="9514">
                  <c:v>41750.072916666664</c:v>
                </c:pt>
                <c:pt idx="9515">
                  <c:v>41750.083333333336</c:v>
                </c:pt>
                <c:pt idx="9516">
                  <c:v>41750.09375</c:v>
                </c:pt>
                <c:pt idx="9517">
                  <c:v>41750.104166666664</c:v>
                </c:pt>
                <c:pt idx="9518">
                  <c:v>41750.114583333336</c:v>
                </c:pt>
                <c:pt idx="9519">
                  <c:v>41750.125</c:v>
                </c:pt>
                <c:pt idx="9520">
                  <c:v>41750.135416666664</c:v>
                </c:pt>
                <c:pt idx="9521">
                  <c:v>41750.145833333336</c:v>
                </c:pt>
                <c:pt idx="9522">
                  <c:v>41750.15625</c:v>
                </c:pt>
                <c:pt idx="9523">
                  <c:v>41750.166666666664</c:v>
                </c:pt>
                <c:pt idx="9524">
                  <c:v>41750.177083333336</c:v>
                </c:pt>
                <c:pt idx="9525">
                  <c:v>41750.1875</c:v>
                </c:pt>
                <c:pt idx="9526">
                  <c:v>41750.197916666664</c:v>
                </c:pt>
                <c:pt idx="9527">
                  <c:v>41750.208333333336</c:v>
                </c:pt>
                <c:pt idx="9528">
                  <c:v>41750.21875</c:v>
                </c:pt>
                <c:pt idx="9529">
                  <c:v>41750.229166666664</c:v>
                </c:pt>
                <c:pt idx="9530">
                  <c:v>41750.239583333336</c:v>
                </c:pt>
                <c:pt idx="9531">
                  <c:v>41750.25</c:v>
                </c:pt>
                <c:pt idx="9532">
                  <c:v>41750.260416666664</c:v>
                </c:pt>
                <c:pt idx="9533">
                  <c:v>41750.270833333336</c:v>
                </c:pt>
                <c:pt idx="9534">
                  <c:v>41750.28125</c:v>
                </c:pt>
                <c:pt idx="9535">
                  <c:v>41750.291666666664</c:v>
                </c:pt>
                <c:pt idx="9536">
                  <c:v>41750.302083333336</c:v>
                </c:pt>
                <c:pt idx="9537">
                  <c:v>41750.3125</c:v>
                </c:pt>
                <c:pt idx="9538">
                  <c:v>41750.322916666664</c:v>
                </c:pt>
                <c:pt idx="9539">
                  <c:v>41750.333333333336</c:v>
                </c:pt>
                <c:pt idx="9540">
                  <c:v>41750.34375</c:v>
                </c:pt>
                <c:pt idx="9541">
                  <c:v>41750.354166666664</c:v>
                </c:pt>
                <c:pt idx="9542">
                  <c:v>41750.364583333336</c:v>
                </c:pt>
                <c:pt idx="9543">
                  <c:v>41750.375</c:v>
                </c:pt>
                <c:pt idx="9544">
                  <c:v>41750.385416666664</c:v>
                </c:pt>
                <c:pt idx="9545">
                  <c:v>41750.395833333336</c:v>
                </c:pt>
                <c:pt idx="9546">
                  <c:v>41750.40625</c:v>
                </c:pt>
                <c:pt idx="9547">
                  <c:v>41750.416666666664</c:v>
                </c:pt>
                <c:pt idx="9548">
                  <c:v>41750.427083333336</c:v>
                </c:pt>
                <c:pt idx="9549">
                  <c:v>41750.4375</c:v>
                </c:pt>
                <c:pt idx="9550">
                  <c:v>41750.447916666664</c:v>
                </c:pt>
                <c:pt idx="9551">
                  <c:v>41750.458333333336</c:v>
                </c:pt>
                <c:pt idx="9552">
                  <c:v>41750.46875</c:v>
                </c:pt>
                <c:pt idx="9553">
                  <c:v>41750.479166666664</c:v>
                </c:pt>
                <c:pt idx="9554">
                  <c:v>41750.489583333336</c:v>
                </c:pt>
                <c:pt idx="9555">
                  <c:v>41750.5</c:v>
                </c:pt>
                <c:pt idx="9556">
                  <c:v>41750.510416666664</c:v>
                </c:pt>
                <c:pt idx="9557">
                  <c:v>41750.520833333336</c:v>
                </c:pt>
                <c:pt idx="9558">
                  <c:v>41750.53125</c:v>
                </c:pt>
                <c:pt idx="9559">
                  <c:v>41750.541666666664</c:v>
                </c:pt>
                <c:pt idx="9560">
                  <c:v>41750.552083333336</c:v>
                </c:pt>
                <c:pt idx="9561">
                  <c:v>41750.5625</c:v>
                </c:pt>
                <c:pt idx="9562">
                  <c:v>41750.572916666664</c:v>
                </c:pt>
                <c:pt idx="9563">
                  <c:v>41750.583333333336</c:v>
                </c:pt>
                <c:pt idx="9564">
                  <c:v>41750.59375</c:v>
                </c:pt>
                <c:pt idx="9565">
                  <c:v>41750.604166666664</c:v>
                </c:pt>
                <c:pt idx="9566">
                  <c:v>41750.614583333336</c:v>
                </c:pt>
                <c:pt idx="9567">
                  <c:v>41750.625</c:v>
                </c:pt>
                <c:pt idx="9568">
                  <c:v>41750.635416666664</c:v>
                </c:pt>
                <c:pt idx="9569">
                  <c:v>41750.645833333336</c:v>
                </c:pt>
                <c:pt idx="9570">
                  <c:v>41750.65625</c:v>
                </c:pt>
                <c:pt idx="9571">
                  <c:v>41750.666666666664</c:v>
                </c:pt>
                <c:pt idx="9572">
                  <c:v>41750.677083333336</c:v>
                </c:pt>
                <c:pt idx="9573">
                  <c:v>41750.6875</c:v>
                </c:pt>
                <c:pt idx="9574">
                  <c:v>41750.697916666664</c:v>
                </c:pt>
                <c:pt idx="9575">
                  <c:v>41750.708333333336</c:v>
                </c:pt>
                <c:pt idx="9576">
                  <c:v>41750.71875</c:v>
                </c:pt>
                <c:pt idx="9577">
                  <c:v>41750.729166666664</c:v>
                </c:pt>
                <c:pt idx="9578">
                  <c:v>41750.739583333336</c:v>
                </c:pt>
                <c:pt idx="9579">
                  <c:v>41750.75</c:v>
                </c:pt>
                <c:pt idx="9580">
                  <c:v>41750.760416666664</c:v>
                </c:pt>
                <c:pt idx="9581">
                  <c:v>41750.770833333336</c:v>
                </c:pt>
                <c:pt idx="9582">
                  <c:v>41750.78125</c:v>
                </c:pt>
                <c:pt idx="9583">
                  <c:v>41750.791666666664</c:v>
                </c:pt>
                <c:pt idx="9584">
                  <c:v>41750.802083333336</c:v>
                </c:pt>
                <c:pt idx="9585">
                  <c:v>41750.8125</c:v>
                </c:pt>
                <c:pt idx="9586">
                  <c:v>41750.822916666664</c:v>
                </c:pt>
                <c:pt idx="9587">
                  <c:v>41750.833333333336</c:v>
                </c:pt>
                <c:pt idx="9588">
                  <c:v>41750.84375</c:v>
                </c:pt>
                <c:pt idx="9589">
                  <c:v>41750.854166666664</c:v>
                </c:pt>
                <c:pt idx="9590">
                  <c:v>41750.864583333336</c:v>
                </c:pt>
                <c:pt idx="9591">
                  <c:v>41750.875</c:v>
                </c:pt>
                <c:pt idx="9592">
                  <c:v>41750.885416666664</c:v>
                </c:pt>
                <c:pt idx="9593">
                  <c:v>41750.895833333336</c:v>
                </c:pt>
                <c:pt idx="9594">
                  <c:v>41750.90625</c:v>
                </c:pt>
                <c:pt idx="9595">
                  <c:v>41750.916666666664</c:v>
                </c:pt>
                <c:pt idx="9596">
                  <c:v>41750.927083333336</c:v>
                </c:pt>
                <c:pt idx="9597">
                  <c:v>41750.9375</c:v>
                </c:pt>
                <c:pt idx="9598">
                  <c:v>41750.947916666664</c:v>
                </c:pt>
                <c:pt idx="9599">
                  <c:v>41750.958333333336</c:v>
                </c:pt>
                <c:pt idx="9600">
                  <c:v>41750.96875</c:v>
                </c:pt>
                <c:pt idx="9601">
                  <c:v>41750.979166666664</c:v>
                </c:pt>
                <c:pt idx="9602">
                  <c:v>41750.989583333336</c:v>
                </c:pt>
                <c:pt idx="9603">
                  <c:v>41751</c:v>
                </c:pt>
                <c:pt idx="9604">
                  <c:v>41751.010416666664</c:v>
                </c:pt>
                <c:pt idx="9605">
                  <c:v>41751.020833333336</c:v>
                </c:pt>
                <c:pt idx="9606">
                  <c:v>41751.03125</c:v>
                </c:pt>
                <c:pt idx="9607">
                  <c:v>41751.041666666664</c:v>
                </c:pt>
                <c:pt idx="9608">
                  <c:v>41751.052083333336</c:v>
                </c:pt>
                <c:pt idx="9609">
                  <c:v>41751.0625</c:v>
                </c:pt>
                <c:pt idx="9610">
                  <c:v>41751.072916666664</c:v>
                </c:pt>
                <c:pt idx="9611">
                  <c:v>41751.083333333336</c:v>
                </c:pt>
                <c:pt idx="9612">
                  <c:v>41751.09375</c:v>
                </c:pt>
                <c:pt idx="9613">
                  <c:v>41751.104166666664</c:v>
                </c:pt>
                <c:pt idx="9614">
                  <c:v>41751.114583333336</c:v>
                </c:pt>
                <c:pt idx="9615">
                  <c:v>41751.125</c:v>
                </c:pt>
                <c:pt idx="9616">
                  <c:v>41751.135416666664</c:v>
                </c:pt>
                <c:pt idx="9617">
                  <c:v>41751.145833333336</c:v>
                </c:pt>
                <c:pt idx="9618">
                  <c:v>41751.15625</c:v>
                </c:pt>
                <c:pt idx="9619">
                  <c:v>41751.166666666664</c:v>
                </c:pt>
                <c:pt idx="9620">
                  <c:v>41751.177083333336</c:v>
                </c:pt>
                <c:pt idx="9621">
                  <c:v>41751.1875</c:v>
                </c:pt>
                <c:pt idx="9622">
                  <c:v>41751.197916666664</c:v>
                </c:pt>
                <c:pt idx="9623">
                  <c:v>41751.208333333336</c:v>
                </c:pt>
                <c:pt idx="9624">
                  <c:v>41751.21875</c:v>
                </c:pt>
                <c:pt idx="9625">
                  <c:v>41751.229166666664</c:v>
                </c:pt>
                <c:pt idx="9626">
                  <c:v>41751.239583333336</c:v>
                </c:pt>
                <c:pt idx="9627">
                  <c:v>41751.25</c:v>
                </c:pt>
                <c:pt idx="9628">
                  <c:v>41751.260416666664</c:v>
                </c:pt>
                <c:pt idx="9629">
                  <c:v>41751.270833333336</c:v>
                </c:pt>
                <c:pt idx="9630">
                  <c:v>41751.28125</c:v>
                </c:pt>
                <c:pt idx="9631">
                  <c:v>41751.291666666664</c:v>
                </c:pt>
                <c:pt idx="9632">
                  <c:v>41751.302083333336</c:v>
                </c:pt>
                <c:pt idx="9633">
                  <c:v>41751.3125</c:v>
                </c:pt>
                <c:pt idx="9634">
                  <c:v>41751.322916666664</c:v>
                </c:pt>
                <c:pt idx="9635">
                  <c:v>41751.333333333336</c:v>
                </c:pt>
                <c:pt idx="9636">
                  <c:v>41751.34375</c:v>
                </c:pt>
                <c:pt idx="9637">
                  <c:v>41751.354166666664</c:v>
                </c:pt>
                <c:pt idx="9638">
                  <c:v>41751.364583333336</c:v>
                </c:pt>
                <c:pt idx="9639">
                  <c:v>41751.375</c:v>
                </c:pt>
                <c:pt idx="9640">
                  <c:v>41751.385416666664</c:v>
                </c:pt>
                <c:pt idx="9641">
                  <c:v>41751.395833333336</c:v>
                </c:pt>
                <c:pt idx="9642">
                  <c:v>41751.40625</c:v>
                </c:pt>
                <c:pt idx="9643">
                  <c:v>41751.416666666664</c:v>
                </c:pt>
                <c:pt idx="9644">
                  <c:v>41751.427083333336</c:v>
                </c:pt>
                <c:pt idx="9645">
                  <c:v>41751.4375</c:v>
                </c:pt>
                <c:pt idx="9646">
                  <c:v>41751.447916666664</c:v>
                </c:pt>
                <c:pt idx="9647">
                  <c:v>41751.458333333336</c:v>
                </c:pt>
                <c:pt idx="9648">
                  <c:v>41751.46875</c:v>
                </c:pt>
                <c:pt idx="9649">
                  <c:v>41751.479166666664</c:v>
                </c:pt>
                <c:pt idx="9650">
                  <c:v>41751.489583333336</c:v>
                </c:pt>
                <c:pt idx="9651">
                  <c:v>41751.5</c:v>
                </c:pt>
                <c:pt idx="9652">
                  <c:v>41751.510416666664</c:v>
                </c:pt>
                <c:pt idx="9653">
                  <c:v>41751.520833333336</c:v>
                </c:pt>
                <c:pt idx="9654">
                  <c:v>41751.53125</c:v>
                </c:pt>
                <c:pt idx="9655">
                  <c:v>41751.541666666664</c:v>
                </c:pt>
                <c:pt idx="9656">
                  <c:v>41751.552083333336</c:v>
                </c:pt>
                <c:pt idx="9657">
                  <c:v>41751.5625</c:v>
                </c:pt>
                <c:pt idx="9658">
                  <c:v>41751.572916666664</c:v>
                </c:pt>
                <c:pt idx="9659">
                  <c:v>41751.583333333336</c:v>
                </c:pt>
                <c:pt idx="9660">
                  <c:v>41751.59375</c:v>
                </c:pt>
                <c:pt idx="9661">
                  <c:v>41751.604166666664</c:v>
                </c:pt>
                <c:pt idx="9662">
                  <c:v>41751.614583333336</c:v>
                </c:pt>
                <c:pt idx="9663">
                  <c:v>41751.625</c:v>
                </c:pt>
                <c:pt idx="9664">
                  <c:v>41751.6565162037</c:v>
                </c:pt>
                <c:pt idx="9665">
                  <c:v>41751.660567129627</c:v>
                </c:pt>
                <c:pt idx="9666">
                  <c:v>41751.666666666664</c:v>
                </c:pt>
                <c:pt idx="9667">
                  <c:v>41751.677083333336</c:v>
                </c:pt>
                <c:pt idx="9668">
                  <c:v>41751.6875</c:v>
                </c:pt>
                <c:pt idx="9669">
                  <c:v>41751.697916666664</c:v>
                </c:pt>
                <c:pt idx="9670">
                  <c:v>41751.708333333336</c:v>
                </c:pt>
                <c:pt idx="9671">
                  <c:v>41751.71875</c:v>
                </c:pt>
                <c:pt idx="9672">
                  <c:v>41751.729166666664</c:v>
                </c:pt>
                <c:pt idx="9673">
                  <c:v>41751.739583333336</c:v>
                </c:pt>
                <c:pt idx="9674">
                  <c:v>41751.75</c:v>
                </c:pt>
                <c:pt idx="9675">
                  <c:v>41751.760416666664</c:v>
                </c:pt>
                <c:pt idx="9676">
                  <c:v>41751.770833333336</c:v>
                </c:pt>
                <c:pt idx="9677">
                  <c:v>41751.78125</c:v>
                </c:pt>
                <c:pt idx="9678">
                  <c:v>41751.791666666664</c:v>
                </c:pt>
                <c:pt idx="9679">
                  <c:v>41751.802083333336</c:v>
                </c:pt>
                <c:pt idx="9680">
                  <c:v>41751.8125</c:v>
                </c:pt>
                <c:pt idx="9681">
                  <c:v>41751.822916666664</c:v>
                </c:pt>
                <c:pt idx="9682">
                  <c:v>41751.833333333336</c:v>
                </c:pt>
                <c:pt idx="9683">
                  <c:v>41751.84375</c:v>
                </c:pt>
                <c:pt idx="9684">
                  <c:v>41751.854166666664</c:v>
                </c:pt>
                <c:pt idx="9685">
                  <c:v>41751.864583333336</c:v>
                </c:pt>
                <c:pt idx="9686">
                  <c:v>41751.875</c:v>
                </c:pt>
                <c:pt idx="9687">
                  <c:v>41751.885416666664</c:v>
                </c:pt>
                <c:pt idx="9688">
                  <c:v>41751.895833333336</c:v>
                </c:pt>
                <c:pt idx="9689">
                  <c:v>41751.90625</c:v>
                </c:pt>
                <c:pt idx="9690">
                  <c:v>41751.916666666664</c:v>
                </c:pt>
                <c:pt idx="9691">
                  <c:v>41751.927083333336</c:v>
                </c:pt>
                <c:pt idx="9692">
                  <c:v>41751.9375</c:v>
                </c:pt>
                <c:pt idx="9693">
                  <c:v>41751.947916666664</c:v>
                </c:pt>
                <c:pt idx="9694">
                  <c:v>41751.958333333336</c:v>
                </c:pt>
                <c:pt idx="9695">
                  <c:v>41751.96875</c:v>
                </c:pt>
                <c:pt idx="9696">
                  <c:v>41751.979166666664</c:v>
                </c:pt>
                <c:pt idx="9697">
                  <c:v>41751.989583333336</c:v>
                </c:pt>
                <c:pt idx="9698">
                  <c:v>41752</c:v>
                </c:pt>
                <c:pt idx="9699">
                  <c:v>41752.010416666664</c:v>
                </c:pt>
                <c:pt idx="9700">
                  <c:v>41752.020833333336</c:v>
                </c:pt>
                <c:pt idx="9701">
                  <c:v>41752.03125</c:v>
                </c:pt>
                <c:pt idx="9702">
                  <c:v>41752.041666666664</c:v>
                </c:pt>
                <c:pt idx="9703">
                  <c:v>41752.052083333336</c:v>
                </c:pt>
                <c:pt idx="9704">
                  <c:v>41752.0625</c:v>
                </c:pt>
                <c:pt idx="9705">
                  <c:v>41752.072916666664</c:v>
                </c:pt>
                <c:pt idx="9706">
                  <c:v>41752.083333333336</c:v>
                </c:pt>
                <c:pt idx="9707">
                  <c:v>41752.09375</c:v>
                </c:pt>
                <c:pt idx="9708">
                  <c:v>41752.104166666664</c:v>
                </c:pt>
                <c:pt idx="9709">
                  <c:v>41752.114583333336</c:v>
                </c:pt>
                <c:pt idx="9710">
                  <c:v>41752.125</c:v>
                </c:pt>
                <c:pt idx="9711">
                  <c:v>41752.135416666664</c:v>
                </c:pt>
                <c:pt idx="9712">
                  <c:v>41752.145833333336</c:v>
                </c:pt>
                <c:pt idx="9713">
                  <c:v>41752.15625</c:v>
                </c:pt>
                <c:pt idx="9714">
                  <c:v>41752.166666666664</c:v>
                </c:pt>
                <c:pt idx="9715">
                  <c:v>41752.177083333336</c:v>
                </c:pt>
                <c:pt idx="9716">
                  <c:v>41752.1875</c:v>
                </c:pt>
                <c:pt idx="9717">
                  <c:v>41752.197916666664</c:v>
                </c:pt>
                <c:pt idx="9718">
                  <c:v>41752.208333333336</c:v>
                </c:pt>
                <c:pt idx="9719">
                  <c:v>41752.21875</c:v>
                </c:pt>
                <c:pt idx="9720">
                  <c:v>41752.229166666664</c:v>
                </c:pt>
                <c:pt idx="9721">
                  <c:v>41752.239583333336</c:v>
                </c:pt>
                <c:pt idx="9722">
                  <c:v>41752.25</c:v>
                </c:pt>
                <c:pt idx="9723">
                  <c:v>41752.260416666664</c:v>
                </c:pt>
                <c:pt idx="9724">
                  <c:v>41752.270833333336</c:v>
                </c:pt>
                <c:pt idx="9725">
                  <c:v>41752.28125</c:v>
                </c:pt>
                <c:pt idx="9726">
                  <c:v>41752.291666666664</c:v>
                </c:pt>
                <c:pt idx="9727">
                  <c:v>41752.302083333336</c:v>
                </c:pt>
                <c:pt idx="9728">
                  <c:v>41752.3125</c:v>
                </c:pt>
                <c:pt idx="9729">
                  <c:v>41752.322916666664</c:v>
                </c:pt>
                <c:pt idx="9730">
                  <c:v>41752.333333333336</c:v>
                </c:pt>
                <c:pt idx="9731">
                  <c:v>41752.34375</c:v>
                </c:pt>
                <c:pt idx="9732">
                  <c:v>41752.354166666664</c:v>
                </c:pt>
                <c:pt idx="9733">
                  <c:v>41752.364583333336</c:v>
                </c:pt>
                <c:pt idx="9734">
                  <c:v>41752.375</c:v>
                </c:pt>
                <c:pt idx="9735">
                  <c:v>41752.385416666664</c:v>
                </c:pt>
                <c:pt idx="9736">
                  <c:v>41752.395833333336</c:v>
                </c:pt>
                <c:pt idx="9737">
                  <c:v>41752.40625</c:v>
                </c:pt>
                <c:pt idx="9738">
                  <c:v>41752.416666666664</c:v>
                </c:pt>
                <c:pt idx="9739">
                  <c:v>41752.427083333336</c:v>
                </c:pt>
                <c:pt idx="9740">
                  <c:v>41752.4375</c:v>
                </c:pt>
                <c:pt idx="9741">
                  <c:v>41752.447916666664</c:v>
                </c:pt>
                <c:pt idx="9742">
                  <c:v>41752.458333333336</c:v>
                </c:pt>
                <c:pt idx="9743">
                  <c:v>41752.46875</c:v>
                </c:pt>
                <c:pt idx="9744">
                  <c:v>41752.479166666664</c:v>
                </c:pt>
                <c:pt idx="9745">
                  <c:v>41752.489583333336</c:v>
                </c:pt>
                <c:pt idx="9746">
                  <c:v>41752.5</c:v>
                </c:pt>
                <c:pt idx="9747">
                  <c:v>41752.510416666664</c:v>
                </c:pt>
                <c:pt idx="9748">
                  <c:v>41752.520833333336</c:v>
                </c:pt>
                <c:pt idx="9749">
                  <c:v>41752.53125</c:v>
                </c:pt>
                <c:pt idx="9750">
                  <c:v>41752.541666666664</c:v>
                </c:pt>
                <c:pt idx="9751">
                  <c:v>41752.552083333336</c:v>
                </c:pt>
                <c:pt idx="9752">
                  <c:v>41752.5625</c:v>
                </c:pt>
                <c:pt idx="9753">
                  <c:v>41752.572916666664</c:v>
                </c:pt>
                <c:pt idx="9754">
                  <c:v>41752.583333333336</c:v>
                </c:pt>
                <c:pt idx="9755">
                  <c:v>41752.59375</c:v>
                </c:pt>
                <c:pt idx="9756">
                  <c:v>41752.604166666664</c:v>
                </c:pt>
                <c:pt idx="9757">
                  <c:v>41752.614583333336</c:v>
                </c:pt>
                <c:pt idx="9758">
                  <c:v>41752.625</c:v>
                </c:pt>
                <c:pt idx="9759">
                  <c:v>41752.635416666664</c:v>
                </c:pt>
                <c:pt idx="9760">
                  <c:v>41752.645833333336</c:v>
                </c:pt>
                <c:pt idx="9761">
                  <c:v>41752.65625</c:v>
                </c:pt>
                <c:pt idx="9762">
                  <c:v>41752.666666666664</c:v>
                </c:pt>
                <c:pt idx="9763">
                  <c:v>41752.677083333336</c:v>
                </c:pt>
                <c:pt idx="9764">
                  <c:v>41752.6875</c:v>
                </c:pt>
                <c:pt idx="9765">
                  <c:v>41752.697916666664</c:v>
                </c:pt>
                <c:pt idx="9766">
                  <c:v>41752.708333333336</c:v>
                </c:pt>
                <c:pt idx="9767">
                  <c:v>41752.71875</c:v>
                </c:pt>
                <c:pt idx="9768">
                  <c:v>41752.729166666664</c:v>
                </c:pt>
                <c:pt idx="9769">
                  <c:v>41752.739583333336</c:v>
                </c:pt>
                <c:pt idx="9770">
                  <c:v>41752.75</c:v>
                </c:pt>
                <c:pt idx="9771">
                  <c:v>41752.760416666664</c:v>
                </c:pt>
                <c:pt idx="9772">
                  <c:v>41752.770833333336</c:v>
                </c:pt>
                <c:pt idx="9773">
                  <c:v>41752.78125</c:v>
                </c:pt>
                <c:pt idx="9774">
                  <c:v>41752.791666666664</c:v>
                </c:pt>
                <c:pt idx="9775">
                  <c:v>41752.802083333336</c:v>
                </c:pt>
                <c:pt idx="9776">
                  <c:v>41752.8125</c:v>
                </c:pt>
                <c:pt idx="9777">
                  <c:v>41752.822916666664</c:v>
                </c:pt>
                <c:pt idx="9778">
                  <c:v>41752.833333333336</c:v>
                </c:pt>
                <c:pt idx="9779">
                  <c:v>41752.84375</c:v>
                </c:pt>
                <c:pt idx="9780">
                  <c:v>41752.854166666664</c:v>
                </c:pt>
                <c:pt idx="9781">
                  <c:v>41752.864583333336</c:v>
                </c:pt>
                <c:pt idx="9782">
                  <c:v>41752.875</c:v>
                </c:pt>
                <c:pt idx="9783">
                  <c:v>41752.885416666664</c:v>
                </c:pt>
                <c:pt idx="9784">
                  <c:v>41752.895833333336</c:v>
                </c:pt>
                <c:pt idx="9785">
                  <c:v>41752.90625</c:v>
                </c:pt>
                <c:pt idx="9786">
                  <c:v>41752.916666666664</c:v>
                </c:pt>
                <c:pt idx="9787">
                  <c:v>41752.927083333336</c:v>
                </c:pt>
                <c:pt idx="9788">
                  <c:v>41752.9375</c:v>
                </c:pt>
                <c:pt idx="9789">
                  <c:v>41752.947916666664</c:v>
                </c:pt>
                <c:pt idx="9790">
                  <c:v>41752.958333333336</c:v>
                </c:pt>
                <c:pt idx="9791">
                  <c:v>41752.96875</c:v>
                </c:pt>
                <c:pt idx="9792">
                  <c:v>41752.979166666664</c:v>
                </c:pt>
                <c:pt idx="9793">
                  <c:v>41752.989583333336</c:v>
                </c:pt>
                <c:pt idx="9794">
                  <c:v>41753</c:v>
                </c:pt>
                <c:pt idx="9795">
                  <c:v>41753.010416666664</c:v>
                </c:pt>
                <c:pt idx="9796">
                  <c:v>41753.020833333336</c:v>
                </c:pt>
                <c:pt idx="9797">
                  <c:v>41753.03125</c:v>
                </c:pt>
                <c:pt idx="9798">
                  <c:v>41753.041666666664</c:v>
                </c:pt>
                <c:pt idx="9799">
                  <c:v>41753.052083333336</c:v>
                </c:pt>
                <c:pt idx="9800">
                  <c:v>41753.0625</c:v>
                </c:pt>
                <c:pt idx="9801">
                  <c:v>41753.072916666664</c:v>
                </c:pt>
                <c:pt idx="9802">
                  <c:v>41753.083333333336</c:v>
                </c:pt>
                <c:pt idx="9803">
                  <c:v>41753.09375</c:v>
                </c:pt>
                <c:pt idx="9804">
                  <c:v>41753.104166666664</c:v>
                </c:pt>
                <c:pt idx="9805">
                  <c:v>41753.114583333336</c:v>
                </c:pt>
                <c:pt idx="9806">
                  <c:v>41753.125</c:v>
                </c:pt>
                <c:pt idx="9807">
                  <c:v>41753.135416666664</c:v>
                </c:pt>
                <c:pt idx="9808">
                  <c:v>41753.145833333336</c:v>
                </c:pt>
                <c:pt idx="9809">
                  <c:v>41753.15625</c:v>
                </c:pt>
                <c:pt idx="9810">
                  <c:v>41753.166666666664</c:v>
                </c:pt>
                <c:pt idx="9811">
                  <c:v>41753.177083333336</c:v>
                </c:pt>
                <c:pt idx="9812">
                  <c:v>41753.1875</c:v>
                </c:pt>
                <c:pt idx="9813">
                  <c:v>41753.197916666664</c:v>
                </c:pt>
                <c:pt idx="9814">
                  <c:v>41753.208333333336</c:v>
                </c:pt>
                <c:pt idx="9815">
                  <c:v>41753.21875</c:v>
                </c:pt>
                <c:pt idx="9816">
                  <c:v>41753.229166666664</c:v>
                </c:pt>
                <c:pt idx="9817">
                  <c:v>41753.239583333336</c:v>
                </c:pt>
                <c:pt idx="9818">
                  <c:v>41753.25</c:v>
                </c:pt>
                <c:pt idx="9819">
                  <c:v>41753.260416666664</c:v>
                </c:pt>
                <c:pt idx="9820">
                  <c:v>41753.270833333336</c:v>
                </c:pt>
                <c:pt idx="9821">
                  <c:v>41753.28125</c:v>
                </c:pt>
                <c:pt idx="9822">
                  <c:v>41753.291666666664</c:v>
                </c:pt>
                <c:pt idx="9823">
                  <c:v>41753.302083333336</c:v>
                </c:pt>
                <c:pt idx="9824">
                  <c:v>41753.3125</c:v>
                </c:pt>
                <c:pt idx="9825">
                  <c:v>41753.322916666664</c:v>
                </c:pt>
                <c:pt idx="9826">
                  <c:v>41753.333333333336</c:v>
                </c:pt>
                <c:pt idx="9827">
                  <c:v>41753.34375</c:v>
                </c:pt>
                <c:pt idx="9828">
                  <c:v>41753.354166666664</c:v>
                </c:pt>
                <c:pt idx="9829">
                  <c:v>41753.364583333336</c:v>
                </c:pt>
                <c:pt idx="9830">
                  <c:v>41753.375</c:v>
                </c:pt>
                <c:pt idx="9831">
                  <c:v>41753.385416666664</c:v>
                </c:pt>
                <c:pt idx="9832">
                  <c:v>41753.395833333336</c:v>
                </c:pt>
                <c:pt idx="9833">
                  <c:v>41753.40625</c:v>
                </c:pt>
                <c:pt idx="9834">
                  <c:v>41753.416666666664</c:v>
                </c:pt>
                <c:pt idx="9835">
                  <c:v>41753.427083333336</c:v>
                </c:pt>
                <c:pt idx="9836">
                  <c:v>41753.4375</c:v>
                </c:pt>
                <c:pt idx="9837">
                  <c:v>41753.447916666664</c:v>
                </c:pt>
                <c:pt idx="9838">
                  <c:v>41753.458333333336</c:v>
                </c:pt>
                <c:pt idx="9839">
                  <c:v>41753.46875</c:v>
                </c:pt>
                <c:pt idx="9840">
                  <c:v>41753.479166666664</c:v>
                </c:pt>
                <c:pt idx="9841">
                  <c:v>41753.489583333336</c:v>
                </c:pt>
                <c:pt idx="9842">
                  <c:v>41753.5</c:v>
                </c:pt>
                <c:pt idx="9843">
                  <c:v>41753.510416666664</c:v>
                </c:pt>
                <c:pt idx="9844">
                  <c:v>41753.520833333336</c:v>
                </c:pt>
                <c:pt idx="9845">
                  <c:v>41753.53125</c:v>
                </c:pt>
                <c:pt idx="9846">
                  <c:v>41753.541666666664</c:v>
                </c:pt>
                <c:pt idx="9847">
                  <c:v>41753.552083333336</c:v>
                </c:pt>
                <c:pt idx="9848">
                  <c:v>41753.5625</c:v>
                </c:pt>
                <c:pt idx="9849">
                  <c:v>41753.572916666664</c:v>
                </c:pt>
                <c:pt idx="9850">
                  <c:v>41753.583333333336</c:v>
                </c:pt>
                <c:pt idx="9851">
                  <c:v>41753.59375</c:v>
                </c:pt>
                <c:pt idx="9852">
                  <c:v>41753.604166666664</c:v>
                </c:pt>
                <c:pt idx="9853">
                  <c:v>41753.614583333336</c:v>
                </c:pt>
                <c:pt idx="9854">
                  <c:v>41753.625</c:v>
                </c:pt>
                <c:pt idx="9855">
                  <c:v>41753.635416666664</c:v>
                </c:pt>
                <c:pt idx="9856">
                  <c:v>41753.645833333336</c:v>
                </c:pt>
                <c:pt idx="9857">
                  <c:v>41753.65625</c:v>
                </c:pt>
                <c:pt idx="9858">
                  <c:v>41753.666666666664</c:v>
                </c:pt>
                <c:pt idx="9859">
                  <c:v>41753.677083333336</c:v>
                </c:pt>
                <c:pt idx="9860">
                  <c:v>41753.6875</c:v>
                </c:pt>
                <c:pt idx="9861">
                  <c:v>41753.697916666664</c:v>
                </c:pt>
                <c:pt idx="9862">
                  <c:v>41753.708333333336</c:v>
                </c:pt>
                <c:pt idx="9863">
                  <c:v>41753.71875</c:v>
                </c:pt>
                <c:pt idx="9864">
                  <c:v>41753.729166666664</c:v>
                </c:pt>
                <c:pt idx="9865">
                  <c:v>41753.739583333336</c:v>
                </c:pt>
                <c:pt idx="9866">
                  <c:v>41753.75</c:v>
                </c:pt>
                <c:pt idx="9867">
                  <c:v>41753.760416666664</c:v>
                </c:pt>
                <c:pt idx="9868">
                  <c:v>41753.770833333336</c:v>
                </c:pt>
                <c:pt idx="9869">
                  <c:v>41753.78125</c:v>
                </c:pt>
                <c:pt idx="9870">
                  <c:v>41753.791666666664</c:v>
                </c:pt>
                <c:pt idx="9871">
                  <c:v>41753.802083333336</c:v>
                </c:pt>
                <c:pt idx="9872">
                  <c:v>41753.8125</c:v>
                </c:pt>
                <c:pt idx="9873">
                  <c:v>41753.822916666664</c:v>
                </c:pt>
                <c:pt idx="9874">
                  <c:v>41753.833333333336</c:v>
                </c:pt>
                <c:pt idx="9875">
                  <c:v>41753.84375</c:v>
                </c:pt>
                <c:pt idx="9876">
                  <c:v>41753.854166666664</c:v>
                </c:pt>
                <c:pt idx="9877">
                  <c:v>41753.864583333336</c:v>
                </c:pt>
                <c:pt idx="9878">
                  <c:v>41753.875</c:v>
                </c:pt>
                <c:pt idx="9879">
                  <c:v>41753.885416666664</c:v>
                </c:pt>
                <c:pt idx="9880">
                  <c:v>41753.895833333336</c:v>
                </c:pt>
                <c:pt idx="9881">
                  <c:v>41753.90625</c:v>
                </c:pt>
                <c:pt idx="9882">
                  <c:v>41753.916666666664</c:v>
                </c:pt>
                <c:pt idx="9883">
                  <c:v>41753.927083333336</c:v>
                </c:pt>
                <c:pt idx="9884">
                  <c:v>41753.9375</c:v>
                </c:pt>
                <c:pt idx="9885">
                  <c:v>41753.947916666664</c:v>
                </c:pt>
                <c:pt idx="9886">
                  <c:v>41753.958333333336</c:v>
                </c:pt>
                <c:pt idx="9887">
                  <c:v>41753.96875</c:v>
                </c:pt>
                <c:pt idx="9888">
                  <c:v>41753.979166666664</c:v>
                </c:pt>
                <c:pt idx="9889">
                  <c:v>41753.989583333336</c:v>
                </c:pt>
                <c:pt idx="9890">
                  <c:v>41754</c:v>
                </c:pt>
                <c:pt idx="9891">
                  <c:v>41754.010416666664</c:v>
                </c:pt>
                <c:pt idx="9892">
                  <c:v>41754.020833333336</c:v>
                </c:pt>
                <c:pt idx="9893">
                  <c:v>41754.03125</c:v>
                </c:pt>
                <c:pt idx="9894">
                  <c:v>41754.041666666664</c:v>
                </c:pt>
                <c:pt idx="9895">
                  <c:v>41754.052083333336</c:v>
                </c:pt>
                <c:pt idx="9896">
                  <c:v>41754.0625</c:v>
                </c:pt>
                <c:pt idx="9897">
                  <c:v>41754.072916666664</c:v>
                </c:pt>
                <c:pt idx="9898">
                  <c:v>41754.083333333336</c:v>
                </c:pt>
                <c:pt idx="9899">
                  <c:v>41754.09375</c:v>
                </c:pt>
                <c:pt idx="9900">
                  <c:v>41754.104166666664</c:v>
                </c:pt>
                <c:pt idx="9901">
                  <c:v>41754.114583333336</c:v>
                </c:pt>
                <c:pt idx="9902">
                  <c:v>41754.125</c:v>
                </c:pt>
                <c:pt idx="9903">
                  <c:v>41754.135416666664</c:v>
                </c:pt>
                <c:pt idx="9904">
                  <c:v>41754.145833333336</c:v>
                </c:pt>
                <c:pt idx="9905">
                  <c:v>41754.15625</c:v>
                </c:pt>
                <c:pt idx="9906">
                  <c:v>41754.166666666664</c:v>
                </c:pt>
                <c:pt idx="9907">
                  <c:v>41754.177083333336</c:v>
                </c:pt>
                <c:pt idx="9908">
                  <c:v>41754.1875</c:v>
                </c:pt>
                <c:pt idx="9909">
                  <c:v>41754.197916666664</c:v>
                </c:pt>
                <c:pt idx="9910">
                  <c:v>41754.208333333336</c:v>
                </c:pt>
                <c:pt idx="9911">
                  <c:v>41754.21875</c:v>
                </c:pt>
                <c:pt idx="9912">
                  <c:v>41754.229166666664</c:v>
                </c:pt>
                <c:pt idx="9913">
                  <c:v>41754.239583333336</c:v>
                </c:pt>
                <c:pt idx="9914">
                  <c:v>41754.25</c:v>
                </c:pt>
                <c:pt idx="9915">
                  <c:v>41754.260416666664</c:v>
                </c:pt>
                <c:pt idx="9916">
                  <c:v>41754.270833333336</c:v>
                </c:pt>
                <c:pt idx="9917">
                  <c:v>41754.28125</c:v>
                </c:pt>
                <c:pt idx="9918">
                  <c:v>41754.291666666664</c:v>
                </c:pt>
                <c:pt idx="9919">
                  <c:v>41754.302083333336</c:v>
                </c:pt>
                <c:pt idx="9920">
                  <c:v>41754.3125</c:v>
                </c:pt>
                <c:pt idx="9921">
                  <c:v>41754.322916666664</c:v>
                </c:pt>
                <c:pt idx="9922">
                  <c:v>41754.333333333336</c:v>
                </c:pt>
                <c:pt idx="9923">
                  <c:v>41754.34375</c:v>
                </c:pt>
                <c:pt idx="9924">
                  <c:v>41754.354166666664</c:v>
                </c:pt>
                <c:pt idx="9925">
                  <c:v>41754.364583333336</c:v>
                </c:pt>
                <c:pt idx="9926">
                  <c:v>41754.375</c:v>
                </c:pt>
                <c:pt idx="9927">
                  <c:v>41754.385416666664</c:v>
                </c:pt>
                <c:pt idx="9928">
                  <c:v>41754.395833333336</c:v>
                </c:pt>
                <c:pt idx="9929">
                  <c:v>41754.40625</c:v>
                </c:pt>
                <c:pt idx="9930">
                  <c:v>41754.416666666664</c:v>
                </c:pt>
                <c:pt idx="9931">
                  <c:v>41754.427083333336</c:v>
                </c:pt>
                <c:pt idx="9932">
                  <c:v>41754.4375</c:v>
                </c:pt>
                <c:pt idx="9933">
                  <c:v>41754.447916666664</c:v>
                </c:pt>
                <c:pt idx="9934">
                  <c:v>41754.458333333336</c:v>
                </c:pt>
                <c:pt idx="9935">
                  <c:v>41754.46875</c:v>
                </c:pt>
                <c:pt idx="9936">
                  <c:v>41754.479166666664</c:v>
                </c:pt>
                <c:pt idx="9937">
                  <c:v>41754.489583333336</c:v>
                </c:pt>
                <c:pt idx="9938">
                  <c:v>41754.5</c:v>
                </c:pt>
                <c:pt idx="9939">
                  <c:v>41754.510416666664</c:v>
                </c:pt>
                <c:pt idx="9940">
                  <c:v>41754.520833333336</c:v>
                </c:pt>
                <c:pt idx="9941">
                  <c:v>41754.53125</c:v>
                </c:pt>
                <c:pt idx="9942">
                  <c:v>41754.541666666664</c:v>
                </c:pt>
                <c:pt idx="9943">
                  <c:v>41754.552083333336</c:v>
                </c:pt>
                <c:pt idx="9944">
                  <c:v>41754.5625</c:v>
                </c:pt>
                <c:pt idx="9945">
                  <c:v>41754.572916666664</c:v>
                </c:pt>
                <c:pt idx="9946">
                  <c:v>41754.583333333336</c:v>
                </c:pt>
                <c:pt idx="9947">
                  <c:v>41754.59375</c:v>
                </c:pt>
                <c:pt idx="9948">
                  <c:v>41754.604166666664</c:v>
                </c:pt>
                <c:pt idx="9949">
                  <c:v>41754.614583333336</c:v>
                </c:pt>
                <c:pt idx="9950">
                  <c:v>41754.625</c:v>
                </c:pt>
                <c:pt idx="9951">
                  <c:v>41754.635416666664</c:v>
                </c:pt>
                <c:pt idx="9952">
                  <c:v>41754.645833333336</c:v>
                </c:pt>
                <c:pt idx="9953">
                  <c:v>41754.65625</c:v>
                </c:pt>
                <c:pt idx="9954">
                  <c:v>41754.666666666664</c:v>
                </c:pt>
                <c:pt idx="9955">
                  <c:v>41754.677083333336</c:v>
                </c:pt>
                <c:pt idx="9956">
                  <c:v>41754.6875</c:v>
                </c:pt>
                <c:pt idx="9957">
                  <c:v>41754.697916666664</c:v>
                </c:pt>
                <c:pt idx="9958">
                  <c:v>41754.708333333336</c:v>
                </c:pt>
                <c:pt idx="9959">
                  <c:v>41754.71875</c:v>
                </c:pt>
                <c:pt idx="9960">
                  <c:v>41754.729166666664</c:v>
                </c:pt>
                <c:pt idx="9961">
                  <c:v>41754.739583333336</c:v>
                </c:pt>
                <c:pt idx="9962">
                  <c:v>41754.75</c:v>
                </c:pt>
                <c:pt idx="9963">
                  <c:v>41754.760416666664</c:v>
                </c:pt>
                <c:pt idx="9964">
                  <c:v>41754.770833333336</c:v>
                </c:pt>
                <c:pt idx="9965">
                  <c:v>41754.78125</c:v>
                </c:pt>
                <c:pt idx="9966">
                  <c:v>41754.791666666664</c:v>
                </c:pt>
                <c:pt idx="9967">
                  <c:v>41754.802083333336</c:v>
                </c:pt>
                <c:pt idx="9968">
                  <c:v>41754.8125</c:v>
                </c:pt>
                <c:pt idx="9969">
                  <c:v>41754.822916666664</c:v>
                </c:pt>
                <c:pt idx="9970">
                  <c:v>41754.833333333336</c:v>
                </c:pt>
                <c:pt idx="9971">
                  <c:v>41754.84375</c:v>
                </c:pt>
                <c:pt idx="9972">
                  <c:v>41754.854166666664</c:v>
                </c:pt>
                <c:pt idx="9973">
                  <c:v>41754.864583333336</c:v>
                </c:pt>
                <c:pt idx="9974">
                  <c:v>41754.875</c:v>
                </c:pt>
                <c:pt idx="9975">
                  <c:v>41754.885416666664</c:v>
                </c:pt>
                <c:pt idx="9976">
                  <c:v>41754.895833333336</c:v>
                </c:pt>
                <c:pt idx="9977">
                  <c:v>41754.90625</c:v>
                </c:pt>
                <c:pt idx="9978">
                  <c:v>41754.916666666664</c:v>
                </c:pt>
                <c:pt idx="9979">
                  <c:v>41754.927083333336</c:v>
                </c:pt>
                <c:pt idx="9980">
                  <c:v>41754.9375</c:v>
                </c:pt>
                <c:pt idx="9981">
                  <c:v>41754.947916666664</c:v>
                </c:pt>
                <c:pt idx="9982">
                  <c:v>41754.958333333336</c:v>
                </c:pt>
                <c:pt idx="9983">
                  <c:v>41754.96875</c:v>
                </c:pt>
                <c:pt idx="9984">
                  <c:v>41754.979166666664</c:v>
                </c:pt>
                <c:pt idx="9985">
                  <c:v>41754.989583333336</c:v>
                </c:pt>
                <c:pt idx="9986">
                  <c:v>41755</c:v>
                </c:pt>
                <c:pt idx="9987">
                  <c:v>41755.010416666664</c:v>
                </c:pt>
                <c:pt idx="9988">
                  <c:v>41755.020833333336</c:v>
                </c:pt>
                <c:pt idx="9989">
                  <c:v>41755.03125</c:v>
                </c:pt>
                <c:pt idx="9990">
                  <c:v>41755.041666666664</c:v>
                </c:pt>
                <c:pt idx="9991">
                  <c:v>41755.052083333336</c:v>
                </c:pt>
                <c:pt idx="9992">
                  <c:v>41755.0625</c:v>
                </c:pt>
                <c:pt idx="9993">
                  <c:v>41755.072916666664</c:v>
                </c:pt>
                <c:pt idx="9994">
                  <c:v>41755.083333333336</c:v>
                </c:pt>
                <c:pt idx="9995">
                  <c:v>41755.09375</c:v>
                </c:pt>
                <c:pt idx="9996">
                  <c:v>41755.104166666664</c:v>
                </c:pt>
                <c:pt idx="9997">
                  <c:v>41755.114583333336</c:v>
                </c:pt>
                <c:pt idx="9998">
                  <c:v>41755.125</c:v>
                </c:pt>
                <c:pt idx="9999">
                  <c:v>41755.135416666664</c:v>
                </c:pt>
                <c:pt idx="10000">
                  <c:v>41755.145833333336</c:v>
                </c:pt>
                <c:pt idx="10001">
                  <c:v>41755.15625</c:v>
                </c:pt>
                <c:pt idx="10002">
                  <c:v>41755.166666666664</c:v>
                </c:pt>
                <c:pt idx="10003">
                  <c:v>41755.177083333336</c:v>
                </c:pt>
                <c:pt idx="10004">
                  <c:v>41755.1875</c:v>
                </c:pt>
                <c:pt idx="10005">
                  <c:v>41755.197916666664</c:v>
                </c:pt>
                <c:pt idx="10006">
                  <c:v>41755.208333333336</c:v>
                </c:pt>
                <c:pt idx="10007">
                  <c:v>41755.21875</c:v>
                </c:pt>
                <c:pt idx="10008">
                  <c:v>41755.229166666664</c:v>
                </c:pt>
                <c:pt idx="10009">
                  <c:v>41755.239583333336</c:v>
                </c:pt>
                <c:pt idx="10010">
                  <c:v>41755.25</c:v>
                </c:pt>
                <c:pt idx="10011">
                  <c:v>41755.260416666664</c:v>
                </c:pt>
                <c:pt idx="10012">
                  <c:v>41755.270833333336</c:v>
                </c:pt>
                <c:pt idx="10013">
                  <c:v>41755.28125</c:v>
                </c:pt>
                <c:pt idx="10014">
                  <c:v>41755.291666666664</c:v>
                </c:pt>
                <c:pt idx="10015">
                  <c:v>41755.302083333336</c:v>
                </c:pt>
                <c:pt idx="10016">
                  <c:v>41755.3125</c:v>
                </c:pt>
                <c:pt idx="10017">
                  <c:v>41755.322916666664</c:v>
                </c:pt>
                <c:pt idx="10018">
                  <c:v>41755.333333333336</c:v>
                </c:pt>
                <c:pt idx="10019">
                  <c:v>41755.34375</c:v>
                </c:pt>
                <c:pt idx="10020">
                  <c:v>41755.354166666664</c:v>
                </c:pt>
                <c:pt idx="10021">
                  <c:v>41755.364583333336</c:v>
                </c:pt>
                <c:pt idx="10022">
                  <c:v>41755.375</c:v>
                </c:pt>
                <c:pt idx="10023">
                  <c:v>41755.385416666664</c:v>
                </c:pt>
                <c:pt idx="10024">
                  <c:v>41755.395833333336</c:v>
                </c:pt>
                <c:pt idx="10025">
                  <c:v>41755.40625</c:v>
                </c:pt>
                <c:pt idx="10026">
                  <c:v>41755.416666666664</c:v>
                </c:pt>
                <c:pt idx="10027">
                  <c:v>41755.427083333336</c:v>
                </c:pt>
                <c:pt idx="10028">
                  <c:v>41755.4375</c:v>
                </c:pt>
                <c:pt idx="10029">
                  <c:v>41755.447916666664</c:v>
                </c:pt>
                <c:pt idx="10030">
                  <c:v>41755.458333333336</c:v>
                </c:pt>
                <c:pt idx="10031">
                  <c:v>41755.46875</c:v>
                </c:pt>
                <c:pt idx="10032">
                  <c:v>41755.479166666664</c:v>
                </c:pt>
                <c:pt idx="10033">
                  <c:v>41755.489583333336</c:v>
                </c:pt>
                <c:pt idx="10034">
                  <c:v>41755.5</c:v>
                </c:pt>
                <c:pt idx="10035">
                  <c:v>41755.510416666664</c:v>
                </c:pt>
                <c:pt idx="10036">
                  <c:v>41755.520833333336</c:v>
                </c:pt>
                <c:pt idx="10037">
                  <c:v>41755.53125</c:v>
                </c:pt>
                <c:pt idx="10038">
                  <c:v>41755.541666666664</c:v>
                </c:pt>
                <c:pt idx="10039">
                  <c:v>41755.552083333336</c:v>
                </c:pt>
                <c:pt idx="10040">
                  <c:v>41755.5625</c:v>
                </c:pt>
                <c:pt idx="10041">
                  <c:v>41755.572916666664</c:v>
                </c:pt>
                <c:pt idx="10042">
                  <c:v>41755.583333333336</c:v>
                </c:pt>
                <c:pt idx="10043">
                  <c:v>41755.59375</c:v>
                </c:pt>
                <c:pt idx="10044">
                  <c:v>41755.604166666664</c:v>
                </c:pt>
                <c:pt idx="10045">
                  <c:v>41755.614583333336</c:v>
                </c:pt>
                <c:pt idx="10046">
                  <c:v>41755.625</c:v>
                </c:pt>
                <c:pt idx="10047">
                  <c:v>41755.635416666664</c:v>
                </c:pt>
                <c:pt idx="10048">
                  <c:v>41755.645833333336</c:v>
                </c:pt>
                <c:pt idx="10049">
                  <c:v>41755.65625</c:v>
                </c:pt>
                <c:pt idx="10050">
                  <c:v>41755.666666666664</c:v>
                </c:pt>
                <c:pt idx="10051">
                  <c:v>41755.677083333336</c:v>
                </c:pt>
                <c:pt idx="10052">
                  <c:v>41755.6875</c:v>
                </c:pt>
                <c:pt idx="10053">
                  <c:v>41755.697916666664</c:v>
                </c:pt>
                <c:pt idx="10054">
                  <c:v>41755.708333333336</c:v>
                </c:pt>
                <c:pt idx="10055">
                  <c:v>41755.71875</c:v>
                </c:pt>
                <c:pt idx="10056">
                  <c:v>41755.729166666664</c:v>
                </c:pt>
                <c:pt idx="10057">
                  <c:v>41755.739583333336</c:v>
                </c:pt>
                <c:pt idx="10058">
                  <c:v>41755.75</c:v>
                </c:pt>
                <c:pt idx="10059">
                  <c:v>41755.760416666664</c:v>
                </c:pt>
                <c:pt idx="10060">
                  <c:v>41755.770833333336</c:v>
                </c:pt>
                <c:pt idx="10061">
                  <c:v>41755.78125</c:v>
                </c:pt>
                <c:pt idx="10062">
                  <c:v>41755.791666666664</c:v>
                </c:pt>
                <c:pt idx="10063">
                  <c:v>41755.802083333336</c:v>
                </c:pt>
                <c:pt idx="10064">
                  <c:v>41755.8125</c:v>
                </c:pt>
                <c:pt idx="10065">
                  <c:v>41755.822916666664</c:v>
                </c:pt>
                <c:pt idx="10066">
                  <c:v>41755.833333333336</c:v>
                </c:pt>
                <c:pt idx="10067">
                  <c:v>41755.84375</c:v>
                </c:pt>
                <c:pt idx="10068">
                  <c:v>41755.854166666664</c:v>
                </c:pt>
                <c:pt idx="10069">
                  <c:v>41755.864583333336</c:v>
                </c:pt>
                <c:pt idx="10070">
                  <c:v>41755.875</c:v>
                </c:pt>
                <c:pt idx="10071">
                  <c:v>41755.885416666664</c:v>
                </c:pt>
                <c:pt idx="10072">
                  <c:v>41755.895833333336</c:v>
                </c:pt>
                <c:pt idx="10073">
                  <c:v>41755.90625</c:v>
                </c:pt>
                <c:pt idx="10074">
                  <c:v>41755.916666666664</c:v>
                </c:pt>
                <c:pt idx="10075">
                  <c:v>41755.927083333336</c:v>
                </c:pt>
                <c:pt idx="10076">
                  <c:v>41755.9375</c:v>
                </c:pt>
                <c:pt idx="10077">
                  <c:v>41755.947916666664</c:v>
                </c:pt>
                <c:pt idx="10078">
                  <c:v>41755.958333333336</c:v>
                </c:pt>
                <c:pt idx="10079">
                  <c:v>41755.96875</c:v>
                </c:pt>
                <c:pt idx="10080">
                  <c:v>41755.979166666664</c:v>
                </c:pt>
                <c:pt idx="10081">
                  <c:v>41755.989583333336</c:v>
                </c:pt>
                <c:pt idx="10082">
                  <c:v>41756</c:v>
                </c:pt>
                <c:pt idx="10083">
                  <c:v>41756.010416666664</c:v>
                </c:pt>
                <c:pt idx="10084">
                  <c:v>41756.020833333336</c:v>
                </c:pt>
                <c:pt idx="10085">
                  <c:v>41756.03125</c:v>
                </c:pt>
                <c:pt idx="10086">
                  <c:v>41756.041666666664</c:v>
                </c:pt>
                <c:pt idx="10087">
                  <c:v>41756.052083333336</c:v>
                </c:pt>
                <c:pt idx="10088">
                  <c:v>41756.0625</c:v>
                </c:pt>
                <c:pt idx="10089">
                  <c:v>41756.072916666664</c:v>
                </c:pt>
                <c:pt idx="10090">
                  <c:v>41756.083333333336</c:v>
                </c:pt>
                <c:pt idx="10091">
                  <c:v>41756.09375</c:v>
                </c:pt>
                <c:pt idx="10092">
                  <c:v>41756.104166666664</c:v>
                </c:pt>
                <c:pt idx="10093">
                  <c:v>41756.114583333336</c:v>
                </c:pt>
                <c:pt idx="10094">
                  <c:v>41756.125</c:v>
                </c:pt>
                <c:pt idx="10095">
                  <c:v>41756.135416666664</c:v>
                </c:pt>
                <c:pt idx="10096">
                  <c:v>41756.145833333336</c:v>
                </c:pt>
                <c:pt idx="10097">
                  <c:v>41756.15625</c:v>
                </c:pt>
                <c:pt idx="10098">
                  <c:v>41756.166666666664</c:v>
                </c:pt>
                <c:pt idx="10099">
                  <c:v>41756.177083333336</c:v>
                </c:pt>
                <c:pt idx="10100">
                  <c:v>41756.1875</c:v>
                </c:pt>
                <c:pt idx="10101">
                  <c:v>41756.197916666664</c:v>
                </c:pt>
                <c:pt idx="10102">
                  <c:v>41756.208333333336</c:v>
                </c:pt>
                <c:pt idx="10103">
                  <c:v>41756.21875</c:v>
                </c:pt>
                <c:pt idx="10104">
                  <c:v>41756.229166666664</c:v>
                </c:pt>
                <c:pt idx="10105">
                  <c:v>41756.239583333336</c:v>
                </c:pt>
                <c:pt idx="10106">
                  <c:v>41756.25</c:v>
                </c:pt>
                <c:pt idx="10107">
                  <c:v>41756.260416666664</c:v>
                </c:pt>
                <c:pt idx="10108">
                  <c:v>41756.270833333336</c:v>
                </c:pt>
                <c:pt idx="10109">
                  <c:v>41756.28125</c:v>
                </c:pt>
                <c:pt idx="10110">
                  <c:v>41756.291666666664</c:v>
                </c:pt>
                <c:pt idx="10111">
                  <c:v>41756.302083333336</c:v>
                </c:pt>
                <c:pt idx="10112">
                  <c:v>41756.3125</c:v>
                </c:pt>
                <c:pt idx="10113">
                  <c:v>41756.322916666664</c:v>
                </c:pt>
                <c:pt idx="10114">
                  <c:v>41756.333333333336</c:v>
                </c:pt>
                <c:pt idx="10115">
                  <c:v>41756.34375</c:v>
                </c:pt>
                <c:pt idx="10116">
                  <c:v>41756.354166666664</c:v>
                </c:pt>
                <c:pt idx="10117">
                  <c:v>41756.364583333336</c:v>
                </c:pt>
                <c:pt idx="10118">
                  <c:v>41756.375</c:v>
                </c:pt>
                <c:pt idx="10119">
                  <c:v>41756.385416666664</c:v>
                </c:pt>
                <c:pt idx="10120">
                  <c:v>41756.395833333336</c:v>
                </c:pt>
                <c:pt idx="10121">
                  <c:v>41756.40625</c:v>
                </c:pt>
                <c:pt idx="10122">
                  <c:v>41756.416666666664</c:v>
                </c:pt>
                <c:pt idx="10123">
                  <c:v>41756.427083333336</c:v>
                </c:pt>
                <c:pt idx="10124">
                  <c:v>41756.4375</c:v>
                </c:pt>
                <c:pt idx="10125">
                  <c:v>41756.447916666664</c:v>
                </c:pt>
                <c:pt idx="10126">
                  <c:v>41756.458333333336</c:v>
                </c:pt>
                <c:pt idx="10127">
                  <c:v>41756.46875</c:v>
                </c:pt>
                <c:pt idx="10128">
                  <c:v>41756.479166666664</c:v>
                </c:pt>
                <c:pt idx="10129">
                  <c:v>41756.489583333336</c:v>
                </c:pt>
                <c:pt idx="10130">
                  <c:v>41756.5</c:v>
                </c:pt>
                <c:pt idx="10131">
                  <c:v>41756.510416666664</c:v>
                </c:pt>
                <c:pt idx="10132">
                  <c:v>41756.520833333336</c:v>
                </c:pt>
                <c:pt idx="10133">
                  <c:v>41756.53125</c:v>
                </c:pt>
                <c:pt idx="10134">
                  <c:v>41756.541666666664</c:v>
                </c:pt>
                <c:pt idx="10135">
                  <c:v>41756.552083333336</c:v>
                </c:pt>
                <c:pt idx="10136">
                  <c:v>41756.5625</c:v>
                </c:pt>
                <c:pt idx="10137">
                  <c:v>41756.572916666664</c:v>
                </c:pt>
                <c:pt idx="10138">
                  <c:v>41756.583333333336</c:v>
                </c:pt>
                <c:pt idx="10139">
                  <c:v>41756.59375</c:v>
                </c:pt>
                <c:pt idx="10140">
                  <c:v>41756.604166666664</c:v>
                </c:pt>
                <c:pt idx="10141">
                  <c:v>41756.614583333336</c:v>
                </c:pt>
                <c:pt idx="10142">
                  <c:v>41756.625</c:v>
                </c:pt>
                <c:pt idx="10143">
                  <c:v>41756.635416666664</c:v>
                </c:pt>
                <c:pt idx="10144">
                  <c:v>41756.645833333336</c:v>
                </c:pt>
                <c:pt idx="10145">
                  <c:v>41756.65625</c:v>
                </c:pt>
                <c:pt idx="10146">
                  <c:v>41756.666666666664</c:v>
                </c:pt>
                <c:pt idx="10147">
                  <c:v>41756.677083333336</c:v>
                </c:pt>
                <c:pt idx="10148">
                  <c:v>41756.6875</c:v>
                </c:pt>
                <c:pt idx="10149">
                  <c:v>41756.697916666664</c:v>
                </c:pt>
                <c:pt idx="10150">
                  <c:v>41756.708333333336</c:v>
                </c:pt>
                <c:pt idx="10151">
                  <c:v>41756.71875</c:v>
                </c:pt>
                <c:pt idx="10152">
                  <c:v>41756.729166666664</c:v>
                </c:pt>
                <c:pt idx="10153">
                  <c:v>41756.739583333336</c:v>
                </c:pt>
                <c:pt idx="10154">
                  <c:v>41756.75</c:v>
                </c:pt>
                <c:pt idx="10155">
                  <c:v>41756.760416666664</c:v>
                </c:pt>
                <c:pt idx="10156">
                  <c:v>41756.770833333336</c:v>
                </c:pt>
                <c:pt idx="10157">
                  <c:v>41756.78125</c:v>
                </c:pt>
                <c:pt idx="10158">
                  <c:v>41756.791666666664</c:v>
                </c:pt>
                <c:pt idx="10159">
                  <c:v>41756.802083333336</c:v>
                </c:pt>
                <c:pt idx="10160">
                  <c:v>41756.8125</c:v>
                </c:pt>
                <c:pt idx="10161">
                  <c:v>41756.822916666664</c:v>
                </c:pt>
                <c:pt idx="10162">
                  <c:v>41756.833333333336</c:v>
                </c:pt>
                <c:pt idx="10163">
                  <c:v>41756.84375</c:v>
                </c:pt>
                <c:pt idx="10164">
                  <c:v>41756.854166666664</c:v>
                </c:pt>
                <c:pt idx="10165">
                  <c:v>41756.864583333336</c:v>
                </c:pt>
                <c:pt idx="10166">
                  <c:v>41756.875</c:v>
                </c:pt>
                <c:pt idx="10167">
                  <c:v>41756.885416666664</c:v>
                </c:pt>
                <c:pt idx="10168">
                  <c:v>41756.895833333336</c:v>
                </c:pt>
                <c:pt idx="10169">
                  <c:v>41756.90625</c:v>
                </c:pt>
                <c:pt idx="10170">
                  <c:v>41756.916666666664</c:v>
                </c:pt>
                <c:pt idx="10171">
                  <c:v>41756.927083333336</c:v>
                </c:pt>
                <c:pt idx="10172">
                  <c:v>41756.9375</c:v>
                </c:pt>
                <c:pt idx="10173">
                  <c:v>41756.947916666664</c:v>
                </c:pt>
                <c:pt idx="10174">
                  <c:v>41756.958333333336</c:v>
                </c:pt>
                <c:pt idx="10175">
                  <c:v>41756.96875</c:v>
                </c:pt>
                <c:pt idx="10176">
                  <c:v>41756.979166666664</c:v>
                </c:pt>
                <c:pt idx="10177">
                  <c:v>41756.989583333336</c:v>
                </c:pt>
                <c:pt idx="10178">
                  <c:v>41757</c:v>
                </c:pt>
                <c:pt idx="10179">
                  <c:v>41757.010416666664</c:v>
                </c:pt>
                <c:pt idx="10180">
                  <c:v>41757.020833333336</c:v>
                </c:pt>
                <c:pt idx="10181">
                  <c:v>41757.03125</c:v>
                </c:pt>
                <c:pt idx="10182">
                  <c:v>41757.041666666664</c:v>
                </c:pt>
                <c:pt idx="10183">
                  <c:v>41757.052083333336</c:v>
                </c:pt>
                <c:pt idx="10184">
                  <c:v>41757.0625</c:v>
                </c:pt>
                <c:pt idx="10185">
                  <c:v>41757.072916666664</c:v>
                </c:pt>
                <c:pt idx="10186">
                  <c:v>41757.083333333336</c:v>
                </c:pt>
                <c:pt idx="10187">
                  <c:v>41757.09375</c:v>
                </c:pt>
                <c:pt idx="10188">
                  <c:v>41757.104166666664</c:v>
                </c:pt>
                <c:pt idx="10189">
                  <c:v>41757.114583333336</c:v>
                </c:pt>
                <c:pt idx="10190">
                  <c:v>41757.125</c:v>
                </c:pt>
                <c:pt idx="10191">
                  <c:v>41757.135416666664</c:v>
                </c:pt>
                <c:pt idx="10192">
                  <c:v>41757.145833333336</c:v>
                </c:pt>
                <c:pt idx="10193">
                  <c:v>41757.15625</c:v>
                </c:pt>
                <c:pt idx="10194">
                  <c:v>41757.166666666664</c:v>
                </c:pt>
                <c:pt idx="10195">
                  <c:v>41757.177083333336</c:v>
                </c:pt>
                <c:pt idx="10196">
                  <c:v>41757.1875</c:v>
                </c:pt>
                <c:pt idx="10197">
                  <c:v>41757.197916666664</c:v>
                </c:pt>
                <c:pt idx="10198">
                  <c:v>41757.208333333336</c:v>
                </c:pt>
                <c:pt idx="10199">
                  <c:v>41757.21875</c:v>
                </c:pt>
                <c:pt idx="10200">
                  <c:v>41757.229166666664</c:v>
                </c:pt>
                <c:pt idx="10201">
                  <c:v>41757.239583333336</c:v>
                </c:pt>
                <c:pt idx="10202">
                  <c:v>41757.25</c:v>
                </c:pt>
                <c:pt idx="10203">
                  <c:v>41757.260416666664</c:v>
                </c:pt>
                <c:pt idx="10204">
                  <c:v>41757.270833333336</c:v>
                </c:pt>
                <c:pt idx="10205">
                  <c:v>41757.28125</c:v>
                </c:pt>
                <c:pt idx="10206">
                  <c:v>41757.291666666664</c:v>
                </c:pt>
                <c:pt idx="10207">
                  <c:v>41757.302083333336</c:v>
                </c:pt>
                <c:pt idx="10208">
                  <c:v>41757.3125</c:v>
                </c:pt>
                <c:pt idx="10209">
                  <c:v>41757.322916666664</c:v>
                </c:pt>
                <c:pt idx="10210">
                  <c:v>41757.333333333336</c:v>
                </c:pt>
                <c:pt idx="10211">
                  <c:v>41757.34375</c:v>
                </c:pt>
                <c:pt idx="10212">
                  <c:v>41757.354166666664</c:v>
                </c:pt>
                <c:pt idx="10213">
                  <c:v>41757.364583333336</c:v>
                </c:pt>
                <c:pt idx="10214">
                  <c:v>41757.375</c:v>
                </c:pt>
                <c:pt idx="10215">
                  <c:v>41757.385416666664</c:v>
                </c:pt>
                <c:pt idx="10216">
                  <c:v>41757.395833333336</c:v>
                </c:pt>
                <c:pt idx="10217">
                  <c:v>41757.40625</c:v>
                </c:pt>
                <c:pt idx="10218">
                  <c:v>41757.416666666664</c:v>
                </c:pt>
                <c:pt idx="10219">
                  <c:v>41757.427083333336</c:v>
                </c:pt>
                <c:pt idx="10220">
                  <c:v>41757.4375</c:v>
                </c:pt>
                <c:pt idx="10221">
                  <c:v>41757.447916666664</c:v>
                </c:pt>
                <c:pt idx="10222">
                  <c:v>41757.458333333336</c:v>
                </c:pt>
                <c:pt idx="10223">
                  <c:v>41757.46875</c:v>
                </c:pt>
                <c:pt idx="10224">
                  <c:v>41757.479166666664</c:v>
                </c:pt>
                <c:pt idx="10225">
                  <c:v>41757.489583333336</c:v>
                </c:pt>
                <c:pt idx="10226">
                  <c:v>41757.5</c:v>
                </c:pt>
                <c:pt idx="10227">
                  <c:v>41757.510416666664</c:v>
                </c:pt>
                <c:pt idx="10228">
                  <c:v>41757.520833333336</c:v>
                </c:pt>
                <c:pt idx="10229">
                  <c:v>41757.53125</c:v>
                </c:pt>
                <c:pt idx="10230">
                  <c:v>41757.541666666664</c:v>
                </c:pt>
                <c:pt idx="10231">
                  <c:v>41757.552083333336</c:v>
                </c:pt>
                <c:pt idx="10232">
                  <c:v>41757.5625</c:v>
                </c:pt>
                <c:pt idx="10233">
                  <c:v>41757.572916666664</c:v>
                </c:pt>
                <c:pt idx="10234">
                  <c:v>41757.583333333336</c:v>
                </c:pt>
                <c:pt idx="10235">
                  <c:v>41757.59375</c:v>
                </c:pt>
                <c:pt idx="10236">
                  <c:v>41757.604166666664</c:v>
                </c:pt>
                <c:pt idx="10237">
                  <c:v>41757.614583333336</c:v>
                </c:pt>
                <c:pt idx="10238">
                  <c:v>41757.625</c:v>
                </c:pt>
                <c:pt idx="10239">
                  <c:v>41757.635416666664</c:v>
                </c:pt>
                <c:pt idx="10240">
                  <c:v>41757.645833333336</c:v>
                </c:pt>
                <c:pt idx="10241">
                  <c:v>41757.65625</c:v>
                </c:pt>
                <c:pt idx="10242">
                  <c:v>41757.666666666664</c:v>
                </c:pt>
                <c:pt idx="10243">
                  <c:v>41757.677083333336</c:v>
                </c:pt>
                <c:pt idx="10244">
                  <c:v>41757.6875</c:v>
                </c:pt>
                <c:pt idx="10245">
                  <c:v>41757.697916666664</c:v>
                </c:pt>
                <c:pt idx="10246">
                  <c:v>41757.708333333336</c:v>
                </c:pt>
                <c:pt idx="10247">
                  <c:v>41757.71875</c:v>
                </c:pt>
                <c:pt idx="10248">
                  <c:v>41757.729166666664</c:v>
                </c:pt>
                <c:pt idx="10249">
                  <c:v>41757.739583333336</c:v>
                </c:pt>
                <c:pt idx="10250">
                  <c:v>41757.75</c:v>
                </c:pt>
                <c:pt idx="10251">
                  <c:v>41757.760416666664</c:v>
                </c:pt>
                <c:pt idx="10252">
                  <c:v>41757.770833333336</c:v>
                </c:pt>
                <c:pt idx="10253">
                  <c:v>41757.78125</c:v>
                </c:pt>
                <c:pt idx="10254">
                  <c:v>41757.791666666664</c:v>
                </c:pt>
                <c:pt idx="10255">
                  <c:v>41757.802083333336</c:v>
                </c:pt>
                <c:pt idx="10256">
                  <c:v>41757.8125</c:v>
                </c:pt>
                <c:pt idx="10257">
                  <c:v>41757.822916666664</c:v>
                </c:pt>
                <c:pt idx="10258">
                  <c:v>41757.833333333336</c:v>
                </c:pt>
                <c:pt idx="10259">
                  <c:v>41757.84375</c:v>
                </c:pt>
                <c:pt idx="10260">
                  <c:v>41757.854166666664</c:v>
                </c:pt>
                <c:pt idx="10261">
                  <c:v>41757.864583333336</c:v>
                </c:pt>
                <c:pt idx="10262">
                  <c:v>41757.875</c:v>
                </c:pt>
                <c:pt idx="10263">
                  <c:v>41757.885416666664</c:v>
                </c:pt>
                <c:pt idx="10264">
                  <c:v>41757.895833333336</c:v>
                </c:pt>
                <c:pt idx="10265">
                  <c:v>41757.90625</c:v>
                </c:pt>
                <c:pt idx="10266">
                  <c:v>41757.916666666664</c:v>
                </c:pt>
                <c:pt idx="10267">
                  <c:v>41757.927083333336</c:v>
                </c:pt>
                <c:pt idx="10268">
                  <c:v>41757.9375</c:v>
                </c:pt>
                <c:pt idx="10269">
                  <c:v>41757.947916666664</c:v>
                </c:pt>
                <c:pt idx="10270">
                  <c:v>41757.958333333336</c:v>
                </c:pt>
                <c:pt idx="10271">
                  <c:v>41757.96875</c:v>
                </c:pt>
                <c:pt idx="10272">
                  <c:v>41757.979166666664</c:v>
                </c:pt>
                <c:pt idx="10273">
                  <c:v>41757.989583333336</c:v>
                </c:pt>
                <c:pt idx="10274">
                  <c:v>41758</c:v>
                </c:pt>
                <c:pt idx="10275">
                  <c:v>41758.010416666664</c:v>
                </c:pt>
                <c:pt idx="10276">
                  <c:v>41758.020833333336</c:v>
                </c:pt>
                <c:pt idx="10277">
                  <c:v>41758.03125</c:v>
                </c:pt>
                <c:pt idx="10278">
                  <c:v>41758.041666666664</c:v>
                </c:pt>
                <c:pt idx="10279">
                  <c:v>41758.052083333336</c:v>
                </c:pt>
                <c:pt idx="10280">
                  <c:v>41758.0625</c:v>
                </c:pt>
                <c:pt idx="10281">
                  <c:v>41758.072916666664</c:v>
                </c:pt>
                <c:pt idx="10282">
                  <c:v>41758.083333333336</c:v>
                </c:pt>
                <c:pt idx="10283">
                  <c:v>41758.09375</c:v>
                </c:pt>
                <c:pt idx="10284">
                  <c:v>41758.104166666664</c:v>
                </c:pt>
                <c:pt idx="10285">
                  <c:v>41758.114583333336</c:v>
                </c:pt>
                <c:pt idx="10286">
                  <c:v>41758.125</c:v>
                </c:pt>
                <c:pt idx="10287">
                  <c:v>41758.135416666664</c:v>
                </c:pt>
                <c:pt idx="10288">
                  <c:v>41758.145833333336</c:v>
                </c:pt>
                <c:pt idx="10289">
                  <c:v>41758.15625</c:v>
                </c:pt>
                <c:pt idx="10290">
                  <c:v>41758.166666666664</c:v>
                </c:pt>
                <c:pt idx="10291">
                  <c:v>41758.177083333336</c:v>
                </c:pt>
                <c:pt idx="10292">
                  <c:v>41758.1875</c:v>
                </c:pt>
                <c:pt idx="10293">
                  <c:v>41758.197916666664</c:v>
                </c:pt>
                <c:pt idx="10294">
                  <c:v>41758.208333333336</c:v>
                </c:pt>
                <c:pt idx="10295">
                  <c:v>41758.21875</c:v>
                </c:pt>
                <c:pt idx="10296">
                  <c:v>41758.229166666664</c:v>
                </c:pt>
                <c:pt idx="10297">
                  <c:v>41758.239583333336</c:v>
                </c:pt>
                <c:pt idx="10298">
                  <c:v>41758.25</c:v>
                </c:pt>
                <c:pt idx="10299">
                  <c:v>41758.260416666664</c:v>
                </c:pt>
                <c:pt idx="10300">
                  <c:v>41758.270833333336</c:v>
                </c:pt>
                <c:pt idx="10301">
                  <c:v>41758.28125</c:v>
                </c:pt>
                <c:pt idx="10302">
                  <c:v>41758.291666666664</c:v>
                </c:pt>
                <c:pt idx="10303">
                  <c:v>41758.302083333336</c:v>
                </c:pt>
                <c:pt idx="10304">
                  <c:v>41758.3125</c:v>
                </c:pt>
                <c:pt idx="10305">
                  <c:v>41758.322916666664</c:v>
                </c:pt>
                <c:pt idx="10306">
                  <c:v>41758.333333333336</c:v>
                </c:pt>
                <c:pt idx="10307">
                  <c:v>41758.34375</c:v>
                </c:pt>
                <c:pt idx="10308">
                  <c:v>41758.354166666664</c:v>
                </c:pt>
                <c:pt idx="10309">
                  <c:v>41758.364583333336</c:v>
                </c:pt>
                <c:pt idx="10310">
                  <c:v>41758.375</c:v>
                </c:pt>
                <c:pt idx="10311">
                  <c:v>41758.385416666664</c:v>
                </c:pt>
                <c:pt idx="10312">
                  <c:v>41758.395833333336</c:v>
                </c:pt>
                <c:pt idx="10313">
                  <c:v>41758.40625</c:v>
                </c:pt>
                <c:pt idx="10314">
                  <c:v>41758.416666666664</c:v>
                </c:pt>
                <c:pt idx="10315">
                  <c:v>41758.427083333336</c:v>
                </c:pt>
                <c:pt idx="10316">
                  <c:v>41758.4375</c:v>
                </c:pt>
                <c:pt idx="10317">
                  <c:v>41758.447916666664</c:v>
                </c:pt>
                <c:pt idx="10318">
                  <c:v>41758.458333333336</c:v>
                </c:pt>
                <c:pt idx="10319">
                  <c:v>41758.46875</c:v>
                </c:pt>
                <c:pt idx="10320">
                  <c:v>41758.479166666664</c:v>
                </c:pt>
                <c:pt idx="10321">
                  <c:v>41758.489583333336</c:v>
                </c:pt>
                <c:pt idx="10322">
                  <c:v>41758.5</c:v>
                </c:pt>
                <c:pt idx="10323">
                  <c:v>41758.510416666664</c:v>
                </c:pt>
                <c:pt idx="10324">
                  <c:v>41758.520833333336</c:v>
                </c:pt>
                <c:pt idx="10325">
                  <c:v>41758.53125</c:v>
                </c:pt>
                <c:pt idx="10326">
                  <c:v>41758.541666666664</c:v>
                </c:pt>
                <c:pt idx="10327">
                  <c:v>41758.552083333336</c:v>
                </c:pt>
                <c:pt idx="10328">
                  <c:v>41758.5625</c:v>
                </c:pt>
                <c:pt idx="10329">
                  <c:v>41758.572916666664</c:v>
                </c:pt>
                <c:pt idx="10330">
                  <c:v>41758.583333333336</c:v>
                </c:pt>
                <c:pt idx="10331">
                  <c:v>41758.59375</c:v>
                </c:pt>
                <c:pt idx="10332">
                  <c:v>41758.604166666664</c:v>
                </c:pt>
                <c:pt idx="10333">
                  <c:v>41758.614583333336</c:v>
                </c:pt>
                <c:pt idx="10334">
                  <c:v>41758.625</c:v>
                </c:pt>
                <c:pt idx="10335">
                  <c:v>41758.635416666664</c:v>
                </c:pt>
                <c:pt idx="10336">
                  <c:v>41758.645833333336</c:v>
                </c:pt>
                <c:pt idx="10337">
                  <c:v>41758.65625</c:v>
                </c:pt>
                <c:pt idx="10338">
                  <c:v>41758.666666666664</c:v>
                </c:pt>
                <c:pt idx="10339">
                  <c:v>41758.677083333336</c:v>
                </c:pt>
                <c:pt idx="10340">
                  <c:v>41758.6875</c:v>
                </c:pt>
                <c:pt idx="10341">
                  <c:v>41758.697916666664</c:v>
                </c:pt>
                <c:pt idx="10342">
                  <c:v>41758.708333333336</c:v>
                </c:pt>
                <c:pt idx="10343">
                  <c:v>41758.71875</c:v>
                </c:pt>
                <c:pt idx="10344">
                  <c:v>41758.729166666664</c:v>
                </c:pt>
                <c:pt idx="10345">
                  <c:v>41758.739583333336</c:v>
                </c:pt>
                <c:pt idx="10346">
                  <c:v>41758.75</c:v>
                </c:pt>
                <c:pt idx="10347">
                  <c:v>41758.760416666664</c:v>
                </c:pt>
                <c:pt idx="10348">
                  <c:v>41758.770833333336</c:v>
                </c:pt>
                <c:pt idx="10349">
                  <c:v>41758.78125</c:v>
                </c:pt>
                <c:pt idx="10350">
                  <c:v>41758.791666666664</c:v>
                </c:pt>
                <c:pt idx="10351">
                  <c:v>41758.802083333336</c:v>
                </c:pt>
                <c:pt idx="10352">
                  <c:v>41758.8125</c:v>
                </c:pt>
                <c:pt idx="10353">
                  <c:v>41758.822916666664</c:v>
                </c:pt>
                <c:pt idx="10354">
                  <c:v>41758.833333333336</c:v>
                </c:pt>
                <c:pt idx="10355">
                  <c:v>41758.84375</c:v>
                </c:pt>
                <c:pt idx="10356">
                  <c:v>41758.854166666664</c:v>
                </c:pt>
                <c:pt idx="10357">
                  <c:v>41758.864583333336</c:v>
                </c:pt>
                <c:pt idx="10358">
                  <c:v>41758.875</c:v>
                </c:pt>
                <c:pt idx="10359">
                  <c:v>41758.885416666664</c:v>
                </c:pt>
                <c:pt idx="10360">
                  <c:v>41758.895833333336</c:v>
                </c:pt>
                <c:pt idx="10361">
                  <c:v>41758.90625</c:v>
                </c:pt>
                <c:pt idx="10362">
                  <c:v>41758.916666666664</c:v>
                </c:pt>
                <c:pt idx="10363">
                  <c:v>41758.927083333336</c:v>
                </c:pt>
                <c:pt idx="10364">
                  <c:v>41758.9375</c:v>
                </c:pt>
                <c:pt idx="10365">
                  <c:v>41758.947916666664</c:v>
                </c:pt>
                <c:pt idx="10366">
                  <c:v>41758.958333333336</c:v>
                </c:pt>
                <c:pt idx="10367">
                  <c:v>41758.96875</c:v>
                </c:pt>
                <c:pt idx="10368">
                  <c:v>41758.979166666664</c:v>
                </c:pt>
                <c:pt idx="10369">
                  <c:v>41758.989583333336</c:v>
                </c:pt>
                <c:pt idx="10370">
                  <c:v>41759</c:v>
                </c:pt>
                <c:pt idx="10371">
                  <c:v>41759.010416666664</c:v>
                </c:pt>
                <c:pt idx="10372">
                  <c:v>41759.020833333336</c:v>
                </c:pt>
                <c:pt idx="10373">
                  <c:v>41759.03125</c:v>
                </c:pt>
                <c:pt idx="10374">
                  <c:v>41759.041666666664</c:v>
                </c:pt>
                <c:pt idx="10375">
                  <c:v>41759.052083333336</c:v>
                </c:pt>
                <c:pt idx="10376">
                  <c:v>41759.0625</c:v>
                </c:pt>
                <c:pt idx="10377">
                  <c:v>41759.072916666664</c:v>
                </c:pt>
                <c:pt idx="10378">
                  <c:v>41759.083333333336</c:v>
                </c:pt>
                <c:pt idx="10379">
                  <c:v>41759.09375</c:v>
                </c:pt>
                <c:pt idx="10380">
                  <c:v>41759.104166666664</c:v>
                </c:pt>
                <c:pt idx="10381">
                  <c:v>41759.114583333336</c:v>
                </c:pt>
                <c:pt idx="10382">
                  <c:v>41759.125</c:v>
                </c:pt>
                <c:pt idx="10383">
                  <c:v>41759.135416666664</c:v>
                </c:pt>
                <c:pt idx="10384">
                  <c:v>41759.145833333336</c:v>
                </c:pt>
                <c:pt idx="10385">
                  <c:v>41759.15625</c:v>
                </c:pt>
                <c:pt idx="10386">
                  <c:v>41759.166666666664</c:v>
                </c:pt>
                <c:pt idx="10387">
                  <c:v>41759.177083333336</c:v>
                </c:pt>
                <c:pt idx="10388">
                  <c:v>41759.1875</c:v>
                </c:pt>
                <c:pt idx="10389">
                  <c:v>41759.197916666664</c:v>
                </c:pt>
                <c:pt idx="10390">
                  <c:v>41759.208333333336</c:v>
                </c:pt>
                <c:pt idx="10391">
                  <c:v>41759.21875</c:v>
                </c:pt>
                <c:pt idx="10392">
                  <c:v>41759.229166666664</c:v>
                </c:pt>
                <c:pt idx="10393">
                  <c:v>41759.239583333336</c:v>
                </c:pt>
                <c:pt idx="10394">
                  <c:v>41759.25</c:v>
                </c:pt>
                <c:pt idx="10395">
                  <c:v>41759.260416666664</c:v>
                </c:pt>
                <c:pt idx="10396">
                  <c:v>41759.270833333336</c:v>
                </c:pt>
                <c:pt idx="10397">
                  <c:v>41759.28125</c:v>
                </c:pt>
                <c:pt idx="10398">
                  <c:v>41759.291666666664</c:v>
                </c:pt>
                <c:pt idx="10399">
                  <c:v>41759.302083333336</c:v>
                </c:pt>
                <c:pt idx="10400">
                  <c:v>41759.3125</c:v>
                </c:pt>
                <c:pt idx="10401">
                  <c:v>41759.322916666664</c:v>
                </c:pt>
                <c:pt idx="10402">
                  <c:v>41759.333333333336</c:v>
                </c:pt>
                <c:pt idx="10403">
                  <c:v>41759.34375</c:v>
                </c:pt>
                <c:pt idx="10404">
                  <c:v>41759.354166666664</c:v>
                </c:pt>
                <c:pt idx="10405">
                  <c:v>41759.364583333336</c:v>
                </c:pt>
                <c:pt idx="10406">
                  <c:v>41759.375</c:v>
                </c:pt>
                <c:pt idx="10407">
                  <c:v>41759.385416666664</c:v>
                </c:pt>
                <c:pt idx="10408">
                  <c:v>41759.395833333336</c:v>
                </c:pt>
                <c:pt idx="10409">
                  <c:v>41759.40625</c:v>
                </c:pt>
                <c:pt idx="10410">
                  <c:v>41759.416666666664</c:v>
                </c:pt>
                <c:pt idx="10411">
                  <c:v>41759.427083333336</c:v>
                </c:pt>
                <c:pt idx="10412">
                  <c:v>41759.4375</c:v>
                </c:pt>
                <c:pt idx="10413">
                  <c:v>41759.447916666664</c:v>
                </c:pt>
                <c:pt idx="10414">
                  <c:v>41759.458333333336</c:v>
                </c:pt>
                <c:pt idx="10415">
                  <c:v>41759.46875</c:v>
                </c:pt>
                <c:pt idx="10416">
                  <c:v>41759.479166666664</c:v>
                </c:pt>
                <c:pt idx="10417">
                  <c:v>41759.489583333336</c:v>
                </c:pt>
                <c:pt idx="10418">
                  <c:v>41759.5</c:v>
                </c:pt>
                <c:pt idx="10419">
                  <c:v>41759.510416666664</c:v>
                </c:pt>
                <c:pt idx="10420">
                  <c:v>41759.520833333336</c:v>
                </c:pt>
                <c:pt idx="10421">
                  <c:v>41759.53125</c:v>
                </c:pt>
                <c:pt idx="10422">
                  <c:v>41759.541666666664</c:v>
                </c:pt>
                <c:pt idx="10423">
                  <c:v>41759.552083333336</c:v>
                </c:pt>
                <c:pt idx="10424">
                  <c:v>41759.5625</c:v>
                </c:pt>
                <c:pt idx="10425">
                  <c:v>41759.572916666664</c:v>
                </c:pt>
                <c:pt idx="10426">
                  <c:v>41759.583333333336</c:v>
                </c:pt>
                <c:pt idx="10427">
                  <c:v>41759.59375</c:v>
                </c:pt>
                <c:pt idx="10428">
                  <c:v>41759.604166666664</c:v>
                </c:pt>
                <c:pt idx="10429">
                  <c:v>41759.614583333336</c:v>
                </c:pt>
                <c:pt idx="10430">
                  <c:v>41759.625</c:v>
                </c:pt>
                <c:pt idx="10431">
                  <c:v>41759.635416666664</c:v>
                </c:pt>
                <c:pt idx="10432">
                  <c:v>41759.645833333336</c:v>
                </c:pt>
                <c:pt idx="10433">
                  <c:v>41759.65625</c:v>
                </c:pt>
                <c:pt idx="10434">
                  <c:v>41759.666666666664</c:v>
                </c:pt>
                <c:pt idx="10435">
                  <c:v>41759.677083333336</c:v>
                </c:pt>
                <c:pt idx="10436">
                  <c:v>41759.6875</c:v>
                </c:pt>
                <c:pt idx="10437">
                  <c:v>41759.697916666664</c:v>
                </c:pt>
                <c:pt idx="10438">
                  <c:v>41759.708333333336</c:v>
                </c:pt>
                <c:pt idx="10439">
                  <c:v>41759.71875</c:v>
                </c:pt>
                <c:pt idx="10440">
                  <c:v>41759.729166666664</c:v>
                </c:pt>
                <c:pt idx="10441">
                  <c:v>41759.739583333336</c:v>
                </c:pt>
                <c:pt idx="10442">
                  <c:v>41759.75</c:v>
                </c:pt>
                <c:pt idx="10443">
                  <c:v>41759.760416666664</c:v>
                </c:pt>
                <c:pt idx="10444">
                  <c:v>41759.770833333336</c:v>
                </c:pt>
                <c:pt idx="10445">
                  <c:v>41759.78125</c:v>
                </c:pt>
                <c:pt idx="10446">
                  <c:v>41759.791666666664</c:v>
                </c:pt>
                <c:pt idx="10447">
                  <c:v>41759.802083333336</c:v>
                </c:pt>
                <c:pt idx="10448">
                  <c:v>41759.8125</c:v>
                </c:pt>
                <c:pt idx="10449">
                  <c:v>41759.822916666664</c:v>
                </c:pt>
                <c:pt idx="10450">
                  <c:v>41759.833333333336</c:v>
                </c:pt>
                <c:pt idx="10451">
                  <c:v>41759.84375</c:v>
                </c:pt>
                <c:pt idx="10452">
                  <c:v>41759.854166666664</c:v>
                </c:pt>
                <c:pt idx="10453">
                  <c:v>41759.864583333336</c:v>
                </c:pt>
                <c:pt idx="10454">
                  <c:v>41759.875</c:v>
                </c:pt>
                <c:pt idx="10455">
                  <c:v>41759.885416666664</c:v>
                </c:pt>
                <c:pt idx="10456">
                  <c:v>41759.895833333336</c:v>
                </c:pt>
                <c:pt idx="10457">
                  <c:v>41759.90625</c:v>
                </c:pt>
                <c:pt idx="10458">
                  <c:v>41759.916666666664</c:v>
                </c:pt>
                <c:pt idx="10459">
                  <c:v>41759.927083333336</c:v>
                </c:pt>
                <c:pt idx="10460">
                  <c:v>41759.9375</c:v>
                </c:pt>
                <c:pt idx="10461">
                  <c:v>41759.947916666664</c:v>
                </c:pt>
                <c:pt idx="10462">
                  <c:v>41759.958333333336</c:v>
                </c:pt>
                <c:pt idx="10463">
                  <c:v>41759.96875</c:v>
                </c:pt>
                <c:pt idx="10464">
                  <c:v>41759.979166666664</c:v>
                </c:pt>
                <c:pt idx="10465">
                  <c:v>41759.989583333336</c:v>
                </c:pt>
                <c:pt idx="10466">
                  <c:v>41760</c:v>
                </c:pt>
                <c:pt idx="10467">
                  <c:v>41760.010416666664</c:v>
                </c:pt>
                <c:pt idx="10468">
                  <c:v>41760.020833333336</c:v>
                </c:pt>
                <c:pt idx="10469">
                  <c:v>41760.03125</c:v>
                </c:pt>
                <c:pt idx="10470">
                  <c:v>41760.041666666664</c:v>
                </c:pt>
                <c:pt idx="10471">
                  <c:v>41760.052083333336</c:v>
                </c:pt>
                <c:pt idx="10472">
                  <c:v>41760.0625</c:v>
                </c:pt>
                <c:pt idx="10473">
                  <c:v>41760.072916666664</c:v>
                </c:pt>
                <c:pt idx="10474">
                  <c:v>41760.083333333336</c:v>
                </c:pt>
                <c:pt idx="10475">
                  <c:v>41760.09375</c:v>
                </c:pt>
                <c:pt idx="10476">
                  <c:v>41760.104166666664</c:v>
                </c:pt>
                <c:pt idx="10477">
                  <c:v>41760.114583333336</c:v>
                </c:pt>
                <c:pt idx="10478">
                  <c:v>41760.125</c:v>
                </c:pt>
                <c:pt idx="10479">
                  <c:v>41760.135416666664</c:v>
                </c:pt>
                <c:pt idx="10480">
                  <c:v>41760.145833333336</c:v>
                </c:pt>
                <c:pt idx="10481">
                  <c:v>41760.15625</c:v>
                </c:pt>
                <c:pt idx="10482">
                  <c:v>41760.166666666664</c:v>
                </c:pt>
                <c:pt idx="10483">
                  <c:v>41760.177083333336</c:v>
                </c:pt>
                <c:pt idx="10484">
                  <c:v>41760.1875</c:v>
                </c:pt>
                <c:pt idx="10485">
                  <c:v>41760.197916666664</c:v>
                </c:pt>
                <c:pt idx="10486">
                  <c:v>41760.208333333336</c:v>
                </c:pt>
                <c:pt idx="10487">
                  <c:v>41760.21875</c:v>
                </c:pt>
                <c:pt idx="10488">
                  <c:v>41760.229166666664</c:v>
                </c:pt>
                <c:pt idx="10489">
                  <c:v>41760.239583333336</c:v>
                </c:pt>
                <c:pt idx="10490">
                  <c:v>41760.25</c:v>
                </c:pt>
                <c:pt idx="10491">
                  <c:v>41760.260416666664</c:v>
                </c:pt>
                <c:pt idx="10492">
                  <c:v>41760.270833333336</c:v>
                </c:pt>
                <c:pt idx="10493">
                  <c:v>41760.28125</c:v>
                </c:pt>
                <c:pt idx="10494">
                  <c:v>41760.291666666664</c:v>
                </c:pt>
                <c:pt idx="10495">
                  <c:v>41760.302083333336</c:v>
                </c:pt>
                <c:pt idx="10496">
                  <c:v>41760.3125</c:v>
                </c:pt>
                <c:pt idx="10497">
                  <c:v>41760.322916666664</c:v>
                </c:pt>
                <c:pt idx="10498">
                  <c:v>41760.333333333336</c:v>
                </c:pt>
                <c:pt idx="10499">
                  <c:v>41760.34375</c:v>
                </c:pt>
                <c:pt idx="10500">
                  <c:v>41760.354166666664</c:v>
                </c:pt>
                <c:pt idx="10501">
                  <c:v>41760.364583333336</c:v>
                </c:pt>
                <c:pt idx="10502">
                  <c:v>41760.375</c:v>
                </c:pt>
                <c:pt idx="10503">
                  <c:v>41760.385416666664</c:v>
                </c:pt>
                <c:pt idx="10504">
                  <c:v>41760.395833333336</c:v>
                </c:pt>
                <c:pt idx="10505">
                  <c:v>41760.40625</c:v>
                </c:pt>
                <c:pt idx="10506">
                  <c:v>41760.416666666664</c:v>
                </c:pt>
                <c:pt idx="10507">
                  <c:v>41760.427083333336</c:v>
                </c:pt>
                <c:pt idx="10508">
                  <c:v>41760.4375</c:v>
                </c:pt>
                <c:pt idx="10509">
                  <c:v>41760.447916666664</c:v>
                </c:pt>
                <c:pt idx="10510">
                  <c:v>41760.458333333336</c:v>
                </c:pt>
                <c:pt idx="10511">
                  <c:v>41760.46875</c:v>
                </c:pt>
                <c:pt idx="10512">
                  <c:v>41760.479166666664</c:v>
                </c:pt>
                <c:pt idx="10513">
                  <c:v>41760.489583333336</c:v>
                </c:pt>
                <c:pt idx="10514">
                  <c:v>41760.5</c:v>
                </c:pt>
                <c:pt idx="10515">
                  <c:v>41760.510416666664</c:v>
                </c:pt>
                <c:pt idx="10516">
                  <c:v>41760.520833333336</c:v>
                </c:pt>
                <c:pt idx="10517">
                  <c:v>41760.53125</c:v>
                </c:pt>
                <c:pt idx="10518">
                  <c:v>41760.541666666664</c:v>
                </c:pt>
                <c:pt idx="10519">
                  <c:v>41760.552083333336</c:v>
                </c:pt>
                <c:pt idx="10520">
                  <c:v>41760.5625</c:v>
                </c:pt>
                <c:pt idx="10521">
                  <c:v>41760.572916666664</c:v>
                </c:pt>
                <c:pt idx="10522">
                  <c:v>41760.583333333336</c:v>
                </c:pt>
                <c:pt idx="10523">
                  <c:v>41760.59375</c:v>
                </c:pt>
                <c:pt idx="10524">
                  <c:v>41760.604166666664</c:v>
                </c:pt>
                <c:pt idx="10525">
                  <c:v>41760.614583333336</c:v>
                </c:pt>
                <c:pt idx="10526">
                  <c:v>41760.625</c:v>
                </c:pt>
                <c:pt idx="10527">
                  <c:v>41760.635416666664</c:v>
                </c:pt>
                <c:pt idx="10528">
                  <c:v>41760.645833333336</c:v>
                </c:pt>
                <c:pt idx="10529">
                  <c:v>41760.65625</c:v>
                </c:pt>
                <c:pt idx="10530">
                  <c:v>41760.666666666664</c:v>
                </c:pt>
                <c:pt idx="10531">
                  <c:v>41760.677083333336</c:v>
                </c:pt>
                <c:pt idx="10532">
                  <c:v>41760.6875</c:v>
                </c:pt>
                <c:pt idx="10533">
                  <c:v>41760.697916666664</c:v>
                </c:pt>
                <c:pt idx="10534">
                  <c:v>41760.708333333336</c:v>
                </c:pt>
                <c:pt idx="10535">
                  <c:v>41760.71875</c:v>
                </c:pt>
                <c:pt idx="10536">
                  <c:v>41760.729166666664</c:v>
                </c:pt>
                <c:pt idx="10537">
                  <c:v>41760.739583333336</c:v>
                </c:pt>
                <c:pt idx="10538">
                  <c:v>41760.75</c:v>
                </c:pt>
                <c:pt idx="10539">
                  <c:v>41760.760416666664</c:v>
                </c:pt>
                <c:pt idx="10540">
                  <c:v>41760.770833333336</c:v>
                </c:pt>
                <c:pt idx="10541">
                  <c:v>41760.78125</c:v>
                </c:pt>
                <c:pt idx="10542">
                  <c:v>41760.791666666664</c:v>
                </c:pt>
                <c:pt idx="10543">
                  <c:v>41760.802083333336</c:v>
                </c:pt>
                <c:pt idx="10544">
                  <c:v>41760.8125</c:v>
                </c:pt>
                <c:pt idx="10545">
                  <c:v>41760.822916666664</c:v>
                </c:pt>
                <c:pt idx="10546">
                  <c:v>41760.833333333336</c:v>
                </c:pt>
                <c:pt idx="10547">
                  <c:v>41760.84375</c:v>
                </c:pt>
                <c:pt idx="10548">
                  <c:v>41760.854166666664</c:v>
                </c:pt>
                <c:pt idx="10549">
                  <c:v>41760.864583333336</c:v>
                </c:pt>
                <c:pt idx="10550">
                  <c:v>41760.875</c:v>
                </c:pt>
                <c:pt idx="10551">
                  <c:v>41760.885416666664</c:v>
                </c:pt>
                <c:pt idx="10552">
                  <c:v>41760.895833333336</c:v>
                </c:pt>
                <c:pt idx="10553">
                  <c:v>41760.90625</c:v>
                </c:pt>
                <c:pt idx="10554">
                  <c:v>41760.916666666664</c:v>
                </c:pt>
                <c:pt idx="10555">
                  <c:v>41760.927083333336</c:v>
                </c:pt>
                <c:pt idx="10556">
                  <c:v>41760.9375</c:v>
                </c:pt>
                <c:pt idx="10557">
                  <c:v>41760.947916666664</c:v>
                </c:pt>
                <c:pt idx="10558">
                  <c:v>41760.958333333336</c:v>
                </c:pt>
                <c:pt idx="10559">
                  <c:v>41760.96875</c:v>
                </c:pt>
                <c:pt idx="10560">
                  <c:v>41760.979166666664</c:v>
                </c:pt>
                <c:pt idx="10561">
                  <c:v>41760.989583333336</c:v>
                </c:pt>
                <c:pt idx="10562">
                  <c:v>41761</c:v>
                </c:pt>
                <c:pt idx="10563">
                  <c:v>41761.010416666664</c:v>
                </c:pt>
                <c:pt idx="10564">
                  <c:v>41761.020833333336</c:v>
                </c:pt>
                <c:pt idx="10565">
                  <c:v>41761.03125</c:v>
                </c:pt>
                <c:pt idx="10566">
                  <c:v>41761.041666666664</c:v>
                </c:pt>
                <c:pt idx="10567">
                  <c:v>41761.052083333336</c:v>
                </c:pt>
                <c:pt idx="10568">
                  <c:v>41761.0625</c:v>
                </c:pt>
                <c:pt idx="10569">
                  <c:v>41761.072916666664</c:v>
                </c:pt>
                <c:pt idx="10570">
                  <c:v>41761.083333333336</c:v>
                </c:pt>
                <c:pt idx="10571">
                  <c:v>41761.09375</c:v>
                </c:pt>
                <c:pt idx="10572">
                  <c:v>41761.104166666664</c:v>
                </c:pt>
                <c:pt idx="10573">
                  <c:v>41761.114583333336</c:v>
                </c:pt>
                <c:pt idx="10574">
                  <c:v>41761.125</c:v>
                </c:pt>
                <c:pt idx="10575">
                  <c:v>41761.135416666664</c:v>
                </c:pt>
                <c:pt idx="10576">
                  <c:v>41761.145833333336</c:v>
                </c:pt>
                <c:pt idx="10577">
                  <c:v>41761.15625</c:v>
                </c:pt>
                <c:pt idx="10578">
                  <c:v>41761.166666666664</c:v>
                </c:pt>
                <c:pt idx="10579">
                  <c:v>41761.177083333336</c:v>
                </c:pt>
                <c:pt idx="10580">
                  <c:v>41761.1875</c:v>
                </c:pt>
                <c:pt idx="10581">
                  <c:v>41761.197916666664</c:v>
                </c:pt>
                <c:pt idx="10582">
                  <c:v>41761.208333333336</c:v>
                </c:pt>
                <c:pt idx="10583">
                  <c:v>41761.21875</c:v>
                </c:pt>
                <c:pt idx="10584">
                  <c:v>41761.229166666664</c:v>
                </c:pt>
                <c:pt idx="10585">
                  <c:v>41761.239583333336</c:v>
                </c:pt>
                <c:pt idx="10586">
                  <c:v>41761.25</c:v>
                </c:pt>
                <c:pt idx="10587">
                  <c:v>41761.260416666664</c:v>
                </c:pt>
                <c:pt idx="10588">
                  <c:v>41761.270833333336</c:v>
                </c:pt>
                <c:pt idx="10589">
                  <c:v>41761.28125</c:v>
                </c:pt>
                <c:pt idx="10590">
                  <c:v>41761.291666666664</c:v>
                </c:pt>
                <c:pt idx="10591">
                  <c:v>41761.302083333336</c:v>
                </c:pt>
                <c:pt idx="10592">
                  <c:v>41761.3125</c:v>
                </c:pt>
                <c:pt idx="10593">
                  <c:v>41761.322916666664</c:v>
                </c:pt>
                <c:pt idx="10594">
                  <c:v>41761.333333333336</c:v>
                </c:pt>
                <c:pt idx="10595">
                  <c:v>41761.34375</c:v>
                </c:pt>
                <c:pt idx="10596">
                  <c:v>41761.354166666664</c:v>
                </c:pt>
                <c:pt idx="10597">
                  <c:v>41761.364583333336</c:v>
                </c:pt>
                <c:pt idx="10598">
                  <c:v>41761.375</c:v>
                </c:pt>
                <c:pt idx="10599">
                  <c:v>41761.385416666664</c:v>
                </c:pt>
                <c:pt idx="10600">
                  <c:v>41761.395833333336</c:v>
                </c:pt>
                <c:pt idx="10601">
                  <c:v>41761.40625</c:v>
                </c:pt>
                <c:pt idx="10602">
                  <c:v>41761.416666666664</c:v>
                </c:pt>
                <c:pt idx="10603">
                  <c:v>41761.427083333336</c:v>
                </c:pt>
                <c:pt idx="10604">
                  <c:v>41761.4375</c:v>
                </c:pt>
                <c:pt idx="10605">
                  <c:v>41761.447916666664</c:v>
                </c:pt>
                <c:pt idx="10606">
                  <c:v>41761.458333333336</c:v>
                </c:pt>
                <c:pt idx="10607">
                  <c:v>41761.46875</c:v>
                </c:pt>
                <c:pt idx="10608">
                  <c:v>41761.479166666664</c:v>
                </c:pt>
                <c:pt idx="10609">
                  <c:v>41761.489583333336</c:v>
                </c:pt>
                <c:pt idx="10610">
                  <c:v>41761.5</c:v>
                </c:pt>
                <c:pt idx="10611">
                  <c:v>41761.510416666664</c:v>
                </c:pt>
                <c:pt idx="10612">
                  <c:v>41761.520833333336</c:v>
                </c:pt>
                <c:pt idx="10613">
                  <c:v>41761.53125</c:v>
                </c:pt>
                <c:pt idx="10614">
                  <c:v>41761.541666666664</c:v>
                </c:pt>
                <c:pt idx="10615">
                  <c:v>41761.552083333336</c:v>
                </c:pt>
                <c:pt idx="10616">
                  <c:v>41761.5625</c:v>
                </c:pt>
                <c:pt idx="10617">
                  <c:v>41761.572916666664</c:v>
                </c:pt>
                <c:pt idx="10618">
                  <c:v>41761.583333333336</c:v>
                </c:pt>
                <c:pt idx="10619">
                  <c:v>41761.59375</c:v>
                </c:pt>
                <c:pt idx="10620">
                  <c:v>41761.604166666664</c:v>
                </c:pt>
                <c:pt idx="10621">
                  <c:v>41761.614583333336</c:v>
                </c:pt>
                <c:pt idx="10622">
                  <c:v>41761.625</c:v>
                </c:pt>
                <c:pt idx="10623">
                  <c:v>41761.635416666664</c:v>
                </c:pt>
                <c:pt idx="10624">
                  <c:v>41761.645833333336</c:v>
                </c:pt>
                <c:pt idx="10625">
                  <c:v>41761.65625</c:v>
                </c:pt>
                <c:pt idx="10626">
                  <c:v>41761.666666666664</c:v>
                </c:pt>
                <c:pt idx="10627">
                  <c:v>41761.677083333336</c:v>
                </c:pt>
                <c:pt idx="10628">
                  <c:v>41761.6875</c:v>
                </c:pt>
                <c:pt idx="10629">
                  <c:v>41761.697916666664</c:v>
                </c:pt>
                <c:pt idx="10630">
                  <c:v>41761.708333333336</c:v>
                </c:pt>
                <c:pt idx="10631">
                  <c:v>41761.71875</c:v>
                </c:pt>
                <c:pt idx="10632">
                  <c:v>41761.729166666664</c:v>
                </c:pt>
                <c:pt idx="10633">
                  <c:v>41761.739583333336</c:v>
                </c:pt>
                <c:pt idx="10634">
                  <c:v>41761.75</c:v>
                </c:pt>
                <c:pt idx="10635">
                  <c:v>41761.760416666664</c:v>
                </c:pt>
                <c:pt idx="10636">
                  <c:v>41761.770833333336</c:v>
                </c:pt>
                <c:pt idx="10637">
                  <c:v>41761.78125</c:v>
                </c:pt>
                <c:pt idx="10638">
                  <c:v>41761.791666666664</c:v>
                </c:pt>
                <c:pt idx="10639">
                  <c:v>41761.802083333336</c:v>
                </c:pt>
                <c:pt idx="10640">
                  <c:v>41761.8125</c:v>
                </c:pt>
                <c:pt idx="10641">
                  <c:v>41761.822916666664</c:v>
                </c:pt>
                <c:pt idx="10642">
                  <c:v>41761.833333333336</c:v>
                </c:pt>
                <c:pt idx="10643">
                  <c:v>41761.84375</c:v>
                </c:pt>
                <c:pt idx="10644">
                  <c:v>41761.854166666664</c:v>
                </c:pt>
                <c:pt idx="10645">
                  <c:v>41761.864583333336</c:v>
                </c:pt>
                <c:pt idx="10646">
                  <c:v>41761.875</c:v>
                </c:pt>
                <c:pt idx="10647">
                  <c:v>41761.885416666664</c:v>
                </c:pt>
                <c:pt idx="10648">
                  <c:v>41761.895833333336</c:v>
                </c:pt>
                <c:pt idx="10649">
                  <c:v>41761.90625</c:v>
                </c:pt>
                <c:pt idx="10650">
                  <c:v>41761.916666666664</c:v>
                </c:pt>
                <c:pt idx="10651">
                  <c:v>41761.927083333336</c:v>
                </c:pt>
                <c:pt idx="10652">
                  <c:v>41761.9375</c:v>
                </c:pt>
                <c:pt idx="10653">
                  <c:v>41761.947916666664</c:v>
                </c:pt>
                <c:pt idx="10654">
                  <c:v>41761.958333333336</c:v>
                </c:pt>
                <c:pt idx="10655">
                  <c:v>41761.96875</c:v>
                </c:pt>
                <c:pt idx="10656">
                  <c:v>41761.979166666664</c:v>
                </c:pt>
                <c:pt idx="10657">
                  <c:v>41761.989583333336</c:v>
                </c:pt>
                <c:pt idx="10658">
                  <c:v>41762</c:v>
                </c:pt>
                <c:pt idx="10659">
                  <c:v>41762.010416666664</c:v>
                </c:pt>
                <c:pt idx="10660">
                  <c:v>41762.020833333336</c:v>
                </c:pt>
                <c:pt idx="10661">
                  <c:v>41762.03125</c:v>
                </c:pt>
                <c:pt idx="10662">
                  <c:v>41762.041666666664</c:v>
                </c:pt>
                <c:pt idx="10663">
                  <c:v>41762.052083333336</c:v>
                </c:pt>
                <c:pt idx="10664">
                  <c:v>41762.0625</c:v>
                </c:pt>
                <c:pt idx="10665">
                  <c:v>41762.072916666664</c:v>
                </c:pt>
                <c:pt idx="10666">
                  <c:v>41762.083333333336</c:v>
                </c:pt>
                <c:pt idx="10667">
                  <c:v>41762.09375</c:v>
                </c:pt>
                <c:pt idx="10668">
                  <c:v>41762.104166666664</c:v>
                </c:pt>
                <c:pt idx="10669">
                  <c:v>41762.114583333336</c:v>
                </c:pt>
                <c:pt idx="10670">
                  <c:v>41762.125</c:v>
                </c:pt>
                <c:pt idx="10671">
                  <c:v>41762.135416666664</c:v>
                </c:pt>
                <c:pt idx="10672">
                  <c:v>41762.145833333336</c:v>
                </c:pt>
                <c:pt idx="10673">
                  <c:v>41762.15625</c:v>
                </c:pt>
                <c:pt idx="10674">
                  <c:v>41762.166666666664</c:v>
                </c:pt>
                <c:pt idx="10675">
                  <c:v>41762.177083333336</c:v>
                </c:pt>
                <c:pt idx="10676">
                  <c:v>41762.1875</c:v>
                </c:pt>
                <c:pt idx="10677">
                  <c:v>41762.197916666664</c:v>
                </c:pt>
                <c:pt idx="10678">
                  <c:v>41762.208333333336</c:v>
                </c:pt>
                <c:pt idx="10679">
                  <c:v>41762.21875</c:v>
                </c:pt>
                <c:pt idx="10680">
                  <c:v>41762.229166666664</c:v>
                </c:pt>
                <c:pt idx="10681">
                  <c:v>41762.239583333336</c:v>
                </c:pt>
                <c:pt idx="10682">
                  <c:v>41762.25</c:v>
                </c:pt>
                <c:pt idx="10683">
                  <c:v>41762.260416666664</c:v>
                </c:pt>
                <c:pt idx="10684">
                  <c:v>41762.270833333336</c:v>
                </c:pt>
                <c:pt idx="10685">
                  <c:v>41762.28125</c:v>
                </c:pt>
                <c:pt idx="10686">
                  <c:v>41762.291666666664</c:v>
                </c:pt>
                <c:pt idx="10687">
                  <c:v>41762.302083333336</c:v>
                </c:pt>
                <c:pt idx="10688">
                  <c:v>41762.3125</c:v>
                </c:pt>
                <c:pt idx="10689">
                  <c:v>41762.322916666664</c:v>
                </c:pt>
                <c:pt idx="10690">
                  <c:v>41762.333333333336</c:v>
                </c:pt>
                <c:pt idx="10691">
                  <c:v>41762.34375</c:v>
                </c:pt>
                <c:pt idx="10692">
                  <c:v>41762.354166666664</c:v>
                </c:pt>
                <c:pt idx="10693">
                  <c:v>41762.364583333336</c:v>
                </c:pt>
                <c:pt idx="10694">
                  <c:v>41762.375</c:v>
                </c:pt>
                <c:pt idx="10695">
                  <c:v>41762.385416666664</c:v>
                </c:pt>
                <c:pt idx="10696">
                  <c:v>41762.395833333336</c:v>
                </c:pt>
                <c:pt idx="10697">
                  <c:v>41762.40625</c:v>
                </c:pt>
                <c:pt idx="10698">
                  <c:v>41762.416666666664</c:v>
                </c:pt>
                <c:pt idx="10699">
                  <c:v>41762.427083333336</c:v>
                </c:pt>
                <c:pt idx="10700">
                  <c:v>41762.4375</c:v>
                </c:pt>
                <c:pt idx="10701">
                  <c:v>41762.447916666664</c:v>
                </c:pt>
                <c:pt idx="10702">
                  <c:v>41762.458333333336</c:v>
                </c:pt>
                <c:pt idx="10703">
                  <c:v>41762.46875</c:v>
                </c:pt>
                <c:pt idx="10704">
                  <c:v>41762.479166666664</c:v>
                </c:pt>
                <c:pt idx="10705">
                  <c:v>41762.489583333336</c:v>
                </c:pt>
                <c:pt idx="10706">
                  <c:v>41762.5</c:v>
                </c:pt>
                <c:pt idx="10707">
                  <c:v>41762.510416666664</c:v>
                </c:pt>
                <c:pt idx="10708">
                  <c:v>41762.520833333336</c:v>
                </c:pt>
                <c:pt idx="10709">
                  <c:v>41762.53125</c:v>
                </c:pt>
                <c:pt idx="10710">
                  <c:v>41762.541666666664</c:v>
                </c:pt>
                <c:pt idx="10711">
                  <c:v>41762.552083333336</c:v>
                </c:pt>
                <c:pt idx="10712">
                  <c:v>41762.5625</c:v>
                </c:pt>
                <c:pt idx="10713">
                  <c:v>41762.572916666664</c:v>
                </c:pt>
                <c:pt idx="10714">
                  <c:v>41762.583333333336</c:v>
                </c:pt>
                <c:pt idx="10715">
                  <c:v>41762.59375</c:v>
                </c:pt>
                <c:pt idx="10716">
                  <c:v>41762.604166666664</c:v>
                </c:pt>
                <c:pt idx="10717">
                  <c:v>41762.614583333336</c:v>
                </c:pt>
                <c:pt idx="10718">
                  <c:v>41762.625</c:v>
                </c:pt>
                <c:pt idx="10719">
                  <c:v>41762.635416666664</c:v>
                </c:pt>
                <c:pt idx="10720">
                  <c:v>41762.645833333336</c:v>
                </c:pt>
                <c:pt idx="10721">
                  <c:v>41762.65625</c:v>
                </c:pt>
                <c:pt idx="10722">
                  <c:v>41762.666666666664</c:v>
                </c:pt>
                <c:pt idx="10723">
                  <c:v>41762.677083333336</c:v>
                </c:pt>
                <c:pt idx="10724">
                  <c:v>41762.6875</c:v>
                </c:pt>
                <c:pt idx="10725">
                  <c:v>41762.697916666664</c:v>
                </c:pt>
                <c:pt idx="10726">
                  <c:v>41762.708333333336</c:v>
                </c:pt>
                <c:pt idx="10727">
                  <c:v>41762.71875</c:v>
                </c:pt>
                <c:pt idx="10728">
                  <c:v>41762.729166666664</c:v>
                </c:pt>
                <c:pt idx="10729">
                  <c:v>41762.739583333336</c:v>
                </c:pt>
                <c:pt idx="10730">
                  <c:v>41762.75</c:v>
                </c:pt>
                <c:pt idx="10731">
                  <c:v>41762.760416666664</c:v>
                </c:pt>
                <c:pt idx="10732">
                  <c:v>41762.770833333336</c:v>
                </c:pt>
                <c:pt idx="10733">
                  <c:v>41762.78125</c:v>
                </c:pt>
                <c:pt idx="10734">
                  <c:v>41762.791666666664</c:v>
                </c:pt>
                <c:pt idx="10735">
                  <c:v>41762.802083333336</c:v>
                </c:pt>
                <c:pt idx="10736">
                  <c:v>41762.8125</c:v>
                </c:pt>
                <c:pt idx="10737">
                  <c:v>41762.822916666664</c:v>
                </c:pt>
                <c:pt idx="10738">
                  <c:v>41762.833333333336</c:v>
                </c:pt>
                <c:pt idx="10739">
                  <c:v>41762.84375</c:v>
                </c:pt>
                <c:pt idx="10740">
                  <c:v>41762.854166666664</c:v>
                </c:pt>
                <c:pt idx="10741">
                  <c:v>41762.864583333336</c:v>
                </c:pt>
                <c:pt idx="10742">
                  <c:v>41762.875</c:v>
                </c:pt>
                <c:pt idx="10743">
                  <c:v>41762.885416666664</c:v>
                </c:pt>
                <c:pt idx="10744">
                  <c:v>41762.895833333336</c:v>
                </c:pt>
                <c:pt idx="10745">
                  <c:v>41762.90625</c:v>
                </c:pt>
                <c:pt idx="10746">
                  <c:v>41762.916666666664</c:v>
                </c:pt>
                <c:pt idx="10747">
                  <c:v>41762.927083333336</c:v>
                </c:pt>
                <c:pt idx="10748">
                  <c:v>41762.9375</c:v>
                </c:pt>
                <c:pt idx="10749">
                  <c:v>41762.947916666664</c:v>
                </c:pt>
                <c:pt idx="10750">
                  <c:v>41762.958333333336</c:v>
                </c:pt>
                <c:pt idx="10751">
                  <c:v>41762.96875</c:v>
                </c:pt>
                <c:pt idx="10752">
                  <c:v>41762.979166666664</c:v>
                </c:pt>
                <c:pt idx="10753">
                  <c:v>41762.989583333336</c:v>
                </c:pt>
                <c:pt idx="10754">
                  <c:v>41763</c:v>
                </c:pt>
                <c:pt idx="10755">
                  <c:v>41763.010416666664</c:v>
                </c:pt>
                <c:pt idx="10756">
                  <c:v>41763.020833333336</c:v>
                </c:pt>
                <c:pt idx="10757">
                  <c:v>41763.03125</c:v>
                </c:pt>
                <c:pt idx="10758">
                  <c:v>41763.041666666664</c:v>
                </c:pt>
                <c:pt idx="10759">
                  <c:v>41763.052083333336</c:v>
                </c:pt>
                <c:pt idx="10760">
                  <c:v>41763.0625</c:v>
                </c:pt>
                <c:pt idx="10761">
                  <c:v>41763.072916666664</c:v>
                </c:pt>
                <c:pt idx="10762">
                  <c:v>41763.083333333336</c:v>
                </c:pt>
                <c:pt idx="10763">
                  <c:v>41763.09375</c:v>
                </c:pt>
                <c:pt idx="10764">
                  <c:v>41763.104166666664</c:v>
                </c:pt>
                <c:pt idx="10765">
                  <c:v>41763.114583333336</c:v>
                </c:pt>
                <c:pt idx="10766">
                  <c:v>41763.125</c:v>
                </c:pt>
                <c:pt idx="10767">
                  <c:v>41763.135416666664</c:v>
                </c:pt>
                <c:pt idx="10768">
                  <c:v>41763.145833333336</c:v>
                </c:pt>
                <c:pt idx="10769">
                  <c:v>41763.15625</c:v>
                </c:pt>
                <c:pt idx="10770">
                  <c:v>41763.166666666664</c:v>
                </c:pt>
                <c:pt idx="10771">
                  <c:v>41763.177083333336</c:v>
                </c:pt>
                <c:pt idx="10772">
                  <c:v>41763.1875</c:v>
                </c:pt>
                <c:pt idx="10773">
                  <c:v>41763.197916666664</c:v>
                </c:pt>
                <c:pt idx="10774">
                  <c:v>41763.208333333336</c:v>
                </c:pt>
                <c:pt idx="10775">
                  <c:v>41763.21875</c:v>
                </c:pt>
                <c:pt idx="10776">
                  <c:v>41763.229166666664</c:v>
                </c:pt>
                <c:pt idx="10777">
                  <c:v>41763.239583333336</c:v>
                </c:pt>
                <c:pt idx="10778">
                  <c:v>41763.25</c:v>
                </c:pt>
                <c:pt idx="10779">
                  <c:v>41763.260416666664</c:v>
                </c:pt>
                <c:pt idx="10780">
                  <c:v>41763.270833333336</c:v>
                </c:pt>
                <c:pt idx="10781">
                  <c:v>41763.28125</c:v>
                </c:pt>
                <c:pt idx="10782">
                  <c:v>41763.291666666664</c:v>
                </c:pt>
                <c:pt idx="10783">
                  <c:v>41763.302083333336</c:v>
                </c:pt>
                <c:pt idx="10784">
                  <c:v>41763.3125</c:v>
                </c:pt>
                <c:pt idx="10785">
                  <c:v>41763.322916666664</c:v>
                </c:pt>
                <c:pt idx="10786">
                  <c:v>41763.333333333336</c:v>
                </c:pt>
                <c:pt idx="10787">
                  <c:v>41763.34375</c:v>
                </c:pt>
                <c:pt idx="10788">
                  <c:v>41763.354166666664</c:v>
                </c:pt>
                <c:pt idx="10789">
                  <c:v>41763.364583333336</c:v>
                </c:pt>
                <c:pt idx="10790">
                  <c:v>41763.375</c:v>
                </c:pt>
                <c:pt idx="10791">
                  <c:v>41763.385416666664</c:v>
                </c:pt>
                <c:pt idx="10792">
                  <c:v>41763.395833333336</c:v>
                </c:pt>
                <c:pt idx="10793">
                  <c:v>41763.40625</c:v>
                </c:pt>
                <c:pt idx="10794">
                  <c:v>41763.416666666664</c:v>
                </c:pt>
                <c:pt idx="10795">
                  <c:v>41763.427083333336</c:v>
                </c:pt>
                <c:pt idx="10796">
                  <c:v>41763.4375</c:v>
                </c:pt>
                <c:pt idx="10797">
                  <c:v>41763.447916666664</c:v>
                </c:pt>
                <c:pt idx="10798">
                  <c:v>41763.458333333336</c:v>
                </c:pt>
                <c:pt idx="10799">
                  <c:v>41763.46875</c:v>
                </c:pt>
                <c:pt idx="10800">
                  <c:v>41763.479166666664</c:v>
                </c:pt>
                <c:pt idx="10801">
                  <c:v>41763.489583333336</c:v>
                </c:pt>
                <c:pt idx="10802">
                  <c:v>41763.5</c:v>
                </c:pt>
                <c:pt idx="10803">
                  <c:v>41763.510416666664</c:v>
                </c:pt>
                <c:pt idx="10804">
                  <c:v>41763.520833333336</c:v>
                </c:pt>
                <c:pt idx="10805">
                  <c:v>41763.53125</c:v>
                </c:pt>
                <c:pt idx="10806">
                  <c:v>41763.541666666664</c:v>
                </c:pt>
                <c:pt idx="10807">
                  <c:v>41763.552083333336</c:v>
                </c:pt>
                <c:pt idx="10808">
                  <c:v>41763.5625</c:v>
                </c:pt>
                <c:pt idx="10809">
                  <c:v>41763.572916666664</c:v>
                </c:pt>
                <c:pt idx="10810">
                  <c:v>41763.583333333336</c:v>
                </c:pt>
                <c:pt idx="10811">
                  <c:v>41763.59375</c:v>
                </c:pt>
                <c:pt idx="10812">
                  <c:v>41763.604166666664</c:v>
                </c:pt>
                <c:pt idx="10813">
                  <c:v>41763.614583333336</c:v>
                </c:pt>
                <c:pt idx="10814">
                  <c:v>41763.625</c:v>
                </c:pt>
                <c:pt idx="10815">
                  <c:v>41763.635416666664</c:v>
                </c:pt>
                <c:pt idx="10816">
                  <c:v>41763.645833333336</c:v>
                </c:pt>
                <c:pt idx="10817">
                  <c:v>41763.65625</c:v>
                </c:pt>
                <c:pt idx="10818">
                  <c:v>41763.666666666664</c:v>
                </c:pt>
                <c:pt idx="10819">
                  <c:v>41763.677083333336</c:v>
                </c:pt>
                <c:pt idx="10820">
                  <c:v>41763.6875</c:v>
                </c:pt>
                <c:pt idx="10821">
                  <c:v>41763.697916666664</c:v>
                </c:pt>
                <c:pt idx="10822">
                  <c:v>41763.708333333336</c:v>
                </c:pt>
                <c:pt idx="10823">
                  <c:v>41763.71875</c:v>
                </c:pt>
                <c:pt idx="10824">
                  <c:v>41763.729166666664</c:v>
                </c:pt>
                <c:pt idx="10825">
                  <c:v>41763.739583333336</c:v>
                </c:pt>
                <c:pt idx="10826">
                  <c:v>41763.75</c:v>
                </c:pt>
                <c:pt idx="10827">
                  <c:v>41763.760416666664</c:v>
                </c:pt>
                <c:pt idx="10828">
                  <c:v>41763.770833333336</c:v>
                </c:pt>
                <c:pt idx="10829">
                  <c:v>41763.78125</c:v>
                </c:pt>
                <c:pt idx="10830">
                  <c:v>41763.791666666664</c:v>
                </c:pt>
                <c:pt idx="10831">
                  <c:v>41763.802083333336</c:v>
                </c:pt>
                <c:pt idx="10832">
                  <c:v>41763.8125</c:v>
                </c:pt>
                <c:pt idx="10833">
                  <c:v>41763.822916666664</c:v>
                </c:pt>
                <c:pt idx="10834">
                  <c:v>41763.833333333336</c:v>
                </c:pt>
                <c:pt idx="10835">
                  <c:v>41763.84375</c:v>
                </c:pt>
                <c:pt idx="10836">
                  <c:v>41763.854166666664</c:v>
                </c:pt>
                <c:pt idx="10837">
                  <c:v>41763.864583333336</c:v>
                </c:pt>
                <c:pt idx="10838">
                  <c:v>41763.875</c:v>
                </c:pt>
                <c:pt idx="10839">
                  <c:v>41763.885416666664</c:v>
                </c:pt>
                <c:pt idx="10840">
                  <c:v>41763.895833333336</c:v>
                </c:pt>
                <c:pt idx="10841">
                  <c:v>41763.90625</c:v>
                </c:pt>
                <c:pt idx="10842">
                  <c:v>41763.916666666664</c:v>
                </c:pt>
                <c:pt idx="10843">
                  <c:v>41763.927083333336</c:v>
                </c:pt>
                <c:pt idx="10844">
                  <c:v>41763.9375</c:v>
                </c:pt>
                <c:pt idx="10845">
                  <c:v>41763.947916666664</c:v>
                </c:pt>
                <c:pt idx="10846">
                  <c:v>41763.958333333336</c:v>
                </c:pt>
                <c:pt idx="10847">
                  <c:v>41763.96875</c:v>
                </c:pt>
                <c:pt idx="10848">
                  <c:v>41763.979166666664</c:v>
                </c:pt>
                <c:pt idx="10849">
                  <c:v>41763.989583333336</c:v>
                </c:pt>
                <c:pt idx="10850">
                  <c:v>41764</c:v>
                </c:pt>
                <c:pt idx="10851">
                  <c:v>41764.010416666664</c:v>
                </c:pt>
                <c:pt idx="10852">
                  <c:v>41764.020833333336</c:v>
                </c:pt>
                <c:pt idx="10853">
                  <c:v>41764.03125</c:v>
                </c:pt>
                <c:pt idx="10854">
                  <c:v>41764.041666666664</c:v>
                </c:pt>
                <c:pt idx="10855">
                  <c:v>41764.052083333336</c:v>
                </c:pt>
                <c:pt idx="10856">
                  <c:v>41764.0625</c:v>
                </c:pt>
                <c:pt idx="10857">
                  <c:v>41764.072916666664</c:v>
                </c:pt>
                <c:pt idx="10858">
                  <c:v>41764.083333333336</c:v>
                </c:pt>
                <c:pt idx="10859">
                  <c:v>41764.09375</c:v>
                </c:pt>
                <c:pt idx="10860">
                  <c:v>41764.104166666664</c:v>
                </c:pt>
                <c:pt idx="10861">
                  <c:v>41764.114583333336</c:v>
                </c:pt>
                <c:pt idx="10862">
                  <c:v>41764.125</c:v>
                </c:pt>
                <c:pt idx="10863">
                  <c:v>41764.135416666664</c:v>
                </c:pt>
                <c:pt idx="10864">
                  <c:v>41764.145833333336</c:v>
                </c:pt>
                <c:pt idx="10865">
                  <c:v>41764.15625</c:v>
                </c:pt>
                <c:pt idx="10866">
                  <c:v>41764.166666666664</c:v>
                </c:pt>
                <c:pt idx="10867">
                  <c:v>41764.177083333336</c:v>
                </c:pt>
                <c:pt idx="10868">
                  <c:v>41764.1875</c:v>
                </c:pt>
                <c:pt idx="10869">
                  <c:v>41764.197916666664</c:v>
                </c:pt>
                <c:pt idx="10870">
                  <c:v>41764.208333333336</c:v>
                </c:pt>
                <c:pt idx="10871">
                  <c:v>41764.21875</c:v>
                </c:pt>
                <c:pt idx="10872">
                  <c:v>41764.229166666664</c:v>
                </c:pt>
                <c:pt idx="10873">
                  <c:v>41764.239583333336</c:v>
                </c:pt>
                <c:pt idx="10874">
                  <c:v>41764.25</c:v>
                </c:pt>
                <c:pt idx="10875">
                  <c:v>41764.260416666664</c:v>
                </c:pt>
                <c:pt idx="10876">
                  <c:v>41764.270833333336</c:v>
                </c:pt>
                <c:pt idx="10877">
                  <c:v>41764.28125</c:v>
                </c:pt>
                <c:pt idx="10878">
                  <c:v>41764.291666666664</c:v>
                </c:pt>
                <c:pt idx="10879">
                  <c:v>41764.302083333336</c:v>
                </c:pt>
                <c:pt idx="10880">
                  <c:v>41764.3125</c:v>
                </c:pt>
                <c:pt idx="10881">
                  <c:v>41764.322916666664</c:v>
                </c:pt>
                <c:pt idx="10882">
                  <c:v>41764.333333333336</c:v>
                </c:pt>
                <c:pt idx="10883">
                  <c:v>41764.34375</c:v>
                </c:pt>
                <c:pt idx="10884">
                  <c:v>41764.354166666664</c:v>
                </c:pt>
                <c:pt idx="10885">
                  <c:v>41764.364583333336</c:v>
                </c:pt>
                <c:pt idx="10886">
                  <c:v>41764.375</c:v>
                </c:pt>
                <c:pt idx="10887">
                  <c:v>41764.385416666664</c:v>
                </c:pt>
                <c:pt idx="10888">
                  <c:v>41764.395833333336</c:v>
                </c:pt>
                <c:pt idx="10889">
                  <c:v>41764.40625</c:v>
                </c:pt>
                <c:pt idx="10890">
                  <c:v>41764.416666666664</c:v>
                </c:pt>
                <c:pt idx="10891">
                  <c:v>41764.427083333336</c:v>
                </c:pt>
                <c:pt idx="10892">
                  <c:v>41764.4375</c:v>
                </c:pt>
                <c:pt idx="10893">
                  <c:v>41764.447916666664</c:v>
                </c:pt>
                <c:pt idx="10894">
                  <c:v>41764.458333333336</c:v>
                </c:pt>
                <c:pt idx="10895">
                  <c:v>41764.46875</c:v>
                </c:pt>
                <c:pt idx="10896">
                  <c:v>41764.479166666664</c:v>
                </c:pt>
                <c:pt idx="10897">
                  <c:v>41764.489583333336</c:v>
                </c:pt>
                <c:pt idx="10898">
                  <c:v>41764.5</c:v>
                </c:pt>
                <c:pt idx="10899">
                  <c:v>41764.510416666664</c:v>
                </c:pt>
                <c:pt idx="10900">
                  <c:v>41764.520833333336</c:v>
                </c:pt>
                <c:pt idx="10901">
                  <c:v>41764.53125</c:v>
                </c:pt>
                <c:pt idx="10902">
                  <c:v>41764.541666666664</c:v>
                </c:pt>
                <c:pt idx="10903">
                  <c:v>41764.552083333336</c:v>
                </c:pt>
                <c:pt idx="10904">
                  <c:v>41764.5625</c:v>
                </c:pt>
                <c:pt idx="10905">
                  <c:v>41764.572916666664</c:v>
                </c:pt>
                <c:pt idx="10906">
                  <c:v>41764.583333333336</c:v>
                </c:pt>
                <c:pt idx="10907">
                  <c:v>41764.59375</c:v>
                </c:pt>
                <c:pt idx="10908">
                  <c:v>41764.604166666664</c:v>
                </c:pt>
                <c:pt idx="10909">
                  <c:v>41764.614583333336</c:v>
                </c:pt>
                <c:pt idx="10910">
                  <c:v>41764.625</c:v>
                </c:pt>
                <c:pt idx="10911">
                  <c:v>41764.635416666664</c:v>
                </c:pt>
                <c:pt idx="10912">
                  <c:v>41764.645833333336</c:v>
                </c:pt>
                <c:pt idx="10913">
                  <c:v>41764.65625</c:v>
                </c:pt>
                <c:pt idx="10914">
                  <c:v>41764.666666666664</c:v>
                </c:pt>
                <c:pt idx="10915">
                  <c:v>41764.677083333336</c:v>
                </c:pt>
                <c:pt idx="10916">
                  <c:v>41764.6875</c:v>
                </c:pt>
                <c:pt idx="10917">
                  <c:v>41764.697916666664</c:v>
                </c:pt>
                <c:pt idx="10918">
                  <c:v>41764.708333333336</c:v>
                </c:pt>
                <c:pt idx="10919">
                  <c:v>41764.71875</c:v>
                </c:pt>
                <c:pt idx="10920">
                  <c:v>41764.729166666664</c:v>
                </c:pt>
                <c:pt idx="10921">
                  <c:v>41764.739583333336</c:v>
                </c:pt>
                <c:pt idx="10922">
                  <c:v>41764.75</c:v>
                </c:pt>
                <c:pt idx="10923">
                  <c:v>41764.760416666664</c:v>
                </c:pt>
                <c:pt idx="10924">
                  <c:v>41764.770833333336</c:v>
                </c:pt>
                <c:pt idx="10925">
                  <c:v>41764.78125</c:v>
                </c:pt>
                <c:pt idx="10926">
                  <c:v>41764.791666666664</c:v>
                </c:pt>
                <c:pt idx="10927">
                  <c:v>41764.802083333336</c:v>
                </c:pt>
                <c:pt idx="10928">
                  <c:v>41764.8125</c:v>
                </c:pt>
                <c:pt idx="10929">
                  <c:v>41764.822916666664</c:v>
                </c:pt>
                <c:pt idx="10930">
                  <c:v>41764.833333333336</c:v>
                </c:pt>
                <c:pt idx="10931">
                  <c:v>41764.84375</c:v>
                </c:pt>
                <c:pt idx="10932">
                  <c:v>41764.854166666664</c:v>
                </c:pt>
                <c:pt idx="10933">
                  <c:v>41764.864583333336</c:v>
                </c:pt>
                <c:pt idx="10934">
                  <c:v>41764.875</c:v>
                </c:pt>
                <c:pt idx="10935">
                  <c:v>41764.885416666664</c:v>
                </c:pt>
                <c:pt idx="10936">
                  <c:v>41764.895833333336</c:v>
                </c:pt>
                <c:pt idx="10937">
                  <c:v>41764.90625</c:v>
                </c:pt>
                <c:pt idx="10938">
                  <c:v>41764.916666666664</c:v>
                </c:pt>
                <c:pt idx="10939">
                  <c:v>41764.927083333336</c:v>
                </c:pt>
                <c:pt idx="10940">
                  <c:v>41764.9375</c:v>
                </c:pt>
                <c:pt idx="10941">
                  <c:v>41764.947916666664</c:v>
                </c:pt>
                <c:pt idx="10942">
                  <c:v>41764.958333333336</c:v>
                </c:pt>
                <c:pt idx="10943">
                  <c:v>41764.96875</c:v>
                </c:pt>
                <c:pt idx="10944">
                  <c:v>41764.979166666664</c:v>
                </c:pt>
                <c:pt idx="10945">
                  <c:v>41764.989583333336</c:v>
                </c:pt>
                <c:pt idx="10946">
                  <c:v>41765</c:v>
                </c:pt>
                <c:pt idx="10947">
                  <c:v>41765.010416666664</c:v>
                </c:pt>
                <c:pt idx="10948">
                  <c:v>41765.020833333336</c:v>
                </c:pt>
                <c:pt idx="10949">
                  <c:v>41765.03125</c:v>
                </c:pt>
                <c:pt idx="10950">
                  <c:v>41765.041666666664</c:v>
                </c:pt>
                <c:pt idx="10951">
                  <c:v>41765.052083333336</c:v>
                </c:pt>
                <c:pt idx="10952">
                  <c:v>41765.0625</c:v>
                </c:pt>
                <c:pt idx="10953">
                  <c:v>41765.072916666664</c:v>
                </c:pt>
                <c:pt idx="10954">
                  <c:v>41765.083333333336</c:v>
                </c:pt>
                <c:pt idx="10955">
                  <c:v>41765.09375</c:v>
                </c:pt>
                <c:pt idx="10956">
                  <c:v>41765.104166666664</c:v>
                </c:pt>
                <c:pt idx="10957">
                  <c:v>41765.114583333336</c:v>
                </c:pt>
                <c:pt idx="10958">
                  <c:v>41765.125</c:v>
                </c:pt>
                <c:pt idx="10959">
                  <c:v>41765.135416666664</c:v>
                </c:pt>
                <c:pt idx="10960">
                  <c:v>41765.145833333336</c:v>
                </c:pt>
                <c:pt idx="10961">
                  <c:v>41765.15625</c:v>
                </c:pt>
                <c:pt idx="10962">
                  <c:v>41765.166666666664</c:v>
                </c:pt>
                <c:pt idx="10963">
                  <c:v>41765.177083333336</c:v>
                </c:pt>
                <c:pt idx="10964">
                  <c:v>41765.1875</c:v>
                </c:pt>
                <c:pt idx="10965">
                  <c:v>41765.197916666664</c:v>
                </c:pt>
                <c:pt idx="10966">
                  <c:v>41765.208333333336</c:v>
                </c:pt>
                <c:pt idx="10967">
                  <c:v>41765.21875</c:v>
                </c:pt>
                <c:pt idx="10968">
                  <c:v>41765.229166666664</c:v>
                </c:pt>
                <c:pt idx="10969">
                  <c:v>41765.239583333336</c:v>
                </c:pt>
                <c:pt idx="10970">
                  <c:v>41765.25</c:v>
                </c:pt>
                <c:pt idx="10971">
                  <c:v>41765.260416666664</c:v>
                </c:pt>
                <c:pt idx="10972">
                  <c:v>41765.270833333336</c:v>
                </c:pt>
                <c:pt idx="10973">
                  <c:v>41765.28125</c:v>
                </c:pt>
                <c:pt idx="10974">
                  <c:v>41765.291666666664</c:v>
                </c:pt>
                <c:pt idx="10975">
                  <c:v>41765.302083333336</c:v>
                </c:pt>
                <c:pt idx="10976">
                  <c:v>41765.3125</c:v>
                </c:pt>
                <c:pt idx="10977">
                  <c:v>41765.322916666664</c:v>
                </c:pt>
                <c:pt idx="10978">
                  <c:v>41765.333333333336</c:v>
                </c:pt>
                <c:pt idx="10979">
                  <c:v>41765.34375</c:v>
                </c:pt>
                <c:pt idx="10980">
                  <c:v>41765.354166666664</c:v>
                </c:pt>
                <c:pt idx="10981">
                  <c:v>41765.364583333336</c:v>
                </c:pt>
                <c:pt idx="10982">
                  <c:v>41765.375</c:v>
                </c:pt>
                <c:pt idx="10983">
                  <c:v>41765.385416666664</c:v>
                </c:pt>
                <c:pt idx="10984">
                  <c:v>41765.395833333336</c:v>
                </c:pt>
                <c:pt idx="10985">
                  <c:v>41765.40625</c:v>
                </c:pt>
                <c:pt idx="10986">
                  <c:v>41765.416666666664</c:v>
                </c:pt>
                <c:pt idx="10987">
                  <c:v>41765.427083333336</c:v>
                </c:pt>
                <c:pt idx="10988">
                  <c:v>41765.4375</c:v>
                </c:pt>
                <c:pt idx="10989">
                  <c:v>41765.447916666664</c:v>
                </c:pt>
                <c:pt idx="10990">
                  <c:v>41765.458333333336</c:v>
                </c:pt>
                <c:pt idx="10991">
                  <c:v>41765.46875</c:v>
                </c:pt>
                <c:pt idx="10992">
                  <c:v>41765.479166666664</c:v>
                </c:pt>
                <c:pt idx="10993">
                  <c:v>41765.489583333336</c:v>
                </c:pt>
                <c:pt idx="10994">
                  <c:v>41765.5</c:v>
                </c:pt>
                <c:pt idx="10995">
                  <c:v>41765.510416666664</c:v>
                </c:pt>
                <c:pt idx="10996">
                  <c:v>41765.520833333336</c:v>
                </c:pt>
                <c:pt idx="10997">
                  <c:v>41765.53125</c:v>
                </c:pt>
                <c:pt idx="10998">
                  <c:v>41765.541666666664</c:v>
                </c:pt>
                <c:pt idx="10999">
                  <c:v>41765.552083333336</c:v>
                </c:pt>
                <c:pt idx="11000">
                  <c:v>41765.5625</c:v>
                </c:pt>
                <c:pt idx="11001">
                  <c:v>41765.572916666664</c:v>
                </c:pt>
                <c:pt idx="11002">
                  <c:v>41765.583333333336</c:v>
                </c:pt>
                <c:pt idx="11003">
                  <c:v>41765.59375</c:v>
                </c:pt>
                <c:pt idx="11004">
                  <c:v>41765.604166666664</c:v>
                </c:pt>
                <c:pt idx="11005">
                  <c:v>41765.614583333336</c:v>
                </c:pt>
                <c:pt idx="11006">
                  <c:v>41765.625</c:v>
                </c:pt>
                <c:pt idx="11007">
                  <c:v>41765.635416666664</c:v>
                </c:pt>
                <c:pt idx="11008">
                  <c:v>41765.645833333336</c:v>
                </c:pt>
                <c:pt idx="11009">
                  <c:v>41765.65625</c:v>
                </c:pt>
                <c:pt idx="11010">
                  <c:v>41765.666666666664</c:v>
                </c:pt>
                <c:pt idx="11011">
                  <c:v>41765.677083333336</c:v>
                </c:pt>
                <c:pt idx="11012">
                  <c:v>41765.6875</c:v>
                </c:pt>
                <c:pt idx="11013">
                  <c:v>41765.697916666664</c:v>
                </c:pt>
                <c:pt idx="11014">
                  <c:v>41765.708333333336</c:v>
                </c:pt>
                <c:pt idx="11015">
                  <c:v>41765.71875</c:v>
                </c:pt>
                <c:pt idx="11016">
                  <c:v>41765.729166666664</c:v>
                </c:pt>
                <c:pt idx="11017">
                  <c:v>41765.739583333336</c:v>
                </c:pt>
                <c:pt idx="11018">
                  <c:v>41765.75</c:v>
                </c:pt>
                <c:pt idx="11019">
                  <c:v>41765.760416666664</c:v>
                </c:pt>
                <c:pt idx="11020">
                  <c:v>41765.770833333336</c:v>
                </c:pt>
                <c:pt idx="11021">
                  <c:v>41765.78125</c:v>
                </c:pt>
                <c:pt idx="11022">
                  <c:v>41765.791666666664</c:v>
                </c:pt>
                <c:pt idx="11023">
                  <c:v>41765.802083333336</c:v>
                </c:pt>
                <c:pt idx="11024">
                  <c:v>41765.8125</c:v>
                </c:pt>
                <c:pt idx="11025">
                  <c:v>41765.822916666664</c:v>
                </c:pt>
                <c:pt idx="11026">
                  <c:v>41765.833333333336</c:v>
                </c:pt>
                <c:pt idx="11027">
                  <c:v>41765.84375</c:v>
                </c:pt>
                <c:pt idx="11028">
                  <c:v>41765.854166666664</c:v>
                </c:pt>
                <c:pt idx="11029">
                  <c:v>41765.864583333336</c:v>
                </c:pt>
                <c:pt idx="11030">
                  <c:v>41765.875</c:v>
                </c:pt>
                <c:pt idx="11031">
                  <c:v>41765.885416666664</c:v>
                </c:pt>
                <c:pt idx="11032">
                  <c:v>41765.895833333336</c:v>
                </c:pt>
                <c:pt idx="11033">
                  <c:v>41765.90625</c:v>
                </c:pt>
                <c:pt idx="11034">
                  <c:v>41765.916666666664</c:v>
                </c:pt>
                <c:pt idx="11035">
                  <c:v>41765.927083333336</c:v>
                </c:pt>
                <c:pt idx="11036">
                  <c:v>41765.9375</c:v>
                </c:pt>
                <c:pt idx="11037">
                  <c:v>41765.947916666664</c:v>
                </c:pt>
                <c:pt idx="11038">
                  <c:v>41765.958333333336</c:v>
                </c:pt>
                <c:pt idx="11039">
                  <c:v>41765.96875</c:v>
                </c:pt>
                <c:pt idx="11040">
                  <c:v>41765.979166666664</c:v>
                </c:pt>
                <c:pt idx="11041">
                  <c:v>41765.989583333336</c:v>
                </c:pt>
                <c:pt idx="11042">
                  <c:v>41766</c:v>
                </c:pt>
                <c:pt idx="11043">
                  <c:v>41766.010416666664</c:v>
                </c:pt>
                <c:pt idx="11044">
                  <c:v>41766.020833333336</c:v>
                </c:pt>
                <c:pt idx="11045">
                  <c:v>41766.03125</c:v>
                </c:pt>
                <c:pt idx="11046">
                  <c:v>41766.041666666664</c:v>
                </c:pt>
                <c:pt idx="11047">
                  <c:v>41766.052083333336</c:v>
                </c:pt>
                <c:pt idx="11048">
                  <c:v>41766.0625</c:v>
                </c:pt>
                <c:pt idx="11049">
                  <c:v>41766.072916666664</c:v>
                </c:pt>
                <c:pt idx="11050">
                  <c:v>41766.083333333336</c:v>
                </c:pt>
                <c:pt idx="11051">
                  <c:v>41766.09375</c:v>
                </c:pt>
                <c:pt idx="11052">
                  <c:v>41766.104166666664</c:v>
                </c:pt>
                <c:pt idx="11053">
                  <c:v>41766.114583333336</c:v>
                </c:pt>
                <c:pt idx="11054">
                  <c:v>41766.125</c:v>
                </c:pt>
                <c:pt idx="11055">
                  <c:v>41766.135416666664</c:v>
                </c:pt>
                <c:pt idx="11056">
                  <c:v>41766.145833333336</c:v>
                </c:pt>
                <c:pt idx="11057">
                  <c:v>41766.15625</c:v>
                </c:pt>
                <c:pt idx="11058">
                  <c:v>41766.166666666664</c:v>
                </c:pt>
                <c:pt idx="11059">
                  <c:v>41766.177083333336</c:v>
                </c:pt>
                <c:pt idx="11060">
                  <c:v>41766.1875</c:v>
                </c:pt>
                <c:pt idx="11061">
                  <c:v>41766.197916666664</c:v>
                </c:pt>
                <c:pt idx="11062">
                  <c:v>41766.208333333336</c:v>
                </c:pt>
                <c:pt idx="11063">
                  <c:v>41766.21875</c:v>
                </c:pt>
                <c:pt idx="11064">
                  <c:v>41766.229166666664</c:v>
                </c:pt>
                <c:pt idx="11065">
                  <c:v>41766.239583333336</c:v>
                </c:pt>
                <c:pt idx="11066">
                  <c:v>41766.25</c:v>
                </c:pt>
                <c:pt idx="11067">
                  <c:v>41766.260416666664</c:v>
                </c:pt>
                <c:pt idx="11068">
                  <c:v>41766.270833333336</c:v>
                </c:pt>
                <c:pt idx="11069">
                  <c:v>41766.28125</c:v>
                </c:pt>
                <c:pt idx="11070">
                  <c:v>41766.291666666664</c:v>
                </c:pt>
                <c:pt idx="11071">
                  <c:v>41766.302083333336</c:v>
                </c:pt>
                <c:pt idx="11072">
                  <c:v>41766.3125</c:v>
                </c:pt>
                <c:pt idx="11073">
                  <c:v>41766.322916666664</c:v>
                </c:pt>
                <c:pt idx="11074">
                  <c:v>41766.333333333336</c:v>
                </c:pt>
                <c:pt idx="11075">
                  <c:v>41766.34375</c:v>
                </c:pt>
                <c:pt idx="11076">
                  <c:v>41766.354166666664</c:v>
                </c:pt>
                <c:pt idx="11077">
                  <c:v>41766.364583333336</c:v>
                </c:pt>
                <c:pt idx="11078">
                  <c:v>41766.375</c:v>
                </c:pt>
                <c:pt idx="11079">
                  <c:v>41766.385416666664</c:v>
                </c:pt>
                <c:pt idx="11080">
                  <c:v>41766.395833333336</c:v>
                </c:pt>
                <c:pt idx="11081">
                  <c:v>41766.40625</c:v>
                </c:pt>
                <c:pt idx="11082">
                  <c:v>41766.416666666664</c:v>
                </c:pt>
                <c:pt idx="11083">
                  <c:v>41766.427083333336</c:v>
                </c:pt>
                <c:pt idx="11084">
                  <c:v>41766.4375</c:v>
                </c:pt>
                <c:pt idx="11085">
                  <c:v>41766.447916666664</c:v>
                </c:pt>
                <c:pt idx="11086">
                  <c:v>41766.458333333336</c:v>
                </c:pt>
                <c:pt idx="11087">
                  <c:v>41766.46875</c:v>
                </c:pt>
                <c:pt idx="11088">
                  <c:v>41766.479166666664</c:v>
                </c:pt>
                <c:pt idx="11089">
                  <c:v>41766.489583333336</c:v>
                </c:pt>
                <c:pt idx="11090">
                  <c:v>41766.5</c:v>
                </c:pt>
                <c:pt idx="11091">
                  <c:v>41766.510416666664</c:v>
                </c:pt>
                <c:pt idx="11092">
                  <c:v>41766.520833333336</c:v>
                </c:pt>
                <c:pt idx="11093">
                  <c:v>41766.53125</c:v>
                </c:pt>
                <c:pt idx="11094">
                  <c:v>41766.541666666664</c:v>
                </c:pt>
                <c:pt idx="11095">
                  <c:v>41766.552083333336</c:v>
                </c:pt>
                <c:pt idx="11096">
                  <c:v>41766.5625</c:v>
                </c:pt>
                <c:pt idx="11097">
                  <c:v>41766.572916666664</c:v>
                </c:pt>
                <c:pt idx="11098">
                  <c:v>41766.583333333336</c:v>
                </c:pt>
                <c:pt idx="11099">
                  <c:v>41766.59375</c:v>
                </c:pt>
                <c:pt idx="11100">
                  <c:v>41766.604166666664</c:v>
                </c:pt>
                <c:pt idx="11101">
                  <c:v>41766.614583333336</c:v>
                </c:pt>
                <c:pt idx="11102">
                  <c:v>41766.625</c:v>
                </c:pt>
                <c:pt idx="11103">
                  <c:v>41766.635416666664</c:v>
                </c:pt>
                <c:pt idx="11104">
                  <c:v>41766.645833333336</c:v>
                </c:pt>
                <c:pt idx="11105">
                  <c:v>41766.65625</c:v>
                </c:pt>
                <c:pt idx="11106">
                  <c:v>41766.666666666664</c:v>
                </c:pt>
                <c:pt idx="11107">
                  <c:v>41766.677083333336</c:v>
                </c:pt>
                <c:pt idx="11108">
                  <c:v>41766.6875</c:v>
                </c:pt>
                <c:pt idx="11109">
                  <c:v>41766.697916666664</c:v>
                </c:pt>
                <c:pt idx="11110">
                  <c:v>41766.708333333336</c:v>
                </c:pt>
                <c:pt idx="11111">
                  <c:v>41766.71875</c:v>
                </c:pt>
                <c:pt idx="11112">
                  <c:v>41766.729166666664</c:v>
                </c:pt>
                <c:pt idx="11113">
                  <c:v>41766.739583333336</c:v>
                </c:pt>
                <c:pt idx="11114">
                  <c:v>41766.75</c:v>
                </c:pt>
                <c:pt idx="11115">
                  <c:v>41766.760416666664</c:v>
                </c:pt>
                <c:pt idx="11116">
                  <c:v>41766.770833333336</c:v>
                </c:pt>
                <c:pt idx="11117">
                  <c:v>41766.78125</c:v>
                </c:pt>
                <c:pt idx="11118">
                  <c:v>41766.791666666664</c:v>
                </c:pt>
                <c:pt idx="11119">
                  <c:v>41766.802083333336</c:v>
                </c:pt>
                <c:pt idx="11120">
                  <c:v>41766.8125</c:v>
                </c:pt>
                <c:pt idx="11121">
                  <c:v>41766.822916666664</c:v>
                </c:pt>
                <c:pt idx="11122">
                  <c:v>41766.833333333336</c:v>
                </c:pt>
                <c:pt idx="11123">
                  <c:v>41766.84375</c:v>
                </c:pt>
                <c:pt idx="11124">
                  <c:v>41766.854166666664</c:v>
                </c:pt>
                <c:pt idx="11125">
                  <c:v>41766.864583333336</c:v>
                </c:pt>
                <c:pt idx="11126">
                  <c:v>41766.875</c:v>
                </c:pt>
                <c:pt idx="11127">
                  <c:v>41766.885416666664</c:v>
                </c:pt>
                <c:pt idx="11128">
                  <c:v>41766.895833333336</c:v>
                </c:pt>
                <c:pt idx="11129">
                  <c:v>41766.90625</c:v>
                </c:pt>
                <c:pt idx="11130">
                  <c:v>41766.916666666664</c:v>
                </c:pt>
                <c:pt idx="11131">
                  <c:v>41766.927083333336</c:v>
                </c:pt>
                <c:pt idx="11132">
                  <c:v>41766.9375</c:v>
                </c:pt>
                <c:pt idx="11133">
                  <c:v>41766.947916666664</c:v>
                </c:pt>
                <c:pt idx="11134">
                  <c:v>41766.958333333336</c:v>
                </c:pt>
                <c:pt idx="11135">
                  <c:v>41766.96875</c:v>
                </c:pt>
                <c:pt idx="11136">
                  <c:v>41766.979166666664</c:v>
                </c:pt>
                <c:pt idx="11137">
                  <c:v>41766.989583333336</c:v>
                </c:pt>
                <c:pt idx="11138">
                  <c:v>41767</c:v>
                </c:pt>
                <c:pt idx="11139">
                  <c:v>41767.010416666664</c:v>
                </c:pt>
                <c:pt idx="11140">
                  <c:v>41767.020833333336</c:v>
                </c:pt>
                <c:pt idx="11141">
                  <c:v>41767.03125</c:v>
                </c:pt>
                <c:pt idx="11142">
                  <c:v>41767.041666666664</c:v>
                </c:pt>
                <c:pt idx="11143">
                  <c:v>41767.052083333336</c:v>
                </c:pt>
                <c:pt idx="11144">
                  <c:v>41767.0625</c:v>
                </c:pt>
                <c:pt idx="11145">
                  <c:v>41767.072916666664</c:v>
                </c:pt>
                <c:pt idx="11146">
                  <c:v>41767.083333333336</c:v>
                </c:pt>
                <c:pt idx="11147">
                  <c:v>41767.09375</c:v>
                </c:pt>
                <c:pt idx="11148">
                  <c:v>41767.104166666664</c:v>
                </c:pt>
                <c:pt idx="11149">
                  <c:v>41767.114583333336</c:v>
                </c:pt>
                <c:pt idx="11150">
                  <c:v>41767.125</c:v>
                </c:pt>
                <c:pt idx="11151">
                  <c:v>41767.135416666664</c:v>
                </c:pt>
                <c:pt idx="11152">
                  <c:v>41767.145833333336</c:v>
                </c:pt>
                <c:pt idx="11153">
                  <c:v>41767.15625</c:v>
                </c:pt>
                <c:pt idx="11154">
                  <c:v>41767.166666666664</c:v>
                </c:pt>
                <c:pt idx="11155">
                  <c:v>41767.177083333336</c:v>
                </c:pt>
                <c:pt idx="11156">
                  <c:v>41767.1875</c:v>
                </c:pt>
                <c:pt idx="11157">
                  <c:v>41767.197916666664</c:v>
                </c:pt>
                <c:pt idx="11158">
                  <c:v>41767.208333333336</c:v>
                </c:pt>
                <c:pt idx="11159">
                  <c:v>41767.21875</c:v>
                </c:pt>
                <c:pt idx="11160">
                  <c:v>41767.229166666664</c:v>
                </c:pt>
                <c:pt idx="11161">
                  <c:v>41767.239583333336</c:v>
                </c:pt>
                <c:pt idx="11162">
                  <c:v>41767.25</c:v>
                </c:pt>
                <c:pt idx="11163">
                  <c:v>41767.260416666664</c:v>
                </c:pt>
                <c:pt idx="11164">
                  <c:v>41767.270833333336</c:v>
                </c:pt>
                <c:pt idx="11165">
                  <c:v>41767.28125</c:v>
                </c:pt>
                <c:pt idx="11166">
                  <c:v>41767.291666666664</c:v>
                </c:pt>
                <c:pt idx="11167">
                  <c:v>41767.302083333336</c:v>
                </c:pt>
                <c:pt idx="11168">
                  <c:v>41767.3125</c:v>
                </c:pt>
                <c:pt idx="11169">
                  <c:v>41767.322916666664</c:v>
                </c:pt>
                <c:pt idx="11170">
                  <c:v>41767.333333333336</c:v>
                </c:pt>
                <c:pt idx="11171">
                  <c:v>41767.34375</c:v>
                </c:pt>
                <c:pt idx="11172">
                  <c:v>41767.354166666664</c:v>
                </c:pt>
                <c:pt idx="11173">
                  <c:v>41767.364583333336</c:v>
                </c:pt>
                <c:pt idx="11174">
                  <c:v>41767.375</c:v>
                </c:pt>
                <c:pt idx="11175">
                  <c:v>41767.385416666664</c:v>
                </c:pt>
                <c:pt idx="11176">
                  <c:v>41767.395833333336</c:v>
                </c:pt>
                <c:pt idx="11177">
                  <c:v>41767.40625</c:v>
                </c:pt>
                <c:pt idx="11178">
                  <c:v>41767.416666666664</c:v>
                </c:pt>
                <c:pt idx="11179">
                  <c:v>41767.427083333336</c:v>
                </c:pt>
                <c:pt idx="11180">
                  <c:v>41767.4375</c:v>
                </c:pt>
                <c:pt idx="11181">
                  <c:v>41767.447916666664</c:v>
                </c:pt>
                <c:pt idx="11182">
                  <c:v>41767.458333333336</c:v>
                </c:pt>
                <c:pt idx="11183">
                  <c:v>41767.46875</c:v>
                </c:pt>
                <c:pt idx="11184">
                  <c:v>41767.479166666664</c:v>
                </c:pt>
                <c:pt idx="11185">
                  <c:v>41767.489583333336</c:v>
                </c:pt>
                <c:pt idx="11186">
                  <c:v>41767.5</c:v>
                </c:pt>
                <c:pt idx="11187">
                  <c:v>41767.510416666664</c:v>
                </c:pt>
                <c:pt idx="11188">
                  <c:v>41767.520833333336</c:v>
                </c:pt>
                <c:pt idx="11189">
                  <c:v>41767.53125</c:v>
                </c:pt>
                <c:pt idx="11190">
                  <c:v>41767.541666666664</c:v>
                </c:pt>
                <c:pt idx="11191">
                  <c:v>41767.552083333336</c:v>
                </c:pt>
                <c:pt idx="11192">
                  <c:v>41767.5625</c:v>
                </c:pt>
                <c:pt idx="11193">
                  <c:v>41767.572916666664</c:v>
                </c:pt>
                <c:pt idx="11194">
                  <c:v>41767.583333333336</c:v>
                </c:pt>
                <c:pt idx="11195">
                  <c:v>41767.59375</c:v>
                </c:pt>
                <c:pt idx="11196">
                  <c:v>41767.604166666664</c:v>
                </c:pt>
                <c:pt idx="11197">
                  <c:v>41767.614583333336</c:v>
                </c:pt>
                <c:pt idx="11198">
                  <c:v>41767.625</c:v>
                </c:pt>
                <c:pt idx="11199">
                  <c:v>41767.635416666664</c:v>
                </c:pt>
                <c:pt idx="11200">
                  <c:v>41767.645833333336</c:v>
                </c:pt>
                <c:pt idx="11201">
                  <c:v>41767.65625</c:v>
                </c:pt>
                <c:pt idx="11202">
                  <c:v>41767.666666666664</c:v>
                </c:pt>
                <c:pt idx="11203">
                  <c:v>41767.677083333336</c:v>
                </c:pt>
                <c:pt idx="11204">
                  <c:v>41767.6875</c:v>
                </c:pt>
                <c:pt idx="11205">
                  <c:v>41767.697916666664</c:v>
                </c:pt>
                <c:pt idx="11206">
                  <c:v>41767.708333333336</c:v>
                </c:pt>
                <c:pt idx="11207">
                  <c:v>41767.71875</c:v>
                </c:pt>
                <c:pt idx="11208">
                  <c:v>41767.729166666664</c:v>
                </c:pt>
                <c:pt idx="11209">
                  <c:v>41767.739583333336</c:v>
                </c:pt>
                <c:pt idx="11210">
                  <c:v>41767.75</c:v>
                </c:pt>
                <c:pt idx="11211">
                  <c:v>41767.760416666664</c:v>
                </c:pt>
                <c:pt idx="11212">
                  <c:v>41767.770833333336</c:v>
                </c:pt>
                <c:pt idx="11213">
                  <c:v>41767.78125</c:v>
                </c:pt>
                <c:pt idx="11214">
                  <c:v>41767.791666666664</c:v>
                </c:pt>
                <c:pt idx="11215">
                  <c:v>41767.802083333336</c:v>
                </c:pt>
                <c:pt idx="11216">
                  <c:v>41767.8125</c:v>
                </c:pt>
                <c:pt idx="11217">
                  <c:v>41767.822916666664</c:v>
                </c:pt>
                <c:pt idx="11218">
                  <c:v>41767.833333333336</c:v>
                </c:pt>
                <c:pt idx="11219">
                  <c:v>41767.84375</c:v>
                </c:pt>
                <c:pt idx="11220">
                  <c:v>41767.854166666664</c:v>
                </c:pt>
                <c:pt idx="11221">
                  <c:v>41767.864583333336</c:v>
                </c:pt>
                <c:pt idx="11222">
                  <c:v>41767.875</c:v>
                </c:pt>
                <c:pt idx="11223">
                  <c:v>41767.885416666664</c:v>
                </c:pt>
                <c:pt idx="11224">
                  <c:v>41767.895833333336</c:v>
                </c:pt>
                <c:pt idx="11225">
                  <c:v>41767.90625</c:v>
                </c:pt>
                <c:pt idx="11226">
                  <c:v>41767.916666666664</c:v>
                </c:pt>
                <c:pt idx="11227">
                  <c:v>41767.927083333336</c:v>
                </c:pt>
                <c:pt idx="11228">
                  <c:v>41767.9375</c:v>
                </c:pt>
                <c:pt idx="11229">
                  <c:v>41767.947916666664</c:v>
                </c:pt>
                <c:pt idx="11230">
                  <c:v>41767.958333333336</c:v>
                </c:pt>
                <c:pt idx="11231">
                  <c:v>41767.96875</c:v>
                </c:pt>
                <c:pt idx="11232">
                  <c:v>41767.979166666664</c:v>
                </c:pt>
                <c:pt idx="11233">
                  <c:v>41767.989583333336</c:v>
                </c:pt>
                <c:pt idx="11234">
                  <c:v>41768</c:v>
                </c:pt>
                <c:pt idx="11235">
                  <c:v>41768.010416666664</c:v>
                </c:pt>
                <c:pt idx="11236">
                  <c:v>41768.020833333336</c:v>
                </c:pt>
                <c:pt idx="11237">
                  <c:v>41768.03125</c:v>
                </c:pt>
                <c:pt idx="11238">
                  <c:v>41768.041666666664</c:v>
                </c:pt>
                <c:pt idx="11239">
                  <c:v>41768.052083333336</c:v>
                </c:pt>
                <c:pt idx="11240">
                  <c:v>41768.0625</c:v>
                </c:pt>
                <c:pt idx="11241">
                  <c:v>41768.072916666664</c:v>
                </c:pt>
                <c:pt idx="11242">
                  <c:v>41768.083333333336</c:v>
                </c:pt>
                <c:pt idx="11243">
                  <c:v>41768.09375</c:v>
                </c:pt>
                <c:pt idx="11244">
                  <c:v>41768.104166666664</c:v>
                </c:pt>
                <c:pt idx="11245">
                  <c:v>41768.114583333336</c:v>
                </c:pt>
                <c:pt idx="11246">
                  <c:v>41768.125</c:v>
                </c:pt>
                <c:pt idx="11247">
                  <c:v>41768.135416666664</c:v>
                </c:pt>
                <c:pt idx="11248">
                  <c:v>41768.145833333336</c:v>
                </c:pt>
                <c:pt idx="11249">
                  <c:v>41768.15625</c:v>
                </c:pt>
                <c:pt idx="11250">
                  <c:v>41768.166666666664</c:v>
                </c:pt>
                <c:pt idx="11251">
                  <c:v>41768.177083333336</c:v>
                </c:pt>
                <c:pt idx="11252">
                  <c:v>41768.1875</c:v>
                </c:pt>
                <c:pt idx="11253">
                  <c:v>41768.197916666664</c:v>
                </c:pt>
                <c:pt idx="11254">
                  <c:v>41768.208333333336</c:v>
                </c:pt>
                <c:pt idx="11255">
                  <c:v>41768.21875</c:v>
                </c:pt>
                <c:pt idx="11256">
                  <c:v>41768.229166666664</c:v>
                </c:pt>
                <c:pt idx="11257">
                  <c:v>41768.239583333336</c:v>
                </c:pt>
                <c:pt idx="11258">
                  <c:v>41768.25</c:v>
                </c:pt>
                <c:pt idx="11259">
                  <c:v>41768.260416666664</c:v>
                </c:pt>
                <c:pt idx="11260">
                  <c:v>41768.270833333336</c:v>
                </c:pt>
                <c:pt idx="11261">
                  <c:v>41768.28125</c:v>
                </c:pt>
                <c:pt idx="11262">
                  <c:v>41768.291666666664</c:v>
                </c:pt>
                <c:pt idx="11263">
                  <c:v>41768.302083333336</c:v>
                </c:pt>
                <c:pt idx="11264">
                  <c:v>41768.3125</c:v>
                </c:pt>
                <c:pt idx="11265">
                  <c:v>41768.322916666664</c:v>
                </c:pt>
                <c:pt idx="11266">
                  <c:v>41768.333333333336</c:v>
                </c:pt>
                <c:pt idx="11267">
                  <c:v>41768.34375</c:v>
                </c:pt>
                <c:pt idx="11268">
                  <c:v>41768.354166666664</c:v>
                </c:pt>
                <c:pt idx="11269">
                  <c:v>41768.364583333336</c:v>
                </c:pt>
                <c:pt idx="11270">
                  <c:v>41768.375</c:v>
                </c:pt>
                <c:pt idx="11271">
                  <c:v>41768.385416666664</c:v>
                </c:pt>
                <c:pt idx="11272">
                  <c:v>41768.395833333336</c:v>
                </c:pt>
                <c:pt idx="11273">
                  <c:v>41768.40625</c:v>
                </c:pt>
                <c:pt idx="11274">
                  <c:v>41768.416666666664</c:v>
                </c:pt>
                <c:pt idx="11275">
                  <c:v>41768.427083333336</c:v>
                </c:pt>
                <c:pt idx="11276">
                  <c:v>41768.4375</c:v>
                </c:pt>
                <c:pt idx="11277">
                  <c:v>41768.447916666664</c:v>
                </c:pt>
                <c:pt idx="11278">
                  <c:v>41768.458333333336</c:v>
                </c:pt>
                <c:pt idx="11279">
                  <c:v>41768.46875</c:v>
                </c:pt>
                <c:pt idx="11280">
                  <c:v>41768.479166666664</c:v>
                </c:pt>
                <c:pt idx="11281">
                  <c:v>41768.489583333336</c:v>
                </c:pt>
                <c:pt idx="11282">
                  <c:v>41768.5</c:v>
                </c:pt>
                <c:pt idx="11283">
                  <c:v>41768.510416666664</c:v>
                </c:pt>
                <c:pt idx="11284">
                  <c:v>41768.520833333336</c:v>
                </c:pt>
                <c:pt idx="11285">
                  <c:v>41768.53125</c:v>
                </c:pt>
                <c:pt idx="11286">
                  <c:v>41768.541666666664</c:v>
                </c:pt>
                <c:pt idx="11287">
                  <c:v>41768.552083333336</c:v>
                </c:pt>
                <c:pt idx="11288">
                  <c:v>41768.5625</c:v>
                </c:pt>
                <c:pt idx="11289">
                  <c:v>41768.572916666664</c:v>
                </c:pt>
                <c:pt idx="11290">
                  <c:v>41768.583333333336</c:v>
                </c:pt>
                <c:pt idx="11291">
                  <c:v>41768.59375</c:v>
                </c:pt>
                <c:pt idx="11292">
                  <c:v>41768.604166666664</c:v>
                </c:pt>
                <c:pt idx="11293">
                  <c:v>41768.614583333336</c:v>
                </c:pt>
                <c:pt idx="11294">
                  <c:v>41768.625</c:v>
                </c:pt>
                <c:pt idx="11295">
                  <c:v>41768.635416666664</c:v>
                </c:pt>
                <c:pt idx="11296">
                  <c:v>41768.645833333336</c:v>
                </c:pt>
                <c:pt idx="11297">
                  <c:v>41768.65625</c:v>
                </c:pt>
                <c:pt idx="11298">
                  <c:v>41768.666666666664</c:v>
                </c:pt>
                <c:pt idx="11299">
                  <c:v>41768.677083333336</c:v>
                </c:pt>
                <c:pt idx="11300">
                  <c:v>41768.6875</c:v>
                </c:pt>
                <c:pt idx="11301">
                  <c:v>41768.697916666664</c:v>
                </c:pt>
                <c:pt idx="11302">
                  <c:v>41768.708333333336</c:v>
                </c:pt>
                <c:pt idx="11303">
                  <c:v>41768.71875</c:v>
                </c:pt>
                <c:pt idx="11304">
                  <c:v>41768.729166666664</c:v>
                </c:pt>
                <c:pt idx="11305">
                  <c:v>41768.739583333336</c:v>
                </c:pt>
                <c:pt idx="11306">
                  <c:v>41768.75</c:v>
                </c:pt>
                <c:pt idx="11307">
                  <c:v>41768.760416666664</c:v>
                </c:pt>
                <c:pt idx="11308">
                  <c:v>41768.770833333336</c:v>
                </c:pt>
                <c:pt idx="11309">
                  <c:v>41768.78125</c:v>
                </c:pt>
                <c:pt idx="11310">
                  <c:v>41768.791666666664</c:v>
                </c:pt>
                <c:pt idx="11311">
                  <c:v>41768.802083333336</c:v>
                </c:pt>
                <c:pt idx="11312">
                  <c:v>41768.8125</c:v>
                </c:pt>
                <c:pt idx="11313">
                  <c:v>41768.822916666664</c:v>
                </c:pt>
                <c:pt idx="11314">
                  <c:v>41768.833333333336</c:v>
                </c:pt>
                <c:pt idx="11315">
                  <c:v>41768.84375</c:v>
                </c:pt>
                <c:pt idx="11316">
                  <c:v>41768.854166666664</c:v>
                </c:pt>
                <c:pt idx="11317">
                  <c:v>41768.864583333336</c:v>
                </c:pt>
                <c:pt idx="11318">
                  <c:v>41768.875</c:v>
                </c:pt>
                <c:pt idx="11319">
                  <c:v>41768.885416666664</c:v>
                </c:pt>
                <c:pt idx="11320">
                  <c:v>41768.895833333336</c:v>
                </c:pt>
                <c:pt idx="11321">
                  <c:v>41768.90625</c:v>
                </c:pt>
                <c:pt idx="11322">
                  <c:v>41768.916666666664</c:v>
                </c:pt>
                <c:pt idx="11323">
                  <c:v>41768.927083333336</c:v>
                </c:pt>
                <c:pt idx="11324">
                  <c:v>41768.9375</c:v>
                </c:pt>
                <c:pt idx="11325">
                  <c:v>41768.947916666664</c:v>
                </c:pt>
                <c:pt idx="11326">
                  <c:v>41768.958333333336</c:v>
                </c:pt>
                <c:pt idx="11327">
                  <c:v>41768.96875</c:v>
                </c:pt>
                <c:pt idx="11328">
                  <c:v>41768.979166666664</c:v>
                </c:pt>
                <c:pt idx="11329">
                  <c:v>41768.989583333336</c:v>
                </c:pt>
                <c:pt idx="11330">
                  <c:v>41769</c:v>
                </c:pt>
                <c:pt idx="11331">
                  <c:v>41769.010416666664</c:v>
                </c:pt>
                <c:pt idx="11332">
                  <c:v>41769.020833333336</c:v>
                </c:pt>
                <c:pt idx="11333">
                  <c:v>41769.03125</c:v>
                </c:pt>
                <c:pt idx="11334">
                  <c:v>41769.041666666664</c:v>
                </c:pt>
                <c:pt idx="11335">
                  <c:v>41769.052083333336</c:v>
                </c:pt>
                <c:pt idx="11336">
                  <c:v>41769.0625</c:v>
                </c:pt>
                <c:pt idx="11337">
                  <c:v>41769.072916666664</c:v>
                </c:pt>
                <c:pt idx="11338">
                  <c:v>41769.083333333336</c:v>
                </c:pt>
                <c:pt idx="11339">
                  <c:v>41769.09375</c:v>
                </c:pt>
                <c:pt idx="11340">
                  <c:v>41769.104166666664</c:v>
                </c:pt>
                <c:pt idx="11341">
                  <c:v>41769.114583333336</c:v>
                </c:pt>
                <c:pt idx="11342">
                  <c:v>41769.125</c:v>
                </c:pt>
                <c:pt idx="11343">
                  <c:v>41769.135416666664</c:v>
                </c:pt>
                <c:pt idx="11344">
                  <c:v>41769.145833333336</c:v>
                </c:pt>
                <c:pt idx="11345">
                  <c:v>41769.15625</c:v>
                </c:pt>
                <c:pt idx="11346">
                  <c:v>41769.166666666664</c:v>
                </c:pt>
                <c:pt idx="11347">
                  <c:v>41769.177083333336</c:v>
                </c:pt>
                <c:pt idx="11348">
                  <c:v>41769.1875</c:v>
                </c:pt>
                <c:pt idx="11349">
                  <c:v>41769.197916666664</c:v>
                </c:pt>
                <c:pt idx="11350">
                  <c:v>41769.208333333336</c:v>
                </c:pt>
                <c:pt idx="11351">
                  <c:v>41769.21875</c:v>
                </c:pt>
                <c:pt idx="11352">
                  <c:v>41769.229166666664</c:v>
                </c:pt>
                <c:pt idx="11353">
                  <c:v>41769.239583333336</c:v>
                </c:pt>
                <c:pt idx="11354">
                  <c:v>41769.25</c:v>
                </c:pt>
                <c:pt idx="11355">
                  <c:v>41769.260416666664</c:v>
                </c:pt>
                <c:pt idx="11356">
                  <c:v>41769.270833333336</c:v>
                </c:pt>
                <c:pt idx="11357">
                  <c:v>41769.28125</c:v>
                </c:pt>
                <c:pt idx="11358">
                  <c:v>41769.291666666664</c:v>
                </c:pt>
                <c:pt idx="11359">
                  <c:v>41769.302083333336</c:v>
                </c:pt>
                <c:pt idx="11360">
                  <c:v>41769.3125</c:v>
                </c:pt>
                <c:pt idx="11361">
                  <c:v>41769.322916666664</c:v>
                </c:pt>
                <c:pt idx="11362">
                  <c:v>41769.333333333336</c:v>
                </c:pt>
                <c:pt idx="11363">
                  <c:v>41769.34375</c:v>
                </c:pt>
                <c:pt idx="11364">
                  <c:v>41769.354166666664</c:v>
                </c:pt>
                <c:pt idx="11365">
                  <c:v>41769.364583333336</c:v>
                </c:pt>
                <c:pt idx="11366">
                  <c:v>41769.375</c:v>
                </c:pt>
                <c:pt idx="11367">
                  <c:v>41769.385416666664</c:v>
                </c:pt>
                <c:pt idx="11368">
                  <c:v>41769.395833333336</c:v>
                </c:pt>
                <c:pt idx="11369">
                  <c:v>41769.40625</c:v>
                </c:pt>
                <c:pt idx="11370">
                  <c:v>41769.416666666664</c:v>
                </c:pt>
                <c:pt idx="11371">
                  <c:v>41769.427083333336</c:v>
                </c:pt>
                <c:pt idx="11372">
                  <c:v>41769.4375</c:v>
                </c:pt>
                <c:pt idx="11373">
                  <c:v>41769.447916666664</c:v>
                </c:pt>
                <c:pt idx="11374">
                  <c:v>41769.458333333336</c:v>
                </c:pt>
                <c:pt idx="11375">
                  <c:v>41769.46875</c:v>
                </c:pt>
                <c:pt idx="11376">
                  <c:v>41769.479166666664</c:v>
                </c:pt>
                <c:pt idx="11377">
                  <c:v>41769.489583333336</c:v>
                </c:pt>
                <c:pt idx="11378">
                  <c:v>41769.5</c:v>
                </c:pt>
                <c:pt idx="11379">
                  <c:v>41769.510416666664</c:v>
                </c:pt>
                <c:pt idx="11380">
                  <c:v>41769.520833333336</c:v>
                </c:pt>
                <c:pt idx="11381">
                  <c:v>41769.53125</c:v>
                </c:pt>
                <c:pt idx="11382">
                  <c:v>41769.541666666664</c:v>
                </c:pt>
                <c:pt idx="11383">
                  <c:v>41769.552083333336</c:v>
                </c:pt>
                <c:pt idx="11384">
                  <c:v>41769.5625</c:v>
                </c:pt>
                <c:pt idx="11385">
                  <c:v>41769.572916666664</c:v>
                </c:pt>
                <c:pt idx="11386">
                  <c:v>41769.583333333336</c:v>
                </c:pt>
                <c:pt idx="11387">
                  <c:v>41769.59375</c:v>
                </c:pt>
                <c:pt idx="11388">
                  <c:v>41769.604166666664</c:v>
                </c:pt>
                <c:pt idx="11389">
                  <c:v>41769.614583333336</c:v>
                </c:pt>
                <c:pt idx="11390">
                  <c:v>41769.625</c:v>
                </c:pt>
                <c:pt idx="11391">
                  <c:v>41769.635416666664</c:v>
                </c:pt>
                <c:pt idx="11392">
                  <c:v>41769.645833333336</c:v>
                </c:pt>
                <c:pt idx="11393">
                  <c:v>41769.65625</c:v>
                </c:pt>
                <c:pt idx="11394">
                  <c:v>41769.666666666664</c:v>
                </c:pt>
                <c:pt idx="11395">
                  <c:v>41769.677083333336</c:v>
                </c:pt>
                <c:pt idx="11396">
                  <c:v>41769.6875</c:v>
                </c:pt>
                <c:pt idx="11397">
                  <c:v>41769.697916666664</c:v>
                </c:pt>
                <c:pt idx="11398">
                  <c:v>41769.708333333336</c:v>
                </c:pt>
                <c:pt idx="11399">
                  <c:v>41769.71875</c:v>
                </c:pt>
                <c:pt idx="11400">
                  <c:v>41769.729166666664</c:v>
                </c:pt>
                <c:pt idx="11401">
                  <c:v>41769.739583333336</c:v>
                </c:pt>
                <c:pt idx="11402">
                  <c:v>41769.75</c:v>
                </c:pt>
                <c:pt idx="11403">
                  <c:v>41769.760416666664</c:v>
                </c:pt>
                <c:pt idx="11404">
                  <c:v>41769.770833333336</c:v>
                </c:pt>
                <c:pt idx="11405">
                  <c:v>41769.78125</c:v>
                </c:pt>
                <c:pt idx="11406">
                  <c:v>41769.791666666664</c:v>
                </c:pt>
                <c:pt idx="11407">
                  <c:v>41769.802083333336</c:v>
                </c:pt>
                <c:pt idx="11408">
                  <c:v>41769.8125</c:v>
                </c:pt>
                <c:pt idx="11409">
                  <c:v>41769.822916666664</c:v>
                </c:pt>
                <c:pt idx="11410">
                  <c:v>41769.833333333336</c:v>
                </c:pt>
                <c:pt idx="11411">
                  <c:v>41769.84375</c:v>
                </c:pt>
                <c:pt idx="11412">
                  <c:v>41769.854166666664</c:v>
                </c:pt>
                <c:pt idx="11413">
                  <c:v>41769.864583333336</c:v>
                </c:pt>
                <c:pt idx="11414">
                  <c:v>41769.875</c:v>
                </c:pt>
                <c:pt idx="11415">
                  <c:v>41769.885416666664</c:v>
                </c:pt>
                <c:pt idx="11416">
                  <c:v>41769.895833333336</c:v>
                </c:pt>
                <c:pt idx="11417">
                  <c:v>41769.90625</c:v>
                </c:pt>
                <c:pt idx="11418">
                  <c:v>41769.916666666664</c:v>
                </c:pt>
                <c:pt idx="11419">
                  <c:v>41769.927083333336</c:v>
                </c:pt>
                <c:pt idx="11420">
                  <c:v>41769.9375</c:v>
                </c:pt>
                <c:pt idx="11421">
                  <c:v>41769.947916666664</c:v>
                </c:pt>
                <c:pt idx="11422">
                  <c:v>41769.958333333336</c:v>
                </c:pt>
                <c:pt idx="11423">
                  <c:v>41769.96875</c:v>
                </c:pt>
                <c:pt idx="11424">
                  <c:v>41769.979166666664</c:v>
                </c:pt>
                <c:pt idx="11425">
                  <c:v>41769.989583333336</c:v>
                </c:pt>
                <c:pt idx="11426">
                  <c:v>41770</c:v>
                </c:pt>
                <c:pt idx="11427">
                  <c:v>41770.010416666664</c:v>
                </c:pt>
                <c:pt idx="11428">
                  <c:v>41770.020833333336</c:v>
                </c:pt>
                <c:pt idx="11429">
                  <c:v>41770.03125</c:v>
                </c:pt>
                <c:pt idx="11430">
                  <c:v>41770.041666666664</c:v>
                </c:pt>
                <c:pt idx="11431">
                  <c:v>41770.052083333336</c:v>
                </c:pt>
                <c:pt idx="11432">
                  <c:v>41770.0625</c:v>
                </c:pt>
                <c:pt idx="11433">
                  <c:v>41770.072916666664</c:v>
                </c:pt>
                <c:pt idx="11434">
                  <c:v>41770.083333333336</c:v>
                </c:pt>
                <c:pt idx="11435">
                  <c:v>41770.09375</c:v>
                </c:pt>
                <c:pt idx="11436">
                  <c:v>41770.104166666664</c:v>
                </c:pt>
                <c:pt idx="11437">
                  <c:v>41770.114583333336</c:v>
                </c:pt>
                <c:pt idx="11438">
                  <c:v>41770.125</c:v>
                </c:pt>
                <c:pt idx="11439">
                  <c:v>41770.135416666664</c:v>
                </c:pt>
                <c:pt idx="11440">
                  <c:v>41770.145833333336</c:v>
                </c:pt>
                <c:pt idx="11441">
                  <c:v>41770.15625</c:v>
                </c:pt>
                <c:pt idx="11442">
                  <c:v>41770.166666666664</c:v>
                </c:pt>
                <c:pt idx="11443">
                  <c:v>41770.177083333336</c:v>
                </c:pt>
                <c:pt idx="11444">
                  <c:v>41770.1875</c:v>
                </c:pt>
                <c:pt idx="11445">
                  <c:v>41770.197916666664</c:v>
                </c:pt>
                <c:pt idx="11446">
                  <c:v>41770.208333333336</c:v>
                </c:pt>
                <c:pt idx="11447">
                  <c:v>41770.21875</c:v>
                </c:pt>
                <c:pt idx="11448">
                  <c:v>41770.229166666664</c:v>
                </c:pt>
                <c:pt idx="11449">
                  <c:v>41770.239583333336</c:v>
                </c:pt>
                <c:pt idx="11450">
                  <c:v>41770.25</c:v>
                </c:pt>
                <c:pt idx="11451">
                  <c:v>41770.260416666664</c:v>
                </c:pt>
                <c:pt idx="11452">
                  <c:v>41770.270833333336</c:v>
                </c:pt>
                <c:pt idx="11453">
                  <c:v>41770.28125</c:v>
                </c:pt>
                <c:pt idx="11454">
                  <c:v>41770.291666666664</c:v>
                </c:pt>
                <c:pt idx="11455">
                  <c:v>41770.302083333336</c:v>
                </c:pt>
                <c:pt idx="11456">
                  <c:v>41770.3125</c:v>
                </c:pt>
                <c:pt idx="11457">
                  <c:v>41770.322916666664</c:v>
                </c:pt>
                <c:pt idx="11458">
                  <c:v>41770.333333333336</c:v>
                </c:pt>
                <c:pt idx="11459">
                  <c:v>41770.34375</c:v>
                </c:pt>
                <c:pt idx="11460">
                  <c:v>41770.354166666664</c:v>
                </c:pt>
                <c:pt idx="11461">
                  <c:v>41770.364583333336</c:v>
                </c:pt>
                <c:pt idx="11462">
                  <c:v>41770.375</c:v>
                </c:pt>
                <c:pt idx="11463">
                  <c:v>41770.385416666664</c:v>
                </c:pt>
                <c:pt idx="11464">
                  <c:v>41770.395833333336</c:v>
                </c:pt>
                <c:pt idx="11465">
                  <c:v>41770.40625</c:v>
                </c:pt>
                <c:pt idx="11466">
                  <c:v>41770.416666666664</c:v>
                </c:pt>
                <c:pt idx="11467">
                  <c:v>41770.427083333336</c:v>
                </c:pt>
                <c:pt idx="11468">
                  <c:v>41770.4375</c:v>
                </c:pt>
                <c:pt idx="11469">
                  <c:v>41770.447916666664</c:v>
                </c:pt>
                <c:pt idx="11470">
                  <c:v>41770.458333333336</c:v>
                </c:pt>
                <c:pt idx="11471">
                  <c:v>41770.46875</c:v>
                </c:pt>
                <c:pt idx="11472">
                  <c:v>41770.479166666664</c:v>
                </c:pt>
                <c:pt idx="11473">
                  <c:v>41770.489583333336</c:v>
                </c:pt>
                <c:pt idx="11474">
                  <c:v>41770.5</c:v>
                </c:pt>
                <c:pt idx="11475">
                  <c:v>41770.510416666664</c:v>
                </c:pt>
                <c:pt idx="11476">
                  <c:v>41770.520833333336</c:v>
                </c:pt>
                <c:pt idx="11477">
                  <c:v>41770.53125</c:v>
                </c:pt>
                <c:pt idx="11478">
                  <c:v>41770.541666666664</c:v>
                </c:pt>
                <c:pt idx="11479">
                  <c:v>41770.552083333336</c:v>
                </c:pt>
                <c:pt idx="11480">
                  <c:v>41770.5625</c:v>
                </c:pt>
                <c:pt idx="11481">
                  <c:v>41770.572916666664</c:v>
                </c:pt>
                <c:pt idx="11482">
                  <c:v>41770.583333333336</c:v>
                </c:pt>
                <c:pt idx="11483">
                  <c:v>41770.59375</c:v>
                </c:pt>
                <c:pt idx="11484">
                  <c:v>41770.604166666664</c:v>
                </c:pt>
                <c:pt idx="11485">
                  <c:v>41770.614583333336</c:v>
                </c:pt>
                <c:pt idx="11486">
                  <c:v>41770.625</c:v>
                </c:pt>
                <c:pt idx="11487">
                  <c:v>41770.635416666664</c:v>
                </c:pt>
                <c:pt idx="11488">
                  <c:v>41770.645833333336</c:v>
                </c:pt>
                <c:pt idx="11489">
                  <c:v>41770.65625</c:v>
                </c:pt>
                <c:pt idx="11490">
                  <c:v>41770.666666666664</c:v>
                </c:pt>
                <c:pt idx="11491">
                  <c:v>41770.677083333336</c:v>
                </c:pt>
                <c:pt idx="11492">
                  <c:v>41770.6875</c:v>
                </c:pt>
                <c:pt idx="11493">
                  <c:v>41770.697916666664</c:v>
                </c:pt>
                <c:pt idx="11494">
                  <c:v>41770.708333333336</c:v>
                </c:pt>
                <c:pt idx="11495">
                  <c:v>41770.71875</c:v>
                </c:pt>
                <c:pt idx="11496">
                  <c:v>41770.729166666664</c:v>
                </c:pt>
                <c:pt idx="11497">
                  <c:v>41770.739583333336</c:v>
                </c:pt>
                <c:pt idx="11498">
                  <c:v>41770.75</c:v>
                </c:pt>
                <c:pt idx="11499">
                  <c:v>41770.760416666664</c:v>
                </c:pt>
                <c:pt idx="11500">
                  <c:v>41770.770833333336</c:v>
                </c:pt>
                <c:pt idx="11501">
                  <c:v>41770.78125</c:v>
                </c:pt>
                <c:pt idx="11502">
                  <c:v>41770.791666666664</c:v>
                </c:pt>
                <c:pt idx="11503">
                  <c:v>41770.802083333336</c:v>
                </c:pt>
                <c:pt idx="11504">
                  <c:v>41770.8125</c:v>
                </c:pt>
                <c:pt idx="11505">
                  <c:v>41770.822916666664</c:v>
                </c:pt>
                <c:pt idx="11506">
                  <c:v>41770.833333333336</c:v>
                </c:pt>
                <c:pt idx="11507">
                  <c:v>41770.84375</c:v>
                </c:pt>
                <c:pt idx="11508">
                  <c:v>41770.854166666664</c:v>
                </c:pt>
                <c:pt idx="11509">
                  <c:v>41770.864583333336</c:v>
                </c:pt>
                <c:pt idx="11510">
                  <c:v>41770.875</c:v>
                </c:pt>
                <c:pt idx="11511">
                  <c:v>41770.885416666664</c:v>
                </c:pt>
                <c:pt idx="11512">
                  <c:v>41770.895833333336</c:v>
                </c:pt>
                <c:pt idx="11513">
                  <c:v>41770.90625</c:v>
                </c:pt>
                <c:pt idx="11514">
                  <c:v>41770.916666666664</c:v>
                </c:pt>
                <c:pt idx="11515">
                  <c:v>41770.927083333336</c:v>
                </c:pt>
                <c:pt idx="11516">
                  <c:v>41770.9375</c:v>
                </c:pt>
                <c:pt idx="11517">
                  <c:v>41770.947916666664</c:v>
                </c:pt>
                <c:pt idx="11518">
                  <c:v>41770.958333333336</c:v>
                </c:pt>
                <c:pt idx="11519">
                  <c:v>41770.96875</c:v>
                </c:pt>
                <c:pt idx="11520">
                  <c:v>41770.979166666664</c:v>
                </c:pt>
                <c:pt idx="11521">
                  <c:v>41770.989583333336</c:v>
                </c:pt>
                <c:pt idx="11522">
                  <c:v>41771</c:v>
                </c:pt>
                <c:pt idx="11523">
                  <c:v>41771.010416666664</c:v>
                </c:pt>
                <c:pt idx="11524">
                  <c:v>41771.020833333336</c:v>
                </c:pt>
                <c:pt idx="11525">
                  <c:v>41771.03125</c:v>
                </c:pt>
                <c:pt idx="11526">
                  <c:v>41771.041666666664</c:v>
                </c:pt>
                <c:pt idx="11527">
                  <c:v>41771.052083333336</c:v>
                </c:pt>
                <c:pt idx="11528">
                  <c:v>41771.0625</c:v>
                </c:pt>
                <c:pt idx="11529">
                  <c:v>41771.072916666664</c:v>
                </c:pt>
                <c:pt idx="11530">
                  <c:v>41771.083333333336</c:v>
                </c:pt>
                <c:pt idx="11531">
                  <c:v>41771.09375</c:v>
                </c:pt>
                <c:pt idx="11532">
                  <c:v>41771.104166666664</c:v>
                </c:pt>
                <c:pt idx="11533">
                  <c:v>41771.114583333336</c:v>
                </c:pt>
                <c:pt idx="11534">
                  <c:v>41771.125</c:v>
                </c:pt>
                <c:pt idx="11535">
                  <c:v>41771.135416666664</c:v>
                </c:pt>
                <c:pt idx="11536">
                  <c:v>41771.145833333336</c:v>
                </c:pt>
                <c:pt idx="11537">
                  <c:v>41771.15625</c:v>
                </c:pt>
                <c:pt idx="11538">
                  <c:v>41771.166666666664</c:v>
                </c:pt>
                <c:pt idx="11539">
                  <c:v>41771.177083333336</c:v>
                </c:pt>
                <c:pt idx="11540">
                  <c:v>41771.1875</c:v>
                </c:pt>
                <c:pt idx="11541">
                  <c:v>41771.197916666664</c:v>
                </c:pt>
                <c:pt idx="11542">
                  <c:v>41771.208333333336</c:v>
                </c:pt>
                <c:pt idx="11543">
                  <c:v>41771.21875</c:v>
                </c:pt>
                <c:pt idx="11544">
                  <c:v>41771.229166666664</c:v>
                </c:pt>
                <c:pt idx="11545">
                  <c:v>41771.239583333336</c:v>
                </c:pt>
                <c:pt idx="11546">
                  <c:v>41771.25</c:v>
                </c:pt>
                <c:pt idx="11547">
                  <c:v>41771.260416666664</c:v>
                </c:pt>
                <c:pt idx="11548">
                  <c:v>41771.270833333336</c:v>
                </c:pt>
                <c:pt idx="11549">
                  <c:v>41771.28125</c:v>
                </c:pt>
                <c:pt idx="11550">
                  <c:v>41771.291666666664</c:v>
                </c:pt>
                <c:pt idx="11551">
                  <c:v>41771.302083333336</c:v>
                </c:pt>
                <c:pt idx="11552">
                  <c:v>41771.3125</c:v>
                </c:pt>
                <c:pt idx="11553">
                  <c:v>41771.322916666664</c:v>
                </c:pt>
                <c:pt idx="11554">
                  <c:v>41771.333333333336</c:v>
                </c:pt>
                <c:pt idx="11555">
                  <c:v>41771.34375</c:v>
                </c:pt>
                <c:pt idx="11556">
                  <c:v>41771.354166666664</c:v>
                </c:pt>
                <c:pt idx="11557">
                  <c:v>41771.364583333336</c:v>
                </c:pt>
                <c:pt idx="11558">
                  <c:v>41771.375</c:v>
                </c:pt>
                <c:pt idx="11559">
                  <c:v>41771.385416666664</c:v>
                </c:pt>
                <c:pt idx="11560">
                  <c:v>41771.395833333336</c:v>
                </c:pt>
                <c:pt idx="11561">
                  <c:v>41771.40625</c:v>
                </c:pt>
                <c:pt idx="11562">
                  <c:v>41771.416666666664</c:v>
                </c:pt>
                <c:pt idx="11563">
                  <c:v>41771.427083333336</c:v>
                </c:pt>
                <c:pt idx="11564">
                  <c:v>41771.4375</c:v>
                </c:pt>
                <c:pt idx="11565">
                  <c:v>41771.447916666664</c:v>
                </c:pt>
                <c:pt idx="11566">
                  <c:v>41771.458333333336</c:v>
                </c:pt>
                <c:pt idx="11567">
                  <c:v>41771.46875</c:v>
                </c:pt>
                <c:pt idx="11568">
                  <c:v>41771.479166666664</c:v>
                </c:pt>
                <c:pt idx="11569">
                  <c:v>41771.489583333336</c:v>
                </c:pt>
                <c:pt idx="11570">
                  <c:v>41771.5</c:v>
                </c:pt>
                <c:pt idx="11571">
                  <c:v>41771.510416666664</c:v>
                </c:pt>
                <c:pt idx="11572">
                  <c:v>41771.520833333336</c:v>
                </c:pt>
                <c:pt idx="11573">
                  <c:v>41771.53125</c:v>
                </c:pt>
                <c:pt idx="11574">
                  <c:v>41771.541666666664</c:v>
                </c:pt>
                <c:pt idx="11575">
                  <c:v>41771.552083333336</c:v>
                </c:pt>
                <c:pt idx="11576">
                  <c:v>41771.5625</c:v>
                </c:pt>
                <c:pt idx="11577">
                  <c:v>41771.572916666664</c:v>
                </c:pt>
                <c:pt idx="11578">
                  <c:v>41771.583333333336</c:v>
                </c:pt>
                <c:pt idx="11579">
                  <c:v>41771.59375</c:v>
                </c:pt>
                <c:pt idx="11580">
                  <c:v>41771.604166666664</c:v>
                </c:pt>
                <c:pt idx="11581">
                  <c:v>41771.614583333336</c:v>
                </c:pt>
                <c:pt idx="11582">
                  <c:v>41771.625</c:v>
                </c:pt>
                <c:pt idx="11583">
                  <c:v>41771.635416666664</c:v>
                </c:pt>
                <c:pt idx="11584">
                  <c:v>41771.645833333336</c:v>
                </c:pt>
                <c:pt idx="11585">
                  <c:v>41771.65625</c:v>
                </c:pt>
                <c:pt idx="11586">
                  <c:v>41771.666666666664</c:v>
                </c:pt>
                <c:pt idx="11587">
                  <c:v>41771.677083333336</c:v>
                </c:pt>
                <c:pt idx="11588">
                  <c:v>41771.6875</c:v>
                </c:pt>
                <c:pt idx="11589">
                  <c:v>41771.697916666664</c:v>
                </c:pt>
                <c:pt idx="11590">
                  <c:v>41771.708333333336</c:v>
                </c:pt>
                <c:pt idx="11591">
                  <c:v>41771.71875</c:v>
                </c:pt>
                <c:pt idx="11592">
                  <c:v>41771.729166666664</c:v>
                </c:pt>
                <c:pt idx="11593">
                  <c:v>41771.739583333336</c:v>
                </c:pt>
                <c:pt idx="11594">
                  <c:v>41771.75</c:v>
                </c:pt>
                <c:pt idx="11595">
                  <c:v>41771.760416666664</c:v>
                </c:pt>
                <c:pt idx="11596">
                  <c:v>41771.770833333336</c:v>
                </c:pt>
                <c:pt idx="11597">
                  <c:v>41771.78125</c:v>
                </c:pt>
                <c:pt idx="11598">
                  <c:v>41771.791666666664</c:v>
                </c:pt>
                <c:pt idx="11599">
                  <c:v>41771.802083333336</c:v>
                </c:pt>
                <c:pt idx="11600">
                  <c:v>41771.8125</c:v>
                </c:pt>
                <c:pt idx="11601">
                  <c:v>41771.822916666664</c:v>
                </c:pt>
                <c:pt idx="11602">
                  <c:v>41771.833333333336</c:v>
                </c:pt>
                <c:pt idx="11603">
                  <c:v>41771.84375</c:v>
                </c:pt>
                <c:pt idx="11604">
                  <c:v>41771.854166666664</c:v>
                </c:pt>
                <c:pt idx="11605">
                  <c:v>41771.864583333336</c:v>
                </c:pt>
                <c:pt idx="11606">
                  <c:v>41771.875</c:v>
                </c:pt>
                <c:pt idx="11607">
                  <c:v>41771.885416666664</c:v>
                </c:pt>
                <c:pt idx="11608">
                  <c:v>41771.895833333336</c:v>
                </c:pt>
                <c:pt idx="11609">
                  <c:v>41771.90625</c:v>
                </c:pt>
                <c:pt idx="11610">
                  <c:v>41771.916666666664</c:v>
                </c:pt>
                <c:pt idx="11611">
                  <c:v>41771.927083333336</c:v>
                </c:pt>
                <c:pt idx="11612">
                  <c:v>41771.9375</c:v>
                </c:pt>
                <c:pt idx="11613">
                  <c:v>41771.947916666664</c:v>
                </c:pt>
                <c:pt idx="11614">
                  <c:v>41771.958333333336</c:v>
                </c:pt>
                <c:pt idx="11615">
                  <c:v>41771.96875</c:v>
                </c:pt>
                <c:pt idx="11616">
                  <c:v>41771.979166666664</c:v>
                </c:pt>
                <c:pt idx="11617">
                  <c:v>41771.989583333336</c:v>
                </c:pt>
                <c:pt idx="11618">
                  <c:v>41772</c:v>
                </c:pt>
                <c:pt idx="11619">
                  <c:v>41772.010416666664</c:v>
                </c:pt>
                <c:pt idx="11620">
                  <c:v>41772.020833333336</c:v>
                </c:pt>
                <c:pt idx="11621">
                  <c:v>41772.03125</c:v>
                </c:pt>
                <c:pt idx="11622">
                  <c:v>41772.041666666664</c:v>
                </c:pt>
                <c:pt idx="11623">
                  <c:v>41772.052083333336</c:v>
                </c:pt>
                <c:pt idx="11624">
                  <c:v>41772.0625</c:v>
                </c:pt>
                <c:pt idx="11625">
                  <c:v>41772.072916666664</c:v>
                </c:pt>
                <c:pt idx="11626">
                  <c:v>41772.083333333336</c:v>
                </c:pt>
                <c:pt idx="11627">
                  <c:v>41772.09375</c:v>
                </c:pt>
                <c:pt idx="11628">
                  <c:v>41772.104166666664</c:v>
                </c:pt>
                <c:pt idx="11629">
                  <c:v>41772.114583333336</c:v>
                </c:pt>
                <c:pt idx="11630">
                  <c:v>41772.125</c:v>
                </c:pt>
                <c:pt idx="11631">
                  <c:v>41772.135416666664</c:v>
                </c:pt>
                <c:pt idx="11632">
                  <c:v>41772.145833333336</c:v>
                </c:pt>
                <c:pt idx="11633">
                  <c:v>41772.15625</c:v>
                </c:pt>
                <c:pt idx="11634">
                  <c:v>41772.166666666664</c:v>
                </c:pt>
                <c:pt idx="11635">
                  <c:v>41772.177083333336</c:v>
                </c:pt>
                <c:pt idx="11636">
                  <c:v>41772.1875</c:v>
                </c:pt>
                <c:pt idx="11637">
                  <c:v>41772.197916666664</c:v>
                </c:pt>
                <c:pt idx="11638">
                  <c:v>41772.208333333336</c:v>
                </c:pt>
                <c:pt idx="11639">
                  <c:v>41772.21875</c:v>
                </c:pt>
                <c:pt idx="11640">
                  <c:v>41772.229166666664</c:v>
                </c:pt>
                <c:pt idx="11641">
                  <c:v>41772.239583333336</c:v>
                </c:pt>
                <c:pt idx="11642">
                  <c:v>41772.25</c:v>
                </c:pt>
                <c:pt idx="11643">
                  <c:v>41772.260416666664</c:v>
                </c:pt>
                <c:pt idx="11644">
                  <c:v>41772.270833333336</c:v>
                </c:pt>
                <c:pt idx="11645">
                  <c:v>41772.28125</c:v>
                </c:pt>
                <c:pt idx="11646">
                  <c:v>41772.291666666664</c:v>
                </c:pt>
                <c:pt idx="11647">
                  <c:v>41772.302083333336</c:v>
                </c:pt>
                <c:pt idx="11648">
                  <c:v>41772.3125</c:v>
                </c:pt>
                <c:pt idx="11649">
                  <c:v>41772.322916666664</c:v>
                </c:pt>
                <c:pt idx="11650">
                  <c:v>41772.333333333336</c:v>
                </c:pt>
                <c:pt idx="11651">
                  <c:v>41772.34375</c:v>
                </c:pt>
                <c:pt idx="11652">
                  <c:v>41772.354166666664</c:v>
                </c:pt>
                <c:pt idx="11653">
                  <c:v>41772.364583333336</c:v>
                </c:pt>
                <c:pt idx="11654">
                  <c:v>41772.375</c:v>
                </c:pt>
                <c:pt idx="11655">
                  <c:v>41772.385416666664</c:v>
                </c:pt>
                <c:pt idx="11656">
                  <c:v>41772.395833333336</c:v>
                </c:pt>
                <c:pt idx="11657">
                  <c:v>41772.40625</c:v>
                </c:pt>
                <c:pt idx="11658">
                  <c:v>41772.416666666664</c:v>
                </c:pt>
                <c:pt idx="11659">
                  <c:v>41772.427083333336</c:v>
                </c:pt>
                <c:pt idx="11660">
                  <c:v>41772.4375</c:v>
                </c:pt>
                <c:pt idx="11661">
                  <c:v>41772.447916666664</c:v>
                </c:pt>
                <c:pt idx="11662">
                  <c:v>41772.458333333336</c:v>
                </c:pt>
                <c:pt idx="11663">
                  <c:v>41772.46875</c:v>
                </c:pt>
                <c:pt idx="11664">
                  <c:v>41772.479166666664</c:v>
                </c:pt>
                <c:pt idx="11665">
                  <c:v>41772.489583333336</c:v>
                </c:pt>
                <c:pt idx="11666">
                  <c:v>41772.5</c:v>
                </c:pt>
                <c:pt idx="11667">
                  <c:v>41772.510416666664</c:v>
                </c:pt>
                <c:pt idx="11668">
                  <c:v>41772.520833333336</c:v>
                </c:pt>
                <c:pt idx="11669">
                  <c:v>41772.53125</c:v>
                </c:pt>
                <c:pt idx="11670">
                  <c:v>41772.541666666664</c:v>
                </c:pt>
                <c:pt idx="11671">
                  <c:v>41772.552083333336</c:v>
                </c:pt>
                <c:pt idx="11672">
                  <c:v>41772.5625</c:v>
                </c:pt>
                <c:pt idx="11673">
                  <c:v>41772.572916666664</c:v>
                </c:pt>
                <c:pt idx="11674">
                  <c:v>41772.583333333336</c:v>
                </c:pt>
                <c:pt idx="11675">
                  <c:v>41772.59375</c:v>
                </c:pt>
                <c:pt idx="11676">
                  <c:v>41772.604166666664</c:v>
                </c:pt>
                <c:pt idx="11677">
                  <c:v>41772.614583333336</c:v>
                </c:pt>
                <c:pt idx="11678">
                  <c:v>41772.625</c:v>
                </c:pt>
                <c:pt idx="11679">
                  <c:v>41772.635416666664</c:v>
                </c:pt>
                <c:pt idx="11680">
                  <c:v>41772.645833333336</c:v>
                </c:pt>
                <c:pt idx="11681">
                  <c:v>41772.65625</c:v>
                </c:pt>
                <c:pt idx="11682">
                  <c:v>41772.666666666664</c:v>
                </c:pt>
                <c:pt idx="11683">
                  <c:v>41772.677083333336</c:v>
                </c:pt>
                <c:pt idx="11684">
                  <c:v>41772.6875</c:v>
                </c:pt>
                <c:pt idx="11685">
                  <c:v>41772.697916666664</c:v>
                </c:pt>
                <c:pt idx="11686">
                  <c:v>41772.708333333336</c:v>
                </c:pt>
                <c:pt idx="11687">
                  <c:v>41772.71875</c:v>
                </c:pt>
                <c:pt idx="11688">
                  <c:v>41772.729166666664</c:v>
                </c:pt>
                <c:pt idx="11689">
                  <c:v>41772.739583333336</c:v>
                </c:pt>
                <c:pt idx="11690">
                  <c:v>41772.75</c:v>
                </c:pt>
                <c:pt idx="11691">
                  <c:v>41772.760416666664</c:v>
                </c:pt>
                <c:pt idx="11692">
                  <c:v>41772.770833333336</c:v>
                </c:pt>
                <c:pt idx="11693">
                  <c:v>41772.78125</c:v>
                </c:pt>
                <c:pt idx="11694">
                  <c:v>41772.791666666664</c:v>
                </c:pt>
                <c:pt idx="11695">
                  <c:v>41772.802083333336</c:v>
                </c:pt>
                <c:pt idx="11696">
                  <c:v>41772.8125</c:v>
                </c:pt>
                <c:pt idx="11697">
                  <c:v>41772.822916666664</c:v>
                </c:pt>
                <c:pt idx="11698">
                  <c:v>41772.833333333336</c:v>
                </c:pt>
                <c:pt idx="11699">
                  <c:v>41772.84375</c:v>
                </c:pt>
                <c:pt idx="11700">
                  <c:v>41772.854166666664</c:v>
                </c:pt>
                <c:pt idx="11701">
                  <c:v>41772.864583333336</c:v>
                </c:pt>
                <c:pt idx="11702">
                  <c:v>41772.875</c:v>
                </c:pt>
                <c:pt idx="11703">
                  <c:v>41772.885416666664</c:v>
                </c:pt>
                <c:pt idx="11704">
                  <c:v>41772.895833333336</c:v>
                </c:pt>
                <c:pt idx="11705">
                  <c:v>41772.90625</c:v>
                </c:pt>
                <c:pt idx="11706">
                  <c:v>41772.916666666664</c:v>
                </c:pt>
                <c:pt idx="11707">
                  <c:v>41772.927083333336</c:v>
                </c:pt>
                <c:pt idx="11708">
                  <c:v>41772.9375</c:v>
                </c:pt>
                <c:pt idx="11709">
                  <c:v>41772.947916666664</c:v>
                </c:pt>
                <c:pt idx="11710">
                  <c:v>41772.958333333336</c:v>
                </c:pt>
                <c:pt idx="11711">
                  <c:v>41772.96875</c:v>
                </c:pt>
                <c:pt idx="11712">
                  <c:v>41772.979166666664</c:v>
                </c:pt>
                <c:pt idx="11713">
                  <c:v>41772.989583333336</c:v>
                </c:pt>
                <c:pt idx="11714">
                  <c:v>41773</c:v>
                </c:pt>
                <c:pt idx="11715">
                  <c:v>41773.010416666664</c:v>
                </c:pt>
                <c:pt idx="11716">
                  <c:v>41773.020833333336</c:v>
                </c:pt>
                <c:pt idx="11717">
                  <c:v>41773.03125</c:v>
                </c:pt>
                <c:pt idx="11718">
                  <c:v>41773.041666666664</c:v>
                </c:pt>
                <c:pt idx="11719">
                  <c:v>41773.052083333336</c:v>
                </c:pt>
                <c:pt idx="11720">
                  <c:v>41773.0625</c:v>
                </c:pt>
                <c:pt idx="11721">
                  <c:v>41773.072916666664</c:v>
                </c:pt>
                <c:pt idx="11722">
                  <c:v>41773.083333333336</c:v>
                </c:pt>
                <c:pt idx="11723">
                  <c:v>41773.09375</c:v>
                </c:pt>
                <c:pt idx="11724">
                  <c:v>41773.104166666664</c:v>
                </c:pt>
                <c:pt idx="11725">
                  <c:v>41773.114583333336</c:v>
                </c:pt>
                <c:pt idx="11726">
                  <c:v>41773.125</c:v>
                </c:pt>
                <c:pt idx="11727">
                  <c:v>41773.135416666664</c:v>
                </c:pt>
                <c:pt idx="11728">
                  <c:v>41773.145833333336</c:v>
                </c:pt>
                <c:pt idx="11729">
                  <c:v>41773.15625</c:v>
                </c:pt>
                <c:pt idx="11730">
                  <c:v>41773.166666666664</c:v>
                </c:pt>
                <c:pt idx="11731">
                  <c:v>41773.177083333336</c:v>
                </c:pt>
                <c:pt idx="11732">
                  <c:v>41773.1875</c:v>
                </c:pt>
                <c:pt idx="11733">
                  <c:v>41773.197916666664</c:v>
                </c:pt>
                <c:pt idx="11734">
                  <c:v>41773.208333333336</c:v>
                </c:pt>
                <c:pt idx="11735">
                  <c:v>41773.21875</c:v>
                </c:pt>
                <c:pt idx="11736">
                  <c:v>41773.229166666664</c:v>
                </c:pt>
                <c:pt idx="11737">
                  <c:v>41773.239583333336</c:v>
                </c:pt>
                <c:pt idx="11738">
                  <c:v>41773.25</c:v>
                </c:pt>
                <c:pt idx="11739">
                  <c:v>41773.260416666664</c:v>
                </c:pt>
                <c:pt idx="11740">
                  <c:v>41773.270833333336</c:v>
                </c:pt>
                <c:pt idx="11741">
                  <c:v>41773.28125</c:v>
                </c:pt>
                <c:pt idx="11742">
                  <c:v>41773.291666666664</c:v>
                </c:pt>
                <c:pt idx="11743">
                  <c:v>41773.302083333336</c:v>
                </c:pt>
                <c:pt idx="11744">
                  <c:v>41773.3125</c:v>
                </c:pt>
                <c:pt idx="11745">
                  <c:v>41773.322916666664</c:v>
                </c:pt>
                <c:pt idx="11746">
                  <c:v>41773.333333333336</c:v>
                </c:pt>
                <c:pt idx="11747">
                  <c:v>41773.34375</c:v>
                </c:pt>
                <c:pt idx="11748">
                  <c:v>41773.354166666664</c:v>
                </c:pt>
                <c:pt idx="11749">
                  <c:v>41773.364583333336</c:v>
                </c:pt>
                <c:pt idx="11750">
                  <c:v>41773.375</c:v>
                </c:pt>
                <c:pt idx="11751">
                  <c:v>41773.385416666664</c:v>
                </c:pt>
                <c:pt idx="11752">
                  <c:v>41773.395833333336</c:v>
                </c:pt>
                <c:pt idx="11753">
                  <c:v>41773.40625</c:v>
                </c:pt>
                <c:pt idx="11754">
                  <c:v>41773.416666666664</c:v>
                </c:pt>
                <c:pt idx="11755">
                  <c:v>41773.427083333336</c:v>
                </c:pt>
                <c:pt idx="11756">
                  <c:v>41773.4375</c:v>
                </c:pt>
                <c:pt idx="11757">
                  <c:v>41773.447916666664</c:v>
                </c:pt>
                <c:pt idx="11758">
                  <c:v>41773.458333333336</c:v>
                </c:pt>
                <c:pt idx="11759">
                  <c:v>41773.46875</c:v>
                </c:pt>
                <c:pt idx="11760">
                  <c:v>41773.479166666664</c:v>
                </c:pt>
                <c:pt idx="11761">
                  <c:v>41773.489583333336</c:v>
                </c:pt>
                <c:pt idx="11762">
                  <c:v>41773.5</c:v>
                </c:pt>
                <c:pt idx="11763">
                  <c:v>41773.510416666664</c:v>
                </c:pt>
                <c:pt idx="11764">
                  <c:v>41773.520833333336</c:v>
                </c:pt>
                <c:pt idx="11765">
                  <c:v>41773.53125</c:v>
                </c:pt>
                <c:pt idx="11766">
                  <c:v>41773.541666666664</c:v>
                </c:pt>
                <c:pt idx="11767">
                  <c:v>41773.552083333336</c:v>
                </c:pt>
                <c:pt idx="11768">
                  <c:v>41773.5625</c:v>
                </c:pt>
                <c:pt idx="11769">
                  <c:v>41773.572916666664</c:v>
                </c:pt>
                <c:pt idx="11770">
                  <c:v>41773.583333333336</c:v>
                </c:pt>
                <c:pt idx="11771">
                  <c:v>41773.59375</c:v>
                </c:pt>
                <c:pt idx="11772">
                  <c:v>41773.604166666664</c:v>
                </c:pt>
                <c:pt idx="11773">
                  <c:v>41773.614583333336</c:v>
                </c:pt>
                <c:pt idx="11774">
                  <c:v>41773.625</c:v>
                </c:pt>
                <c:pt idx="11775">
                  <c:v>41773.635416666664</c:v>
                </c:pt>
                <c:pt idx="11776">
                  <c:v>41773.645833333336</c:v>
                </c:pt>
                <c:pt idx="11777">
                  <c:v>41773.65625</c:v>
                </c:pt>
                <c:pt idx="11778">
                  <c:v>41773.666666666664</c:v>
                </c:pt>
                <c:pt idx="11779">
                  <c:v>41773.677083333336</c:v>
                </c:pt>
                <c:pt idx="11780">
                  <c:v>41773.6875</c:v>
                </c:pt>
                <c:pt idx="11781">
                  <c:v>41773.697916666664</c:v>
                </c:pt>
                <c:pt idx="11782">
                  <c:v>41773.708333333336</c:v>
                </c:pt>
                <c:pt idx="11783">
                  <c:v>41773.71875</c:v>
                </c:pt>
                <c:pt idx="11784">
                  <c:v>41773.729166666664</c:v>
                </c:pt>
                <c:pt idx="11785">
                  <c:v>41773.739583333336</c:v>
                </c:pt>
                <c:pt idx="11786">
                  <c:v>41773.75</c:v>
                </c:pt>
                <c:pt idx="11787">
                  <c:v>41773.760416666664</c:v>
                </c:pt>
                <c:pt idx="11788">
                  <c:v>41773.770833333336</c:v>
                </c:pt>
                <c:pt idx="11789">
                  <c:v>41773.78125</c:v>
                </c:pt>
                <c:pt idx="11790">
                  <c:v>41773.791666666664</c:v>
                </c:pt>
                <c:pt idx="11791">
                  <c:v>41773.802083333336</c:v>
                </c:pt>
                <c:pt idx="11792">
                  <c:v>41773.8125</c:v>
                </c:pt>
                <c:pt idx="11793">
                  <c:v>41773.822916666664</c:v>
                </c:pt>
                <c:pt idx="11794">
                  <c:v>41773.833333333336</c:v>
                </c:pt>
                <c:pt idx="11795">
                  <c:v>41773.84375</c:v>
                </c:pt>
                <c:pt idx="11796">
                  <c:v>41773.854166666664</c:v>
                </c:pt>
                <c:pt idx="11797">
                  <c:v>41773.864583333336</c:v>
                </c:pt>
                <c:pt idx="11798">
                  <c:v>41773.875</c:v>
                </c:pt>
                <c:pt idx="11799">
                  <c:v>41773.885416666664</c:v>
                </c:pt>
                <c:pt idx="11800">
                  <c:v>41773.895833333336</c:v>
                </c:pt>
                <c:pt idx="11801">
                  <c:v>41773.90625</c:v>
                </c:pt>
                <c:pt idx="11802">
                  <c:v>41773.916666666664</c:v>
                </c:pt>
                <c:pt idx="11803">
                  <c:v>41773.927083333336</c:v>
                </c:pt>
                <c:pt idx="11804">
                  <c:v>41773.9375</c:v>
                </c:pt>
                <c:pt idx="11805">
                  <c:v>41773.947916666664</c:v>
                </c:pt>
                <c:pt idx="11806">
                  <c:v>41773.958333333336</c:v>
                </c:pt>
                <c:pt idx="11807">
                  <c:v>41773.96875</c:v>
                </c:pt>
                <c:pt idx="11808">
                  <c:v>41773.979166666664</c:v>
                </c:pt>
                <c:pt idx="11809">
                  <c:v>41773.989583333336</c:v>
                </c:pt>
                <c:pt idx="11810">
                  <c:v>41774</c:v>
                </c:pt>
                <c:pt idx="11811">
                  <c:v>41774.010416666664</c:v>
                </c:pt>
                <c:pt idx="11812">
                  <c:v>41774.020833333336</c:v>
                </c:pt>
                <c:pt idx="11813">
                  <c:v>41774.03125</c:v>
                </c:pt>
                <c:pt idx="11814">
                  <c:v>41774.041666666664</c:v>
                </c:pt>
                <c:pt idx="11815">
                  <c:v>41774.052083333336</c:v>
                </c:pt>
                <c:pt idx="11816">
                  <c:v>41774.0625</c:v>
                </c:pt>
                <c:pt idx="11817">
                  <c:v>41774.072916666664</c:v>
                </c:pt>
                <c:pt idx="11818">
                  <c:v>41774.083333333336</c:v>
                </c:pt>
                <c:pt idx="11819">
                  <c:v>41774.09375</c:v>
                </c:pt>
                <c:pt idx="11820">
                  <c:v>41774.104166666664</c:v>
                </c:pt>
                <c:pt idx="11821">
                  <c:v>41774.114583333336</c:v>
                </c:pt>
                <c:pt idx="11822">
                  <c:v>41774.125</c:v>
                </c:pt>
                <c:pt idx="11823">
                  <c:v>41774.135416666664</c:v>
                </c:pt>
                <c:pt idx="11824">
                  <c:v>41774.145833333336</c:v>
                </c:pt>
                <c:pt idx="11825">
                  <c:v>41774.15625</c:v>
                </c:pt>
                <c:pt idx="11826">
                  <c:v>41774.166666666664</c:v>
                </c:pt>
                <c:pt idx="11827">
                  <c:v>41774.177083333336</c:v>
                </c:pt>
                <c:pt idx="11828">
                  <c:v>41774.1875</c:v>
                </c:pt>
                <c:pt idx="11829">
                  <c:v>41774.197916666664</c:v>
                </c:pt>
                <c:pt idx="11830">
                  <c:v>41774.208333333336</c:v>
                </c:pt>
                <c:pt idx="11831">
                  <c:v>41774.21875</c:v>
                </c:pt>
                <c:pt idx="11832">
                  <c:v>41774.229166666664</c:v>
                </c:pt>
                <c:pt idx="11833">
                  <c:v>41774.239583333336</c:v>
                </c:pt>
                <c:pt idx="11834">
                  <c:v>41774.25</c:v>
                </c:pt>
                <c:pt idx="11835">
                  <c:v>41774.260416666664</c:v>
                </c:pt>
                <c:pt idx="11836">
                  <c:v>41774.270833333336</c:v>
                </c:pt>
                <c:pt idx="11837">
                  <c:v>41774.28125</c:v>
                </c:pt>
                <c:pt idx="11838">
                  <c:v>41774.291666666664</c:v>
                </c:pt>
                <c:pt idx="11839">
                  <c:v>41774.302083333336</c:v>
                </c:pt>
                <c:pt idx="11840">
                  <c:v>41774.3125</c:v>
                </c:pt>
                <c:pt idx="11841">
                  <c:v>41774.322916666664</c:v>
                </c:pt>
                <c:pt idx="11842">
                  <c:v>41774.333333333336</c:v>
                </c:pt>
                <c:pt idx="11843">
                  <c:v>41774.34375</c:v>
                </c:pt>
                <c:pt idx="11844">
                  <c:v>41774.354166666664</c:v>
                </c:pt>
                <c:pt idx="11845">
                  <c:v>41774.364583333336</c:v>
                </c:pt>
                <c:pt idx="11846">
                  <c:v>41774.375</c:v>
                </c:pt>
                <c:pt idx="11847">
                  <c:v>41774.385416666664</c:v>
                </c:pt>
                <c:pt idx="11848">
                  <c:v>41774.395833333336</c:v>
                </c:pt>
                <c:pt idx="11849">
                  <c:v>41774.40625</c:v>
                </c:pt>
                <c:pt idx="11850">
                  <c:v>41774.416666666664</c:v>
                </c:pt>
                <c:pt idx="11851">
                  <c:v>41774.427083333336</c:v>
                </c:pt>
                <c:pt idx="11852">
                  <c:v>41774.4375</c:v>
                </c:pt>
                <c:pt idx="11853">
                  <c:v>41774.447916666664</c:v>
                </c:pt>
                <c:pt idx="11854">
                  <c:v>41774.458333333336</c:v>
                </c:pt>
                <c:pt idx="11855">
                  <c:v>41774.46875</c:v>
                </c:pt>
                <c:pt idx="11856">
                  <c:v>41774.479166666664</c:v>
                </c:pt>
                <c:pt idx="11857">
                  <c:v>41774.489583333336</c:v>
                </c:pt>
                <c:pt idx="11858">
                  <c:v>41774.5</c:v>
                </c:pt>
                <c:pt idx="11859">
                  <c:v>41774.510416666664</c:v>
                </c:pt>
                <c:pt idx="11860">
                  <c:v>41774.520833333336</c:v>
                </c:pt>
                <c:pt idx="11861">
                  <c:v>41774.53125</c:v>
                </c:pt>
                <c:pt idx="11862">
                  <c:v>41774.541666666664</c:v>
                </c:pt>
                <c:pt idx="11863">
                  <c:v>41774.552083333336</c:v>
                </c:pt>
                <c:pt idx="11864">
                  <c:v>41774.5625</c:v>
                </c:pt>
                <c:pt idx="11865">
                  <c:v>41774.572916666664</c:v>
                </c:pt>
                <c:pt idx="11866">
                  <c:v>41774.583333333336</c:v>
                </c:pt>
                <c:pt idx="11867">
                  <c:v>41774.59375</c:v>
                </c:pt>
                <c:pt idx="11868">
                  <c:v>41774.604166666664</c:v>
                </c:pt>
                <c:pt idx="11869">
                  <c:v>41774.614583333336</c:v>
                </c:pt>
                <c:pt idx="11870">
                  <c:v>41774.625</c:v>
                </c:pt>
                <c:pt idx="11871">
                  <c:v>41774.635416666664</c:v>
                </c:pt>
                <c:pt idx="11872">
                  <c:v>41774.645833333336</c:v>
                </c:pt>
                <c:pt idx="11873">
                  <c:v>41774.65625</c:v>
                </c:pt>
                <c:pt idx="11874">
                  <c:v>41774.666666666664</c:v>
                </c:pt>
                <c:pt idx="11875">
                  <c:v>41774.677083333336</c:v>
                </c:pt>
                <c:pt idx="11876">
                  <c:v>41774.6875</c:v>
                </c:pt>
                <c:pt idx="11877">
                  <c:v>41774.697916666664</c:v>
                </c:pt>
                <c:pt idx="11878">
                  <c:v>41774.708333333336</c:v>
                </c:pt>
                <c:pt idx="11879">
                  <c:v>41774.71875</c:v>
                </c:pt>
                <c:pt idx="11880">
                  <c:v>41774.729166666664</c:v>
                </c:pt>
                <c:pt idx="11881">
                  <c:v>41774.739583333336</c:v>
                </c:pt>
                <c:pt idx="11882">
                  <c:v>41774.75</c:v>
                </c:pt>
                <c:pt idx="11883">
                  <c:v>41774.760416666664</c:v>
                </c:pt>
                <c:pt idx="11884">
                  <c:v>41774.770833333336</c:v>
                </c:pt>
                <c:pt idx="11885">
                  <c:v>41774.78125</c:v>
                </c:pt>
                <c:pt idx="11886">
                  <c:v>41774.791666666664</c:v>
                </c:pt>
                <c:pt idx="11887">
                  <c:v>41774.802083333336</c:v>
                </c:pt>
                <c:pt idx="11888">
                  <c:v>41774.8125</c:v>
                </c:pt>
                <c:pt idx="11889">
                  <c:v>41774.822916666664</c:v>
                </c:pt>
                <c:pt idx="11890">
                  <c:v>41774.833333333336</c:v>
                </c:pt>
                <c:pt idx="11891">
                  <c:v>41774.84375</c:v>
                </c:pt>
                <c:pt idx="11892">
                  <c:v>41774.854166666664</c:v>
                </c:pt>
                <c:pt idx="11893">
                  <c:v>41774.864583333336</c:v>
                </c:pt>
                <c:pt idx="11894">
                  <c:v>41774.875</c:v>
                </c:pt>
                <c:pt idx="11895">
                  <c:v>41774.885416666664</c:v>
                </c:pt>
                <c:pt idx="11896">
                  <c:v>41774.895833333336</c:v>
                </c:pt>
                <c:pt idx="11897">
                  <c:v>41774.90625</c:v>
                </c:pt>
                <c:pt idx="11898">
                  <c:v>41774.916666666664</c:v>
                </c:pt>
                <c:pt idx="11899">
                  <c:v>41774.927083333336</c:v>
                </c:pt>
                <c:pt idx="11900">
                  <c:v>41774.9375</c:v>
                </c:pt>
                <c:pt idx="11901">
                  <c:v>41774.947916666664</c:v>
                </c:pt>
                <c:pt idx="11902">
                  <c:v>41774.958333333336</c:v>
                </c:pt>
                <c:pt idx="11903">
                  <c:v>41774.96875</c:v>
                </c:pt>
                <c:pt idx="11904">
                  <c:v>41774.979166666664</c:v>
                </c:pt>
                <c:pt idx="11905">
                  <c:v>41774.989583333336</c:v>
                </c:pt>
                <c:pt idx="11906">
                  <c:v>41775</c:v>
                </c:pt>
                <c:pt idx="11907">
                  <c:v>41775.010416666664</c:v>
                </c:pt>
                <c:pt idx="11908">
                  <c:v>41775.020833333336</c:v>
                </c:pt>
                <c:pt idx="11909">
                  <c:v>41775.03125</c:v>
                </c:pt>
                <c:pt idx="11910">
                  <c:v>41775.041666666664</c:v>
                </c:pt>
                <c:pt idx="11911">
                  <c:v>41775.052083333336</c:v>
                </c:pt>
                <c:pt idx="11912">
                  <c:v>41775.0625</c:v>
                </c:pt>
                <c:pt idx="11913">
                  <c:v>41775.072916666664</c:v>
                </c:pt>
                <c:pt idx="11914">
                  <c:v>41775.083333333336</c:v>
                </c:pt>
                <c:pt idx="11915">
                  <c:v>41775.09375</c:v>
                </c:pt>
                <c:pt idx="11916">
                  <c:v>41775.104166666664</c:v>
                </c:pt>
                <c:pt idx="11917">
                  <c:v>41775.114583333336</c:v>
                </c:pt>
                <c:pt idx="11918">
                  <c:v>41775.125</c:v>
                </c:pt>
                <c:pt idx="11919">
                  <c:v>41775.135416666664</c:v>
                </c:pt>
                <c:pt idx="11920">
                  <c:v>41775.145833333336</c:v>
                </c:pt>
                <c:pt idx="11921">
                  <c:v>41775.15625</c:v>
                </c:pt>
                <c:pt idx="11922">
                  <c:v>41775.166666666664</c:v>
                </c:pt>
                <c:pt idx="11923">
                  <c:v>41775.177083333336</c:v>
                </c:pt>
                <c:pt idx="11924">
                  <c:v>41775.1875</c:v>
                </c:pt>
                <c:pt idx="11925">
                  <c:v>41775.197916666664</c:v>
                </c:pt>
                <c:pt idx="11926">
                  <c:v>41775.208333333336</c:v>
                </c:pt>
                <c:pt idx="11927">
                  <c:v>41775.21875</c:v>
                </c:pt>
                <c:pt idx="11928">
                  <c:v>41775.229166666664</c:v>
                </c:pt>
                <c:pt idx="11929">
                  <c:v>41775.239583333336</c:v>
                </c:pt>
                <c:pt idx="11930">
                  <c:v>41775.25</c:v>
                </c:pt>
                <c:pt idx="11931">
                  <c:v>41775.260416666664</c:v>
                </c:pt>
                <c:pt idx="11932">
                  <c:v>41775.270833333336</c:v>
                </c:pt>
                <c:pt idx="11933">
                  <c:v>41775.28125</c:v>
                </c:pt>
                <c:pt idx="11934">
                  <c:v>41775.291666666664</c:v>
                </c:pt>
                <c:pt idx="11935">
                  <c:v>41775.302083333336</c:v>
                </c:pt>
                <c:pt idx="11936">
                  <c:v>41775.3125</c:v>
                </c:pt>
                <c:pt idx="11937">
                  <c:v>41775.322916666664</c:v>
                </c:pt>
                <c:pt idx="11938">
                  <c:v>41775.333333333336</c:v>
                </c:pt>
                <c:pt idx="11939">
                  <c:v>41775.34375</c:v>
                </c:pt>
                <c:pt idx="11940">
                  <c:v>41775.354166666664</c:v>
                </c:pt>
                <c:pt idx="11941">
                  <c:v>41775.364583333336</c:v>
                </c:pt>
                <c:pt idx="11942">
                  <c:v>41775.375</c:v>
                </c:pt>
                <c:pt idx="11943">
                  <c:v>41775.385416666664</c:v>
                </c:pt>
                <c:pt idx="11944">
                  <c:v>41775.395833333336</c:v>
                </c:pt>
                <c:pt idx="11945">
                  <c:v>41775.40625</c:v>
                </c:pt>
                <c:pt idx="11946">
                  <c:v>41775.416666666664</c:v>
                </c:pt>
                <c:pt idx="11947">
                  <c:v>41775.427083333336</c:v>
                </c:pt>
                <c:pt idx="11948">
                  <c:v>41775.4375</c:v>
                </c:pt>
                <c:pt idx="11949">
                  <c:v>41775.447916666664</c:v>
                </c:pt>
                <c:pt idx="11950">
                  <c:v>41775.458333333336</c:v>
                </c:pt>
                <c:pt idx="11951">
                  <c:v>41775.46875</c:v>
                </c:pt>
                <c:pt idx="11952">
                  <c:v>41775.479166666664</c:v>
                </c:pt>
                <c:pt idx="11953">
                  <c:v>41775.489583333336</c:v>
                </c:pt>
                <c:pt idx="11954">
                  <c:v>41775.5</c:v>
                </c:pt>
                <c:pt idx="11955">
                  <c:v>41775.510416666664</c:v>
                </c:pt>
                <c:pt idx="11956">
                  <c:v>41775.520833333336</c:v>
                </c:pt>
                <c:pt idx="11957">
                  <c:v>41775.53125</c:v>
                </c:pt>
                <c:pt idx="11958">
                  <c:v>41775.541666666664</c:v>
                </c:pt>
                <c:pt idx="11959">
                  <c:v>41775.552083333336</c:v>
                </c:pt>
                <c:pt idx="11960">
                  <c:v>41775.5625</c:v>
                </c:pt>
                <c:pt idx="11961">
                  <c:v>41775.572916666664</c:v>
                </c:pt>
                <c:pt idx="11962">
                  <c:v>41775.583333333336</c:v>
                </c:pt>
                <c:pt idx="11963">
                  <c:v>41775.59375</c:v>
                </c:pt>
                <c:pt idx="11964">
                  <c:v>41775.604166666664</c:v>
                </c:pt>
                <c:pt idx="11965">
                  <c:v>41775.614583333336</c:v>
                </c:pt>
                <c:pt idx="11966">
                  <c:v>41775.625</c:v>
                </c:pt>
                <c:pt idx="11967">
                  <c:v>41775.635416666664</c:v>
                </c:pt>
                <c:pt idx="11968">
                  <c:v>41775.645833333336</c:v>
                </c:pt>
                <c:pt idx="11969">
                  <c:v>41775.65625</c:v>
                </c:pt>
                <c:pt idx="11970">
                  <c:v>41775.666666666664</c:v>
                </c:pt>
                <c:pt idx="11971">
                  <c:v>41775.677083333336</c:v>
                </c:pt>
                <c:pt idx="11972">
                  <c:v>41775.6875</c:v>
                </c:pt>
                <c:pt idx="11973">
                  <c:v>41775.697916666664</c:v>
                </c:pt>
                <c:pt idx="11974">
                  <c:v>41775.708333333336</c:v>
                </c:pt>
                <c:pt idx="11975">
                  <c:v>41775.71875</c:v>
                </c:pt>
                <c:pt idx="11976">
                  <c:v>41775.729166666664</c:v>
                </c:pt>
                <c:pt idx="11977">
                  <c:v>41775.739583333336</c:v>
                </c:pt>
                <c:pt idx="11978">
                  <c:v>41775.75</c:v>
                </c:pt>
                <c:pt idx="11979">
                  <c:v>41775.760416666664</c:v>
                </c:pt>
                <c:pt idx="11980">
                  <c:v>41775.770833333336</c:v>
                </c:pt>
                <c:pt idx="11981">
                  <c:v>41775.78125</c:v>
                </c:pt>
                <c:pt idx="11982">
                  <c:v>41775.791666666664</c:v>
                </c:pt>
                <c:pt idx="11983">
                  <c:v>41775.802083333336</c:v>
                </c:pt>
                <c:pt idx="11984">
                  <c:v>41775.8125</c:v>
                </c:pt>
                <c:pt idx="11985">
                  <c:v>41775.822916666664</c:v>
                </c:pt>
                <c:pt idx="11986">
                  <c:v>41775.833333333336</c:v>
                </c:pt>
                <c:pt idx="11987">
                  <c:v>41775.84375</c:v>
                </c:pt>
                <c:pt idx="11988">
                  <c:v>41775.854166666664</c:v>
                </c:pt>
                <c:pt idx="11989">
                  <c:v>41775.864583333336</c:v>
                </c:pt>
                <c:pt idx="11990">
                  <c:v>41775.875</c:v>
                </c:pt>
                <c:pt idx="11991">
                  <c:v>41775.885416666664</c:v>
                </c:pt>
                <c:pt idx="11992">
                  <c:v>41775.895833333336</c:v>
                </c:pt>
                <c:pt idx="11993">
                  <c:v>41775.90625</c:v>
                </c:pt>
                <c:pt idx="11994">
                  <c:v>41775.916666666664</c:v>
                </c:pt>
                <c:pt idx="11995">
                  <c:v>41775.927083333336</c:v>
                </c:pt>
                <c:pt idx="11996">
                  <c:v>41775.9375</c:v>
                </c:pt>
                <c:pt idx="11997">
                  <c:v>41775.947916666664</c:v>
                </c:pt>
                <c:pt idx="11998">
                  <c:v>41775.958333333336</c:v>
                </c:pt>
                <c:pt idx="11999">
                  <c:v>41775.96875</c:v>
                </c:pt>
                <c:pt idx="12000">
                  <c:v>41775.979166666664</c:v>
                </c:pt>
                <c:pt idx="12001">
                  <c:v>41775.989583333336</c:v>
                </c:pt>
                <c:pt idx="12002">
                  <c:v>41776</c:v>
                </c:pt>
                <c:pt idx="12003">
                  <c:v>41776.010416666664</c:v>
                </c:pt>
                <c:pt idx="12004">
                  <c:v>41776.020833333336</c:v>
                </c:pt>
                <c:pt idx="12005">
                  <c:v>41776.03125</c:v>
                </c:pt>
                <c:pt idx="12006">
                  <c:v>41776.041666666664</c:v>
                </c:pt>
                <c:pt idx="12007">
                  <c:v>41776.052083333336</c:v>
                </c:pt>
                <c:pt idx="12008">
                  <c:v>41776.0625</c:v>
                </c:pt>
                <c:pt idx="12009">
                  <c:v>41776.072916666664</c:v>
                </c:pt>
                <c:pt idx="12010">
                  <c:v>41776.083333333336</c:v>
                </c:pt>
                <c:pt idx="12011">
                  <c:v>41776.09375</c:v>
                </c:pt>
                <c:pt idx="12012">
                  <c:v>41776.104166666664</c:v>
                </c:pt>
                <c:pt idx="12013">
                  <c:v>41776.114583333336</c:v>
                </c:pt>
                <c:pt idx="12014">
                  <c:v>41776.125</c:v>
                </c:pt>
                <c:pt idx="12015">
                  <c:v>41776.135416666664</c:v>
                </c:pt>
                <c:pt idx="12016">
                  <c:v>41776.145833333336</c:v>
                </c:pt>
                <c:pt idx="12017">
                  <c:v>41776.15625</c:v>
                </c:pt>
                <c:pt idx="12018">
                  <c:v>41776.166666666664</c:v>
                </c:pt>
                <c:pt idx="12019">
                  <c:v>41776.177083333336</c:v>
                </c:pt>
                <c:pt idx="12020">
                  <c:v>41776.1875</c:v>
                </c:pt>
                <c:pt idx="12021">
                  <c:v>41776.197916666664</c:v>
                </c:pt>
                <c:pt idx="12022">
                  <c:v>41776.208333333336</c:v>
                </c:pt>
                <c:pt idx="12023">
                  <c:v>41776.21875</c:v>
                </c:pt>
                <c:pt idx="12024">
                  <c:v>41776.229166666664</c:v>
                </c:pt>
                <c:pt idx="12025">
                  <c:v>41776.239583333336</c:v>
                </c:pt>
                <c:pt idx="12026">
                  <c:v>41776.25</c:v>
                </c:pt>
                <c:pt idx="12027">
                  <c:v>41776.260416666664</c:v>
                </c:pt>
                <c:pt idx="12028">
                  <c:v>41776.270833333336</c:v>
                </c:pt>
                <c:pt idx="12029">
                  <c:v>41776.28125</c:v>
                </c:pt>
                <c:pt idx="12030">
                  <c:v>41776.291666666664</c:v>
                </c:pt>
                <c:pt idx="12031">
                  <c:v>41776.302083333336</c:v>
                </c:pt>
                <c:pt idx="12032">
                  <c:v>41776.3125</c:v>
                </c:pt>
                <c:pt idx="12033">
                  <c:v>41776.322916666664</c:v>
                </c:pt>
                <c:pt idx="12034">
                  <c:v>41776.333333333336</c:v>
                </c:pt>
                <c:pt idx="12035">
                  <c:v>41776.34375</c:v>
                </c:pt>
                <c:pt idx="12036">
                  <c:v>41776.354166666664</c:v>
                </c:pt>
                <c:pt idx="12037">
                  <c:v>41776.364583333336</c:v>
                </c:pt>
                <c:pt idx="12038">
                  <c:v>41776.375</c:v>
                </c:pt>
                <c:pt idx="12039">
                  <c:v>41776.385416666664</c:v>
                </c:pt>
                <c:pt idx="12040">
                  <c:v>41776.395833333336</c:v>
                </c:pt>
                <c:pt idx="12041">
                  <c:v>41776.40625</c:v>
                </c:pt>
                <c:pt idx="12042">
                  <c:v>41776.416666666664</c:v>
                </c:pt>
                <c:pt idx="12043">
                  <c:v>41776.427083333336</c:v>
                </c:pt>
                <c:pt idx="12044">
                  <c:v>41776.4375</c:v>
                </c:pt>
                <c:pt idx="12045">
                  <c:v>41776.447916666664</c:v>
                </c:pt>
                <c:pt idx="12046">
                  <c:v>41776.458333333336</c:v>
                </c:pt>
                <c:pt idx="12047">
                  <c:v>41776.46875</c:v>
                </c:pt>
                <c:pt idx="12048">
                  <c:v>41776.479166666664</c:v>
                </c:pt>
                <c:pt idx="12049">
                  <c:v>41776.489583333336</c:v>
                </c:pt>
                <c:pt idx="12050">
                  <c:v>41776.5</c:v>
                </c:pt>
                <c:pt idx="12051">
                  <c:v>41776.510416666664</c:v>
                </c:pt>
                <c:pt idx="12052">
                  <c:v>41776.520833333336</c:v>
                </c:pt>
                <c:pt idx="12053">
                  <c:v>41776.53125</c:v>
                </c:pt>
                <c:pt idx="12054">
                  <c:v>41776.541666666664</c:v>
                </c:pt>
                <c:pt idx="12055">
                  <c:v>41776.552083333336</c:v>
                </c:pt>
                <c:pt idx="12056">
                  <c:v>41776.5625</c:v>
                </c:pt>
                <c:pt idx="12057">
                  <c:v>41776.572916666664</c:v>
                </c:pt>
                <c:pt idx="12058">
                  <c:v>41776.583333333336</c:v>
                </c:pt>
                <c:pt idx="12059">
                  <c:v>41776.59375</c:v>
                </c:pt>
                <c:pt idx="12060">
                  <c:v>41776.604166666664</c:v>
                </c:pt>
                <c:pt idx="12061">
                  <c:v>41776.614583333336</c:v>
                </c:pt>
                <c:pt idx="12062">
                  <c:v>41776.625</c:v>
                </c:pt>
                <c:pt idx="12063">
                  <c:v>41776.635416666664</c:v>
                </c:pt>
                <c:pt idx="12064">
                  <c:v>41776.645833333336</c:v>
                </c:pt>
                <c:pt idx="12065">
                  <c:v>41776.65625</c:v>
                </c:pt>
                <c:pt idx="12066">
                  <c:v>41776.666666666664</c:v>
                </c:pt>
                <c:pt idx="12067">
                  <c:v>41776.677083333336</c:v>
                </c:pt>
                <c:pt idx="12068">
                  <c:v>41776.6875</c:v>
                </c:pt>
                <c:pt idx="12069">
                  <c:v>41776.697916666664</c:v>
                </c:pt>
                <c:pt idx="12070">
                  <c:v>41776.708333333336</c:v>
                </c:pt>
                <c:pt idx="12071">
                  <c:v>41776.71875</c:v>
                </c:pt>
                <c:pt idx="12072">
                  <c:v>41776.729166666664</c:v>
                </c:pt>
                <c:pt idx="12073">
                  <c:v>41776.739583333336</c:v>
                </c:pt>
                <c:pt idx="12074">
                  <c:v>41776.75</c:v>
                </c:pt>
                <c:pt idx="12075">
                  <c:v>41776.760416666664</c:v>
                </c:pt>
                <c:pt idx="12076">
                  <c:v>41776.770833333336</c:v>
                </c:pt>
                <c:pt idx="12077">
                  <c:v>41776.78125</c:v>
                </c:pt>
                <c:pt idx="12078">
                  <c:v>41776.791666666664</c:v>
                </c:pt>
                <c:pt idx="12079">
                  <c:v>41776.802083333336</c:v>
                </c:pt>
                <c:pt idx="12080">
                  <c:v>41776.8125</c:v>
                </c:pt>
                <c:pt idx="12081">
                  <c:v>41776.822916666664</c:v>
                </c:pt>
                <c:pt idx="12082">
                  <c:v>41776.833333333336</c:v>
                </c:pt>
                <c:pt idx="12083">
                  <c:v>41776.84375</c:v>
                </c:pt>
                <c:pt idx="12084">
                  <c:v>41776.854166666664</c:v>
                </c:pt>
                <c:pt idx="12085">
                  <c:v>41776.864583333336</c:v>
                </c:pt>
                <c:pt idx="12086">
                  <c:v>41776.875</c:v>
                </c:pt>
                <c:pt idx="12087">
                  <c:v>41776.885416666664</c:v>
                </c:pt>
                <c:pt idx="12088">
                  <c:v>41776.895833333336</c:v>
                </c:pt>
                <c:pt idx="12089">
                  <c:v>41776.90625</c:v>
                </c:pt>
                <c:pt idx="12090">
                  <c:v>41776.916666666664</c:v>
                </c:pt>
                <c:pt idx="12091">
                  <c:v>41776.927083333336</c:v>
                </c:pt>
                <c:pt idx="12092">
                  <c:v>41776.9375</c:v>
                </c:pt>
                <c:pt idx="12093">
                  <c:v>41776.947916666664</c:v>
                </c:pt>
                <c:pt idx="12094">
                  <c:v>41776.958333333336</c:v>
                </c:pt>
                <c:pt idx="12095">
                  <c:v>41776.96875</c:v>
                </c:pt>
                <c:pt idx="12096">
                  <c:v>41776.979166666664</c:v>
                </c:pt>
                <c:pt idx="12097">
                  <c:v>41776.989583333336</c:v>
                </c:pt>
                <c:pt idx="12098">
                  <c:v>41777</c:v>
                </c:pt>
                <c:pt idx="12099">
                  <c:v>41777.010416666664</c:v>
                </c:pt>
                <c:pt idx="12100">
                  <c:v>41777.020833333336</c:v>
                </c:pt>
                <c:pt idx="12101">
                  <c:v>41777.03125</c:v>
                </c:pt>
                <c:pt idx="12102">
                  <c:v>41777.041666666664</c:v>
                </c:pt>
                <c:pt idx="12103">
                  <c:v>41777.052083333336</c:v>
                </c:pt>
                <c:pt idx="12104">
                  <c:v>41777.0625</c:v>
                </c:pt>
                <c:pt idx="12105">
                  <c:v>41777.072916666664</c:v>
                </c:pt>
                <c:pt idx="12106">
                  <c:v>41777.083333333336</c:v>
                </c:pt>
                <c:pt idx="12107">
                  <c:v>41777.09375</c:v>
                </c:pt>
                <c:pt idx="12108">
                  <c:v>41777.104166666664</c:v>
                </c:pt>
                <c:pt idx="12109">
                  <c:v>41777.114583333336</c:v>
                </c:pt>
                <c:pt idx="12110">
                  <c:v>41777.125</c:v>
                </c:pt>
                <c:pt idx="12111">
                  <c:v>41777.135416666664</c:v>
                </c:pt>
                <c:pt idx="12112">
                  <c:v>41777.145833333336</c:v>
                </c:pt>
                <c:pt idx="12113">
                  <c:v>41777.15625</c:v>
                </c:pt>
                <c:pt idx="12114">
                  <c:v>41777.166666666664</c:v>
                </c:pt>
                <c:pt idx="12115">
                  <c:v>41777.177083333336</c:v>
                </c:pt>
                <c:pt idx="12116">
                  <c:v>41777.1875</c:v>
                </c:pt>
                <c:pt idx="12117">
                  <c:v>41777.197916666664</c:v>
                </c:pt>
                <c:pt idx="12118">
                  <c:v>41777.208333333336</c:v>
                </c:pt>
                <c:pt idx="12119">
                  <c:v>41777.21875</c:v>
                </c:pt>
                <c:pt idx="12120">
                  <c:v>41777.229166666664</c:v>
                </c:pt>
                <c:pt idx="12121">
                  <c:v>41777.239583333336</c:v>
                </c:pt>
                <c:pt idx="12122">
                  <c:v>41777.25</c:v>
                </c:pt>
                <c:pt idx="12123">
                  <c:v>41777.260416666664</c:v>
                </c:pt>
                <c:pt idx="12124">
                  <c:v>41777.270833333336</c:v>
                </c:pt>
                <c:pt idx="12125">
                  <c:v>41777.28125</c:v>
                </c:pt>
                <c:pt idx="12126">
                  <c:v>41777.291666666664</c:v>
                </c:pt>
                <c:pt idx="12127">
                  <c:v>41777.302083333336</c:v>
                </c:pt>
                <c:pt idx="12128">
                  <c:v>41777.3125</c:v>
                </c:pt>
                <c:pt idx="12129">
                  <c:v>41777.322916666664</c:v>
                </c:pt>
                <c:pt idx="12130">
                  <c:v>41777.333333333336</c:v>
                </c:pt>
                <c:pt idx="12131">
                  <c:v>41777.34375</c:v>
                </c:pt>
                <c:pt idx="12132">
                  <c:v>41777.354166666664</c:v>
                </c:pt>
                <c:pt idx="12133">
                  <c:v>41777.364583333336</c:v>
                </c:pt>
                <c:pt idx="12134">
                  <c:v>41777.375</c:v>
                </c:pt>
                <c:pt idx="12135">
                  <c:v>41777.385416666664</c:v>
                </c:pt>
                <c:pt idx="12136">
                  <c:v>41777.395833333336</c:v>
                </c:pt>
                <c:pt idx="12137">
                  <c:v>41777.40625</c:v>
                </c:pt>
                <c:pt idx="12138">
                  <c:v>41777.416666666664</c:v>
                </c:pt>
                <c:pt idx="12139">
                  <c:v>41777.427083333336</c:v>
                </c:pt>
                <c:pt idx="12140">
                  <c:v>41777.4375</c:v>
                </c:pt>
                <c:pt idx="12141">
                  <c:v>41777.447916666664</c:v>
                </c:pt>
                <c:pt idx="12142">
                  <c:v>41777.458333333336</c:v>
                </c:pt>
                <c:pt idx="12143">
                  <c:v>41777.46875</c:v>
                </c:pt>
                <c:pt idx="12144">
                  <c:v>41777.479166666664</c:v>
                </c:pt>
                <c:pt idx="12145">
                  <c:v>41777.489583333336</c:v>
                </c:pt>
                <c:pt idx="12146">
                  <c:v>41777.5</c:v>
                </c:pt>
                <c:pt idx="12147">
                  <c:v>41777.510416666664</c:v>
                </c:pt>
                <c:pt idx="12148">
                  <c:v>41777.520833333336</c:v>
                </c:pt>
                <c:pt idx="12149">
                  <c:v>41777.53125</c:v>
                </c:pt>
                <c:pt idx="12150">
                  <c:v>41777.541666666664</c:v>
                </c:pt>
                <c:pt idx="12151">
                  <c:v>41777.552083333336</c:v>
                </c:pt>
                <c:pt idx="12152">
                  <c:v>41777.5625</c:v>
                </c:pt>
                <c:pt idx="12153">
                  <c:v>41777.572916666664</c:v>
                </c:pt>
                <c:pt idx="12154">
                  <c:v>41777.583333333336</c:v>
                </c:pt>
                <c:pt idx="12155">
                  <c:v>41777.59375</c:v>
                </c:pt>
                <c:pt idx="12156">
                  <c:v>41777.604166666664</c:v>
                </c:pt>
                <c:pt idx="12157">
                  <c:v>41777.614583333336</c:v>
                </c:pt>
                <c:pt idx="12158">
                  <c:v>41777.625</c:v>
                </c:pt>
                <c:pt idx="12159">
                  <c:v>41777.635416666664</c:v>
                </c:pt>
                <c:pt idx="12160">
                  <c:v>41777.645833333336</c:v>
                </c:pt>
                <c:pt idx="12161">
                  <c:v>41777.65625</c:v>
                </c:pt>
                <c:pt idx="12162">
                  <c:v>41777.666666666664</c:v>
                </c:pt>
                <c:pt idx="12163">
                  <c:v>41777.677083333336</c:v>
                </c:pt>
                <c:pt idx="12164">
                  <c:v>41777.6875</c:v>
                </c:pt>
                <c:pt idx="12165">
                  <c:v>41777.697916666664</c:v>
                </c:pt>
                <c:pt idx="12166">
                  <c:v>41777.708333333336</c:v>
                </c:pt>
                <c:pt idx="12167">
                  <c:v>41777.71875</c:v>
                </c:pt>
                <c:pt idx="12168">
                  <c:v>41777.729166666664</c:v>
                </c:pt>
                <c:pt idx="12169">
                  <c:v>41777.739583333336</c:v>
                </c:pt>
                <c:pt idx="12170">
                  <c:v>41777.75</c:v>
                </c:pt>
                <c:pt idx="12171">
                  <c:v>41777.760416666664</c:v>
                </c:pt>
                <c:pt idx="12172">
                  <c:v>41777.770833333336</c:v>
                </c:pt>
                <c:pt idx="12173">
                  <c:v>41777.78125</c:v>
                </c:pt>
                <c:pt idx="12174">
                  <c:v>41777.791666666664</c:v>
                </c:pt>
                <c:pt idx="12175">
                  <c:v>41777.802083333336</c:v>
                </c:pt>
                <c:pt idx="12176">
                  <c:v>41777.8125</c:v>
                </c:pt>
                <c:pt idx="12177">
                  <c:v>41777.822916666664</c:v>
                </c:pt>
                <c:pt idx="12178">
                  <c:v>41777.833333333336</c:v>
                </c:pt>
                <c:pt idx="12179">
                  <c:v>41777.84375</c:v>
                </c:pt>
                <c:pt idx="12180">
                  <c:v>41777.854166666664</c:v>
                </c:pt>
                <c:pt idx="12181">
                  <c:v>41777.864583333336</c:v>
                </c:pt>
                <c:pt idx="12182">
                  <c:v>41777.875</c:v>
                </c:pt>
                <c:pt idx="12183">
                  <c:v>41777.885416666664</c:v>
                </c:pt>
                <c:pt idx="12184">
                  <c:v>41777.895833333336</c:v>
                </c:pt>
                <c:pt idx="12185">
                  <c:v>41777.90625</c:v>
                </c:pt>
                <c:pt idx="12186">
                  <c:v>41777.916666666664</c:v>
                </c:pt>
                <c:pt idx="12187">
                  <c:v>41777.927083333336</c:v>
                </c:pt>
                <c:pt idx="12188">
                  <c:v>41777.9375</c:v>
                </c:pt>
                <c:pt idx="12189">
                  <c:v>41777.947916666664</c:v>
                </c:pt>
                <c:pt idx="12190">
                  <c:v>41777.958333333336</c:v>
                </c:pt>
                <c:pt idx="12191">
                  <c:v>41777.96875</c:v>
                </c:pt>
                <c:pt idx="12192">
                  <c:v>41777.979166666664</c:v>
                </c:pt>
                <c:pt idx="12193">
                  <c:v>41777.989583333336</c:v>
                </c:pt>
                <c:pt idx="12194">
                  <c:v>41778</c:v>
                </c:pt>
                <c:pt idx="12195">
                  <c:v>41778.010416666664</c:v>
                </c:pt>
                <c:pt idx="12196">
                  <c:v>41778.020833333336</c:v>
                </c:pt>
                <c:pt idx="12197">
                  <c:v>41778.03125</c:v>
                </c:pt>
                <c:pt idx="12198">
                  <c:v>41778.041666666664</c:v>
                </c:pt>
                <c:pt idx="12199">
                  <c:v>41778.052083333336</c:v>
                </c:pt>
                <c:pt idx="12200">
                  <c:v>41778.0625</c:v>
                </c:pt>
                <c:pt idx="12201">
                  <c:v>41778.072916666664</c:v>
                </c:pt>
                <c:pt idx="12202">
                  <c:v>41778.083333333336</c:v>
                </c:pt>
                <c:pt idx="12203">
                  <c:v>41778.09375</c:v>
                </c:pt>
                <c:pt idx="12204">
                  <c:v>41778.104166666664</c:v>
                </c:pt>
                <c:pt idx="12205">
                  <c:v>41778.114583333336</c:v>
                </c:pt>
                <c:pt idx="12206">
                  <c:v>41778.125</c:v>
                </c:pt>
                <c:pt idx="12207">
                  <c:v>41778.135416666664</c:v>
                </c:pt>
                <c:pt idx="12208">
                  <c:v>41778.145833333336</c:v>
                </c:pt>
                <c:pt idx="12209">
                  <c:v>41778.15625</c:v>
                </c:pt>
                <c:pt idx="12210">
                  <c:v>41778.166666666664</c:v>
                </c:pt>
                <c:pt idx="12211">
                  <c:v>41778.177083333336</c:v>
                </c:pt>
                <c:pt idx="12212">
                  <c:v>41778.1875</c:v>
                </c:pt>
                <c:pt idx="12213">
                  <c:v>41778.197916666664</c:v>
                </c:pt>
                <c:pt idx="12214">
                  <c:v>41778.208333333336</c:v>
                </c:pt>
                <c:pt idx="12215">
                  <c:v>41778.21875</c:v>
                </c:pt>
                <c:pt idx="12216">
                  <c:v>41778.229166666664</c:v>
                </c:pt>
                <c:pt idx="12217">
                  <c:v>41778.239583333336</c:v>
                </c:pt>
                <c:pt idx="12218">
                  <c:v>41778.25</c:v>
                </c:pt>
                <c:pt idx="12219">
                  <c:v>41778.260416666664</c:v>
                </c:pt>
                <c:pt idx="12220">
                  <c:v>41778.270833333336</c:v>
                </c:pt>
                <c:pt idx="12221">
                  <c:v>41778.28125</c:v>
                </c:pt>
                <c:pt idx="12222">
                  <c:v>41778.291666666664</c:v>
                </c:pt>
                <c:pt idx="12223">
                  <c:v>41778.302083333336</c:v>
                </c:pt>
                <c:pt idx="12224">
                  <c:v>41778.3125</c:v>
                </c:pt>
                <c:pt idx="12225">
                  <c:v>41778.322916666664</c:v>
                </c:pt>
                <c:pt idx="12226">
                  <c:v>41778.333333333336</c:v>
                </c:pt>
                <c:pt idx="12227">
                  <c:v>41778.34375</c:v>
                </c:pt>
                <c:pt idx="12228">
                  <c:v>41778.354166666664</c:v>
                </c:pt>
                <c:pt idx="12229">
                  <c:v>41778.364583333336</c:v>
                </c:pt>
                <c:pt idx="12230">
                  <c:v>41778.375</c:v>
                </c:pt>
                <c:pt idx="12231">
                  <c:v>41778.385416666664</c:v>
                </c:pt>
                <c:pt idx="12232">
                  <c:v>41778.395833333336</c:v>
                </c:pt>
                <c:pt idx="12233">
                  <c:v>41778.40625</c:v>
                </c:pt>
                <c:pt idx="12234">
                  <c:v>41778.416666666664</c:v>
                </c:pt>
                <c:pt idx="12235">
                  <c:v>41778.427083333336</c:v>
                </c:pt>
                <c:pt idx="12236">
                  <c:v>41778.4375</c:v>
                </c:pt>
                <c:pt idx="12237">
                  <c:v>41778.447916666664</c:v>
                </c:pt>
                <c:pt idx="12238">
                  <c:v>41778.458333333336</c:v>
                </c:pt>
                <c:pt idx="12239">
                  <c:v>41778.46875</c:v>
                </c:pt>
                <c:pt idx="12240">
                  <c:v>41778.479166666664</c:v>
                </c:pt>
                <c:pt idx="12241">
                  <c:v>41778.489583333336</c:v>
                </c:pt>
                <c:pt idx="12242">
                  <c:v>41778.5</c:v>
                </c:pt>
                <c:pt idx="12243">
                  <c:v>41778.510416666664</c:v>
                </c:pt>
                <c:pt idx="12244">
                  <c:v>41778.520833333336</c:v>
                </c:pt>
                <c:pt idx="12245">
                  <c:v>41778.53125</c:v>
                </c:pt>
                <c:pt idx="12246">
                  <c:v>41778.541666666664</c:v>
                </c:pt>
                <c:pt idx="12247">
                  <c:v>41778.552083333336</c:v>
                </c:pt>
                <c:pt idx="12248">
                  <c:v>41778.5625</c:v>
                </c:pt>
                <c:pt idx="12249">
                  <c:v>41778.572916666664</c:v>
                </c:pt>
                <c:pt idx="12250">
                  <c:v>41778.583333333336</c:v>
                </c:pt>
                <c:pt idx="12251">
                  <c:v>41778.59375</c:v>
                </c:pt>
                <c:pt idx="12252">
                  <c:v>41778.604166666664</c:v>
                </c:pt>
                <c:pt idx="12253">
                  <c:v>41778.614583333336</c:v>
                </c:pt>
                <c:pt idx="12254">
                  <c:v>41778.625</c:v>
                </c:pt>
                <c:pt idx="12255">
                  <c:v>41778.635416666664</c:v>
                </c:pt>
                <c:pt idx="12256">
                  <c:v>41778.645833333336</c:v>
                </c:pt>
                <c:pt idx="12257">
                  <c:v>41778.65625</c:v>
                </c:pt>
                <c:pt idx="12258">
                  <c:v>41778.666666666664</c:v>
                </c:pt>
                <c:pt idx="12259">
                  <c:v>41778.677083333336</c:v>
                </c:pt>
                <c:pt idx="12260">
                  <c:v>41778.6875</c:v>
                </c:pt>
                <c:pt idx="12261">
                  <c:v>41778.697916666664</c:v>
                </c:pt>
                <c:pt idx="12262">
                  <c:v>41778.708333333336</c:v>
                </c:pt>
                <c:pt idx="12263">
                  <c:v>41778.71875</c:v>
                </c:pt>
                <c:pt idx="12264">
                  <c:v>41778.729166666664</c:v>
                </c:pt>
                <c:pt idx="12265">
                  <c:v>41778.739583333336</c:v>
                </c:pt>
                <c:pt idx="12266">
                  <c:v>41778.75</c:v>
                </c:pt>
                <c:pt idx="12267">
                  <c:v>41778.760416666664</c:v>
                </c:pt>
                <c:pt idx="12268">
                  <c:v>41778.770833333336</c:v>
                </c:pt>
                <c:pt idx="12269">
                  <c:v>41778.78125</c:v>
                </c:pt>
                <c:pt idx="12270">
                  <c:v>41778.791666666664</c:v>
                </c:pt>
                <c:pt idx="12271">
                  <c:v>41778.802083333336</c:v>
                </c:pt>
                <c:pt idx="12272">
                  <c:v>41778.8125</c:v>
                </c:pt>
                <c:pt idx="12273">
                  <c:v>41778.822916666664</c:v>
                </c:pt>
                <c:pt idx="12274">
                  <c:v>41778.833333333336</c:v>
                </c:pt>
                <c:pt idx="12275">
                  <c:v>41778.84375</c:v>
                </c:pt>
                <c:pt idx="12276">
                  <c:v>41778.854166666664</c:v>
                </c:pt>
                <c:pt idx="12277">
                  <c:v>41778.864583333336</c:v>
                </c:pt>
                <c:pt idx="12278">
                  <c:v>41778.875</c:v>
                </c:pt>
                <c:pt idx="12279">
                  <c:v>41778.885416666664</c:v>
                </c:pt>
                <c:pt idx="12280">
                  <c:v>41778.895833333336</c:v>
                </c:pt>
                <c:pt idx="12281">
                  <c:v>41778.90625</c:v>
                </c:pt>
                <c:pt idx="12282">
                  <c:v>41778.916666666664</c:v>
                </c:pt>
                <c:pt idx="12283">
                  <c:v>41778.927083333336</c:v>
                </c:pt>
                <c:pt idx="12284">
                  <c:v>41778.9375</c:v>
                </c:pt>
                <c:pt idx="12285">
                  <c:v>41778.947916666664</c:v>
                </c:pt>
                <c:pt idx="12286">
                  <c:v>41778.958333333336</c:v>
                </c:pt>
                <c:pt idx="12287">
                  <c:v>41778.96875</c:v>
                </c:pt>
                <c:pt idx="12288">
                  <c:v>41778.979166666664</c:v>
                </c:pt>
                <c:pt idx="12289">
                  <c:v>41778.989583333336</c:v>
                </c:pt>
                <c:pt idx="12290">
                  <c:v>41779</c:v>
                </c:pt>
                <c:pt idx="12291">
                  <c:v>41779.010416666664</c:v>
                </c:pt>
                <c:pt idx="12292">
                  <c:v>41779.020833333336</c:v>
                </c:pt>
                <c:pt idx="12293">
                  <c:v>41779.03125</c:v>
                </c:pt>
                <c:pt idx="12294">
                  <c:v>41779.041666666664</c:v>
                </c:pt>
                <c:pt idx="12295">
                  <c:v>41779.052083333336</c:v>
                </c:pt>
                <c:pt idx="12296">
                  <c:v>41779.0625</c:v>
                </c:pt>
                <c:pt idx="12297">
                  <c:v>41779.072916666664</c:v>
                </c:pt>
                <c:pt idx="12298">
                  <c:v>41779.083333333336</c:v>
                </c:pt>
                <c:pt idx="12299">
                  <c:v>41779.09375</c:v>
                </c:pt>
                <c:pt idx="12300">
                  <c:v>41779.104166666664</c:v>
                </c:pt>
                <c:pt idx="12301">
                  <c:v>41779.114583333336</c:v>
                </c:pt>
                <c:pt idx="12302">
                  <c:v>41779.125</c:v>
                </c:pt>
                <c:pt idx="12303">
                  <c:v>41779.135416666664</c:v>
                </c:pt>
                <c:pt idx="12304">
                  <c:v>41779.145833333336</c:v>
                </c:pt>
                <c:pt idx="12305">
                  <c:v>41779.15625</c:v>
                </c:pt>
                <c:pt idx="12306">
                  <c:v>41779.166666666664</c:v>
                </c:pt>
                <c:pt idx="12307">
                  <c:v>41779.177083333336</c:v>
                </c:pt>
                <c:pt idx="12308">
                  <c:v>41779.1875</c:v>
                </c:pt>
                <c:pt idx="12309">
                  <c:v>41779.197916666664</c:v>
                </c:pt>
                <c:pt idx="12310">
                  <c:v>41779.208333333336</c:v>
                </c:pt>
                <c:pt idx="12311">
                  <c:v>41779.21875</c:v>
                </c:pt>
                <c:pt idx="12312">
                  <c:v>41779.229166666664</c:v>
                </c:pt>
                <c:pt idx="12313">
                  <c:v>41779.239583333336</c:v>
                </c:pt>
                <c:pt idx="12314">
                  <c:v>41779.25</c:v>
                </c:pt>
                <c:pt idx="12315">
                  <c:v>41779.260416666664</c:v>
                </c:pt>
                <c:pt idx="12316">
                  <c:v>41779.270833333336</c:v>
                </c:pt>
                <c:pt idx="12317">
                  <c:v>41779.28125</c:v>
                </c:pt>
                <c:pt idx="12318">
                  <c:v>41779.291666666664</c:v>
                </c:pt>
                <c:pt idx="12319">
                  <c:v>41779.302083333336</c:v>
                </c:pt>
                <c:pt idx="12320">
                  <c:v>41779.3125</c:v>
                </c:pt>
                <c:pt idx="12321">
                  <c:v>41779.322916666664</c:v>
                </c:pt>
                <c:pt idx="12322">
                  <c:v>41779.333333333336</c:v>
                </c:pt>
                <c:pt idx="12323">
                  <c:v>41779.34375</c:v>
                </c:pt>
                <c:pt idx="12324">
                  <c:v>41779.354166666664</c:v>
                </c:pt>
                <c:pt idx="12325">
                  <c:v>41779.364583333336</c:v>
                </c:pt>
                <c:pt idx="12326">
                  <c:v>41779.375</c:v>
                </c:pt>
                <c:pt idx="12327">
                  <c:v>41779.385416666664</c:v>
                </c:pt>
                <c:pt idx="12328">
                  <c:v>41779.395833333336</c:v>
                </c:pt>
                <c:pt idx="12329">
                  <c:v>41779.40625</c:v>
                </c:pt>
                <c:pt idx="12330">
                  <c:v>41779.416666666664</c:v>
                </c:pt>
                <c:pt idx="12331">
                  <c:v>41779.427083333336</c:v>
                </c:pt>
                <c:pt idx="12332">
                  <c:v>41779.4375</c:v>
                </c:pt>
                <c:pt idx="12333">
                  <c:v>41779.447916666664</c:v>
                </c:pt>
                <c:pt idx="12334">
                  <c:v>41779.458333333336</c:v>
                </c:pt>
                <c:pt idx="12335">
                  <c:v>41779.46875</c:v>
                </c:pt>
                <c:pt idx="12336">
                  <c:v>41779.479166666664</c:v>
                </c:pt>
                <c:pt idx="12337">
                  <c:v>41779.489583333336</c:v>
                </c:pt>
                <c:pt idx="12338">
                  <c:v>41779.5</c:v>
                </c:pt>
                <c:pt idx="12339">
                  <c:v>41779.510416666664</c:v>
                </c:pt>
                <c:pt idx="12340">
                  <c:v>41779.520833333336</c:v>
                </c:pt>
                <c:pt idx="12341">
                  <c:v>41779.53125</c:v>
                </c:pt>
                <c:pt idx="12342">
                  <c:v>41779.541666666664</c:v>
                </c:pt>
                <c:pt idx="12343">
                  <c:v>41779.552083333336</c:v>
                </c:pt>
                <c:pt idx="12344">
                  <c:v>41779.5625</c:v>
                </c:pt>
                <c:pt idx="12345">
                  <c:v>41779.572916666664</c:v>
                </c:pt>
                <c:pt idx="12346">
                  <c:v>41779.583333333336</c:v>
                </c:pt>
                <c:pt idx="12347">
                  <c:v>41779.59375</c:v>
                </c:pt>
                <c:pt idx="12348">
                  <c:v>41779.604166666664</c:v>
                </c:pt>
                <c:pt idx="12349">
                  <c:v>41779.614583333336</c:v>
                </c:pt>
                <c:pt idx="12350">
                  <c:v>41779.625</c:v>
                </c:pt>
                <c:pt idx="12351">
                  <c:v>41779.635416666664</c:v>
                </c:pt>
                <c:pt idx="12352">
                  <c:v>41779.645833333336</c:v>
                </c:pt>
                <c:pt idx="12353">
                  <c:v>41779.65625</c:v>
                </c:pt>
                <c:pt idx="12354">
                  <c:v>41779.666666666664</c:v>
                </c:pt>
                <c:pt idx="12355">
                  <c:v>41779.677083333336</c:v>
                </c:pt>
                <c:pt idx="12356">
                  <c:v>41779.6875</c:v>
                </c:pt>
                <c:pt idx="12357">
                  <c:v>41779.697916666664</c:v>
                </c:pt>
                <c:pt idx="12358">
                  <c:v>41779.708333333336</c:v>
                </c:pt>
                <c:pt idx="12359">
                  <c:v>41779.71875</c:v>
                </c:pt>
                <c:pt idx="12360">
                  <c:v>41779.729166666664</c:v>
                </c:pt>
                <c:pt idx="12361">
                  <c:v>41779.739583333336</c:v>
                </c:pt>
                <c:pt idx="12362">
                  <c:v>41779.75</c:v>
                </c:pt>
                <c:pt idx="12363">
                  <c:v>41779.760416666664</c:v>
                </c:pt>
                <c:pt idx="12364">
                  <c:v>41779.770833333336</c:v>
                </c:pt>
                <c:pt idx="12365">
                  <c:v>41779.78125</c:v>
                </c:pt>
                <c:pt idx="12366">
                  <c:v>41779.791666666664</c:v>
                </c:pt>
                <c:pt idx="12367">
                  <c:v>41779.802083333336</c:v>
                </c:pt>
                <c:pt idx="12368">
                  <c:v>41779.8125</c:v>
                </c:pt>
                <c:pt idx="12369">
                  <c:v>41779.822916666664</c:v>
                </c:pt>
                <c:pt idx="12370">
                  <c:v>41779.833333333336</c:v>
                </c:pt>
                <c:pt idx="12371">
                  <c:v>41779.84375</c:v>
                </c:pt>
                <c:pt idx="12372">
                  <c:v>41779.854166666664</c:v>
                </c:pt>
                <c:pt idx="12373">
                  <c:v>41779.864583333336</c:v>
                </c:pt>
                <c:pt idx="12374">
                  <c:v>41779.875</c:v>
                </c:pt>
                <c:pt idx="12375">
                  <c:v>41779.885416666664</c:v>
                </c:pt>
                <c:pt idx="12376">
                  <c:v>41779.895833333336</c:v>
                </c:pt>
                <c:pt idx="12377">
                  <c:v>41779.90625</c:v>
                </c:pt>
                <c:pt idx="12378">
                  <c:v>41779.916666666664</c:v>
                </c:pt>
                <c:pt idx="12379">
                  <c:v>41779.927083333336</c:v>
                </c:pt>
                <c:pt idx="12380">
                  <c:v>41779.9375</c:v>
                </c:pt>
                <c:pt idx="12381">
                  <c:v>41779.947916666664</c:v>
                </c:pt>
                <c:pt idx="12382">
                  <c:v>41779.958333333336</c:v>
                </c:pt>
                <c:pt idx="12383">
                  <c:v>41779.96875</c:v>
                </c:pt>
                <c:pt idx="12384">
                  <c:v>41779.979166666664</c:v>
                </c:pt>
                <c:pt idx="12385">
                  <c:v>41779.989583333336</c:v>
                </c:pt>
                <c:pt idx="12386">
                  <c:v>41780</c:v>
                </c:pt>
                <c:pt idx="12387">
                  <c:v>41780.010416666664</c:v>
                </c:pt>
                <c:pt idx="12388">
                  <c:v>41780.020833333336</c:v>
                </c:pt>
                <c:pt idx="12389">
                  <c:v>41780.03125</c:v>
                </c:pt>
                <c:pt idx="12390">
                  <c:v>41780.041666666664</c:v>
                </c:pt>
                <c:pt idx="12391">
                  <c:v>41780.052083333336</c:v>
                </c:pt>
                <c:pt idx="12392">
                  <c:v>41780.0625</c:v>
                </c:pt>
                <c:pt idx="12393">
                  <c:v>41780.072916666664</c:v>
                </c:pt>
                <c:pt idx="12394">
                  <c:v>41780.083333333336</c:v>
                </c:pt>
                <c:pt idx="12395">
                  <c:v>41780.09375</c:v>
                </c:pt>
                <c:pt idx="12396">
                  <c:v>41780.104166666664</c:v>
                </c:pt>
                <c:pt idx="12397">
                  <c:v>41780.114583333336</c:v>
                </c:pt>
                <c:pt idx="12398">
                  <c:v>41780.125</c:v>
                </c:pt>
                <c:pt idx="12399">
                  <c:v>41780.135416666664</c:v>
                </c:pt>
                <c:pt idx="12400">
                  <c:v>41780.145833333336</c:v>
                </c:pt>
                <c:pt idx="12401">
                  <c:v>41780.15625</c:v>
                </c:pt>
                <c:pt idx="12402">
                  <c:v>41780.166666666664</c:v>
                </c:pt>
                <c:pt idx="12403">
                  <c:v>41780.177083333336</c:v>
                </c:pt>
                <c:pt idx="12404">
                  <c:v>41780.1875</c:v>
                </c:pt>
                <c:pt idx="12405">
                  <c:v>41780.197916666664</c:v>
                </c:pt>
                <c:pt idx="12406">
                  <c:v>41780.208333333336</c:v>
                </c:pt>
                <c:pt idx="12407">
                  <c:v>41780.21875</c:v>
                </c:pt>
                <c:pt idx="12408">
                  <c:v>41780.229166666664</c:v>
                </c:pt>
                <c:pt idx="12409">
                  <c:v>41780.239583333336</c:v>
                </c:pt>
                <c:pt idx="12410">
                  <c:v>41780.25</c:v>
                </c:pt>
                <c:pt idx="12411">
                  <c:v>41780.260416666664</c:v>
                </c:pt>
                <c:pt idx="12412">
                  <c:v>41780.270833333336</c:v>
                </c:pt>
                <c:pt idx="12413">
                  <c:v>41780.28125</c:v>
                </c:pt>
                <c:pt idx="12414">
                  <c:v>41780.291666666664</c:v>
                </c:pt>
                <c:pt idx="12415">
                  <c:v>41780.302083333336</c:v>
                </c:pt>
                <c:pt idx="12416">
                  <c:v>41780.3125</c:v>
                </c:pt>
                <c:pt idx="12417">
                  <c:v>41780.322916666664</c:v>
                </c:pt>
                <c:pt idx="12418">
                  <c:v>41780.333333333336</c:v>
                </c:pt>
                <c:pt idx="12419">
                  <c:v>41780.34375</c:v>
                </c:pt>
                <c:pt idx="12420">
                  <c:v>41780.354166666664</c:v>
                </c:pt>
                <c:pt idx="12421">
                  <c:v>41780.364583333336</c:v>
                </c:pt>
                <c:pt idx="12422">
                  <c:v>41780.375</c:v>
                </c:pt>
                <c:pt idx="12423">
                  <c:v>41780.385416666664</c:v>
                </c:pt>
                <c:pt idx="12424">
                  <c:v>41780.395833333336</c:v>
                </c:pt>
                <c:pt idx="12425">
                  <c:v>41780.40625</c:v>
                </c:pt>
                <c:pt idx="12426">
                  <c:v>41780.416666666664</c:v>
                </c:pt>
                <c:pt idx="12427">
                  <c:v>41780.427083333336</c:v>
                </c:pt>
                <c:pt idx="12428">
                  <c:v>41780.4375</c:v>
                </c:pt>
                <c:pt idx="12429">
                  <c:v>41780.447916666664</c:v>
                </c:pt>
                <c:pt idx="12430">
                  <c:v>41780.458333333336</c:v>
                </c:pt>
                <c:pt idx="12431">
                  <c:v>41780.46875</c:v>
                </c:pt>
                <c:pt idx="12432">
                  <c:v>41780.479166666664</c:v>
                </c:pt>
                <c:pt idx="12433">
                  <c:v>41780.489583333336</c:v>
                </c:pt>
                <c:pt idx="12434">
                  <c:v>41780.5</c:v>
                </c:pt>
                <c:pt idx="12435">
                  <c:v>41780.510416666664</c:v>
                </c:pt>
                <c:pt idx="12436">
                  <c:v>41780.520833333336</c:v>
                </c:pt>
                <c:pt idx="12437">
                  <c:v>41780.53125</c:v>
                </c:pt>
                <c:pt idx="12438">
                  <c:v>41780.541666666664</c:v>
                </c:pt>
                <c:pt idx="12439">
                  <c:v>41780.552083333336</c:v>
                </c:pt>
                <c:pt idx="12440">
                  <c:v>41780.5625</c:v>
                </c:pt>
                <c:pt idx="12441">
                  <c:v>41780.572916666664</c:v>
                </c:pt>
                <c:pt idx="12442">
                  <c:v>41780.583333333336</c:v>
                </c:pt>
                <c:pt idx="12443">
                  <c:v>41780.59375</c:v>
                </c:pt>
                <c:pt idx="12444">
                  <c:v>41780.604166666664</c:v>
                </c:pt>
                <c:pt idx="12445">
                  <c:v>41780.614583333336</c:v>
                </c:pt>
                <c:pt idx="12446">
                  <c:v>41780.625</c:v>
                </c:pt>
                <c:pt idx="12447">
                  <c:v>41780.635416666664</c:v>
                </c:pt>
                <c:pt idx="12448">
                  <c:v>41780.645833333336</c:v>
                </c:pt>
                <c:pt idx="12449">
                  <c:v>41780.65625</c:v>
                </c:pt>
                <c:pt idx="12450">
                  <c:v>41780.666666666664</c:v>
                </c:pt>
                <c:pt idx="12451">
                  <c:v>41780.677083333336</c:v>
                </c:pt>
                <c:pt idx="12452">
                  <c:v>41780.6875</c:v>
                </c:pt>
                <c:pt idx="12453">
                  <c:v>41780.697916666664</c:v>
                </c:pt>
                <c:pt idx="12454">
                  <c:v>41780.708333333336</c:v>
                </c:pt>
                <c:pt idx="12455">
                  <c:v>41780.71875</c:v>
                </c:pt>
                <c:pt idx="12456">
                  <c:v>41780.729166666664</c:v>
                </c:pt>
                <c:pt idx="12457">
                  <c:v>41780.739583333336</c:v>
                </c:pt>
                <c:pt idx="12458">
                  <c:v>41780.75</c:v>
                </c:pt>
                <c:pt idx="12459">
                  <c:v>41780.760416666664</c:v>
                </c:pt>
                <c:pt idx="12460">
                  <c:v>41780.770833333336</c:v>
                </c:pt>
                <c:pt idx="12461">
                  <c:v>41780.78125</c:v>
                </c:pt>
                <c:pt idx="12462">
                  <c:v>41780.791666666664</c:v>
                </c:pt>
                <c:pt idx="12463">
                  <c:v>41780.802083333336</c:v>
                </c:pt>
                <c:pt idx="12464">
                  <c:v>41780.8125</c:v>
                </c:pt>
                <c:pt idx="12465">
                  <c:v>41780.822916666664</c:v>
                </c:pt>
                <c:pt idx="12466">
                  <c:v>41780.833333333336</c:v>
                </c:pt>
                <c:pt idx="12467">
                  <c:v>41780.84375</c:v>
                </c:pt>
                <c:pt idx="12468">
                  <c:v>41780.854166666664</c:v>
                </c:pt>
                <c:pt idx="12469">
                  <c:v>41780.864583333336</c:v>
                </c:pt>
                <c:pt idx="12470">
                  <c:v>41780.875</c:v>
                </c:pt>
                <c:pt idx="12471">
                  <c:v>41780.885416666664</c:v>
                </c:pt>
                <c:pt idx="12472">
                  <c:v>41780.895833333336</c:v>
                </c:pt>
                <c:pt idx="12473">
                  <c:v>41780.90625</c:v>
                </c:pt>
                <c:pt idx="12474">
                  <c:v>41780.916666666664</c:v>
                </c:pt>
                <c:pt idx="12475">
                  <c:v>41780.927083333336</c:v>
                </c:pt>
                <c:pt idx="12476">
                  <c:v>41780.9375</c:v>
                </c:pt>
                <c:pt idx="12477">
                  <c:v>41780.947916666664</c:v>
                </c:pt>
                <c:pt idx="12478">
                  <c:v>41780.958333333336</c:v>
                </c:pt>
                <c:pt idx="12479">
                  <c:v>41780.96875</c:v>
                </c:pt>
                <c:pt idx="12480">
                  <c:v>41780.979166666664</c:v>
                </c:pt>
                <c:pt idx="12481">
                  <c:v>41780.989583333336</c:v>
                </c:pt>
                <c:pt idx="12482">
                  <c:v>41781</c:v>
                </c:pt>
                <c:pt idx="12483">
                  <c:v>41781.010416666664</c:v>
                </c:pt>
                <c:pt idx="12484">
                  <c:v>41781.020833333336</c:v>
                </c:pt>
                <c:pt idx="12485">
                  <c:v>41781.03125</c:v>
                </c:pt>
                <c:pt idx="12486">
                  <c:v>41781.041666666664</c:v>
                </c:pt>
                <c:pt idx="12487">
                  <c:v>41781.052083333336</c:v>
                </c:pt>
                <c:pt idx="12488">
                  <c:v>41781.0625</c:v>
                </c:pt>
                <c:pt idx="12489">
                  <c:v>41781.072916666664</c:v>
                </c:pt>
                <c:pt idx="12490">
                  <c:v>41781.083333333336</c:v>
                </c:pt>
                <c:pt idx="12491">
                  <c:v>41781.09375</c:v>
                </c:pt>
                <c:pt idx="12492">
                  <c:v>41781.104166666664</c:v>
                </c:pt>
                <c:pt idx="12493">
                  <c:v>41781.114583333336</c:v>
                </c:pt>
                <c:pt idx="12494">
                  <c:v>41781.125</c:v>
                </c:pt>
                <c:pt idx="12495">
                  <c:v>41781.135416666664</c:v>
                </c:pt>
                <c:pt idx="12496">
                  <c:v>41781.145833333336</c:v>
                </c:pt>
                <c:pt idx="12497">
                  <c:v>41781.15625</c:v>
                </c:pt>
                <c:pt idx="12498">
                  <c:v>41781.166666666664</c:v>
                </c:pt>
                <c:pt idx="12499">
                  <c:v>41781.177083333336</c:v>
                </c:pt>
                <c:pt idx="12500">
                  <c:v>41781.1875</c:v>
                </c:pt>
                <c:pt idx="12501">
                  <c:v>41781.197916666664</c:v>
                </c:pt>
                <c:pt idx="12502">
                  <c:v>41781.208333333336</c:v>
                </c:pt>
                <c:pt idx="12503">
                  <c:v>41781.21875</c:v>
                </c:pt>
                <c:pt idx="12504">
                  <c:v>41781.229166666664</c:v>
                </c:pt>
                <c:pt idx="12505">
                  <c:v>41781.239583333336</c:v>
                </c:pt>
                <c:pt idx="12506">
                  <c:v>41781.25</c:v>
                </c:pt>
                <c:pt idx="12507">
                  <c:v>41781.260416666664</c:v>
                </c:pt>
                <c:pt idx="12508">
                  <c:v>41781.270833333336</c:v>
                </c:pt>
                <c:pt idx="12509">
                  <c:v>41781.28125</c:v>
                </c:pt>
                <c:pt idx="12510">
                  <c:v>41781.291666666664</c:v>
                </c:pt>
                <c:pt idx="12511">
                  <c:v>41781.302083333336</c:v>
                </c:pt>
                <c:pt idx="12512">
                  <c:v>41781.3125</c:v>
                </c:pt>
                <c:pt idx="12513">
                  <c:v>41781.322916666664</c:v>
                </c:pt>
                <c:pt idx="12514">
                  <c:v>41781.333333333336</c:v>
                </c:pt>
                <c:pt idx="12515">
                  <c:v>41781.34375</c:v>
                </c:pt>
                <c:pt idx="12516">
                  <c:v>41781.354166666664</c:v>
                </c:pt>
                <c:pt idx="12517">
                  <c:v>41781.364583333336</c:v>
                </c:pt>
                <c:pt idx="12518">
                  <c:v>41781.375</c:v>
                </c:pt>
                <c:pt idx="12519">
                  <c:v>41781.385416666664</c:v>
                </c:pt>
                <c:pt idx="12520">
                  <c:v>41781.395833333336</c:v>
                </c:pt>
                <c:pt idx="12521">
                  <c:v>41781.40625</c:v>
                </c:pt>
                <c:pt idx="12522">
                  <c:v>41781.416666666664</c:v>
                </c:pt>
                <c:pt idx="12523">
                  <c:v>41781.427083333336</c:v>
                </c:pt>
                <c:pt idx="12524">
                  <c:v>41781.4375</c:v>
                </c:pt>
                <c:pt idx="12525">
                  <c:v>41781.447916666664</c:v>
                </c:pt>
                <c:pt idx="12526">
                  <c:v>41781.458333333336</c:v>
                </c:pt>
                <c:pt idx="12527">
                  <c:v>41781.46875</c:v>
                </c:pt>
                <c:pt idx="12528">
                  <c:v>41781.479166666664</c:v>
                </c:pt>
                <c:pt idx="12529">
                  <c:v>41781.489583333336</c:v>
                </c:pt>
                <c:pt idx="12530">
                  <c:v>41781.5</c:v>
                </c:pt>
                <c:pt idx="12531">
                  <c:v>41781.510416666664</c:v>
                </c:pt>
                <c:pt idx="12532">
                  <c:v>41781.520833333336</c:v>
                </c:pt>
                <c:pt idx="12533">
                  <c:v>41781.53125</c:v>
                </c:pt>
                <c:pt idx="12534">
                  <c:v>41781.541666666664</c:v>
                </c:pt>
                <c:pt idx="12535">
                  <c:v>41781.552083333336</c:v>
                </c:pt>
                <c:pt idx="12536">
                  <c:v>41781.5625</c:v>
                </c:pt>
                <c:pt idx="12537">
                  <c:v>41781.572916666664</c:v>
                </c:pt>
                <c:pt idx="12538">
                  <c:v>41781.583333333336</c:v>
                </c:pt>
                <c:pt idx="12539">
                  <c:v>41781.59375</c:v>
                </c:pt>
                <c:pt idx="12540">
                  <c:v>41781.604166666664</c:v>
                </c:pt>
                <c:pt idx="12541">
                  <c:v>41781.614583333336</c:v>
                </c:pt>
                <c:pt idx="12542">
                  <c:v>41781.625</c:v>
                </c:pt>
                <c:pt idx="12543">
                  <c:v>41781.635416666664</c:v>
                </c:pt>
                <c:pt idx="12544">
                  <c:v>41781.645833333336</c:v>
                </c:pt>
                <c:pt idx="12545">
                  <c:v>41781.65625</c:v>
                </c:pt>
                <c:pt idx="12546">
                  <c:v>41781.666666666664</c:v>
                </c:pt>
                <c:pt idx="12547">
                  <c:v>41781.677083333336</c:v>
                </c:pt>
                <c:pt idx="12548">
                  <c:v>41781.6875</c:v>
                </c:pt>
                <c:pt idx="12549">
                  <c:v>41781.697916666664</c:v>
                </c:pt>
                <c:pt idx="12550">
                  <c:v>41781.708333333336</c:v>
                </c:pt>
                <c:pt idx="12551">
                  <c:v>41781.71875</c:v>
                </c:pt>
                <c:pt idx="12552">
                  <c:v>41781.729166666664</c:v>
                </c:pt>
                <c:pt idx="12553">
                  <c:v>41781.739583333336</c:v>
                </c:pt>
                <c:pt idx="12554">
                  <c:v>41781.75</c:v>
                </c:pt>
                <c:pt idx="12555">
                  <c:v>41781.760416666664</c:v>
                </c:pt>
                <c:pt idx="12556">
                  <c:v>41781.770833333336</c:v>
                </c:pt>
                <c:pt idx="12557">
                  <c:v>41781.78125</c:v>
                </c:pt>
                <c:pt idx="12558">
                  <c:v>41781.791666666664</c:v>
                </c:pt>
                <c:pt idx="12559">
                  <c:v>41781.802083333336</c:v>
                </c:pt>
                <c:pt idx="12560">
                  <c:v>41781.8125</c:v>
                </c:pt>
                <c:pt idx="12561">
                  <c:v>41781.822916666664</c:v>
                </c:pt>
                <c:pt idx="12562">
                  <c:v>41781.833333333336</c:v>
                </c:pt>
                <c:pt idx="12563">
                  <c:v>41781.84375</c:v>
                </c:pt>
                <c:pt idx="12564">
                  <c:v>41781.854166666664</c:v>
                </c:pt>
                <c:pt idx="12565">
                  <c:v>41781.864583333336</c:v>
                </c:pt>
                <c:pt idx="12566">
                  <c:v>41781.875</c:v>
                </c:pt>
                <c:pt idx="12567">
                  <c:v>41781.885416666664</c:v>
                </c:pt>
                <c:pt idx="12568">
                  <c:v>41781.895833333336</c:v>
                </c:pt>
                <c:pt idx="12569">
                  <c:v>41781.90625</c:v>
                </c:pt>
                <c:pt idx="12570">
                  <c:v>41781.916666666664</c:v>
                </c:pt>
                <c:pt idx="12571">
                  <c:v>41781.927083333336</c:v>
                </c:pt>
                <c:pt idx="12572">
                  <c:v>41781.9375</c:v>
                </c:pt>
                <c:pt idx="12573">
                  <c:v>41781.947916666664</c:v>
                </c:pt>
                <c:pt idx="12574">
                  <c:v>41781.958333333336</c:v>
                </c:pt>
                <c:pt idx="12575">
                  <c:v>41781.96875</c:v>
                </c:pt>
                <c:pt idx="12576">
                  <c:v>41781.979166666664</c:v>
                </c:pt>
                <c:pt idx="12577">
                  <c:v>41781.989583333336</c:v>
                </c:pt>
                <c:pt idx="12578">
                  <c:v>41782</c:v>
                </c:pt>
                <c:pt idx="12579">
                  <c:v>41782.010416666664</c:v>
                </c:pt>
                <c:pt idx="12580">
                  <c:v>41782.020833333336</c:v>
                </c:pt>
                <c:pt idx="12581">
                  <c:v>41782.03125</c:v>
                </c:pt>
                <c:pt idx="12582">
                  <c:v>41782.041666666664</c:v>
                </c:pt>
                <c:pt idx="12583">
                  <c:v>41782.052083333336</c:v>
                </c:pt>
                <c:pt idx="12584">
                  <c:v>41782.0625</c:v>
                </c:pt>
                <c:pt idx="12585">
                  <c:v>41782.072916666664</c:v>
                </c:pt>
                <c:pt idx="12586">
                  <c:v>41782.083333333336</c:v>
                </c:pt>
                <c:pt idx="12587">
                  <c:v>41782.09375</c:v>
                </c:pt>
                <c:pt idx="12588">
                  <c:v>41782.104166666664</c:v>
                </c:pt>
                <c:pt idx="12589">
                  <c:v>41782.114583333336</c:v>
                </c:pt>
                <c:pt idx="12590">
                  <c:v>41782.125</c:v>
                </c:pt>
                <c:pt idx="12591">
                  <c:v>41782.135416666664</c:v>
                </c:pt>
                <c:pt idx="12592">
                  <c:v>41782.145833333336</c:v>
                </c:pt>
                <c:pt idx="12593">
                  <c:v>41782.15625</c:v>
                </c:pt>
                <c:pt idx="12594">
                  <c:v>41782.166666666664</c:v>
                </c:pt>
                <c:pt idx="12595">
                  <c:v>41782.177083333336</c:v>
                </c:pt>
                <c:pt idx="12596">
                  <c:v>41782.1875</c:v>
                </c:pt>
                <c:pt idx="12597">
                  <c:v>41782.197916666664</c:v>
                </c:pt>
                <c:pt idx="12598">
                  <c:v>41782.208333333336</c:v>
                </c:pt>
                <c:pt idx="12599">
                  <c:v>41782.21875</c:v>
                </c:pt>
                <c:pt idx="12600">
                  <c:v>41782.229166666664</c:v>
                </c:pt>
                <c:pt idx="12601">
                  <c:v>41782.239583333336</c:v>
                </c:pt>
                <c:pt idx="12602">
                  <c:v>41782.25</c:v>
                </c:pt>
                <c:pt idx="12603">
                  <c:v>41782.260416666664</c:v>
                </c:pt>
                <c:pt idx="12604">
                  <c:v>41782.270833333336</c:v>
                </c:pt>
                <c:pt idx="12605">
                  <c:v>41782.28125</c:v>
                </c:pt>
                <c:pt idx="12606">
                  <c:v>41782.291666666664</c:v>
                </c:pt>
                <c:pt idx="12607">
                  <c:v>41782.302083333336</c:v>
                </c:pt>
                <c:pt idx="12608">
                  <c:v>41782.3125</c:v>
                </c:pt>
                <c:pt idx="12609">
                  <c:v>41782.322916666664</c:v>
                </c:pt>
                <c:pt idx="12610">
                  <c:v>41782.333333333336</c:v>
                </c:pt>
                <c:pt idx="12611">
                  <c:v>41782.34375</c:v>
                </c:pt>
                <c:pt idx="12612">
                  <c:v>41782.354166666664</c:v>
                </c:pt>
                <c:pt idx="12613">
                  <c:v>41782.364583333336</c:v>
                </c:pt>
                <c:pt idx="12614">
                  <c:v>41782.375</c:v>
                </c:pt>
                <c:pt idx="12615">
                  <c:v>41782.385416666664</c:v>
                </c:pt>
                <c:pt idx="12616">
                  <c:v>41782.395833333336</c:v>
                </c:pt>
                <c:pt idx="12617">
                  <c:v>41782.40625</c:v>
                </c:pt>
                <c:pt idx="12618">
                  <c:v>41782.416666666664</c:v>
                </c:pt>
                <c:pt idx="12619">
                  <c:v>41782.427083333336</c:v>
                </c:pt>
                <c:pt idx="12620">
                  <c:v>41782.4375</c:v>
                </c:pt>
                <c:pt idx="12621">
                  <c:v>41782.447916666664</c:v>
                </c:pt>
                <c:pt idx="12622">
                  <c:v>41782.458333333336</c:v>
                </c:pt>
                <c:pt idx="12623">
                  <c:v>41782.46875</c:v>
                </c:pt>
                <c:pt idx="12624">
                  <c:v>41782.479166666664</c:v>
                </c:pt>
                <c:pt idx="12625">
                  <c:v>41782.489583333336</c:v>
                </c:pt>
                <c:pt idx="12626">
                  <c:v>41782.5</c:v>
                </c:pt>
                <c:pt idx="12627">
                  <c:v>41782.510416666664</c:v>
                </c:pt>
                <c:pt idx="12628">
                  <c:v>41782.520833333336</c:v>
                </c:pt>
                <c:pt idx="12629">
                  <c:v>41782.53125</c:v>
                </c:pt>
                <c:pt idx="12630">
                  <c:v>41782.541666666664</c:v>
                </c:pt>
                <c:pt idx="12631">
                  <c:v>41782.552083333336</c:v>
                </c:pt>
                <c:pt idx="12632">
                  <c:v>41782.5625</c:v>
                </c:pt>
                <c:pt idx="12633">
                  <c:v>41782.572916666664</c:v>
                </c:pt>
                <c:pt idx="12634">
                  <c:v>41782.583333333336</c:v>
                </c:pt>
                <c:pt idx="12635">
                  <c:v>41782.59375</c:v>
                </c:pt>
                <c:pt idx="12636">
                  <c:v>41782.604166666664</c:v>
                </c:pt>
                <c:pt idx="12637">
                  <c:v>41782.614583333336</c:v>
                </c:pt>
                <c:pt idx="12638">
                  <c:v>41782.625</c:v>
                </c:pt>
                <c:pt idx="12639">
                  <c:v>41782.635416666664</c:v>
                </c:pt>
                <c:pt idx="12640">
                  <c:v>41782.645833333336</c:v>
                </c:pt>
                <c:pt idx="12641">
                  <c:v>41782.65625</c:v>
                </c:pt>
                <c:pt idx="12642">
                  <c:v>41782.666666666664</c:v>
                </c:pt>
                <c:pt idx="12643">
                  <c:v>41782.677083333336</c:v>
                </c:pt>
                <c:pt idx="12644">
                  <c:v>41782.6875</c:v>
                </c:pt>
                <c:pt idx="12645">
                  <c:v>41782.697916666664</c:v>
                </c:pt>
                <c:pt idx="12646">
                  <c:v>41782.708333333336</c:v>
                </c:pt>
                <c:pt idx="12647">
                  <c:v>41782.71875</c:v>
                </c:pt>
                <c:pt idx="12648">
                  <c:v>41782.729166666664</c:v>
                </c:pt>
                <c:pt idx="12649">
                  <c:v>41782.739583333336</c:v>
                </c:pt>
                <c:pt idx="12650">
                  <c:v>41782.75</c:v>
                </c:pt>
                <c:pt idx="12651">
                  <c:v>41782.760416666664</c:v>
                </c:pt>
                <c:pt idx="12652">
                  <c:v>41782.770833333336</c:v>
                </c:pt>
                <c:pt idx="12653">
                  <c:v>41782.78125</c:v>
                </c:pt>
                <c:pt idx="12654">
                  <c:v>41782.791666666664</c:v>
                </c:pt>
                <c:pt idx="12655">
                  <c:v>41782.802083333336</c:v>
                </c:pt>
                <c:pt idx="12656">
                  <c:v>41782.8125</c:v>
                </c:pt>
                <c:pt idx="12657">
                  <c:v>41782.822916666664</c:v>
                </c:pt>
                <c:pt idx="12658">
                  <c:v>41782.833333333336</c:v>
                </c:pt>
                <c:pt idx="12659">
                  <c:v>41782.84375</c:v>
                </c:pt>
                <c:pt idx="12660">
                  <c:v>41782.854166666664</c:v>
                </c:pt>
                <c:pt idx="12661">
                  <c:v>41782.864583333336</c:v>
                </c:pt>
                <c:pt idx="12662">
                  <c:v>41782.875</c:v>
                </c:pt>
                <c:pt idx="12663">
                  <c:v>41782.885416666664</c:v>
                </c:pt>
                <c:pt idx="12664">
                  <c:v>41782.895833333336</c:v>
                </c:pt>
                <c:pt idx="12665">
                  <c:v>41782.90625</c:v>
                </c:pt>
                <c:pt idx="12666">
                  <c:v>41782.916666666664</c:v>
                </c:pt>
                <c:pt idx="12667">
                  <c:v>41782.927083333336</c:v>
                </c:pt>
                <c:pt idx="12668">
                  <c:v>41782.9375</c:v>
                </c:pt>
                <c:pt idx="12669">
                  <c:v>41782.947916666664</c:v>
                </c:pt>
                <c:pt idx="12670">
                  <c:v>41782.958333333336</c:v>
                </c:pt>
                <c:pt idx="12671">
                  <c:v>41782.96875</c:v>
                </c:pt>
                <c:pt idx="12672">
                  <c:v>41782.979166666664</c:v>
                </c:pt>
                <c:pt idx="12673">
                  <c:v>41782.989583333336</c:v>
                </c:pt>
                <c:pt idx="12674">
                  <c:v>41783</c:v>
                </c:pt>
                <c:pt idx="12675">
                  <c:v>41783.010416666664</c:v>
                </c:pt>
                <c:pt idx="12676">
                  <c:v>41783.020833333336</c:v>
                </c:pt>
                <c:pt idx="12677">
                  <c:v>41783.03125</c:v>
                </c:pt>
                <c:pt idx="12678">
                  <c:v>41783.041666666664</c:v>
                </c:pt>
                <c:pt idx="12679">
                  <c:v>41783.052083333336</c:v>
                </c:pt>
                <c:pt idx="12680">
                  <c:v>41783.0625</c:v>
                </c:pt>
                <c:pt idx="12681">
                  <c:v>41783.072916666664</c:v>
                </c:pt>
                <c:pt idx="12682">
                  <c:v>41783.083333333336</c:v>
                </c:pt>
                <c:pt idx="12683">
                  <c:v>41783.09375</c:v>
                </c:pt>
                <c:pt idx="12684">
                  <c:v>41783.104166666664</c:v>
                </c:pt>
                <c:pt idx="12685">
                  <c:v>41783.114583333336</c:v>
                </c:pt>
                <c:pt idx="12686">
                  <c:v>41783.125</c:v>
                </c:pt>
                <c:pt idx="12687">
                  <c:v>41783.135416666664</c:v>
                </c:pt>
                <c:pt idx="12688">
                  <c:v>41783.145833333336</c:v>
                </c:pt>
                <c:pt idx="12689">
                  <c:v>41783.15625</c:v>
                </c:pt>
                <c:pt idx="12690">
                  <c:v>41783.166666666664</c:v>
                </c:pt>
                <c:pt idx="12691">
                  <c:v>41783.177083333336</c:v>
                </c:pt>
                <c:pt idx="12692">
                  <c:v>41783.1875</c:v>
                </c:pt>
                <c:pt idx="12693">
                  <c:v>41783.197916666664</c:v>
                </c:pt>
                <c:pt idx="12694">
                  <c:v>41783.208333333336</c:v>
                </c:pt>
                <c:pt idx="12695">
                  <c:v>41783.21875</c:v>
                </c:pt>
                <c:pt idx="12696">
                  <c:v>41783.229166666664</c:v>
                </c:pt>
                <c:pt idx="12697">
                  <c:v>41783.239583333336</c:v>
                </c:pt>
                <c:pt idx="12698">
                  <c:v>41783.25</c:v>
                </c:pt>
                <c:pt idx="12699">
                  <c:v>41783.260416666664</c:v>
                </c:pt>
                <c:pt idx="12700">
                  <c:v>41783.270833333336</c:v>
                </c:pt>
                <c:pt idx="12701">
                  <c:v>41783.28125</c:v>
                </c:pt>
                <c:pt idx="12702">
                  <c:v>41783.291666666664</c:v>
                </c:pt>
                <c:pt idx="12703">
                  <c:v>41783.302083333336</c:v>
                </c:pt>
                <c:pt idx="12704">
                  <c:v>41783.3125</c:v>
                </c:pt>
                <c:pt idx="12705">
                  <c:v>41783.322916666664</c:v>
                </c:pt>
                <c:pt idx="12706">
                  <c:v>41783.333333333336</c:v>
                </c:pt>
                <c:pt idx="12707">
                  <c:v>41783.34375</c:v>
                </c:pt>
                <c:pt idx="12708">
                  <c:v>41783.354166666664</c:v>
                </c:pt>
                <c:pt idx="12709">
                  <c:v>41783.364583333336</c:v>
                </c:pt>
                <c:pt idx="12710">
                  <c:v>41783.375</c:v>
                </c:pt>
                <c:pt idx="12711">
                  <c:v>41783.385416666664</c:v>
                </c:pt>
                <c:pt idx="12712">
                  <c:v>41783.395833333336</c:v>
                </c:pt>
                <c:pt idx="12713">
                  <c:v>41783.40625</c:v>
                </c:pt>
                <c:pt idx="12714">
                  <c:v>41783.416666666664</c:v>
                </c:pt>
                <c:pt idx="12715">
                  <c:v>41783.427083333336</c:v>
                </c:pt>
                <c:pt idx="12716">
                  <c:v>41783.4375</c:v>
                </c:pt>
                <c:pt idx="12717">
                  <c:v>41783.447916666664</c:v>
                </c:pt>
                <c:pt idx="12718">
                  <c:v>41783.458333333336</c:v>
                </c:pt>
                <c:pt idx="12719">
                  <c:v>41783.46875</c:v>
                </c:pt>
                <c:pt idx="12720">
                  <c:v>41783.479166666664</c:v>
                </c:pt>
                <c:pt idx="12721">
                  <c:v>41783.489583333336</c:v>
                </c:pt>
                <c:pt idx="12722">
                  <c:v>41783.5</c:v>
                </c:pt>
                <c:pt idx="12723">
                  <c:v>41783.510416666664</c:v>
                </c:pt>
                <c:pt idx="12724">
                  <c:v>41783.520833333336</c:v>
                </c:pt>
                <c:pt idx="12725">
                  <c:v>41783.53125</c:v>
                </c:pt>
                <c:pt idx="12726">
                  <c:v>41783.541666666664</c:v>
                </c:pt>
                <c:pt idx="12727">
                  <c:v>41783.552083333336</c:v>
                </c:pt>
                <c:pt idx="12728">
                  <c:v>41783.5625</c:v>
                </c:pt>
                <c:pt idx="12729">
                  <c:v>41783.572916666664</c:v>
                </c:pt>
                <c:pt idx="12730">
                  <c:v>41783.583333333336</c:v>
                </c:pt>
                <c:pt idx="12731">
                  <c:v>41783.59375</c:v>
                </c:pt>
                <c:pt idx="12732">
                  <c:v>41783.604166666664</c:v>
                </c:pt>
                <c:pt idx="12733">
                  <c:v>41783.614583333336</c:v>
                </c:pt>
                <c:pt idx="12734">
                  <c:v>41783.625</c:v>
                </c:pt>
                <c:pt idx="12735">
                  <c:v>41783.635416666664</c:v>
                </c:pt>
                <c:pt idx="12736">
                  <c:v>41783.645833333336</c:v>
                </c:pt>
                <c:pt idx="12737">
                  <c:v>41783.65625</c:v>
                </c:pt>
                <c:pt idx="12738">
                  <c:v>41783.666666666664</c:v>
                </c:pt>
                <c:pt idx="12739">
                  <c:v>41783.677083333336</c:v>
                </c:pt>
                <c:pt idx="12740">
                  <c:v>41783.6875</c:v>
                </c:pt>
                <c:pt idx="12741">
                  <c:v>41783.697916666664</c:v>
                </c:pt>
                <c:pt idx="12742">
                  <c:v>41783.708333333336</c:v>
                </c:pt>
                <c:pt idx="12743">
                  <c:v>41783.71875</c:v>
                </c:pt>
                <c:pt idx="12744">
                  <c:v>41783.729166666664</c:v>
                </c:pt>
                <c:pt idx="12745">
                  <c:v>41783.739583333336</c:v>
                </c:pt>
                <c:pt idx="12746">
                  <c:v>41783.75</c:v>
                </c:pt>
                <c:pt idx="12747">
                  <c:v>41783.760416666664</c:v>
                </c:pt>
                <c:pt idx="12748">
                  <c:v>41783.770833333336</c:v>
                </c:pt>
                <c:pt idx="12749">
                  <c:v>41783.78125</c:v>
                </c:pt>
                <c:pt idx="12750">
                  <c:v>41783.791666666664</c:v>
                </c:pt>
                <c:pt idx="12751">
                  <c:v>41783.802083333336</c:v>
                </c:pt>
                <c:pt idx="12752">
                  <c:v>41783.8125</c:v>
                </c:pt>
                <c:pt idx="12753">
                  <c:v>41783.822916666664</c:v>
                </c:pt>
                <c:pt idx="12754">
                  <c:v>41783.833333333336</c:v>
                </c:pt>
                <c:pt idx="12755">
                  <c:v>41783.84375</c:v>
                </c:pt>
                <c:pt idx="12756">
                  <c:v>41783.854166666664</c:v>
                </c:pt>
                <c:pt idx="12757">
                  <c:v>41783.864583333336</c:v>
                </c:pt>
                <c:pt idx="12758">
                  <c:v>41783.875</c:v>
                </c:pt>
                <c:pt idx="12759">
                  <c:v>41783.885416666664</c:v>
                </c:pt>
                <c:pt idx="12760">
                  <c:v>41783.895833333336</c:v>
                </c:pt>
                <c:pt idx="12761">
                  <c:v>41783.90625</c:v>
                </c:pt>
                <c:pt idx="12762">
                  <c:v>41783.916666666664</c:v>
                </c:pt>
                <c:pt idx="12763">
                  <c:v>41783.927083333336</c:v>
                </c:pt>
                <c:pt idx="12764">
                  <c:v>41783.9375</c:v>
                </c:pt>
                <c:pt idx="12765">
                  <c:v>41783.947916666664</c:v>
                </c:pt>
                <c:pt idx="12766">
                  <c:v>41783.958333333336</c:v>
                </c:pt>
                <c:pt idx="12767">
                  <c:v>41783.96875</c:v>
                </c:pt>
                <c:pt idx="12768">
                  <c:v>41783.979166666664</c:v>
                </c:pt>
                <c:pt idx="12769">
                  <c:v>41783.989583333336</c:v>
                </c:pt>
                <c:pt idx="12770">
                  <c:v>41784</c:v>
                </c:pt>
                <c:pt idx="12771">
                  <c:v>41784.010416666664</c:v>
                </c:pt>
                <c:pt idx="12772">
                  <c:v>41784.020833333336</c:v>
                </c:pt>
                <c:pt idx="12773">
                  <c:v>41784.03125</c:v>
                </c:pt>
                <c:pt idx="12774">
                  <c:v>41784.041666666664</c:v>
                </c:pt>
                <c:pt idx="12775">
                  <c:v>41784.052083333336</c:v>
                </c:pt>
                <c:pt idx="12776">
                  <c:v>41784.0625</c:v>
                </c:pt>
                <c:pt idx="12777">
                  <c:v>41784.072916666664</c:v>
                </c:pt>
                <c:pt idx="12778">
                  <c:v>41784.083333333336</c:v>
                </c:pt>
                <c:pt idx="12779">
                  <c:v>41784.09375</c:v>
                </c:pt>
                <c:pt idx="12780">
                  <c:v>41784.104166666664</c:v>
                </c:pt>
                <c:pt idx="12781">
                  <c:v>41784.114583333336</c:v>
                </c:pt>
                <c:pt idx="12782">
                  <c:v>41784.125</c:v>
                </c:pt>
                <c:pt idx="12783">
                  <c:v>41784.135416666664</c:v>
                </c:pt>
                <c:pt idx="12784">
                  <c:v>41784.145833333336</c:v>
                </c:pt>
                <c:pt idx="12785">
                  <c:v>41784.15625</c:v>
                </c:pt>
                <c:pt idx="12786">
                  <c:v>41784.166666666664</c:v>
                </c:pt>
                <c:pt idx="12787">
                  <c:v>41784.177083333336</c:v>
                </c:pt>
                <c:pt idx="12788">
                  <c:v>41784.1875</c:v>
                </c:pt>
                <c:pt idx="12789">
                  <c:v>41784.197916666664</c:v>
                </c:pt>
                <c:pt idx="12790">
                  <c:v>41784.208333333336</c:v>
                </c:pt>
                <c:pt idx="12791">
                  <c:v>41784.21875</c:v>
                </c:pt>
                <c:pt idx="12792">
                  <c:v>41784.229166666664</c:v>
                </c:pt>
                <c:pt idx="12793">
                  <c:v>41784.239583333336</c:v>
                </c:pt>
                <c:pt idx="12794">
                  <c:v>41784.25</c:v>
                </c:pt>
                <c:pt idx="12795">
                  <c:v>41784.260416666664</c:v>
                </c:pt>
                <c:pt idx="12796">
                  <c:v>41784.270833333336</c:v>
                </c:pt>
                <c:pt idx="12797">
                  <c:v>41784.28125</c:v>
                </c:pt>
                <c:pt idx="12798">
                  <c:v>41784.291666666664</c:v>
                </c:pt>
                <c:pt idx="12799">
                  <c:v>41784.302083333336</c:v>
                </c:pt>
                <c:pt idx="12800">
                  <c:v>41784.3125</c:v>
                </c:pt>
                <c:pt idx="12801">
                  <c:v>41784.322916666664</c:v>
                </c:pt>
                <c:pt idx="12802">
                  <c:v>41784.333333333336</c:v>
                </c:pt>
                <c:pt idx="12803">
                  <c:v>41784.34375</c:v>
                </c:pt>
                <c:pt idx="12804">
                  <c:v>41784.354166666664</c:v>
                </c:pt>
                <c:pt idx="12805">
                  <c:v>41784.364583333336</c:v>
                </c:pt>
                <c:pt idx="12806">
                  <c:v>41784.375</c:v>
                </c:pt>
                <c:pt idx="12807">
                  <c:v>41784.385416666664</c:v>
                </c:pt>
                <c:pt idx="12808">
                  <c:v>41784.395833333336</c:v>
                </c:pt>
                <c:pt idx="12809">
                  <c:v>41784.40625</c:v>
                </c:pt>
                <c:pt idx="12810">
                  <c:v>41784.416666666664</c:v>
                </c:pt>
                <c:pt idx="12811">
                  <c:v>41784.427083333336</c:v>
                </c:pt>
                <c:pt idx="12812">
                  <c:v>41784.4375</c:v>
                </c:pt>
                <c:pt idx="12813">
                  <c:v>41784.447916666664</c:v>
                </c:pt>
                <c:pt idx="12814">
                  <c:v>41784.458333333336</c:v>
                </c:pt>
                <c:pt idx="12815">
                  <c:v>41784.46875</c:v>
                </c:pt>
                <c:pt idx="12816">
                  <c:v>41784.479166666664</c:v>
                </c:pt>
                <c:pt idx="12817">
                  <c:v>41784.489583333336</c:v>
                </c:pt>
                <c:pt idx="12818">
                  <c:v>41784.5</c:v>
                </c:pt>
                <c:pt idx="12819">
                  <c:v>41784.510416666664</c:v>
                </c:pt>
                <c:pt idx="12820">
                  <c:v>41784.520833333336</c:v>
                </c:pt>
                <c:pt idx="12821">
                  <c:v>41784.53125</c:v>
                </c:pt>
                <c:pt idx="12822">
                  <c:v>41784.541666666664</c:v>
                </c:pt>
                <c:pt idx="12823">
                  <c:v>41784.552083333336</c:v>
                </c:pt>
                <c:pt idx="12824">
                  <c:v>41784.5625</c:v>
                </c:pt>
                <c:pt idx="12825">
                  <c:v>41784.572916666664</c:v>
                </c:pt>
                <c:pt idx="12826">
                  <c:v>41784.583333333336</c:v>
                </c:pt>
                <c:pt idx="12827">
                  <c:v>41784.59375</c:v>
                </c:pt>
                <c:pt idx="12828">
                  <c:v>41784.604166666664</c:v>
                </c:pt>
                <c:pt idx="12829">
                  <c:v>41784.614583333336</c:v>
                </c:pt>
                <c:pt idx="12830">
                  <c:v>41784.625</c:v>
                </c:pt>
                <c:pt idx="12831">
                  <c:v>41784.635416666664</c:v>
                </c:pt>
                <c:pt idx="12832">
                  <c:v>41784.645833333336</c:v>
                </c:pt>
                <c:pt idx="12833">
                  <c:v>41784.65625</c:v>
                </c:pt>
                <c:pt idx="12834">
                  <c:v>41784.666666666664</c:v>
                </c:pt>
                <c:pt idx="12835">
                  <c:v>41784.677083333336</c:v>
                </c:pt>
                <c:pt idx="12836">
                  <c:v>41784.6875</c:v>
                </c:pt>
                <c:pt idx="12837">
                  <c:v>41784.697916666664</c:v>
                </c:pt>
                <c:pt idx="12838">
                  <c:v>41784.708333333336</c:v>
                </c:pt>
                <c:pt idx="12839">
                  <c:v>41784.71875</c:v>
                </c:pt>
                <c:pt idx="12840">
                  <c:v>41784.729166666664</c:v>
                </c:pt>
                <c:pt idx="12841">
                  <c:v>41784.739583333336</c:v>
                </c:pt>
                <c:pt idx="12842">
                  <c:v>41784.75</c:v>
                </c:pt>
                <c:pt idx="12843">
                  <c:v>41784.760416666664</c:v>
                </c:pt>
                <c:pt idx="12844">
                  <c:v>41784.770833333336</c:v>
                </c:pt>
                <c:pt idx="12845">
                  <c:v>41784.78125</c:v>
                </c:pt>
                <c:pt idx="12846">
                  <c:v>41784.791666666664</c:v>
                </c:pt>
                <c:pt idx="12847">
                  <c:v>41784.802083333336</c:v>
                </c:pt>
                <c:pt idx="12848">
                  <c:v>41784.8125</c:v>
                </c:pt>
                <c:pt idx="12849">
                  <c:v>41784.822916666664</c:v>
                </c:pt>
                <c:pt idx="12850">
                  <c:v>41784.833333333336</c:v>
                </c:pt>
                <c:pt idx="12851">
                  <c:v>41784.84375</c:v>
                </c:pt>
                <c:pt idx="12852">
                  <c:v>41784.854166666664</c:v>
                </c:pt>
                <c:pt idx="12853">
                  <c:v>41784.864583333336</c:v>
                </c:pt>
                <c:pt idx="12854">
                  <c:v>41784.875</c:v>
                </c:pt>
                <c:pt idx="12855">
                  <c:v>41784.885416666664</c:v>
                </c:pt>
                <c:pt idx="12856">
                  <c:v>41784.895833333336</c:v>
                </c:pt>
                <c:pt idx="12857">
                  <c:v>41784.90625</c:v>
                </c:pt>
                <c:pt idx="12858">
                  <c:v>41784.916666666664</c:v>
                </c:pt>
                <c:pt idx="12859">
                  <c:v>41784.927083333336</c:v>
                </c:pt>
                <c:pt idx="12860">
                  <c:v>41784.9375</c:v>
                </c:pt>
                <c:pt idx="12861">
                  <c:v>41784.947916666664</c:v>
                </c:pt>
                <c:pt idx="12862">
                  <c:v>41784.958333333336</c:v>
                </c:pt>
                <c:pt idx="12863">
                  <c:v>41784.96875</c:v>
                </c:pt>
                <c:pt idx="12864">
                  <c:v>41784.979166666664</c:v>
                </c:pt>
                <c:pt idx="12865">
                  <c:v>41784.989583333336</c:v>
                </c:pt>
                <c:pt idx="12866">
                  <c:v>41785</c:v>
                </c:pt>
                <c:pt idx="12867">
                  <c:v>41785.010416666664</c:v>
                </c:pt>
                <c:pt idx="12868">
                  <c:v>41785.020833333336</c:v>
                </c:pt>
                <c:pt idx="12869">
                  <c:v>41785.03125</c:v>
                </c:pt>
                <c:pt idx="12870">
                  <c:v>41785.041666666664</c:v>
                </c:pt>
                <c:pt idx="12871">
                  <c:v>41785.052083333336</c:v>
                </c:pt>
                <c:pt idx="12872">
                  <c:v>41785.0625</c:v>
                </c:pt>
                <c:pt idx="12873">
                  <c:v>41785.072916666664</c:v>
                </c:pt>
                <c:pt idx="12874">
                  <c:v>41785.083333333336</c:v>
                </c:pt>
                <c:pt idx="12875">
                  <c:v>41785.09375</c:v>
                </c:pt>
                <c:pt idx="12876">
                  <c:v>41785.104166666664</c:v>
                </c:pt>
                <c:pt idx="12877">
                  <c:v>41785.114583333336</c:v>
                </c:pt>
                <c:pt idx="12878">
                  <c:v>41785.125</c:v>
                </c:pt>
                <c:pt idx="12879">
                  <c:v>41785.135416666664</c:v>
                </c:pt>
                <c:pt idx="12880">
                  <c:v>41785.145833333336</c:v>
                </c:pt>
                <c:pt idx="12881">
                  <c:v>41785.15625</c:v>
                </c:pt>
                <c:pt idx="12882">
                  <c:v>41785.166666666664</c:v>
                </c:pt>
                <c:pt idx="12883">
                  <c:v>41785.177083333336</c:v>
                </c:pt>
                <c:pt idx="12884">
                  <c:v>41785.1875</c:v>
                </c:pt>
                <c:pt idx="12885">
                  <c:v>41785.197916666664</c:v>
                </c:pt>
                <c:pt idx="12886">
                  <c:v>41785.208333333336</c:v>
                </c:pt>
                <c:pt idx="12887">
                  <c:v>41785.21875</c:v>
                </c:pt>
                <c:pt idx="12888">
                  <c:v>41785.229166666664</c:v>
                </c:pt>
                <c:pt idx="12889">
                  <c:v>41785.239583333336</c:v>
                </c:pt>
                <c:pt idx="12890">
                  <c:v>41785.25</c:v>
                </c:pt>
                <c:pt idx="12891">
                  <c:v>41785.260416666664</c:v>
                </c:pt>
                <c:pt idx="12892">
                  <c:v>41785.270833333336</c:v>
                </c:pt>
                <c:pt idx="12893">
                  <c:v>41785.28125</c:v>
                </c:pt>
                <c:pt idx="12894">
                  <c:v>41785.291666666664</c:v>
                </c:pt>
                <c:pt idx="12895">
                  <c:v>41785.302083333336</c:v>
                </c:pt>
                <c:pt idx="12896">
                  <c:v>41785.3125</c:v>
                </c:pt>
                <c:pt idx="12897">
                  <c:v>41785.322916666664</c:v>
                </c:pt>
                <c:pt idx="12898">
                  <c:v>41785.333333333336</c:v>
                </c:pt>
                <c:pt idx="12899">
                  <c:v>41785.34375</c:v>
                </c:pt>
                <c:pt idx="12900">
                  <c:v>41785.354166666664</c:v>
                </c:pt>
                <c:pt idx="12901">
                  <c:v>41785.364583333336</c:v>
                </c:pt>
                <c:pt idx="12902">
                  <c:v>41785.375</c:v>
                </c:pt>
                <c:pt idx="12903">
                  <c:v>41785.385416666664</c:v>
                </c:pt>
                <c:pt idx="12904">
                  <c:v>41785.395833333336</c:v>
                </c:pt>
                <c:pt idx="12905">
                  <c:v>41785.40625</c:v>
                </c:pt>
                <c:pt idx="12906">
                  <c:v>41785.416666666664</c:v>
                </c:pt>
                <c:pt idx="12907">
                  <c:v>41785.427083333336</c:v>
                </c:pt>
                <c:pt idx="12908">
                  <c:v>41785.4375</c:v>
                </c:pt>
                <c:pt idx="12909">
                  <c:v>41785.447916666664</c:v>
                </c:pt>
                <c:pt idx="12910">
                  <c:v>41785.458333333336</c:v>
                </c:pt>
                <c:pt idx="12911">
                  <c:v>41785.46875</c:v>
                </c:pt>
                <c:pt idx="12912">
                  <c:v>41785.479166666664</c:v>
                </c:pt>
                <c:pt idx="12913">
                  <c:v>41785.489583333336</c:v>
                </c:pt>
                <c:pt idx="12914">
                  <c:v>41785.5</c:v>
                </c:pt>
                <c:pt idx="12915">
                  <c:v>41785.510416666664</c:v>
                </c:pt>
                <c:pt idx="12916">
                  <c:v>41785.520833333336</c:v>
                </c:pt>
                <c:pt idx="12917">
                  <c:v>41785.53125</c:v>
                </c:pt>
                <c:pt idx="12918">
                  <c:v>41785.541666666664</c:v>
                </c:pt>
                <c:pt idx="12919">
                  <c:v>41785.552083333336</c:v>
                </c:pt>
                <c:pt idx="12920">
                  <c:v>41785.5625</c:v>
                </c:pt>
                <c:pt idx="12921">
                  <c:v>41785.572916666664</c:v>
                </c:pt>
                <c:pt idx="12922">
                  <c:v>41785.583333333336</c:v>
                </c:pt>
                <c:pt idx="12923">
                  <c:v>41785.59375</c:v>
                </c:pt>
                <c:pt idx="12924">
                  <c:v>41785.604166666664</c:v>
                </c:pt>
                <c:pt idx="12925">
                  <c:v>41785.614583333336</c:v>
                </c:pt>
                <c:pt idx="12926">
                  <c:v>41785.625</c:v>
                </c:pt>
                <c:pt idx="12927">
                  <c:v>41785.635416666664</c:v>
                </c:pt>
                <c:pt idx="12928">
                  <c:v>41785.645833333336</c:v>
                </c:pt>
                <c:pt idx="12929">
                  <c:v>41785.65625</c:v>
                </c:pt>
                <c:pt idx="12930">
                  <c:v>41785.666666666664</c:v>
                </c:pt>
                <c:pt idx="12931">
                  <c:v>41785.677083333336</c:v>
                </c:pt>
                <c:pt idx="12932">
                  <c:v>41785.6875</c:v>
                </c:pt>
                <c:pt idx="12933">
                  <c:v>41785.697916666664</c:v>
                </c:pt>
                <c:pt idx="12934">
                  <c:v>41785.708333333336</c:v>
                </c:pt>
                <c:pt idx="12935">
                  <c:v>41785.71875</c:v>
                </c:pt>
                <c:pt idx="12936">
                  <c:v>41785.729166666664</c:v>
                </c:pt>
                <c:pt idx="12937">
                  <c:v>41785.739583333336</c:v>
                </c:pt>
                <c:pt idx="12938">
                  <c:v>41785.75</c:v>
                </c:pt>
                <c:pt idx="12939">
                  <c:v>41785.760416666664</c:v>
                </c:pt>
                <c:pt idx="12940">
                  <c:v>41785.770833333336</c:v>
                </c:pt>
                <c:pt idx="12941">
                  <c:v>41785.78125</c:v>
                </c:pt>
                <c:pt idx="12942">
                  <c:v>41785.791666666664</c:v>
                </c:pt>
                <c:pt idx="12943">
                  <c:v>41785.802083333336</c:v>
                </c:pt>
                <c:pt idx="12944">
                  <c:v>41785.8125</c:v>
                </c:pt>
                <c:pt idx="12945">
                  <c:v>41785.822916666664</c:v>
                </c:pt>
                <c:pt idx="12946">
                  <c:v>41785.833333333336</c:v>
                </c:pt>
                <c:pt idx="12947">
                  <c:v>41785.84375</c:v>
                </c:pt>
                <c:pt idx="12948">
                  <c:v>41785.854166666664</c:v>
                </c:pt>
                <c:pt idx="12949">
                  <c:v>41785.864583333336</c:v>
                </c:pt>
                <c:pt idx="12950">
                  <c:v>41785.875</c:v>
                </c:pt>
                <c:pt idx="12951">
                  <c:v>41785.885416666664</c:v>
                </c:pt>
                <c:pt idx="12952">
                  <c:v>41785.895833333336</c:v>
                </c:pt>
                <c:pt idx="12953">
                  <c:v>41785.90625</c:v>
                </c:pt>
                <c:pt idx="12954">
                  <c:v>41785.916666666664</c:v>
                </c:pt>
                <c:pt idx="12955">
                  <c:v>41785.927083333336</c:v>
                </c:pt>
                <c:pt idx="12956">
                  <c:v>41785.9375</c:v>
                </c:pt>
                <c:pt idx="12957">
                  <c:v>41785.947916666664</c:v>
                </c:pt>
                <c:pt idx="12958">
                  <c:v>41785.958333333336</c:v>
                </c:pt>
                <c:pt idx="12959">
                  <c:v>41785.96875</c:v>
                </c:pt>
                <c:pt idx="12960">
                  <c:v>41785.979166666664</c:v>
                </c:pt>
                <c:pt idx="12961">
                  <c:v>41785.989583333336</c:v>
                </c:pt>
                <c:pt idx="12962">
                  <c:v>41786</c:v>
                </c:pt>
                <c:pt idx="12963">
                  <c:v>41786.010416666664</c:v>
                </c:pt>
                <c:pt idx="12964">
                  <c:v>41786.020833333336</c:v>
                </c:pt>
                <c:pt idx="12965">
                  <c:v>41786.03125</c:v>
                </c:pt>
                <c:pt idx="12966">
                  <c:v>41786.041666666664</c:v>
                </c:pt>
                <c:pt idx="12967">
                  <c:v>41786.052083333336</c:v>
                </c:pt>
                <c:pt idx="12968">
                  <c:v>41786.0625</c:v>
                </c:pt>
                <c:pt idx="12969">
                  <c:v>41786.072916666664</c:v>
                </c:pt>
                <c:pt idx="12970">
                  <c:v>41786.083333333336</c:v>
                </c:pt>
                <c:pt idx="12971">
                  <c:v>41786.09375</c:v>
                </c:pt>
                <c:pt idx="12972">
                  <c:v>41786.104166666664</c:v>
                </c:pt>
                <c:pt idx="12973">
                  <c:v>41786.114583333336</c:v>
                </c:pt>
                <c:pt idx="12974">
                  <c:v>41786.125</c:v>
                </c:pt>
                <c:pt idx="12975">
                  <c:v>41786.135416666664</c:v>
                </c:pt>
                <c:pt idx="12976">
                  <c:v>41786.145833333336</c:v>
                </c:pt>
                <c:pt idx="12977">
                  <c:v>41786.15625</c:v>
                </c:pt>
                <c:pt idx="12978">
                  <c:v>41786.166666666664</c:v>
                </c:pt>
                <c:pt idx="12979">
                  <c:v>41786.177083333336</c:v>
                </c:pt>
                <c:pt idx="12980">
                  <c:v>41786.1875</c:v>
                </c:pt>
                <c:pt idx="12981">
                  <c:v>41786.197916666664</c:v>
                </c:pt>
                <c:pt idx="12982">
                  <c:v>41786.208333333336</c:v>
                </c:pt>
                <c:pt idx="12983">
                  <c:v>41786.21875</c:v>
                </c:pt>
                <c:pt idx="12984">
                  <c:v>41786.229166666664</c:v>
                </c:pt>
                <c:pt idx="12985">
                  <c:v>41786.239583333336</c:v>
                </c:pt>
                <c:pt idx="12986">
                  <c:v>41786.25</c:v>
                </c:pt>
                <c:pt idx="12987">
                  <c:v>41786.260416666664</c:v>
                </c:pt>
                <c:pt idx="12988">
                  <c:v>41786.270833333336</c:v>
                </c:pt>
                <c:pt idx="12989">
                  <c:v>41786.28125</c:v>
                </c:pt>
                <c:pt idx="12990">
                  <c:v>41786.291666666664</c:v>
                </c:pt>
                <c:pt idx="12991">
                  <c:v>41786.302083333336</c:v>
                </c:pt>
                <c:pt idx="12992">
                  <c:v>41786.3125</c:v>
                </c:pt>
                <c:pt idx="12993">
                  <c:v>41786.322916666664</c:v>
                </c:pt>
                <c:pt idx="12994">
                  <c:v>41786.333333333336</c:v>
                </c:pt>
                <c:pt idx="12995">
                  <c:v>41786.34375</c:v>
                </c:pt>
                <c:pt idx="12996">
                  <c:v>41786.354166666664</c:v>
                </c:pt>
                <c:pt idx="12997">
                  <c:v>41786.364583333336</c:v>
                </c:pt>
                <c:pt idx="12998">
                  <c:v>41786.375</c:v>
                </c:pt>
                <c:pt idx="12999">
                  <c:v>41786.385416666664</c:v>
                </c:pt>
                <c:pt idx="13000">
                  <c:v>41786.395833333336</c:v>
                </c:pt>
                <c:pt idx="13001">
                  <c:v>41786.40625</c:v>
                </c:pt>
                <c:pt idx="13002">
                  <c:v>41786.416666666664</c:v>
                </c:pt>
                <c:pt idx="13003">
                  <c:v>41786.427083333336</c:v>
                </c:pt>
                <c:pt idx="13004">
                  <c:v>41786.4375</c:v>
                </c:pt>
                <c:pt idx="13005">
                  <c:v>41786.447916666664</c:v>
                </c:pt>
                <c:pt idx="13006">
                  <c:v>41786.458333333336</c:v>
                </c:pt>
                <c:pt idx="13007">
                  <c:v>41786.46875</c:v>
                </c:pt>
                <c:pt idx="13008">
                  <c:v>41786.479166666664</c:v>
                </c:pt>
                <c:pt idx="13009">
                  <c:v>41786.489583333336</c:v>
                </c:pt>
                <c:pt idx="13010">
                  <c:v>41786.5</c:v>
                </c:pt>
                <c:pt idx="13011">
                  <c:v>41786.510416666664</c:v>
                </c:pt>
                <c:pt idx="13012">
                  <c:v>41786.520833333336</c:v>
                </c:pt>
                <c:pt idx="13013">
                  <c:v>41786.53125</c:v>
                </c:pt>
                <c:pt idx="13014">
                  <c:v>41786.541666666664</c:v>
                </c:pt>
                <c:pt idx="13015">
                  <c:v>41786.552083333336</c:v>
                </c:pt>
                <c:pt idx="13016">
                  <c:v>41786.5625</c:v>
                </c:pt>
                <c:pt idx="13017">
                  <c:v>41786.572916666664</c:v>
                </c:pt>
                <c:pt idx="13018">
                  <c:v>41786.583333333336</c:v>
                </c:pt>
                <c:pt idx="13019">
                  <c:v>41786.59375</c:v>
                </c:pt>
                <c:pt idx="13020">
                  <c:v>41786.604166666664</c:v>
                </c:pt>
                <c:pt idx="13021">
                  <c:v>41786.614583333336</c:v>
                </c:pt>
                <c:pt idx="13022">
                  <c:v>41786.625</c:v>
                </c:pt>
                <c:pt idx="13023">
                  <c:v>41786.635416666664</c:v>
                </c:pt>
                <c:pt idx="13024">
                  <c:v>41786.645833333336</c:v>
                </c:pt>
                <c:pt idx="13025">
                  <c:v>41786.65625</c:v>
                </c:pt>
                <c:pt idx="13026">
                  <c:v>41786.666666666664</c:v>
                </c:pt>
                <c:pt idx="13027">
                  <c:v>41786.677083333336</c:v>
                </c:pt>
                <c:pt idx="13028">
                  <c:v>41786.6875</c:v>
                </c:pt>
                <c:pt idx="13029">
                  <c:v>41786.697916666664</c:v>
                </c:pt>
                <c:pt idx="13030">
                  <c:v>41786.708333333336</c:v>
                </c:pt>
                <c:pt idx="13031">
                  <c:v>41786.71875</c:v>
                </c:pt>
                <c:pt idx="13032">
                  <c:v>41786.729166666664</c:v>
                </c:pt>
                <c:pt idx="13033">
                  <c:v>41786.739583333336</c:v>
                </c:pt>
                <c:pt idx="13034">
                  <c:v>41786.75</c:v>
                </c:pt>
                <c:pt idx="13035">
                  <c:v>41786.760416666664</c:v>
                </c:pt>
                <c:pt idx="13036">
                  <c:v>41786.770833333336</c:v>
                </c:pt>
                <c:pt idx="13037">
                  <c:v>41786.78125</c:v>
                </c:pt>
                <c:pt idx="13038">
                  <c:v>41786.791666666664</c:v>
                </c:pt>
                <c:pt idx="13039">
                  <c:v>41786.802083333336</c:v>
                </c:pt>
                <c:pt idx="13040">
                  <c:v>41786.8125</c:v>
                </c:pt>
                <c:pt idx="13041">
                  <c:v>41786.822916666664</c:v>
                </c:pt>
                <c:pt idx="13042">
                  <c:v>41786.833333333336</c:v>
                </c:pt>
                <c:pt idx="13043">
                  <c:v>41786.84375</c:v>
                </c:pt>
                <c:pt idx="13044">
                  <c:v>41786.854166666664</c:v>
                </c:pt>
                <c:pt idx="13045">
                  <c:v>41786.864583333336</c:v>
                </c:pt>
                <c:pt idx="13046">
                  <c:v>41786.875</c:v>
                </c:pt>
                <c:pt idx="13047">
                  <c:v>41786.885416666664</c:v>
                </c:pt>
                <c:pt idx="13048">
                  <c:v>41786.895833333336</c:v>
                </c:pt>
                <c:pt idx="13049">
                  <c:v>41786.90625</c:v>
                </c:pt>
                <c:pt idx="13050">
                  <c:v>41786.916666666664</c:v>
                </c:pt>
                <c:pt idx="13051">
                  <c:v>41786.927083333336</c:v>
                </c:pt>
                <c:pt idx="13052">
                  <c:v>41786.9375</c:v>
                </c:pt>
                <c:pt idx="13053">
                  <c:v>41786.947916666664</c:v>
                </c:pt>
                <c:pt idx="13054">
                  <c:v>41786.958333333336</c:v>
                </c:pt>
                <c:pt idx="13055">
                  <c:v>41786.96875</c:v>
                </c:pt>
                <c:pt idx="13056">
                  <c:v>41786.979166666664</c:v>
                </c:pt>
                <c:pt idx="13057">
                  <c:v>41786.989583333336</c:v>
                </c:pt>
                <c:pt idx="13058">
                  <c:v>41787</c:v>
                </c:pt>
                <c:pt idx="13059">
                  <c:v>41787.010416666664</c:v>
                </c:pt>
                <c:pt idx="13060">
                  <c:v>41787.020833333336</c:v>
                </c:pt>
                <c:pt idx="13061">
                  <c:v>41787.03125</c:v>
                </c:pt>
                <c:pt idx="13062">
                  <c:v>41787.041666666664</c:v>
                </c:pt>
                <c:pt idx="13063">
                  <c:v>41787.052083333336</c:v>
                </c:pt>
                <c:pt idx="13064">
                  <c:v>41787.0625</c:v>
                </c:pt>
                <c:pt idx="13065">
                  <c:v>41787.072916666664</c:v>
                </c:pt>
                <c:pt idx="13066">
                  <c:v>41787.083333333336</c:v>
                </c:pt>
                <c:pt idx="13067">
                  <c:v>41787.09375</c:v>
                </c:pt>
                <c:pt idx="13068">
                  <c:v>41787.104166666664</c:v>
                </c:pt>
                <c:pt idx="13069">
                  <c:v>41787.114583333336</c:v>
                </c:pt>
                <c:pt idx="13070">
                  <c:v>41787.125</c:v>
                </c:pt>
                <c:pt idx="13071">
                  <c:v>41787.135416666664</c:v>
                </c:pt>
                <c:pt idx="13072">
                  <c:v>41787.145833333336</c:v>
                </c:pt>
                <c:pt idx="13073">
                  <c:v>41787.15625</c:v>
                </c:pt>
                <c:pt idx="13074">
                  <c:v>41787.166666666664</c:v>
                </c:pt>
                <c:pt idx="13075">
                  <c:v>41787.177083333336</c:v>
                </c:pt>
                <c:pt idx="13076">
                  <c:v>41787.1875</c:v>
                </c:pt>
                <c:pt idx="13077">
                  <c:v>41787.197916666664</c:v>
                </c:pt>
                <c:pt idx="13078">
                  <c:v>41787.208333333336</c:v>
                </c:pt>
                <c:pt idx="13079">
                  <c:v>41787.21875</c:v>
                </c:pt>
                <c:pt idx="13080">
                  <c:v>41787.229166666664</c:v>
                </c:pt>
                <c:pt idx="13081">
                  <c:v>41787.239583333336</c:v>
                </c:pt>
                <c:pt idx="13082">
                  <c:v>41787.25</c:v>
                </c:pt>
                <c:pt idx="13083">
                  <c:v>41787.260416666664</c:v>
                </c:pt>
                <c:pt idx="13084">
                  <c:v>41787.270833333336</c:v>
                </c:pt>
                <c:pt idx="13085">
                  <c:v>41787.28125</c:v>
                </c:pt>
                <c:pt idx="13086">
                  <c:v>41787.291666666664</c:v>
                </c:pt>
                <c:pt idx="13087">
                  <c:v>41787.302083333336</c:v>
                </c:pt>
                <c:pt idx="13088">
                  <c:v>41787.3125</c:v>
                </c:pt>
                <c:pt idx="13089">
                  <c:v>41787.322916666664</c:v>
                </c:pt>
                <c:pt idx="13090">
                  <c:v>41787.333333333336</c:v>
                </c:pt>
                <c:pt idx="13091">
                  <c:v>41787.34375</c:v>
                </c:pt>
                <c:pt idx="13092">
                  <c:v>41787.354166666664</c:v>
                </c:pt>
                <c:pt idx="13093">
                  <c:v>41787.364583333336</c:v>
                </c:pt>
                <c:pt idx="13094">
                  <c:v>41787.375</c:v>
                </c:pt>
                <c:pt idx="13095">
                  <c:v>41787.385416666664</c:v>
                </c:pt>
                <c:pt idx="13096">
                  <c:v>41787.395833333336</c:v>
                </c:pt>
                <c:pt idx="13097">
                  <c:v>41787.40625</c:v>
                </c:pt>
                <c:pt idx="13098">
                  <c:v>41787.416666666664</c:v>
                </c:pt>
                <c:pt idx="13099">
                  <c:v>41787.427083333336</c:v>
                </c:pt>
                <c:pt idx="13100">
                  <c:v>41787.4375</c:v>
                </c:pt>
                <c:pt idx="13101">
                  <c:v>41787.447916666664</c:v>
                </c:pt>
                <c:pt idx="13102">
                  <c:v>41787.458333333336</c:v>
                </c:pt>
                <c:pt idx="13103">
                  <c:v>41787.46875</c:v>
                </c:pt>
                <c:pt idx="13104">
                  <c:v>41787.479166666664</c:v>
                </c:pt>
                <c:pt idx="13105">
                  <c:v>41787.489583333336</c:v>
                </c:pt>
                <c:pt idx="13106">
                  <c:v>41787.5</c:v>
                </c:pt>
                <c:pt idx="13107">
                  <c:v>41787.510416666664</c:v>
                </c:pt>
                <c:pt idx="13108">
                  <c:v>41787.520833333336</c:v>
                </c:pt>
                <c:pt idx="13109">
                  <c:v>41787.53125</c:v>
                </c:pt>
                <c:pt idx="13110">
                  <c:v>41787.541666666664</c:v>
                </c:pt>
                <c:pt idx="13111">
                  <c:v>41787.552083333336</c:v>
                </c:pt>
                <c:pt idx="13112">
                  <c:v>41787.5625</c:v>
                </c:pt>
                <c:pt idx="13113">
                  <c:v>41787.572916666664</c:v>
                </c:pt>
                <c:pt idx="13114">
                  <c:v>41787.583333333336</c:v>
                </c:pt>
                <c:pt idx="13115">
                  <c:v>41787.59375</c:v>
                </c:pt>
                <c:pt idx="13116">
                  <c:v>41787.604166666664</c:v>
                </c:pt>
                <c:pt idx="13117">
                  <c:v>41787.614583333336</c:v>
                </c:pt>
                <c:pt idx="13118">
                  <c:v>41787.625</c:v>
                </c:pt>
                <c:pt idx="13119">
                  <c:v>41787.635416666664</c:v>
                </c:pt>
                <c:pt idx="13120">
                  <c:v>41787.645833333336</c:v>
                </c:pt>
                <c:pt idx="13121">
                  <c:v>41787.65625</c:v>
                </c:pt>
                <c:pt idx="13122">
                  <c:v>41787.666666666664</c:v>
                </c:pt>
                <c:pt idx="13123">
                  <c:v>41787.677083333336</c:v>
                </c:pt>
                <c:pt idx="13124">
                  <c:v>41787.6875</c:v>
                </c:pt>
                <c:pt idx="13125">
                  <c:v>41787.697916666664</c:v>
                </c:pt>
                <c:pt idx="13126">
                  <c:v>41787.708333333336</c:v>
                </c:pt>
                <c:pt idx="13127">
                  <c:v>41787.71875</c:v>
                </c:pt>
                <c:pt idx="13128">
                  <c:v>41787.729166666664</c:v>
                </c:pt>
                <c:pt idx="13129">
                  <c:v>41787.739583333336</c:v>
                </c:pt>
                <c:pt idx="13130">
                  <c:v>41787.75</c:v>
                </c:pt>
                <c:pt idx="13131">
                  <c:v>41787.760416666664</c:v>
                </c:pt>
                <c:pt idx="13132">
                  <c:v>41787.770833333336</c:v>
                </c:pt>
                <c:pt idx="13133">
                  <c:v>41787.78125</c:v>
                </c:pt>
                <c:pt idx="13134">
                  <c:v>41787.791666666664</c:v>
                </c:pt>
                <c:pt idx="13135">
                  <c:v>41787.802083333336</c:v>
                </c:pt>
                <c:pt idx="13136">
                  <c:v>41787.8125</c:v>
                </c:pt>
                <c:pt idx="13137">
                  <c:v>41787.822916666664</c:v>
                </c:pt>
                <c:pt idx="13138">
                  <c:v>41787.833333333336</c:v>
                </c:pt>
                <c:pt idx="13139">
                  <c:v>41787.84375</c:v>
                </c:pt>
                <c:pt idx="13140">
                  <c:v>41787.854166666664</c:v>
                </c:pt>
                <c:pt idx="13141">
                  <c:v>41787.864583333336</c:v>
                </c:pt>
                <c:pt idx="13142">
                  <c:v>41787.875</c:v>
                </c:pt>
                <c:pt idx="13143">
                  <c:v>41787.885416666664</c:v>
                </c:pt>
                <c:pt idx="13144">
                  <c:v>41787.895833333336</c:v>
                </c:pt>
                <c:pt idx="13145">
                  <c:v>41787.90625</c:v>
                </c:pt>
                <c:pt idx="13146">
                  <c:v>41787.916666666664</c:v>
                </c:pt>
                <c:pt idx="13147">
                  <c:v>41787.927083333336</c:v>
                </c:pt>
                <c:pt idx="13148">
                  <c:v>41787.9375</c:v>
                </c:pt>
                <c:pt idx="13149">
                  <c:v>41787.947916666664</c:v>
                </c:pt>
                <c:pt idx="13150">
                  <c:v>41787.958333333336</c:v>
                </c:pt>
                <c:pt idx="13151">
                  <c:v>41787.96875</c:v>
                </c:pt>
                <c:pt idx="13152">
                  <c:v>41787.979166666664</c:v>
                </c:pt>
                <c:pt idx="13153">
                  <c:v>41787.989583333336</c:v>
                </c:pt>
                <c:pt idx="13154">
                  <c:v>41788</c:v>
                </c:pt>
                <c:pt idx="13155">
                  <c:v>41788.010416666664</c:v>
                </c:pt>
                <c:pt idx="13156">
                  <c:v>41788.020833333336</c:v>
                </c:pt>
                <c:pt idx="13157">
                  <c:v>41788.03125</c:v>
                </c:pt>
                <c:pt idx="13158">
                  <c:v>41788.041666666664</c:v>
                </c:pt>
                <c:pt idx="13159">
                  <c:v>41788.052083333336</c:v>
                </c:pt>
                <c:pt idx="13160">
                  <c:v>41788.0625</c:v>
                </c:pt>
                <c:pt idx="13161">
                  <c:v>41788.072916666664</c:v>
                </c:pt>
                <c:pt idx="13162">
                  <c:v>41788.083333333336</c:v>
                </c:pt>
                <c:pt idx="13163">
                  <c:v>41788.09375</c:v>
                </c:pt>
                <c:pt idx="13164">
                  <c:v>41788.104166666664</c:v>
                </c:pt>
                <c:pt idx="13165">
                  <c:v>41788.114583333336</c:v>
                </c:pt>
                <c:pt idx="13166">
                  <c:v>41788.125</c:v>
                </c:pt>
                <c:pt idx="13167">
                  <c:v>41788.135416666664</c:v>
                </c:pt>
                <c:pt idx="13168">
                  <c:v>41788.145833333336</c:v>
                </c:pt>
                <c:pt idx="13169">
                  <c:v>41788.15625</c:v>
                </c:pt>
                <c:pt idx="13170">
                  <c:v>41788.166666666664</c:v>
                </c:pt>
                <c:pt idx="13171">
                  <c:v>41788.177083333336</c:v>
                </c:pt>
                <c:pt idx="13172">
                  <c:v>41788.1875</c:v>
                </c:pt>
                <c:pt idx="13173">
                  <c:v>41788.197916666664</c:v>
                </c:pt>
                <c:pt idx="13174">
                  <c:v>41788.208333333336</c:v>
                </c:pt>
                <c:pt idx="13175">
                  <c:v>41788.21875</c:v>
                </c:pt>
                <c:pt idx="13176">
                  <c:v>41788.229166666664</c:v>
                </c:pt>
                <c:pt idx="13177">
                  <c:v>41788.239583333336</c:v>
                </c:pt>
                <c:pt idx="13178">
                  <c:v>41788.25</c:v>
                </c:pt>
                <c:pt idx="13179">
                  <c:v>41788.260416666664</c:v>
                </c:pt>
                <c:pt idx="13180">
                  <c:v>41788.270833333336</c:v>
                </c:pt>
                <c:pt idx="13181">
                  <c:v>41788.28125</c:v>
                </c:pt>
                <c:pt idx="13182">
                  <c:v>41788.291666666664</c:v>
                </c:pt>
                <c:pt idx="13183">
                  <c:v>41788.302083333336</c:v>
                </c:pt>
                <c:pt idx="13184">
                  <c:v>41788.3125</c:v>
                </c:pt>
                <c:pt idx="13185">
                  <c:v>41788.322916666664</c:v>
                </c:pt>
                <c:pt idx="13186">
                  <c:v>41788.333333333336</c:v>
                </c:pt>
                <c:pt idx="13187">
                  <c:v>41788.34375</c:v>
                </c:pt>
                <c:pt idx="13188">
                  <c:v>41788.354166666664</c:v>
                </c:pt>
                <c:pt idx="13189">
                  <c:v>41788.364583333336</c:v>
                </c:pt>
                <c:pt idx="13190">
                  <c:v>41788.375</c:v>
                </c:pt>
                <c:pt idx="13191">
                  <c:v>41788.385416666664</c:v>
                </c:pt>
                <c:pt idx="13192">
                  <c:v>41788.395833333336</c:v>
                </c:pt>
                <c:pt idx="13193">
                  <c:v>41788.40625</c:v>
                </c:pt>
                <c:pt idx="13194">
                  <c:v>41788.416666666664</c:v>
                </c:pt>
                <c:pt idx="13195">
                  <c:v>41788.427083333336</c:v>
                </c:pt>
                <c:pt idx="13196">
                  <c:v>41788.4375</c:v>
                </c:pt>
                <c:pt idx="13197">
                  <c:v>41788.447916666664</c:v>
                </c:pt>
                <c:pt idx="13198">
                  <c:v>41788.458333333336</c:v>
                </c:pt>
                <c:pt idx="13199">
                  <c:v>41788.46875</c:v>
                </c:pt>
                <c:pt idx="13200">
                  <c:v>41788.479166666664</c:v>
                </c:pt>
                <c:pt idx="13201">
                  <c:v>41788.489583333336</c:v>
                </c:pt>
                <c:pt idx="13202">
                  <c:v>41788.5</c:v>
                </c:pt>
                <c:pt idx="13203">
                  <c:v>41788.510416666664</c:v>
                </c:pt>
                <c:pt idx="13204">
                  <c:v>41788.520833333336</c:v>
                </c:pt>
                <c:pt idx="13205">
                  <c:v>41788.53125</c:v>
                </c:pt>
                <c:pt idx="13206">
                  <c:v>41788.541666666664</c:v>
                </c:pt>
                <c:pt idx="13207">
                  <c:v>41788.552083333336</c:v>
                </c:pt>
                <c:pt idx="13208">
                  <c:v>41788.5625</c:v>
                </c:pt>
                <c:pt idx="13209">
                  <c:v>41788.572916666664</c:v>
                </c:pt>
                <c:pt idx="13210">
                  <c:v>41788.583333333336</c:v>
                </c:pt>
                <c:pt idx="13211">
                  <c:v>41788.59375</c:v>
                </c:pt>
                <c:pt idx="13212">
                  <c:v>41788.604166666664</c:v>
                </c:pt>
                <c:pt idx="13213">
                  <c:v>41788.614583333336</c:v>
                </c:pt>
                <c:pt idx="13214">
                  <c:v>41788.625</c:v>
                </c:pt>
                <c:pt idx="13215">
                  <c:v>41788.635416666664</c:v>
                </c:pt>
                <c:pt idx="13216">
                  <c:v>41788.645833333336</c:v>
                </c:pt>
                <c:pt idx="13217">
                  <c:v>41788.65625</c:v>
                </c:pt>
                <c:pt idx="13218">
                  <c:v>41788.666666666664</c:v>
                </c:pt>
                <c:pt idx="13219">
                  <c:v>41788.677083333336</c:v>
                </c:pt>
                <c:pt idx="13220">
                  <c:v>41788.6875</c:v>
                </c:pt>
                <c:pt idx="13221">
                  <c:v>41788.697916666664</c:v>
                </c:pt>
                <c:pt idx="13222">
                  <c:v>41788.708333333336</c:v>
                </c:pt>
                <c:pt idx="13223">
                  <c:v>41788.71875</c:v>
                </c:pt>
                <c:pt idx="13224">
                  <c:v>41788.729166666664</c:v>
                </c:pt>
                <c:pt idx="13225">
                  <c:v>41788.739583333336</c:v>
                </c:pt>
                <c:pt idx="13226">
                  <c:v>41788.75</c:v>
                </c:pt>
                <c:pt idx="13227">
                  <c:v>41788.760416666664</c:v>
                </c:pt>
                <c:pt idx="13228">
                  <c:v>41788.770833333336</c:v>
                </c:pt>
                <c:pt idx="13229">
                  <c:v>41788.78125</c:v>
                </c:pt>
                <c:pt idx="13230">
                  <c:v>41788.791666666664</c:v>
                </c:pt>
                <c:pt idx="13231">
                  <c:v>41788.802083333336</c:v>
                </c:pt>
                <c:pt idx="13232">
                  <c:v>41788.8125</c:v>
                </c:pt>
                <c:pt idx="13233">
                  <c:v>41788.822916666664</c:v>
                </c:pt>
                <c:pt idx="13234">
                  <c:v>41788.833333333336</c:v>
                </c:pt>
                <c:pt idx="13235">
                  <c:v>41788.84375</c:v>
                </c:pt>
                <c:pt idx="13236">
                  <c:v>41788.854166666664</c:v>
                </c:pt>
                <c:pt idx="13237">
                  <c:v>41788.864583333336</c:v>
                </c:pt>
                <c:pt idx="13238">
                  <c:v>41788.875</c:v>
                </c:pt>
                <c:pt idx="13239">
                  <c:v>41788.885416666664</c:v>
                </c:pt>
                <c:pt idx="13240">
                  <c:v>41788.895833333336</c:v>
                </c:pt>
                <c:pt idx="13241">
                  <c:v>41788.90625</c:v>
                </c:pt>
                <c:pt idx="13242">
                  <c:v>41788.916666666664</c:v>
                </c:pt>
                <c:pt idx="13243">
                  <c:v>41788.927083333336</c:v>
                </c:pt>
                <c:pt idx="13244">
                  <c:v>41788.9375</c:v>
                </c:pt>
                <c:pt idx="13245">
                  <c:v>41788.947916666664</c:v>
                </c:pt>
                <c:pt idx="13246">
                  <c:v>41788.958333333336</c:v>
                </c:pt>
                <c:pt idx="13247">
                  <c:v>41788.96875</c:v>
                </c:pt>
                <c:pt idx="13248">
                  <c:v>41788.979166666664</c:v>
                </c:pt>
                <c:pt idx="13249">
                  <c:v>41788.989583333336</c:v>
                </c:pt>
                <c:pt idx="13250">
                  <c:v>41789</c:v>
                </c:pt>
                <c:pt idx="13251">
                  <c:v>41789.010416666664</c:v>
                </c:pt>
                <c:pt idx="13252">
                  <c:v>41789.020833333336</c:v>
                </c:pt>
                <c:pt idx="13253">
                  <c:v>41789.03125</c:v>
                </c:pt>
                <c:pt idx="13254">
                  <c:v>41789.041666666664</c:v>
                </c:pt>
                <c:pt idx="13255">
                  <c:v>41789.052083333336</c:v>
                </c:pt>
                <c:pt idx="13256">
                  <c:v>41789.0625</c:v>
                </c:pt>
                <c:pt idx="13257">
                  <c:v>41789.072916666664</c:v>
                </c:pt>
                <c:pt idx="13258">
                  <c:v>41789.083333333336</c:v>
                </c:pt>
                <c:pt idx="13259">
                  <c:v>41789.09375</c:v>
                </c:pt>
                <c:pt idx="13260">
                  <c:v>41789.104166666664</c:v>
                </c:pt>
                <c:pt idx="13261">
                  <c:v>41789.114583333336</c:v>
                </c:pt>
                <c:pt idx="13262">
                  <c:v>41789.125</c:v>
                </c:pt>
                <c:pt idx="13263">
                  <c:v>41789.135416666664</c:v>
                </c:pt>
                <c:pt idx="13264">
                  <c:v>41789.145833333336</c:v>
                </c:pt>
                <c:pt idx="13265">
                  <c:v>41789.15625</c:v>
                </c:pt>
                <c:pt idx="13266">
                  <c:v>41789.166666666664</c:v>
                </c:pt>
                <c:pt idx="13267">
                  <c:v>41789.177083333336</c:v>
                </c:pt>
                <c:pt idx="13268">
                  <c:v>41789.1875</c:v>
                </c:pt>
                <c:pt idx="13269">
                  <c:v>41789.197916666664</c:v>
                </c:pt>
                <c:pt idx="13270">
                  <c:v>41789.208333333336</c:v>
                </c:pt>
                <c:pt idx="13271">
                  <c:v>41789.21875</c:v>
                </c:pt>
                <c:pt idx="13272">
                  <c:v>41789.229166666664</c:v>
                </c:pt>
                <c:pt idx="13273">
                  <c:v>41789.239583333336</c:v>
                </c:pt>
                <c:pt idx="13274">
                  <c:v>41789.25</c:v>
                </c:pt>
                <c:pt idx="13275">
                  <c:v>41789.260416666664</c:v>
                </c:pt>
                <c:pt idx="13276">
                  <c:v>41789.270833333336</c:v>
                </c:pt>
                <c:pt idx="13277">
                  <c:v>41789.28125</c:v>
                </c:pt>
                <c:pt idx="13278">
                  <c:v>41789.291666666664</c:v>
                </c:pt>
                <c:pt idx="13279">
                  <c:v>41789.302083333336</c:v>
                </c:pt>
                <c:pt idx="13280">
                  <c:v>41789.3125</c:v>
                </c:pt>
                <c:pt idx="13281">
                  <c:v>41789.322916666664</c:v>
                </c:pt>
                <c:pt idx="13282">
                  <c:v>41789.333333333336</c:v>
                </c:pt>
                <c:pt idx="13283">
                  <c:v>41789.34375</c:v>
                </c:pt>
                <c:pt idx="13284">
                  <c:v>41789.354166666664</c:v>
                </c:pt>
                <c:pt idx="13285">
                  <c:v>41789.364583333336</c:v>
                </c:pt>
                <c:pt idx="13286">
                  <c:v>41789.375</c:v>
                </c:pt>
                <c:pt idx="13287">
                  <c:v>41789.385416666664</c:v>
                </c:pt>
                <c:pt idx="13288">
                  <c:v>41789.395833333336</c:v>
                </c:pt>
                <c:pt idx="13289">
                  <c:v>41789.40625</c:v>
                </c:pt>
                <c:pt idx="13290">
                  <c:v>41789.416666666664</c:v>
                </c:pt>
                <c:pt idx="13291">
                  <c:v>41789.427083333336</c:v>
                </c:pt>
                <c:pt idx="13292">
                  <c:v>41789.4375</c:v>
                </c:pt>
                <c:pt idx="13293">
                  <c:v>41789.447916666664</c:v>
                </c:pt>
                <c:pt idx="13294">
                  <c:v>41789.458333333336</c:v>
                </c:pt>
                <c:pt idx="13295">
                  <c:v>41789.46875</c:v>
                </c:pt>
                <c:pt idx="13296">
                  <c:v>41789.479166666664</c:v>
                </c:pt>
                <c:pt idx="13297">
                  <c:v>41789.489583333336</c:v>
                </c:pt>
                <c:pt idx="13298">
                  <c:v>41789.5</c:v>
                </c:pt>
                <c:pt idx="13299">
                  <c:v>41789.510416666664</c:v>
                </c:pt>
                <c:pt idx="13300">
                  <c:v>41789.520833333336</c:v>
                </c:pt>
                <c:pt idx="13301">
                  <c:v>41789.53125</c:v>
                </c:pt>
                <c:pt idx="13302">
                  <c:v>41789.541666666664</c:v>
                </c:pt>
                <c:pt idx="13303">
                  <c:v>41789.552083333336</c:v>
                </c:pt>
                <c:pt idx="13304">
                  <c:v>41789.5625</c:v>
                </c:pt>
                <c:pt idx="13305">
                  <c:v>41789.572916666664</c:v>
                </c:pt>
                <c:pt idx="13306">
                  <c:v>41789.583333333336</c:v>
                </c:pt>
                <c:pt idx="13307">
                  <c:v>41789.59375</c:v>
                </c:pt>
                <c:pt idx="13308">
                  <c:v>41789.604166666664</c:v>
                </c:pt>
                <c:pt idx="13309">
                  <c:v>41789.614583333336</c:v>
                </c:pt>
                <c:pt idx="13310">
                  <c:v>41789.625</c:v>
                </c:pt>
                <c:pt idx="13311">
                  <c:v>41789.635416666664</c:v>
                </c:pt>
                <c:pt idx="13312">
                  <c:v>41789.645833333336</c:v>
                </c:pt>
                <c:pt idx="13313">
                  <c:v>41789.65625</c:v>
                </c:pt>
                <c:pt idx="13314">
                  <c:v>41789.666666666664</c:v>
                </c:pt>
                <c:pt idx="13315">
                  <c:v>41789.677083333336</c:v>
                </c:pt>
                <c:pt idx="13316">
                  <c:v>41789.6875</c:v>
                </c:pt>
                <c:pt idx="13317">
                  <c:v>41789.697916666664</c:v>
                </c:pt>
                <c:pt idx="13318">
                  <c:v>41789.708333333336</c:v>
                </c:pt>
                <c:pt idx="13319">
                  <c:v>41789.71875</c:v>
                </c:pt>
                <c:pt idx="13320">
                  <c:v>41789.729166666664</c:v>
                </c:pt>
                <c:pt idx="13321">
                  <c:v>41789.739583333336</c:v>
                </c:pt>
                <c:pt idx="13322">
                  <c:v>41789.75</c:v>
                </c:pt>
                <c:pt idx="13323">
                  <c:v>41789.760416666664</c:v>
                </c:pt>
                <c:pt idx="13324">
                  <c:v>41789.770833333336</c:v>
                </c:pt>
                <c:pt idx="13325">
                  <c:v>41789.78125</c:v>
                </c:pt>
                <c:pt idx="13326">
                  <c:v>41789.791666666664</c:v>
                </c:pt>
                <c:pt idx="13327">
                  <c:v>41789.802083333336</c:v>
                </c:pt>
                <c:pt idx="13328">
                  <c:v>41789.8125</c:v>
                </c:pt>
                <c:pt idx="13329">
                  <c:v>41789.822916666664</c:v>
                </c:pt>
                <c:pt idx="13330">
                  <c:v>41789.833333333336</c:v>
                </c:pt>
                <c:pt idx="13331">
                  <c:v>41789.84375</c:v>
                </c:pt>
                <c:pt idx="13332">
                  <c:v>41789.854166666664</c:v>
                </c:pt>
                <c:pt idx="13333">
                  <c:v>41789.864583333336</c:v>
                </c:pt>
                <c:pt idx="13334">
                  <c:v>41789.875</c:v>
                </c:pt>
                <c:pt idx="13335">
                  <c:v>41789.885416666664</c:v>
                </c:pt>
                <c:pt idx="13336">
                  <c:v>41789.895833333336</c:v>
                </c:pt>
                <c:pt idx="13337">
                  <c:v>41789.90625</c:v>
                </c:pt>
                <c:pt idx="13338">
                  <c:v>41789.916666666664</c:v>
                </c:pt>
                <c:pt idx="13339">
                  <c:v>41789.927083333336</c:v>
                </c:pt>
                <c:pt idx="13340">
                  <c:v>41789.9375</c:v>
                </c:pt>
                <c:pt idx="13341">
                  <c:v>41789.947916666664</c:v>
                </c:pt>
                <c:pt idx="13342">
                  <c:v>41789.958333333336</c:v>
                </c:pt>
                <c:pt idx="13343">
                  <c:v>41789.96875</c:v>
                </c:pt>
                <c:pt idx="13344">
                  <c:v>41789.979166666664</c:v>
                </c:pt>
                <c:pt idx="13345">
                  <c:v>41789.989583333336</c:v>
                </c:pt>
                <c:pt idx="13346">
                  <c:v>41790</c:v>
                </c:pt>
                <c:pt idx="13347">
                  <c:v>41790.010416666664</c:v>
                </c:pt>
                <c:pt idx="13348">
                  <c:v>41790.020833333336</c:v>
                </c:pt>
                <c:pt idx="13349">
                  <c:v>41790.03125</c:v>
                </c:pt>
                <c:pt idx="13350">
                  <c:v>41790.041666666664</c:v>
                </c:pt>
                <c:pt idx="13351">
                  <c:v>41790.052083333336</c:v>
                </c:pt>
                <c:pt idx="13352">
                  <c:v>41790.0625</c:v>
                </c:pt>
                <c:pt idx="13353">
                  <c:v>41790.072916666664</c:v>
                </c:pt>
                <c:pt idx="13354">
                  <c:v>41790.083333333336</c:v>
                </c:pt>
                <c:pt idx="13355">
                  <c:v>41790.09375</c:v>
                </c:pt>
                <c:pt idx="13356">
                  <c:v>41790.104166666664</c:v>
                </c:pt>
                <c:pt idx="13357">
                  <c:v>41790.114583333336</c:v>
                </c:pt>
                <c:pt idx="13358">
                  <c:v>41790.125</c:v>
                </c:pt>
                <c:pt idx="13359">
                  <c:v>41790.135416666664</c:v>
                </c:pt>
                <c:pt idx="13360">
                  <c:v>41790.145833333336</c:v>
                </c:pt>
                <c:pt idx="13361">
                  <c:v>41790.15625</c:v>
                </c:pt>
                <c:pt idx="13362">
                  <c:v>41790.166666666664</c:v>
                </c:pt>
                <c:pt idx="13363">
                  <c:v>41790.177083333336</c:v>
                </c:pt>
                <c:pt idx="13364">
                  <c:v>41790.1875</c:v>
                </c:pt>
                <c:pt idx="13365">
                  <c:v>41790.197916666664</c:v>
                </c:pt>
                <c:pt idx="13366">
                  <c:v>41790.208333333336</c:v>
                </c:pt>
                <c:pt idx="13367">
                  <c:v>41790.21875</c:v>
                </c:pt>
                <c:pt idx="13368">
                  <c:v>41790.229166666664</c:v>
                </c:pt>
                <c:pt idx="13369">
                  <c:v>41790.239583333336</c:v>
                </c:pt>
                <c:pt idx="13370">
                  <c:v>41790.25</c:v>
                </c:pt>
                <c:pt idx="13371">
                  <c:v>41790.260416666664</c:v>
                </c:pt>
                <c:pt idx="13372">
                  <c:v>41790.270833333336</c:v>
                </c:pt>
                <c:pt idx="13373">
                  <c:v>41790.28125</c:v>
                </c:pt>
                <c:pt idx="13374">
                  <c:v>41790.291666666664</c:v>
                </c:pt>
                <c:pt idx="13375">
                  <c:v>41790.302083333336</c:v>
                </c:pt>
                <c:pt idx="13376">
                  <c:v>41790.3125</c:v>
                </c:pt>
                <c:pt idx="13377">
                  <c:v>41790.322916666664</c:v>
                </c:pt>
                <c:pt idx="13378">
                  <c:v>41790.333333333336</c:v>
                </c:pt>
                <c:pt idx="13379">
                  <c:v>41790.34375</c:v>
                </c:pt>
                <c:pt idx="13380">
                  <c:v>41790.354166666664</c:v>
                </c:pt>
                <c:pt idx="13381">
                  <c:v>41790.364583333336</c:v>
                </c:pt>
                <c:pt idx="13382">
                  <c:v>41790.375</c:v>
                </c:pt>
                <c:pt idx="13383">
                  <c:v>41790.385416666664</c:v>
                </c:pt>
                <c:pt idx="13384">
                  <c:v>41790.395833333336</c:v>
                </c:pt>
                <c:pt idx="13385">
                  <c:v>41790.40625</c:v>
                </c:pt>
                <c:pt idx="13386">
                  <c:v>41790.416666666664</c:v>
                </c:pt>
                <c:pt idx="13387">
                  <c:v>41790.427083333336</c:v>
                </c:pt>
                <c:pt idx="13388">
                  <c:v>41790.4375</c:v>
                </c:pt>
                <c:pt idx="13389">
                  <c:v>41790.447916666664</c:v>
                </c:pt>
                <c:pt idx="13390">
                  <c:v>41790.458333333336</c:v>
                </c:pt>
                <c:pt idx="13391">
                  <c:v>41790.46875</c:v>
                </c:pt>
                <c:pt idx="13392">
                  <c:v>41790.479166666664</c:v>
                </c:pt>
                <c:pt idx="13393">
                  <c:v>41790.489583333336</c:v>
                </c:pt>
                <c:pt idx="13394">
                  <c:v>41790.5</c:v>
                </c:pt>
                <c:pt idx="13395">
                  <c:v>41790.510416666664</c:v>
                </c:pt>
                <c:pt idx="13396">
                  <c:v>41790.520833333336</c:v>
                </c:pt>
                <c:pt idx="13397">
                  <c:v>41790.53125</c:v>
                </c:pt>
                <c:pt idx="13398">
                  <c:v>41790.541666666664</c:v>
                </c:pt>
                <c:pt idx="13399">
                  <c:v>41790.552083333336</c:v>
                </c:pt>
                <c:pt idx="13400">
                  <c:v>41790.5625</c:v>
                </c:pt>
                <c:pt idx="13401">
                  <c:v>41790.572916666664</c:v>
                </c:pt>
                <c:pt idx="13402">
                  <c:v>41790.583333333336</c:v>
                </c:pt>
                <c:pt idx="13403">
                  <c:v>41790.59375</c:v>
                </c:pt>
                <c:pt idx="13404">
                  <c:v>41790.604166666664</c:v>
                </c:pt>
                <c:pt idx="13405">
                  <c:v>41790.614583333336</c:v>
                </c:pt>
                <c:pt idx="13406">
                  <c:v>41790.625</c:v>
                </c:pt>
                <c:pt idx="13407">
                  <c:v>41790.635416666664</c:v>
                </c:pt>
                <c:pt idx="13408">
                  <c:v>41790.645833333336</c:v>
                </c:pt>
                <c:pt idx="13409">
                  <c:v>41790.65625</c:v>
                </c:pt>
                <c:pt idx="13410">
                  <c:v>41790.666666666664</c:v>
                </c:pt>
                <c:pt idx="13411">
                  <c:v>41790.677083333336</c:v>
                </c:pt>
                <c:pt idx="13412">
                  <c:v>41790.6875</c:v>
                </c:pt>
                <c:pt idx="13413">
                  <c:v>41790.697916666664</c:v>
                </c:pt>
                <c:pt idx="13414">
                  <c:v>41790.708333333336</c:v>
                </c:pt>
                <c:pt idx="13415">
                  <c:v>41790.71875</c:v>
                </c:pt>
                <c:pt idx="13416">
                  <c:v>41790.729166666664</c:v>
                </c:pt>
                <c:pt idx="13417">
                  <c:v>41790.739583333336</c:v>
                </c:pt>
                <c:pt idx="13418">
                  <c:v>41790.75</c:v>
                </c:pt>
                <c:pt idx="13419">
                  <c:v>41790.760416666664</c:v>
                </c:pt>
                <c:pt idx="13420">
                  <c:v>41790.770833333336</c:v>
                </c:pt>
                <c:pt idx="13421">
                  <c:v>41790.78125</c:v>
                </c:pt>
                <c:pt idx="13422">
                  <c:v>41790.791666666664</c:v>
                </c:pt>
                <c:pt idx="13423">
                  <c:v>41790.802083333336</c:v>
                </c:pt>
                <c:pt idx="13424">
                  <c:v>41790.8125</c:v>
                </c:pt>
                <c:pt idx="13425">
                  <c:v>41790.822916666664</c:v>
                </c:pt>
                <c:pt idx="13426">
                  <c:v>41790.833333333336</c:v>
                </c:pt>
                <c:pt idx="13427">
                  <c:v>41790.84375</c:v>
                </c:pt>
                <c:pt idx="13428">
                  <c:v>41790.854166666664</c:v>
                </c:pt>
                <c:pt idx="13429">
                  <c:v>41790.864583333336</c:v>
                </c:pt>
                <c:pt idx="13430">
                  <c:v>41790.875</c:v>
                </c:pt>
                <c:pt idx="13431">
                  <c:v>41790.885416666664</c:v>
                </c:pt>
                <c:pt idx="13432">
                  <c:v>41790.895833333336</c:v>
                </c:pt>
                <c:pt idx="13433">
                  <c:v>41790.90625</c:v>
                </c:pt>
                <c:pt idx="13434">
                  <c:v>41790.916666666664</c:v>
                </c:pt>
                <c:pt idx="13435">
                  <c:v>41790.927083333336</c:v>
                </c:pt>
                <c:pt idx="13436">
                  <c:v>41790.9375</c:v>
                </c:pt>
                <c:pt idx="13437">
                  <c:v>41790.947916666664</c:v>
                </c:pt>
                <c:pt idx="13438">
                  <c:v>41790.958333333336</c:v>
                </c:pt>
                <c:pt idx="13439">
                  <c:v>41790.96875</c:v>
                </c:pt>
                <c:pt idx="13440">
                  <c:v>41790.979166666664</c:v>
                </c:pt>
                <c:pt idx="13441">
                  <c:v>41790.989583333336</c:v>
                </c:pt>
                <c:pt idx="13442">
                  <c:v>41791</c:v>
                </c:pt>
                <c:pt idx="13443">
                  <c:v>41791.010416666664</c:v>
                </c:pt>
                <c:pt idx="13444">
                  <c:v>41791.020833333336</c:v>
                </c:pt>
                <c:pt idx="13445">
                  <c:v>41791.03125</c:v>
                </c:pt>
                <c:pt idx="13446">
                  <c:v>41791.041666666664</c:v>
                </c:pt>
                <c:pt idx="13447">
                  <c:v>41791.052083333336</c:v>
                </c:pt>
                <c:pt idx="13448">
                  <c:v>41791.0625</c:v>
                </c:pt>
                <c:pt idx="13449">
                  <c:v>41791.072916666664</c:v>
                </c:pt>
                <c:pt idx="13450">
                  <c:v>41791.083333333336</c:v>
                </c:pt>
                <c:pt idx="13451">
                  <c:v>41791.09375</c:v>
                </c:pt>
                <c:pt idx="13452">
                  <c:v>41791.104166666664</c:v>
                </c:pt>
                <c:pt idx="13453">
                  <c:v>41791.114583333336</c:v>
                </c:pt>
                <c:pt idx="13454">
                  <c:v>41791.125</c:v>
                </c:pt>
                <c:pt idx="13455">
                  <c:v>41791.135416666664</c:v>
                </c:pt>
                <c:pt idx="13456">
                  <c:v>41791.145833333336</c:v>
                </c:pt>
                <c:pt idx="13457">
                  <c:v>41791.15625</c:v>
                </c:pt>
                <c:pt idx="13458">
                  <c:v>41791.166666666664</c:v>
                </c:pt>
                <c:pt idx="13459">
                  <c:v>41791.177083333336</c:v>
                </c:pt>
                <c:pt idx="13460">
                  <c:v>41791.1875</c:v>
                </c:pt>
                <c:pt idx="13461">
                  <c:v>41791.197916666664</c:v>
                </c:pt>
                <c:pt idx="13462">
                  <c:v>41791.208333333336</c:v>
                </c:pt>
                <c:pt idx="13463">
                  <c:v>41791.21875</c:v>
                </c:pt>
                <c:pt idx="13464">
                  <c:v>41791.229166666664</c:v>
                </c:pt>
                <c:pt idx="13465">
                  <c:v>41791.239583333336</c:v>
                </c:pt>
                <c:pt idx="13466">
                  <c:v>41791.25</c:v>
                </c:pt>
                <c:pt idx="13467">
                  <c:v>41791.260416666664</c:v>
                </c:pt>
                <c:pt idx="13468">
                  <c:v>41791.270833333336</c:v>
                </c:pt>
                <c:pt idx="13469">
                  <c:v>41791.28125</c:v>
                </c:pt>
                <c:pt idx="13470">
                  <c:v>41791.291666666664</c:v>
                </c:pt>
                <c:pt idx="13471">
                  <c:v>41791.302083333336</c:v>
                </c:pt>
                <c:pt idx="13472">
                  <c:v>41791.3125</c:v>
                </c:pt>
                <c:pt idx="13473">
                  <c:v>41791.322916666664</c:v>
                </c:pt>
                <c:pt idx="13474">
                  <c:v>41791.333333333336</c:v>
                </c:pt>
                <c:pt idx="13475">
                  <c:v>41791.34375</c:v>
                </c:pt>
                <c:pt idx="13476">
                  <c:v>41791.354166666664</c:v>
                </c:pt>
                <c:pt idx="13477">
                  <c:v>41791.364583333336</c:v>
                </c:pt>
                <c:pt idx="13478">
                  <c:v>41791.375</c:v>
                </c:pt>
                <c:pt idx="13479">
                  <c:v>41791.385416666664</c:v>
                </c:pt>
                <c:pt idx="13480">
                  <c:v>41791.395833333336</c:v>
                </c:pt>
                <c:pt idx="13481">
                  <c:v>41791.40625</c:v>
                </c:pt>
                <c:pt idx="13482">
                  <c:v>41791.416666666664</c:v>
                </c:pt>
                <c:pt idx="13483">
                  <c:v>41791.427083333336</c:v>
                </c:pt>
                <c:pt idx="13484">
                  <c:v>41791.4375</c:v>
                </c:pt>
                <c:pt idx="13485">
                  <c:v>41791.447916666664</c:v>
                </c:pt>
                <c:pt idx="13486">
                  <c:v>41791.458333333336</c:v>
                </c:pt>
                <c:pt idx="13487">
                  <c:v>41791.46875</c:v>
                </c:pt>
                <c:pt idx="13488">
                  <c:v>41791.479166666664</c:v>
                </c:pt>
                <c:pt idx="13489">
                  <c:v>41791.489583333336</c:v>
                </c:pt>
                <c:pt idx="13490">
                  <c:v>41791.5</c:v>
                </c:pt>
                <c:pt idx="13491">
                  <c:v>41791.510416666664</c:v>
                </c:pt>
                <c:pt idx="13492">
                  <c:v>41791.520833333336</c:v>
                </c:pt>
                <c:pt idx="13493">
                  <c:v>41791.53125</c:v>
                </c:pt>
                <c:pt idx="13494">
                  <c:v>41791.541666666664</c:v>
                </c:pt>
                <c:pt idx="13495">
                  <c:v>41791.552083333336</c:v>
                </c:pt>
                <c:pt idx="13496">
                  <c:v>41791.5625</c:v>
                </c:pt>
                <c:pt idx="13497">
                  <c:v>41791.572916666664</c:v>
                </c:pt>
                <c:pt idx="13498">
                  <c:v>41791.583333333336</c:v>
                </c:pt>
                <c:pt idx="13499">
                  <c:v>41791.59375</c:v>
                </c:pt>
                <c:pt idx="13500">
                  <c:v>41791.604166666664</c:v>
                </c:pt>
                <c:pt idx="13501">
                  <c:v>41791.614583333336</c:v>
                </c:pt>
                <c:pt idx="13502">
                  <c:v>41791.625</c:v>
                </c:pt>
                <c:pt idx="13503">
                  <c:v>41791.635416666664</c:v>
                </c:pt>
                <c:pt idx="13504">
                  <c:v>41791.645833333336</c:v>
                </c:pt>
                <c:pt idx="13505">
                  <c:v>41791.65625</c:v>
                </c:pt>
                <c:pt idx="13506">
                  <c:v>41791.666666666664</c:v>
                </c:pt>
                <c:pt idx="13507">
                  <c:v>41791.677083333336</c:v>
                </c:pt>
                <c:pt idx="13508">
                  <c:v>41791.6875</c:v>
                </c:pt>
                <c:pt idx="13509">
                  <c:v>41791.697916666664</c:v>
                </c:pt>
                <c:pt idx="13510">
                  <c:v>41791.708333333336</c:v>
                </c:pt>
                <c:pt idx="13511">
                  <c:v>41791.71875</c:v>
                </c:pt>
                <c:pt idx="13512">
                  <c:v>41791.729166666664</c:v>
                </c:pt>
                <c:pt idx="13513">
                  <c:v>41791.739583333336</c:v>
                </c:pt>
                <c:pt idx="13514">
                  <c:v>41791.75</c:v>
                </c:pt>
                <c:pt idx="13515">
                  <c:v>41791.760416666664</c:v>
                </c:pt>
                <c:pt idx="13516">
                  <c:v>41791.770833333336</c:v>
                </c:pt>
                <c:pt idx="13517">
                  <c:v>41791.78125</c:v>
                </c:pt>
                <c:pt idx="13518">
                  <c:v>41791.791666666664</c:v>
                </c:pt>
                <c:pt idx="13519">
                  <c:v>41791.802083333336</c:v>
                </c:pt>
                <c:pt idx="13520">
                  <c:v>41791.8125</c:v>
                </c:pt>
                <c:pt idx="13521">
                  <c:v>41791.822916666664</c:v>
                </c:pt>
                <c:pt idx="13522">
                  <c:v>41791.833333333336</c:v>
                </c:pt>
                <c:pt idx="13523">
                  <c:v>41791.84375</c:v>
                </c:pt>
                <c:pt idx="13524">
                  <c:v>41791.854166666664</c:v>
                </c:pt>
                <c:pt idx="13525">
                  <c:v>41791.864583333336</c:v>
                </c:pt>
                <c:pt idx="13526">
                  <c:v>41791.875</c:v>
                </c:pt>
                <c:pt idx="13527">
                  <c:v>41791.885416666664</c:v>
                </c:pt>
                <c:pt idx="13528">
                  <c:v>41791.895833333336</c:v>
                </c:pt>
                <c:pt idx="13529">
                  <c:v>41791.90625</c:v>
                </c:pt>
                <c:pt idx="13530">
                  <c:v>41791.916666666664</c:v>
                </c:pt>
                <c:pt idx="13531">
                  <c:v>41791.927083333336</c:v>
                </c:pt>
                <c:pt idx="13532">
                  <c:v>41791.9375</c:v>
                </c:pt>
                <c:pt idx="13533">
                  <c:v>41791.947916666664</c:v>
                </c:pt>
                <c:pt idx="13534">
                  <c:v>41791.958333333336</c:v>
                </c:pt>
                <c:pt idx="13535">
                  <c:v>41791.96875</c:v>
                </c:pt>
                <c:pt idx="13536">
                  <c:v>41791.979166666664</c:v>
                </c:pt>
                <c:pt idx="13537">
                  <c:v>41791.989583333336</c:v>
                </c:pt>
                <c:pt idx="13538">
                  <c:v>41792</c:v>
                </c:pt>
                <c:pt idx="13539">
                  <c:v>41792.010416666664</c:v>
                </c:pt>
                <c:pt idx="13540">
                  <c:v>41792.020833333336</c:v>
                </c:pt>
                <c:pt idx="13541">
                  <c:v>41792.03125</c:v>
                </c:pt>
                <c:pt idx="13542">
                  <c:v>41792.041666666664</c:v>
                </c:pt>
                <c:pt idx="13543">
                  <c:v>41792.052083333336</c:v>
                </c:pt>
                <c:pt idx="13544">
                  <c:v>41792.0625</c:v>
                </c:pt>
                <c:pt idx="13545">
                  <c:v>41792.072916666664</c:v>
                </c:pt>
                <c:pt idx="13546">
                  <c:v>41792.083333333336</c:v>
                </c:pt>
                <c:pt idx="13547">
                  <c:v>41792.09375</c:v>
                </c:pt>
                <c:pt idx="13548">
                  <c:v>41792.104166666664</c:v>
                </c:pt>
                <c:pt idx="13549">
                  <c:v>41792.114583333336</c:v>
                </c:pt>
                <c:pt idx="13550">
                  <c:v>41792.125</c:v>
                </c:pt>
                <c:pt idx="13551">
                  <c:v>41792.135416666664</c:v>
                </c:pt>
                <c:pt idx="13552">
                  <c:v>41792.145833333336</c:v>
                </c:pt>
                <c:pt idx="13553">
                  <c:v>41792.15625</c:v>
                </c:pt>
                <c:pt idx="13554">
                  <c:v>41792.166666666664</c:v>
                </c:pt>
                <c:pt idx="13555">
                  <c:v>41792.177083333336</c:v>
                </c:pt>
                <c:pt idx="13556">
                  <c:v>41792.1875</c:v>
                </c:pt>
                <c:pt idx="13557">
                  <c:v>41792.197916666664</c:v>
                </c:pt>
                <c:pt idx="13558">
                  <c:v>41792.208333333336</c:v>
                </c:pt>
                <c:pt idx="13559">
                  <c:v>41792.21875</c:v>
                </c:pt>
                <c:pt idx="13560">
                  <c:v>41792.229166666664</c:v>
                </c:pt>
                <c:pt idx="13561">
                  <c:v>41792.239583333336</c:v>
                </c:pt>
                <c:pt idx="13562">
                  <c:v>41792.25</c:v>
                </c:pt>
                <c:pt idx="13563">
                  <c:v>41792.260416666664</c:v>
                </c:pt>
                <c:pt idx="13564">
                  <c:v>41792.270833333336</c:v>
                </c:pt>
                <c:pt idx="13565">
                  <c:v>41792.28125</c:v>
                </c:pt>
                <c:pt idx="13566">
                  <c:v>41792.291666666664</c:v>
                </c:pt>
                <c:pt idx="13567">
                  <c:v>41792.302083333336</c:v>
                </c:pt>
                <c:pt idx="13568">
                  <c:v>41792.3125</c:v>
                </c:pt>
                <c:pt idx="13569">
                  <c:v>41792.322916666664</c:v>
                </c:pt>
                <c:pt idx="13570">
                  <c:v>41792.333333333336</c:v>
                </c:pt>
                <c:pt idx="13571">
                  <c:v>41792.34375</c:v>
                </c:pt>
                <c:pt idx="13572">
                  <c:v>41792.354166666664</c:v>
                </c:pt>
                <c:pt idx="13573">
                  <c:v>41792.364583333336</c:v>
                </c:pt>
                <c:pt idx="13574">
                  <c:v>41792.375</c:v>
                </c:pt>
                <c:pt idx="13575">
                  <c:v>41792.385416666664</c:v>
                </c:pt>
                <c:pt idx="13576">
                  <c:v>41792.395833333336</c:v>
                </c:pt>
                <c:pt idx="13577">
                  <c:v>41792.40625</c:v>
                </c:pt>
                <c:pt idx="13578">
                  <c:v>41792.416666666664</c:v>
                </c:pt>
                <c:pt idx="13579">
                  <c:v>41792.427083333336</c:v>
                </c:pt>
                <c:pt idx="13580">
                  <c:v>41792.4375</c:v>
                </c:pt>
                <c:pt idx="13581">
                  <c:v>41792.447916666664</c:v>
                </c:pt>
                <c:pt idx="13582">
                  <c:v>41792.458333333336</c:v>
                </c:pt>
                <c:pt idx="13583">
                  <c:v>41792.46875</c:v>
                </c:pt>
                <c:pt idx="13584">
                  <c:v>41792.479166666664</c:v>
                </c:pt>
                <c:pt idx="13585">
                  <c:v>41792.489583333336</c:v>
                </c:pt>
                <c:pt idx="13586">
                  <c:v>41792.5</c:v>
                </c:pt>
                <c:pt idx="13587">
                  <c:v>41792.510416666664</c:v>
                </c:pt>
                <c:pt idx="13588">
                  <c:v>41792.520833333336</c:v>
                </c:pt>
                <c:pt idx="13589">
                  <c:v>41792.53125</c:v>
                </c:pt>
                <c:pt idx="13590">
                  <c:v>41792.541666666664</c:v>
                </c:pt>
                <c:pt idx="13591">
                  <c:v>41792.552083333336</c:v>
                </c:pt>
                <c:pt idx="13592">
                  <c:v>41792.5625</c:v>
                </c:pt>
                <c:pt idx="13593">
                  <c:v>41792.572916666664</c:v>
                </c:pt>
                <c:pt idx="13594">
                  <c:v>41792.583333333336</c:v>
                </c:pt>
                <c:pt idx="13595">
                  <c:v>41792.59375</c:v>
                </c:pt>
                <c:pt idx="13596">
                  <c:v>41792.604166666664</c:v>
                </c:pt>
                <c:pt idx="13597">
                  <c:v>41792.614583333336</c:v>
                </c:pt>
                <c:pt idx="13598">
                  <c:v>41792.625</c:v>
                </c:pt>
                <c:pt idx="13599">
                  <c:v>41792.635416666664</c:v>
                </c:pt>
                <c:pt idx="13600">
                  <c:v>41792.645833333336</c:v>
                </c:pt>
                <c:pt idx="13601">
                  <c:v>41792.65625</c:v>
                </c:pt>
                <c:pt idx="13602">
                  <c:v>41792.666666666664</c:v>
                </c:pt>
                <c:pt idx="13603">
                  <c:v>41792.677083333336</c:v>
                </c:pt>
                <c:pt idx="13604">
                  <c:v>41792.6875</c:v>
                </c:pt>
                <c:pt idx="13605">
                  <c:v>41792.697916666664</c:v>
                </c:pt>
                <c:pt idx="13606">
                  <c:v>41792.708333333336</c:v>
                </c:pt>
                <c:pt idx="13607">
                  <c:v>41792.71875</c:v>
                </c:pt>
                <c:pt idx="13608">
                  <c:v>41792.729166666664</c:v>
                </c:pt>
                <c:pt idx="13609">
                  <c:v>41792.739583333336</c:v>
                </c:pt>
                <c:pt idx="13610">
                  <c:v>41792.75</c:v>
                </c:pt>
                <c:pt idx="13611">
                  <c:v>41792.760416666664</c:v>
                </c:pt>
                <c:pt idx="13612">
                  <c:v>41792.770833333336</c:v>
                </c:pt>
                <c:pt idx="13613">
                  <c:v>41792.78125</c:v>
                </c:pt>
                <c:pt idx="13614">
                  <c:v>41792.791666666664</c:v>
                </c:pt>
                <c:pt idx="13615">
                  <c:v>41792.802083333336</c:v>
                </c:pt>
                <c:pt idx="13616">
                  <c:v>41792.8125</c:v>
                </c:pt>
                <c:pt idx="13617">
                  <c:v>41792.822916666664</c:v>
                </c:pt>
                <c:pt idx="13618">
                  <c:v>41792.833333333336</c:v>
                </c:pt>
                <c:pt idx="13619">
                  <c:v>41792.84375</c:v>
                </c:pt>
                <c:pt idx="13620">
                  <c:v>41792.854166666664</c:v>
                </c:pt>
                <c:pt idx="13621">
                  <c:v>41792.864583333336</c:v>
                </c:pt>
                <c:pt idx="13622">
                  <c:v>41792.875</c:v>
                </c:pt>
                <c:pt idx="13623">
                  <c:v>41792.885416666664</c:v>
                </c:pt>
                <c:pt idx="13624">
                  <c:v>41792.895833333336</c:v>
                </c:pt>
                <c:pt idx="13625">
                  <c:v>41792.90625</c:v>
                </c:pt>
                <c:pt idx="13626">
                  <c:v>41792.916666666664</c:v>
                </c:pt>
                <c:pt idx="13627">
                  <c:v>41792.927083333336</c:v>
                </c:pt>
                <c:pt idx="13628">
                  <c:v>41792.9375</c:v>
                </c:pt>
                <c:pt idx="13629">
                  <c:v>41792.947916666664</c:v>
                </c:pt>
                <c:pt idx="13630">
                  <c:v>41792.958333333336</c:v>
                </c:pt>
                <c:pt idx="13631">
                  <c:v>41792.96875</c:v>
                </c:pt>
                <c:pt idx="13632">
                  <c:v>41792.979166666664</c:v>
                </c:pt>
                <c:pt idx="13633">
                  <c:v>41792.989583333336</c:v>
                </c:pt>
                <c:pt idx="13634">
                  <c:v>41793</c:v>
                </c:pt>
                <c:pt idx="13635">
                  <c:v>41793.010416666664</c:v>
                </c:pt>
                <c:pt idx="13636">
                  <c:v>41793.020833333336</c:v>
                </c:pt>
                <c:pt idx="13637">
                  <c:v>41793.03125</c:v>
                </c:pt>
                <c:pt idx="13638">
                  <c:v>41793.041666666664</c:v>
                </c:pt>
                <c:pt idx="13639">
                  <c:v>41793.052083333336</c:v>
                </c:pt>
                <c:pt idx="13640">
                  <c:v>41793.0625</c:v>
                </c:pt>
                <c:pt idx="13641">
                  <c:v>41793.072916666664</c:v>
                </c:pt>
                <c:pt idx="13642">
                  <c:v>41793.083333333336</c:v>
                </c:pt>
                <c:pt idx="13643">
                  <c:v>41793.09375</c:v>
                </c:pt>
                <c:pt idx="13644">
                  <c:v>41793.104166666664</c:v>
                </c:pt>
                <c:pt idx="13645">
                  <c:v>41793.114583333336</c:v>
                </c:pt>
                <c:pt idx="13646">
                  <c:v>41793.125</c:v>
                </c:pt>
                <c:pt idx="13647">
                  <c:v>41793.135416666664</c:v>
                </c:pt>
                <c:pt idx="13648">
                  <c:v>41793.145833333336</c:v>
                </c:pt>
                <c:pt idx="13649">
                  <c:v>41793.15625</c:v>
                </c:pt>
                <c:pt idx="13650">
                  <c:v>41793.166666666664</c:v>
                </c:pt>
                <c:pt idx="13651">
                  <c:v>41793.177083333336</c:v>
                </c:pt>
                <c:pt idx="13652">
                  <c:v>41793.1875</c:v>
                </c:pt>
                <c:pt idx="13653">
                  <c:v>41793.197916666664</c:v>
                </c:pt>
                <c:pt idx="13654">
                  <c:v>41793.208333333336</c:v>
                </c:pt>
                <c:pt idx="13655">
                  <c:v>41793.21875</c:v>
                </c:pt>
                <c:pt idx="13656">
                  <c:v>41793.229166666664</c:v>
                </c:pt>
                <c:pt idx="13657">
                  <c:v>41793.239583333336</c:v>
                </c:pt>
                <c:pt idx="13658">
                  <c:v>41793.25</c:v>
                </c:pt>
                <c:pt idx="13659">
                  <c:v>41793.260416666664</c:v>
                </c:pt>
                <c:pt idx="13660">
                  <c:v>41793.270833333336</c:v>
                </c:pt>
                <c:pt idx="13661">
                  <c:v>41793.28125</c:v>
                </c:pt>
                <c:pt idx="13662">
                  <c:v>41793.291666666664</c:v>
                </c:pt>
                <c:pt idx="13663">
                  <c:v>41793.302083333336</c:v>
                </c:pt>
                <c:pt idx="13664">
                  <c:v>41793.3125</c:v>
                </c:pt>
                <c:pt idx="13665">
                  <c:v>41793.322916666664</c:v>
                </c:pt>
                <c:pt idx="13666">
                  <c:v>41793.333333333336</c:v>
                </c:pt>
                <c:pt idx="13667">
                  <c:v>41793.34375</c:v>
                </c:pt>
                <c:pt idx="13668">
                  <c:v>41793.354166666664</c:v>
                </c:pt>
                <c:pt idx="13669">
                  <c:v>41793.364583333336</c:v>
                </c:pt>
                <c:pt idx="13670">
                  <c:v>41793.375</c:v>
                </c:pt>
                <c:pt idx="13671">
                  <c:v>41793.385416666664</c:v>
                </c:pt>
                <c:pt idx="13672">
                  <c:v>41793.395833333336</c:v>
                </c:pt>
                <c:pt idx="13673">
                  <c:v>41793.40625</c:v>
                </c:pt>
                <c:pt idx="13674">
                  <c:v>41793.416666666664</c:v>
                </c:pt>
                <c:pt idx="13675">
                  <c:v>41793.427083333336</c:v>
                </c:pt>
                <c:pt idx="13676">
                  <c:v>41793.4375</c:v>
                </c:pt>
                <c:pt idx="13677">
                  <c:v>41793.447916666664</c:v>
                </c:pt>
                <c:pt idx="13678">
                  <c:v>41793.458333333336</c:v>
                </c:pt>
                <c:pt idx="13679">
                  <c:v>41793.46875</c:v>
                </c:pt>
                <c:pt idx="13680">
                  <c:v>41793.479166666664</c:v>
                </c:pt>
                <c:pt idx="13681">
                  <c:v>41793.489583333336</c:v>
                </c:pt>
                <c:pt idx="13682">
                  <c:v>41793.5</c:v>
                </c:pt>
                <c:pt idx="13683">
                  <c:v>41793.510416666664</c:v>
                </c:pt>
                <c:pt idx="13684">
                  <c:v>41793.520833333336</c:v>
                </c:pt>
                <c:pt idx="13685">
                  <c:v>41793.53125</c:v>
                </c:pt>
                <c:pt idx="13686">
                  <c:v>41793.541666666664</c:v>
                </c:pt>
                <c:pt idx="13687">
                  <c:v>41793.552083333336</c:v>
                </c:pt>
                <c:pt idx="13688">
                  <c:v>41793.5625</c:v>
                </c:pt>
                <c:pt idx="13689">
                  <c:v>41793.572916666664</c:v>
                </c:pt>
                <c:pt idx="13690">
                  <c:v>41793.583333333336</c:v>
                </c:pt>
                <c:pt idx="13691">
                  <c:v>41793.59375</c:v>
                </c:pt>
                <c:pt idx="13692">
                  <c:v>41793.604166666664</c:v>
                </c:pt>
                <c:pt idx="13693">
                  <c:v>41793.614583333336</c:v>
                </c:pt>
                <c:pt idx="13694">
                  <c:v>41793.625</c:v>
                </c:pt>
                <c:pt idx="13695">
                  <c:v>41793.635416666664</c:v>
                </c:pt>
                <c:pt idx="13696">
                  <c:v>41793.645833333336</c:v>
                </c:pt>
                <c:pt idx="13697">
                  <c:v>41793.65625</c:v>
                </c:pt>
                <c:pt idx="13698">
                  <c:v>41793.666666666664</c:v>
                </c:pt>
                <c:pt idx="13699">
                  <c:v>41793.677083333336</c:v>
                </c:pt>
                <c:pt idx="13700">
                  <c:v>41793.6875</c:v>
                </c:pt>
                <c:pt idx="13701">
                  <c:v>41793.697916666664</c:v>
                </c:pt>
                <c:pt idx="13702">
                  <c:v>41793.708333333336</c:v>
                </c:pt>
                <c:pt idx="13703">
                  <c:v>41793.71875</c:v>
                </c:pt>
                <c:pt idx="13704">
                  <c:v>41793.729166666664</c:v>
                </c:pt>
                <c:pt idx="13705">
                  <c:v>41793.739583333336</c:v>
                </c:pt>
                <c:pt idx="13706">
                  <c:v>41793.75</c:v>
                </c:pt>
                <c:pt idx="13707">
                  <c:v>41793.760416666664</c:v>
                </c:pt>
                <c:pt idx="13708">
                  <c:v>41793.770833333336</c:v>
                </c:pt>
                <c:pt idx="13709">
                  <c:v>41793.78125</c:v>
                </c:pt>
                <c:pt idx="13710">
                  <c:v>41793.791666666664</c:v>
                </c:pt>
                <c:pt idx="13711">
                  <c:v>41793.802083333336</c:v>
                </c:pt>
                <c:pt idx="13712">
                  <c:v>41793.8125</c:v>
                </c:pt>
                <c:pt idx="13713">
                  <c:v>41793.822916666664</c:v>
                </c:pt>
                <c:pt idx="13714">
                  <c:v>41793.833333333336</c:v>
                </c:pt>
                <c:pt idx="13715">
                  <c:v>41793.84375</c:v>
                </c:pt>
                <c:pt idx="13716">
                  <c:v>41793.854166666664</c:v>
                </c:pt>
                <c:pt idx="13717">
                  <c:v>41793.864583333336</c:v>
                </c:pt>
                <c:pt idx="13718">
                  <c:v>41793.875</c:v>
                </c:pt>
                <c:pt idx="13719">
                  <c:v>41793.885416666664</c:v>
                </c:pt>
                <c:pt idx="13720">
                  <c:v>41793.895833333336</c:v>
                </c:pt>
                <c:pt idx="13721">
                  <c:v>41793.90625</c:v>
                </c:pt>
                <c:pt idx="13722">
                  <c:v>41793.916666666664</c:v>
                </c:pt>
                <c:pt idx="13723">
                  <c:v>41793.927083333336</c:v>
                </c:pt>
                <c:pt idx="13724">
                  <c:v>41793.9375</c:v>
                </c:pt>
                <c:pt idx="13725">
                  <c:v>41793.947916666664</c:v>
                </c:pt>
                <c:pt idx="13726">
                  <c:v>41793.958333333336</c:v>
                </c:pt>
                <c:pt idx="13727">
                  <c:v>41793.96875</c:v>
                </c:pt>
                <c:pt idx="13728">
                  <c:v>41793.979166666664</c:v>
                </c:pt>
                <c:pt idx="13729">
                  <c:v>41793.989583333336</c:v>
                </c:pt>
                <c:pt idx="13730">
                  <c:v>41794</c:v>
                </c:pt>
                <c:pt idx="13731">
                  <c:v>41794.010416666664</c:v>
                </c:pt>
                <c:pt idx="13732">
                  <c:v>41794.020833333336</c:v>
                </c:pt>
                <c:pt idx="13733">
                  <c:v>41794.03125</c:v>
                </c:pt>
                <c:pt idx="13734">
                  <c:v>41794.041666666664</c:v>
                </c:pt>
                <c:pt idx="13735">
                  <c:v>41794.052083333336</c:v>
                </c:pt>
                <c:pt idx="13736">
                  <c:v>41794.0625</c:v>
                </c:pt>
                <c:pt idx="13737">
                  <c:v>41794.072916666664</c:v>
                </c:pt>
                <c:pt idx="13738">
                  <c:v>41794.083333333336</c:v>
                </c:pt>
                <c:pt idx="13739">
                  <c:v>41794.09375</c:v>
                </c:pt>
                <c:pt idx="13740">
                  <c:v>41794.104166666664</c:v>
                </c:pt>
                <c:pt idx="13741">
                  <c:v>41794.114583333336</c:v>
                </c:pt>
                <c:pt idx="13742">
                  <c:v>41794.125</c:v>
                </c:pt>
                <c:pt idx="13743">
                  <c:v>41794.135416666664</c:v>
                </c:pt>
                <c:pt idx="13744">
                  <c:v>41794.145833333336</c:v>
                </c:pt>
                <c:pt idx="13745">
                  <c:v>41794.15625</c:v>
                </c:pt>
                <c:pt idx="13746">
                  <c:v>41794.166666666664</c:v>
                </c:pt>
                <c:pt idx="13747">
                  <c:v>41794.177083333336</c:v>
                </c:pt>
                <c:pt idx="13748">
                  <c:v>41794.1875</c:v>
                </c:pt>
                <c:pt idx="13749">
                  <c:v>41794.197916666664</c:v>
                </c:pt>
                <c:pt idx="13750">
                  <c:v>41794.208333333336</c:v>
                </c:pt>
                <c:pt idx="13751">
                  <c:v>41794.21875</c:v>
                </c:pt>
                <c:pt idx="13752">
                  <c:v>41794.229166666664</c:v>
                </c:pt>
                <c:pt idx="13753">
                  <c:v>41794.239583333336</c:v>
                </c:pt>
                <c:pt idx="13754">
                  <c:v>41794.25</c:v>
                </c:pt>
                <c:pt idx="13755">
                  <c:v>41794.260416666664</c:v>
                </c:pt>
                <c:pt idx="13756">
                  <c:v>41794.270833333336</c:v>
                </c:pt>
                <c:pt idx="13757">
                  <c:v>41794.28125</c:v>
                </c:pt>
                <c:pt idx="13758">
                  <c:v>41794.291666666664</c:v>
                </c:pt>
                <c:pt idx="13759">
                  <c:v>41794.302083333336</c:v>
                </c:pt>
                <c:pt idx="13760">
                  <c:v>41794.3125</c:v>
                </c:pt>
                <c:pt idx="13761">
                  <c:v>41794.322916666664</c:v>
                </c:pt>
                <c:pt idx="13762">
                  <c:v>41794.333333333336</c:v>
                </c:pt>
                <c:pt idx="13763">
                  <c:v>41794.34375</c:v>
                </c:pt>
                <c:pt idx="13764">
                  <c:v>41794.354166666664</c:v>
                </c:pt>
                <c:pt idx="13765">
                  <c:v>41794.364583333336</c:v>
                </c:pt>
                <c:pt idx="13766">
                  <c:v>41794.375</c:v>
                </c:pt>
                <c:pt idx="13767">
                  <c:v>41794.385416666664</c:v>
                </c:pt>
                <c:pt idx="13768">
                  <c:v>41794.395833333336</c:v>
                </c:pt>
                <c:pt idx="13769">
                  <c:v>41794.40625</c:v>
                </c:pt>
                <c:pt idx="13770">
                  <c:v>41794.416666666664</c:v>
                </c:pt>
                <c:pt idx="13771">
                  <c:v>41794.427083333336</c:v>
                </c:pt>
                <c:pt idx="13772">
                  <c:v>41794.4375</c:v>
                </c:pt>
                <c:pt idx="13773">
                  <c:v>41794.447916666664</c:v>
                </c:pt>
                <c:pt idx="13774">
                  <c:v>41794.458333333336</c:v>
                </c:pt>
                <c:pt idx="13775">
                  <c:v>41794.46875</c:v>
                </c:pt>
                <c:pt idx="13776">
                  <c:v>41794.479166666664</c:v>
                </c:pt>
                <c:pt idx="13777">
                  <c:v>41794.489583333336</c:v>
                </c:pt>
                <c:pt idx="13778">
                  <c:v>41794.5</c:v>
                </c:pt>
                <c:pt idx="13779">
                  <c:v>41794.510416666664</c:v>
                </c:pt>
                <c:pt idx="13780">
                  <c:v>41794.520833333336</c:v>
                </c:pt>
                <c:pt idx="13781">
                  <c:v>41794.53125</c:v>
                </c:pt>
                <c:pt idx="13782">
                  <c:v>41794.541666666664</c:v>
                </c:pt>
                <c:pt idx="13783">
                  <c:v>41794.552083333336</c:v>
                </c:pt>
                <c:pt idx="13784">
                  <c:v>41794.5625</c:v>
                </c:pt>
                <c:pt idx="13785">
                  <c:v>41794.572916666664</c:v>
                </c:pt>
                <c:pt idx="13786">
                  <c:v>41794.583333333336</c:v>
                </c:pt>
                <c:pt idx="13787">
                  <c:v>41794.59375</c:v>
                </c:pt>
                <c:pt idx="13788">
                  <c:v>41794.604166666664</c:v>
                </c:pt>
                <c:pt idx="13789">
                  <c:v>41794.614583333336</c:v>
                </c:pt>
                <c:pt idx="13790">
                  <c:v>41794.625</c:v>
                </c:pt>
                <c:pt idx="13791">
                  <c:v>41794.635416666664</c:v>
                </c:pt>
                <c:pt idx="13792">
                  <c:v>41794.645833333336</c:v>
                </c:pt>
                <c:pt idx="13793">
                  <c:v>41794.65625</c:v>
                </c:pt>
                <c:pt idx="13794">
                  <c:v>41794.666666666664</c:v>
                </c:pt>
                <c:pt idx="13795">
                  <c:v>41794.677083333336</c:v>
                </c:pt>
                <c:pt idx="13796">
                  <c:v>41794.6875</c:v>
                </c:pt>
                <c:pt idx="13797">
                  <c:v>41794.697916666664</c:v>
                </c:pt>
                <c:pt idx="13798">
                  <c:v>41794.708333333336</c:v>
                </c:pt>
                <c:pt idx="13799">
                  <c:v>41794.71875</c:v>
                </c:pt>
                <c:pt idx="13800">
                  <c:v>41794.729166666664</c:v>
                </c:pt>
                <c:pt idx="13801">
                  <c:v>41794.739583333336</c:v>
                </c:pt>
                <c:pt idx="13802">
                  <c:v>41794.75</c:v>
                </c:pt>
                <c:pt idx="13803">
                  <c:v>41794.760416666664</c:v>
                </c:pt>
                <c:pt idx="13804">
                  <c:v>41794.770833333336</c:v>
                </c:pt>
                <c:pt idx="13805">
                  <c:v>41794.78125</c:v>
                </c:pt>
                <c:pt idx="13806">
                  <c:v>41794.791666666664</c:v>
                </c:pt>
                <c:pt idx="13807">
                  <c:v>41794.802083333336</c:v>
                </c:pt>
                <c:pt idx="13808">
                  <c:v>41794.8125</c:v>
                </c:pt>
                <c:pt idx="13809">
                  <c:v>41794.822916666664</c:v>
                </c:pt>
                <c:pt idx="13810">
                  <c:v>41794.833333333336</c:v>
                </c:pt>
                <c:pt idx="13811">
                  <c:v>41794.84375</c:v>
                </c:pt>
                <c:pt idx="13812">
                  <c:v>41794.854166666664</c:v>
                </c:pt>
                <c:pt idx="13813">
                  <c:v>41794.864583333336</c:v>
                </c:pt>
                <c:pt idx="13814">
                  <c:v>41794.875</c:v>
                </c:pt>
                <c:pt idx="13815">
                  <c:v>41794.885416666664</c:v>
                </c:pt>
                <c:pt idx="13816">
                  <c:v>41794.895833333336</c:v>
                </c:pt>
                <c:pt idx="13817">
                  <c:v>41794.90625</c:v>
                </c:pt>
                <c:pt idx="13818">
                  <c:v>41794.916666666664</c:v>
                </c:pt>
                <c:pt idx="13819">
                  <c:v>41794.927083333336</c:v>
                </c:pt>
                <c:pt idx="13820">
                  <c:v>41794.9375</c:v>
                </c:pt>
                <c:pt idx="13821">
                  <c:v>41794.947916666664</c:v>
                </c:pt>
                <c:pt idx="13822">
                  <c:v>41794.958333333336</c:v>
                </c:pt>
                <c:pt idx="13823">
                  <c:v>41794.96875</c:v>
                </c:pt>
                <c:pt idx="13824">
                  <c:v>41794.979166666664</c:v>
                </c:pt>
                <c:pt idx="13825">
                  <c:v>41794.989583333336</c:v>
                </c:pt>
                <c:pt idx="13826">
                  <c:v>41795</c:v>
                </c:pt>
                <c:pt idx="13827">
                  <c:v>41795.010416666664</c:v>
                </c:pt>
                <c:pt idx="13828">
                  <c:v>41795.020833333336</c:v>
                </c:pt>
                <c:pt idx="13829">
                  <c:v>41795.03125</c:v>
                </c:pt>
                <c:pt idx="13830">
                  <c:v>41795.041666666664</c:v>
                </c:pt>
                <c:pt idx="13831">
                  <c:v>41795.052083333336</c:v>
                </c:pt>
                <c:pt idx="13832">
                  <c:v>41795.0625</c:v>
                </c:pt>
                <c:pt idx="13833">
                  <c:v>41795.072916666664</c:v>
                </c:pt>
                <c:pt idx="13834">
                  <c:v>41795.083333333336</c:v>
                </c:pt>
                <c:pt idx="13835">
                  <c:v>41795.09375</c:v>
                </c:pt>
                <c:pt idx="13836">
                  <c:v>41795.104166666664</c:v>
                </c:pt>
                <c:pt idx="13837">
                  <c:v>41795.114583333336</c:v>
                </c:pt>
                <c:pt idx="13838">
                  <c:v>41795.125</c:v>
                </c:pt>
                <c:pt idx="13839">
                  <c:v>41795.135416666664</c:v>
                </c:pt>
                <c:pt idx="13840">
                  <c:v>41795.145833333336</c:v>
                </c:pt>
                <c:pt idx="13841">
                  <c:v>41795.15625</c:v>
                </c:pt>
                <c:pt idx="13842">
                  <c:v>41795.166666666664</c:v>
                </c:pt>
                <c:pt idx="13843">
                  <c:v>41795.177083333336</c:v>
                </c:pt>
                <c:pt idx="13844">
                  <c:v>41795.1875</c:v>
                </c:pt>
                <c:pt idx="13845">
                  <c:v>41795.197916666664</c:v>
                </c:pt>
                <c:pt idx="13846">
                  <c:v>41795.208333333336</c:v>
                </c:pt>
                <c:pt idx="13847">
                  <c:v>41795.21875</c:v>
                </c:pt>
                <c:pt idx="13848">
                  <c:v>41795.229166666664</c:v>
                </c:pt>
                <c:pt idx="13849">
                  <c:v>41795.239583333336</c:v>
                </c:pt>
                <c:pt idx="13850">
                  <c:v>41795.25</c:v>
                </c:pt>
                <c:pt idx="13851">
                  <c:v>41795.260416666664</c:v>
                </c:pt>
                <c:pt idx="13852">
                  <c:v>41795.270833333336</c:v>
                </c:pt>
                <c:pt idx="13853">
                  <c:v>41795.28125</c:v>
                </c:pt>
                <c:pt idx="13854">
                  <c:v>41795.291666666664</c:v>
                </c:pt>
                <c:pt idx="13855">
                  <c:v>41795.302083333336</c:v>
                </c:pt>
                <c:pt idx="13856">
                  <c:v>41795.3125</c:v>
                </c:pt>
                <c:pt idx="13857">
                  <c:v>41795.322916666664</c:v>
                </c:pt>
                <c:pt idx="13858">
                  <c:v>41795.333333333336</c:v>
                </c:pt>
                <c:pt idx="13859">
                  <c:v>41795.34375</c:v>
                </c:pt>
                <c:pt idx="13860">
                  <c:v>41795.354166666664</c:v>
                </c:pt>
                <c:pt idx="13861">
                  <c:v>41795.364583333336</c:v>
                </c:pt>
                <c:pt idx="13862">
                  <c:v>41795.375</c:v>
                </c:pt>
                <c:pt idx="13863">
                  <c:v>41795.385416666664</c:v>
                </c:pt>
                <c:pt idx="13864">
                  <c:v>41795.395833333336</c:v>
                </c:pt>
                <c:pt idx="13865">
                  <c:v>41795.40625</c:v>
                </c:pt>
                <c:pt idx="13866">
                  <c:v>41795.416666666664</c:v>
                </c:pt>
                <c:pt idx="13867">
                  <c:v>41795.427083333336</c:v>
                </c:pt>
                <c:pt idx="13868">
                  <c:v>41795.4375</c:v>
                </c:pt>
                <c:pt idx="13869">
                  <c:v>41795.447916666664</c:v>
                </c:pt>
                <c:pt idx="13870">
                  <c:v>41795.458333333336</c:v>
                </c:pt>
                <c:pt idx="13871">
                  <c:v>41795.46875</c:v>
                </c:pt>
                <c:pt idx="13872">
                  <c:v>41795.479166666664</c:v>
                </c:pt>
                <c:pt idx="13873">
                  <c:v>41795.489583333336</c:v>
                </c:pt>
                <c:pt idx="13874">
                  <c:v>41795.5</c:v>
                </c:pt>
                <c:pt idx="13875">
                  <c:v>41795.510416666664</c:v>
                </c:pt>
                <c:pt idx="13876">
                  <c:v>41795.520833333336</c:v>
                </c:pt>
                <c:pt idx="13877">
                  <c:v>41795.53125</c:v>
                </c:pt>
                <c:pt idx="13878">
                  <c:v>41795.541666666664</c:v>
                </c:pt>
                <c:pt idx="13879">
                  <c:v>41795.552083333336</c:v>
                </c:pt>
                <c:pt idx="13880">
                  <c:v>41795.5625</c:v>
                </c:pt>
                <c:pt idx="13881">
                  <c:v>41795.572916666664</c:v>
                </c:pt>
                <c:pt idx="13882">
                  <c:v>41795.583333333336</c:v>
                </c:pt>
                <c:pt idx="13883">
                  <c:v>41795.59375</c:v>
                </c:pt>
                <c:pt idx="13884">
                  <c:v>41795.604166666664</c:v>
                </c:pt>
                <c:pt idx="13885">
                  <c:v>41795.614583333336</c:v>
                </c:pt>
                <c:pt idx="13886">
                  <c:v>41795.625</c:v>
                </c:pt>
                <c:pt idx="13887">
                  <c:v>41795.635416666664</c:v>
                </c:pt>
                <c:pt idx="13888">
                  <c:v>41795.645833333336</c:v>
                </c:pt>
                <c:pt idx="13889">
                  <c:v>41795.65625</c:v>
                </c:pt>
                <c:pt idx="13890">
                  <c:v>41795.666666666664</c:v>
                </c:pt>
                <c:pt idx="13891">
                  <c:v>41795.677083333336</c:v>
                </c:pt>
                <c:pt idx="13892">
                  <c:v>41795.6875</c:v>
                </c:pt>
                <c:pt idx="13893">
                  <c:v>41795.697916666664</c:v>
                </c:pt>
                <c:pt idx="13894">
                  <c:v>41795.708333333336</c:v>
                </c:pt>
                <c:pt idx="13895">
                  <c:v>41795.71875</c:v>
                </c:pt>
                <c:pt idx="13896">
                  <c:v>41795.729166666664</c:v>
                </c:pt>
                <c:pt idx="13897">
                  <c:v>41795.739583333336</c:v>
                </c:pt>
                <c:pt idx="13898">
                  <c:v>41795.75</c:v>
                </c:pt>
                <c:pt idx="13899">
                  <c:v>41795.760416666664</c:v>
                </c:pt>
                <c:pt idx="13900">
                  <c:v>41795.770833333336</c:v>
                </c:pt>
                <c:pt idx="13901">
                  <c:v>41795.78125</c:v>
                </c:pt>
                <c:pt idx="13902">
                  <c:v>41795.791666666664</c:v>
                </c:pt>
                <c:pt idx="13903">
                  <c:v>41795.802083333336</c:v>
                </c:pt>
                <c:pt idx="13904">
                  <c:v>41795.8125</c:v>
                </c:pt>
                <c:pt idx="13905">
                  <c:v>41795.822916666664</c:v>
                </c:pt>
                <c:pt idx="13906">
                  <c:v>41795.833333333336</c:v>
                </c:pt>
                <c:pt idx="13907">
                  <c:v>41795.84375</c:v>
                </c:pt>
                <c:pt idx="13908">
                  <c:v>41795.854166666664</c:v>
                </c:pt>
                <c:pt idx="13909">
                  <c:v>41795.864583333336</c:v>
                </c:pt>
                <c:pt idx="13910">
                  <c:v>41795.875</c:v>
                </c:pt>
                <c:pt idx="13911">
                  <c:v>41795.885416666664</c:v>
                </c:pt>
                <c:pt idx="13912">
                  <c:v>41795.895833333336</c:v>
                </c:pt>
                <c:pt idx="13913">
                  <c:v>41795.90625</c:v>
                </c:pt>
                <c:pt idx="13914">
                  <c:v>41795.916666666664</c:v>
                </c:pt>
                <c:pt idx="13915">
                  <c:v>41795.927083333336</c:v>
                </c:pt>
                <c:pt idx="13916">
                  <c:v>41795.9375</c:v>
                </c:pt>
                <c:pt idx="13917">
                  <c:v>41795.947916666664</c:v>
                </c:pt>
                <c:pt idx="13918">
                  <c:v>41795.958333333336</c:v>
                </c:pt>
                <c:pt idx="13919">
                  <c:v>41795.96875</c:v>
                </c:pt>
                <c:pt idx="13920">
                  <c:v>41795.979166666664</c:v>
                </c:pt>
                <c:pt idx="13921">
                  <c:v>41795.989583333336</c:v>
                </c:pt>
                <c:pt idx="13922">
                  <c:v>41796</c:v>
                </c:pt>
                <c:pt idx="13923">
                  <c:v>41796.010416666664</c:v>
                </c:pt>
                <c:pt idx="13924">
                  <c:v>41796.020833333336</c:v>
                </c:pt>
                <c:pt idx="13925">
                  <c:v>41796.03125</c:v>
                </c:pt>
                <c:pt idx="13926">
                  <c:v>41796.041666666664</c:v>
                </c:pt>
                <c:pt idx="13927">
                  <c:v>41796.052083333336</c:v>
                </c:pt>
                <c:pt idx="13928">
                  <c:v>41796.0625</c:v>
                </c:pt>
                <c:pt idx="13929">
                  <c:v>41796.072916666664</c:v>
                </c:pt>
                <c:pt idx="13930">
                  <c:v>41796.083333333336</c:v>
                </c:pt>
                <c:pt idx="13931">
                  <c:v>41796.09375</c:v>
                </c:pt>
                <c:pt idx="13932">
                  <c:v>41796.104166666664</c:v>
                </c:pt>
                <c:pt idx="13933">
                  <c:v>41796.114583333336</c:v>
                </c:pt>
                <c:pt idx="13934">
                  <c:v>41796.125</c:v>
                </c:pt>
                <c:pt idx="13935">
                  <c:v>41796.135416666664</c:v>
                </c:pt>
                <c:pt idx="13936">
                  <c:v>41796.145833333336</c:v>
                </c:pt>
                <c:pt idx="13937">
                  <c:v>41796.15625</c:v>
                </c:pt>
                <c:pt idx="13938">
                  <c:v>41796.166666666664</c:v>
                </c:pt>
                <c:pt idx="13939">
                  <c:v>41796.177083333336</c:v>
                </c:pt>
                <c:pt idx="13940">
                  <c:v>41796.1875</c:v>
                </c:pt>
                <c:pt idx="13941">
                  <c:v>41796.197916666664</c:v>
                </c:pt>
                <c:pt idx="13942">
                  <c:v>41796.208333333336</c:v>
                </c:pt>
                <c:pt idx="13943">
                  <c:v>41796.21875</c:v>
                </c:pt>
                <c:pt idx="13944">
                  <c:v>41796.229166666664</c:v>
                </c:pt>
                <c:pt idx="13945">
                  <c:v>41796.239583333336</c:v>
                </c:pt>
                <c:pt idx="13946">
                  <c:v>41796.25</c:v>
                </c:pt>
                <c:pt idx="13947">
                  <c:v>41796.260416666664</c:v>
                </c:pt>
                <c:pt idx="13948">
                  <c:v>41796.270833333336</c:v>
                </c:pt>
                <c:pt idx="13949">
                  <c:v>41796.28125</c:v>
                </c:pt>
                <c:pt idx="13950">
                  <c:v>41796.291666666664</c:v>
                </c:pt>
                <c:pt idx="13951">
                  <c:v>41796.302083333336</c:v>
                </c:pt>
                <c:pt idx="13952">
                  <c:v>41796.3125</c:v>
                </c:pt>
                <c:pt idx="13953">
                  <c:v>41796.322916666664</c:v>
                </c:pt>
                <c:pt idx="13954">
                  <c:v>41796.333333333336</c:v>
                </c:pt>
                <c:pt idx="13955">
                  <c:v>41796.34375</c:v>
                </c:pt>
                <c:pt idx="13956">
                  <c:v>41796.354166666664</c:v>
                </c:pt>
                <c:pt idx="13957">
                  <c:v>41796.364583333336</c:v>
                </c:pt>
                <c:pt idx="13958">
                  <c:v>41796.375</c:v>
                </c:pt>
                <c:pt idx="13959">
                  <c:v>41796.385416666664</c:v>
                </c:pt>
                <c:pt idx="13960">
                  <c:v>41796.395833333336</c:v>
                </c:pt>
                <c:pt idx="13961">
                  <c:v>41796.40625</c:v>
                </c:pt>
                <c:pt idx="13962">
                  <c:v>41796.416666666664</c:v>
                </c:pt>
                <c:pt idx="13963">
                  <c:v>41796.427083333336</c:v>
                </c:pt>
                <c:pt idx="13964">
                  <c:v>41796.4375</c:v>
                </c:pt>
                <c:pt idx="13965">
                  <c:v>41796.447916666664</c:v>
                </c:pt>
                <c:pt idx="13966">
                  <c:v>41796.458333333336</c:v>
                </c:pt>
                <c:pt idx="13967">
                  <c:v>41796.46875</c:v>
                </c:pt>
                <c:pt idx="13968">
                  <c:v>41796.479166666664</c:v>
                </c:pt>
                <c:pt idx="13969">
                  <c:v>41796.489583333336</c:v>
                </c:pt>
                <c:pt idx="13970">
                  <c:v>41796.5</c:v>
                </c:pt>
                <c:pt idx="13971">
                  <c:v>41796.510416666664</c:v>
                </c:pt>
                <c:pt idx="13972">
                  <c:v>41796.520833333336</c:v>
                </c:pt>
                <c:pt idx="13973">
                  <c:v>41796.53125</c:v>
                </c:pt>
                <c:pt idx="13974">
                  <c:v>41796.541666666664</c:v>
                </c:pt>
                <c:pt idx="13975">
                  <c:v>41796.552083333336</c:v>
                </c:pt>
                <c:pt idx="13976">
                  <c:v>41796.5625</c:v>
                </c:pt>
                <c:pt idx="13977">
                  <c:v>41796.572916666664</c:v>
                </c:pt>
                <c:pt idx="13978">
                  <c:v>41796.583333333336</c:v>
                </c:pt>
                <c:pt idx="13979">
                  <c:v>41796.59375</c:v>
                </c:pt>
                <c:pt idx="13980">
                  <c:v>41796.604166666664</c:v>
                </c:pt>
                <c:pt idx="13981">
                  <c:v>41796.614583333336</c:v>
                </c:pt>
                <c:pt idx="13982">
                  <c:v>41796.625</c:v>
                </c:pt>
                <c:pt idx="13983">
                  <c:v>41796.635416666664</c:v>
                </c:pt>
                <c:pt idx="13984">
                  <c:v>41796.645833333336</c:v>
                </c:pt>
                <c:pt idx="13985">
                  <c:v>41796.65625</c:v>
                </c:pt>
                <c:pt idx="13986">
                  <c:v>41796.666666666664</c:v>
                </c:pt>
                <c:pt idx="13987">
                  <c:v>41796.677083333336</c:v>
                </c:pt>
                <c:pt idx="13988">
                  <c:v>41796.6875</c:v>
                </c:pt>
                <c:pt idx="13989">
                  <c:v>41796.697916666664</c:v>
                </c:pt>
                <c:pt idx="13990">
                  <c:v>41796.708333333336</c:v>
                </c:pt>
                <c:pt idx="13991">
                  <c:v>41796.71875</c:v>
                </c:pt>
                <c:pt idx="13992">
                  <c:v>41796.729166666664</c:v>
                </c:pt>
                <c:pt idx="13993">
                  <c:v>41796.739583333336</c:v>
                </c:pt>
                <c:pt idx="13994">
                  <c:v>41796.75</c:v>
                </c:pt>
                <c:pt idx="13995">
                  <c:v>41796.760416666664</c:v>
                </c:pt>
                <c:pt idx="13996">
                  <c:v>41796.770833333336</c:v>
                </c:pt>
                <c:pt idx="13997">
                  <c:v>41796.78125</c:v>
                </c:pt>
                <c:pt idx="13998">
                  <c:v>41796.791666666664</c:v>
                </c:pt>
                <c:pt idx="13999">
                  <c:v>41796.802083333336</c:v>
                </c:pt>
                <c:pt idx="14000">
                  <c:v>41796.8125</c:v>
                </c:pt>
                <c:pt idx="14001">
                  <c:v>41796.822916666664</c:v>
                </c:pt>
                <c:pt idx="14002">
                  <c:v>41796.833333333336</c:v>
                </c:pt>
                <c:pt idx="14003">
                  <c:v>41796.84375</c:v>
                </c:pt>
                <c:pt idx="14004">
                  <c:v>41796.854166666664</c:v>
                </c:pt>
                <c:pt idx="14005">
                  <c:v>41796.864583333336</c:v>
                </c:pt>
                <c:pt idx="14006">
                  <c:v>41796.875</c:v>
                </c:pt>
                <c:pt idx="14007">
                  <c:v>41796.885416666664</c:v>
                </c:pt>
                <c:pt idx="14008">
                  <c:v>41796.895833333336</c:v>
                </c:pt>
                <c:pt idx="14009">
                  <c:v>41796.90625</c:v>
                </c:pt>
                <c:pt idx="14010">
                  <c:v>41796.916666666664</c:v>
                </c:pt>
                <c:pt idx="14011">
                  <c:v>41796.927083333336</c:v>
                </c:pt>
                <c:pt idx="14012">
                  <c:v>41796.9375</c:v>
                </c:pt>
                <c:pt idx="14013">
                  <c:v>41796.947916666664</c:v>
                </c:pt>
                <c:pt idx="14014">
                  <c:v>41796.958333333336</c:v>
                </c:pt>
                <c:pt idx="14015">
                  <c:v>41796.96875</c:v>
                </c:pt>
                <c:pt idx="14016">
                  <c:v>41796.979166666664</c:v>
                </c:pt>
                <c:pt idx="14017">
                  <c:v>41796.989583333336</c:v>
                </c:pt>
                <c:pt idx="14018">
                  <c:v>41797</c:v>
                </c:pt>
                <c:pt idx="14019">
                  <c:v>41797.010416666664</c:v>
                </c:pt>
                <c:pt idx="14020">
                  <c:v>41797.020833333336</c:v>
                </c:pt>
                <c:pt idx="14021">
                  <c:v>41797.03125</c:v>
                </c:pt>
                <c:pt idx="14022">
                  <c:v>41797.041666666664</c:v>
                </c:pt>
                <c:pt idx="14023">
                  <c:v>41797.052083333336</c:v>
                </c:pt>
                <c:pt idx="14024">
                  <c:v>41797.0625</c:v>
                </c:pt>
                <c:pt idx="14025">
                  <c:v>41797.072916666664</c:v>
                </c:pt>
                <c:pt idx="14026">
                  <c:v>41797.083333333336</c:v>
                </c:pt>
                <c:pt idx="14027">
                  <c:v>41797.09375</c:v>
                </c:pt>
                <c:pt idx="14028">
                  <c:v>41797.104166666664</c:v>
                </c:pt>
                <c:pt idx="14029">
                  <c:v>41797.114583333336</c:v>
                </c:pt>
                <c:pt idx="14030">
                  <c:v>41797.125</c:v>
                </c:pt>
                <c:pt idx="14031">
                  <c:v>41797.135416666664</c:v>
                </c:pt>
                <c:pt idx="14032">
                  <c:v>41797.145833333336</c:v>
                </c:pt>
                <c:pt idx="14033">
                  <c:v>41797.15625</c:v>
                </c:pt>
                <c:pt idx="14034">
                  <c:v>41797.166666666664</c:v>
                </c:pt>
                <c:pt idx="14035">
                  <c:v>41797.177083333336</c:v>
                </c:pt>
                <c:pt idx="14036">
                  <c:v>41797.1875</c:v>
                </c:pt>
                <c:pt idx="14037">
                  <c:v>41797.197916666664</c:v>
                </c:pt>
                <c:pt idx="14038">
                  <c:v>41797.208333333336</c:v>
                </c:pt>
                <c:pt idx="14039">
                  <c:v>41797.21875</c:v>
                </c:pt>
                <c:pt idx="14040">
                  <c:v>41797.229166666664</c:v>
                </c:pt>
                <c:pt idx="14041">
                  <c:v>41797.239583333336</c:v>
                </c:pt>
                <c:pt idx="14042">
                  <c:v>41797.25</c:v>
                </c:pt>
                <c:pt idx="14043">
                  <c:v>41797.260416666664</c:v>
                </c:pt>
                <c:pt idx="14044">
                  <c:v>41797.270833333336</c:v>
                </c:pt>
                <c:pt idx="14045">
                  <c:v>41797.28125</c:v>
                </c:pt>
                <c:pt idx="14046">
                  <c:v>41797.291666666664</c:v>
                </c:pt>
                <c:pt idx="14047">
                  <c:v>41797.302083333336</c:v>
                </c:pt>
                <c:pt idx="14048">
                  <c:v>41797.3125</c:v>
                </c:pt>
                <c:pt idx="14049">
                  <c:v>41797.322916666664</c:v>
                </c:pt>
                <c:pt idx="14050">
                  <c:v>41797.333333333336</c:v>
                </c:pt>
                <c:pt idx="14051">
                  <c:v>41797.34375</c:v>
                </c:pt>
                <c:pt idx="14052">
                  <c:v>41797.354166666664</c:v>
                </c:pt>
                <c:pt idx="14053">
                  <c:v>41797.364583333336</c:v>
                </c:pt>
                <c:pt idx="14054">
                  <c:v>41797.375</c:v>
                </c:pt>
                <c:pt idx="14055">
                  <c:v>41797.385416666664</c:v>
                </c:pt>
                <c:pt idx="14056">
                  <c:v>41797.395833333336</c:v>
                </c:pt>
                <c:pt idx="14057">
                  <c:v>41797.40625</c:v>
                </c:pt>
                <c:pt idx="14058">
                  <c:v>41797.416666666664</c:v>
                </c:pt>
                <c:pt idx="14059">
                  <c:v>41797.427083333336</c:v>
                </c:pt>
                <c:pt idx="14060">
                  <c:v>41797.4375</c:v>
                </c:pt>
                <c:pt idx="14061">
                  <c:v>41797.447916666664</c:v>
                </c:pt>
                <c:pt idx="14062">
                  <c:v>41797.458333333336</c:v>
                </c:pt>
                <c:pt idx="14063">
                  <c:v>41797.46875</c:v>
                </c:pt>
                <c:pt idx="14064">
                  <c:v>41797.479166666664</c:v>
                </c:pt>
                <c:pt idx="14065">
                  <c:v>41797.489583333336</c:v>
                </c:pt>
                <c:pt idx="14066">
                  <c:v>41797.5</c:v>
                </c:pt>
                <c:pt idx="14067">
                  <c:v>41797.510416666664</c:v>
                </c:pt>
                <c:pt idx="14068">
                  <c:v>41797.520833333336</c:v>
                </c:pt>
                <c:pt idx="14069">
                  <c:v>41797.53125</c:v>
                </c:pt>
                <c:pt idx="14070">
                  <c:v>41797.541666666664</c:v>
                </c:pt>
                <c:pt idx="14071">
                  <c:v>41797.552083333336</c:v>
                </c:pt>
                <c:pt idx="14072">
                  <c:v>41797.5625</c:v>
                </c:pt>
                <c:pt idx="14073">
                  <c:v>41797.572916666664</c:v>
                </c:pt>
                <c:pt idx="14074">
                  <c:v>41797.583333333336</c:v>
                </c:pt>
                <c:pt idx="14075">
                  <c:v>41797.59375</c:v>
                </c:pt>
                <c:pt idx="14076">
                  <c:v>41797.604166666664</c:v>
                </c:pt>
                <c:pt idx="14077">
                  <c:v>41797.614583333336</c:v>
                </c:pt>
                <c:pt idx="14078">
                  <c:v>41797.625</c:v>
                </c:pt>
                <c:pt idx="14079">
                  <c:v>41797.635416666664</c:v>
                </c:pt>
                <c:pt idx="14080">
                  <c:v>41797.645833333336</c:v>
                </c:pt>
                <c:pt idx="14081">
                  <c:v>41797.65625</c:v>
                </c:pt>
                <c:pt idx="14082">
                  <c:v>41797.666666666664</c:v>
                </c:pt>
                <c:pt idx="14083">
                  <c:v>41797.677083333336</c:v>
                </c:pt>
                <c:pt idx="14084">
                  <c:v>41797.6875</c:v>
                </c:pt>
                <c:pt idx="14085">
                  <c:v>41797.697916666664</c:v>
                </c:pt>
                <c:pt idx="14086">
                  <c:v>41797.708333333336</c:v>
                </c:pt>
                <c:pt idx="14087">
                  <c:v>41797.71875</c:v>
                </c:pt>
                <c:pt idx="14088">
                  <c:v>41797.729166666664</c:v>
                </c:pt>
                <c:pt idx="14089">
                  <c:v>41797.739583333336</c:v>
                </c:pt>
                <c:pt idx="14090">
                  <c:v>41797.75</c:v>
                </c:pt>
                <c:pt idx="14091">
                  <c:v>41797.760416666664</c:v>
                </c:pt>
                <c:pt idx="14092">
                  <c:v>41797.770833333336</c:v>
                </c:pt>
                <c:pt idx="14093">
                  <c:v>41797.78125</c:v>
                </c:pt>
                <c:pt idx="14094">
                  <c:v>41797.791666666664</c:v>
                </c:pt>
                <c:pt idx="14095">
                  <c:v>41797.802083333336</c:v>
                </c:pt>
                <c:pt idx="14096">
                  <c:v>41797.8125</c:v>
                </c:pt>
                <c:pt idx="14097">
                  <c:v>41797.822916666664</c:v>
                </c:pt>
                <c:pt idx="14098">
                  <c:v>41797.833333333336</c:v>
                </c:pt>
                <c:pt idx="14099">
                  <c:v>41797.84375</c:v>
                </c:pt>
                <c:pt idx="14100">
                  <c:v>41797.854166666664</c:v>
                </c:pt>
                <c:pt idx="14101">
                  <c:v>41797.864583333336</c:v>
                </c:pt>
                <c:pt idx="14102">
                  <c:v>41797.875</c:v>
                </c:pt>
                <c:pt idx="14103">
                  <c:v>41797.885416666664</c:v>
                </c:pt>
                <c:pt idx="14104">
                  <c:v>41797.895833333336</c:v>
                </c:pt>
                <c:pt idx="14105">
                  <c:v>41797.90625</c:v>
                </c:pt>
                <c:pt idx="14106">
                  <c:v>41797.916666666664</c:v>
                </c:pt>
                <c:pt idx="14107">
                  <c:v>41797.927083333336</c:v>
                </c:pt>
                <c:pt idx="14108">
                  <c:v>41797.9375</c:v>
                </c:pt>
                <c:pt idx="14109">
                  <c:v>41797.947916666664</c:v>
                </c:pt>
                <c:pt idx="14110">
                  <c:v>41797.958333333336</c:v>
                </c:pt>
                <c:pt idx="14111">
                  <c:v>41797.96875</c:v>
                </c:pt>
                <c:pt idx="14112">
                  <c:v>41797.979166666664</c:v>
                </c:pt>
                <c:pt idx="14113">
                  <c:v>41797.989583333336</c:v>
                </c:pt>
                <c:pt idx="14114">
                  <c:v>41798</c:v>
                </c:pt>
                <c:pt idx="14115">
                  <c:v>41798.010416666664</c:v>
                </c:pt>
                <c:pt idx="14116">
                  <c:v>41798.020833333336</c:v>
                </c:pt>
                <c:pt idx="14117">
                  <c:v>41798.03125</c:v>
                </c:pt>
                <c:pt idx="14118">
                  <c:v>41798.041666666664</c:v>
                </c:pt>
                <c:pt idx="14119">
                  <c:v>41798.052083333336</c:v>
                </c:pt>
                <c:pt idx="14120">
                  <c:v>41798.0625</c:v>
                </c:pt>
                <c:pt idx="14121">
                  <c:v>41798.072916666664</c:v>
                </c:pt>
                <c:pt idx="14122">
                  <c:v>41798.083333333336</c:v>
                </c:pt>
                <c:pt idx="14123">
                  <c:v>41798.09375</c:v>
                </c:pt>
                <c:pt idx="14124">
                  <c:v>41798.104166666664</c:v>
                </c:pt>
                <c:pt idx="14125">
                  <c:v>41798.114583333336</c:v>
                </c:pt>
                <c:pt idx="14126">
                  <c:v>41798.125</c:v>
                </c:pt>
                <c:pt idx="14127">
                  <c:v>41798.135416666664</c:v>
                </c:pt>
                <c:pt idx="14128">
                  <c:v>41798.145833333336</c:v>
                </c:pt>
                <c:pt idx="14129">
                  <c:v>41798.15625</c:v>
                </c:pt>
                <c:pt idx="14130">
                  <c:v>41798.166666666664</c:v>
                </c:pt>
                <c:pt idx="14131">
                  <c:v>41798.177083333336</c:v>
                </c:pt>
                <c:pt idx="14132">
                  <c:v>41798.1875</c:v>
                </c:pt>
                <c:pt idx="14133">
                  <c:v>41798.197916666664</c:v>
                </c:pt>
                <c:pt idx="14134">
                  <c:v>41798.208333333336</c:v>
                </c:pt>
                <c:pt idx="14135">
                  <c:v>41798.21875</c:v>
                </c:pt>
                <c:pt idx="14136">
                  <c:v>41798.229166666664</c:v>
                </c:pt>
                <c:pt idx="14137">
                  <c:v>41798.239583333336</c:v>
                </c:pt>
                <c:pt idx="14138">
                  <c:v>41798.25</c:v>
                </c:pt>
                <c:pt idx="14139">
                  <c:v>41798.260416666664</c:v>
                </c:pt>
                <c:pt idx="14140">
                  <c:v>41798.270833333336</c:v>
                </c:pt>
                <c:pt idx="14141">
                  <c:v>41798.28125</c:v>
                </c:pt>
                <c:pt idx="14142">
                  <c:v>41798.291666666664</c:v>
                </c:pt>
                <c:pt idx="14143">
                  <c:v>41798.302083333336</c:v>
                </c:pt>
                <c:pt idx="14144">
                  <c:v>41798.3125</c:v>
                </c:pt>
                <c:pt idx="14145">
                  <c:v>41798.322916666664</c:v>
                </c:pt>
                <c:pt idx="14146">
                  <c:v>41798.333333333336</c:v>
                </c:pt>
                <c:pt idx="14147">
                  <c:v>41798.34375</c:v>
                </c:pt>
                <c:pt idx="14148">
                  <c:v>41798.354166666664</c:v>
                </c:pt>
                <c:pt idx="14149">
                  <c:v>41798.364583333336</c:v>
                </c:pt>
                <c:pt idx="14150">
                  <c:v>41798.375</c:v>
                </c:pt>
                <c:pt idx="14151">
                  <c:v>41798.385416666664</c:v>
                </c:pt>
                <c:pt idx="14152">
                  <c:v>41798.395833333336</c:v>
                </c:pt>
                <c:pt idx="14153">
                  <c:v>41798.40625</c:v>
                </c:pt>
                <c:pt idx="14154">
                  <c:v>41798.416666666664</c:v>
                </c:pt>
                <c:pt idx="14155">
                  <c:v>41798.427083333336</c:v>
                </c:pt>
                <c:pt idx="14156">
                  <c:v>41798.4375</c:v>
                </c:pt>
                <c:pt idx="14157">
                  <c:v>41798.447916666664</c:v>
                </c:pt>
                <c:pt idx="14158">
                  <c:v>41798.458333333336</c:v>
                </c:pt>
                <c:pt idx="14159">
                  <c:v>41798.46875</c:v>
                </c:pt>
                <c:pt idx="14160">
                  <c:v>41798.479166666664</c:v>
                </c:pt>
                <c:pt idx="14161">
                  <c:v>41798.489583333336</c:v>
                </c:pt>
                <c:pt idx="14162">
                  <c:v>41798.5</c:v>
                </c:pt>
                <c:pt idx="14163">
                  <c:v>41798.510416666664</c:v>
                </c:pt>
                <c:pt idx="14164">
                  <c:v>41798.520833333336</c:v>
                </c:pt>
                <c:pt idx="14165">
                  <c:v>41798.53125</c:v>
                </c:pt>
                <c:pt idx="14166">
                  <c:v>41798.541666666664</c:v>
                </c:pt>
                <c:pt idx="14167">
                  <c:v>41798.552083333336</c:v>
                </c:pt>
                <c:pt idx="14168">
                  <c:v>41798.5625</c:v>
                </c:pt>
                <c:pt idx="14169">
                  <c:v>41798.572916666664</c:v>
                </c:pt>
                <c:pt idx="14170">
                  <c:v>41798.583333333336</c:v>
                </c:pt>
                <c:pt idx="14171">
                  <c:v>41798.59375</c:v>
                </c:pt>
                <c:pt idx="14172">
                  <c:v>41798.604166666664</c:v>
                </c:pt>
                <c:pt idx="14173">
                  <c:v>41798.614583333336</c:v>
                </c:pt>
                <c:pt idx="14174">
                  <c:v>41798.625</c:v>
                </c:pt>
                <c:pt idx="14175">
                  <c:v>41798.635416666664</c:v>
                </c:pt>
                <c:pt idx="14176">
                  <c:v>41798.645833333336</c:v>
                </c:pt>
                <c:pt idx="14177">
                  <c:v>41798.65625</c:v>
                </c:pt>
                <c:pt idx="14178">
                  <c:v>41798.666666666664</c:v>
                </c:pt>
                <c:pt idx="14179">
                  <c:v>41798.677083333336</c:v>
                </c:pt>
                <c:pt idx="14180">
                  <c:v>41798.6875</c:v>
                </c:pt>
                <c:pt idx="14181">
                  <c:v>41798.697916666664</c:v>
                </c:pt>
                <c:pt idx="14182">
                  <c:v>41798.708333333336</c:v>
                </c:pt>
                <c:pt idx="14183">
                  <c:v>41798.71875</c:v>
                </c:pt>
                <c:pt idx="14184">
                  <c:v>41798.729166666664</c:v>
                </c:pt>
                <c:pt idx="14185">
                  <c:v>41798.739583333336</c:v>
                </c:pt>
                <c:pt idx="14186">
                  <c:v>41798.75</c:v>
                </c:pt>
                <c:pt idx="14187">
                  <c:v>41798.760416666664</c:v>
                </c:pt>
                <c:pt idx="14188">
                  <c:v>41798.770833333336</c:v>
                </c:pt>
                <c:pt idx="14189">
                  <c:v>41798.78125</c:v>
                </c:pt>
                <c:pt idx="14190">
                  <c:v>41798.791666666664</c:v>
                </c:pt>
                <c:pt idx="14191">
                  <c:v>41798.802083333336</c:v>
                </c:pt>
                <c:pt idx="14192">
                  <c:v>41798.8125</c:v>
                </c:pt>
                <c:pt idx="14193">
                  <c:v>41798.822916666664</c:v>
                </c:pt>
                <c:pt idx="14194">
                  <c:v>41798.833333333336</c:v>
                </c:pt>
                <c:pt idx="14195">
                  <c:v>41798.84375</c:v>
                </c:pt>
                <c:pt idx="14196">
                  <c:v>41798.854166666664</c:v>
                </c:pt>
                <c:pt idx="14197">
                  <c:v>41798.864583333336</c:v>
                </c:pt>
                <c:pt idx="14198">
                  <c:v>41798.875</c:v>
                </c:pt>
                <c:pt idx="14199">
                  <c:v>41798.885416666664</c:v>
                </c:pt>
                <c:pt idx="14200">
                  <c:v>41798.895833333336</c:v>
                </c:pt>
                <c:pt idx="14201">
                  <c:v>41798.90625</c:v>
                </c:pt>
                <c:pt idx="14202">
                  <c:v>41798.916666666664</c:v>
                </c:pt>
                <c:pt idx="14203">
                  <c:v>41798.927083333336</c:v>
                </c:pt>
                <c:pt idx="14204">
                  <c:v>41798.9375</c:v>
                </c:pt>
                <c:pt idx="14205">
                  <c:v>41798.947916666664</c:v>
                </c:pt>
                <c:pt idx="14206">
                  <c:v>41798.958333333336</c:v>
                </c:pt>
                <c:pt idx="14207">
                  <c:v>41798.96875</c:v>
                </c:pt>
                <c:pt idx="14208">
                  <c:v>41798.979166666664</c:v>
                </c:pt>
                <c:pt idx="14209">
                  <c:v>41798.989583333336</c:v>
                </c:pt>
                <c:pt idx="14210">
                  <c:v>41799</c:v>
                </c:pt>
                <c:pt idx="14211">
                  <c:v>41799.010416666664</c:v>
                </c:pt>
                <c:pt idx="14212">
                  <c:v>41799.020833333336</c:v>
                </c:pt>
                <c:pt idx="14213">
                  <c:v>41799.03125</c:v>
                </c:pt>
                <c:pt idx="14214">
                  <c:v>41799.041666666664</c:v>
                </c:pt>
                <c:pt idx="14215">
                  <c:v>41799.052083333336</c:v>
                </c:pt>
                <c:pt idx="14216">
                  <c:v>41799.0625</c:v>
                </c:pt>
                <c:pt idx="14217">
                  <c:v>41799.072916666664</c:v>
                </c:pt>
                <c:pt idx="14218">
                  <c:v>41799.083333333336</c:v>
                </c:pt>
                <c:pt idx="14219">
                  <c:v>41799.09375</c:v>
                </c:pt>
                <c:pt idx="14220">
                  <c:v>41799.104166666664</c:v>
                </c:pt>
                <c:pt idx="14221">
                  <c:v>41799.114583333336</c:v>
                </c:pt>
                <c:pt idx="14222">
                  <c:v>41799.125</c:v>
                </c:pt>
                <c:pt idx="14223">
                  <c:v>41799.135416666664</c:v>
                </c:pt>
                <c:pt idx="14224">
                  <c:v>41799.145833333336</c:v>
                </c:pt>
                <c:pt idx="14225">
                  <c:v>41799.15625</c:v>
                </c:pt>
                <c:pt idx="14226">
                  <c:v>41799.166666666664</c:v>
                </c:pt>
                <c:pt idx="14227">
                  <c:v>41799.177083333336</c:v>
                </c:pt>
                <c:pt idx="14228">
                  <c:v>41799.1875</c:v>
                </c:pt>
                <c:pt idx="14229">
                  <c:v>41799.197916666664</c:v>
                </c:pt>
                <c:pt idx="14230">
                  <c:v>41799.208333333336</c:v>
                </c:pt>
                <c:pt idx="14231">
                  <c:v>41799.21875</c:v>
                </c:pt>
                <c:pt idx="14232">
                  <c:v>41799.229166666664</c:v>
                </c:pt>
                <c:pt idx="14233">
                  <c:v>41799.239583333336</c:v>
                </c:pt>
                <c:pt idx="14234">
                  <c:v>41799.25</c:v>
                </c:pt>
                <c:pt idx="14235">
                  <c:v>41799.260416666664</c:v>
                </c:pt>
                <c:pt idx="14236">
                  <c:v>41799.270833333336</c:v>
                </c:pt>
                <c:pt idx="14237">
                  <c:v>41799.28125</c:v>
                </c:pt>
                <c:pt idx="14238">
                  <c:v>41799.291666666664</c:v>
                </c:pt>
                <c:pt idx="14239">
                  <c:v>41799.302083333336</c:v>
                </c:pt>
                <c:pt idx="14240">
                  <c:v>41799.3125</c:v>
                </c:pt>
                <c:pt idx="14241">
                  <c:v>41799.322916666664</c:v>
                </c:pt>
                <c:pt idx="14242">
                  <c:v>41799.333333333336</c:v>
                </c:pt>
                <c:pt idx="14243">
                  <c:v>41799.34375</c:v>
                </c:pt>
                <c:pt idx="14244">
                  <c:v>41799.354166666664</c:v>
                </c:pt>
                <c:pt idx="14245">
                  <c:v>41799.364583333336</c:v>
                </c:pt>
                <c:pt idx="14246">
                  <c:v>41799.375</c:v>
                </c:pt>
                <c:pt idx="14247">
                  <c:v>41799.385416666664</c:v>
                </c:pt>
                <c:pt idx="14248">
                  <c:v>41799.395833333336</c:v>
                </c:pt>
                <c:pt idx="14249">
                  <c:v>41799.40625</c:v>
                </c:pt>
                <c:pt idx="14250">
                  <c:v>41799.416666666664</c:v>
                </c:pt>
                <c:pt idx="14251">
                  <c:v>41799.427083333336</c:v>
                </c:pt>
                <c:pt idx="14252">
                  <c:v>41799.4375</c:v>
                </c:pt>
                <c:pt idx="14253">
                  <c:v>41799.447916666664</c:v>
                </c:pt>
                <c:pt idx="14254">
                  <c:v>41799.458333333336</c:v>
                </c:pt>
                <c:pt idx="14255">
                  <c:v>41799.46875</c:v>
                </c:pt>
                <c:pt idx="14256">
                  <c:v>41799.479166666664</c:v>
                </c:pt>
                <c:pt idx="14257">
                  <c:v>41799.489583333336</c:v>
                </c:pt>
                <c:pt idx="14258">
                  <c:v>41799.5</c:v>
                </c:pt>
                <c:pt idx="14259">
                  <c:v>41799.510416666664</c:v>
                </c:pt>
                <c:pt idx="14260">
                  <c:v>41799.520833333336</c:v>
                </c:pt>
                <c:pt idx="14261">
                  <c:v>41799.53125</c:v>
                </c:pt>
                <c:pt idx="14262">
                  <c:v>41799.541666666664</c:v>
                </c:pt>
                <c:pt idx="14263">
                  <c:v>41799.552083333336</c:v>
                </c:pt>
                <c:pt idx="14264">
                  <c:v>41799.5625</c:v>
                </c:pt>
                <c:pt idx="14265">
                  <c:v>41799.572916666664</c:v>
                </c:pt>
                <c:pt idx="14266">
                  <c:v>41799.583333333336</c:v>
                </c:pt>
                <c:pt idx="14267">
                  <c:v>41799.59375</c:v>
                </c:pt>
                <c:pt idx="14268">
                  <c:v>41799.604166666664</c:v>
                </c:pt>
                <c:pt idx="14269">
                  <c:v>41799.614583333336</c:v>
                </c:pt>
                <c:pt idx="14270">
                  <c:v>41799.625</c:v>
                </c:pt>
                <c:pt idx="14271">
                  <c:v>41799.635416666664</c:v>
                </c:pt>
                <c:pt idx="14272">
                  <c:v>41799.645833333336</c:v>
                </c:pt>
                <c:pt idx="14273">
                  <c:v>41799.65625</c:v>
                </c:pt>
                <c:pt idx="14274">
                  <c:v>41799.666666666664</c:v>
                </c:pt>
                <c:pt idx="14275">
                  <c:v>41799.677083333336</c:v>
                </c:pt>
                <c:pt idx="14276">
                  <c:v>41799.6875</c:v>
                </c:pt>
                <c:pt idx="14277">
                  <c:v>41799.697916666664</c:v>
                </c:pt>
                <c:pt idx="14278">
                  <c:v>41799.708333333336</c:v>
                </c:pt>
                <c:pt idx="14279">
                  <c:v>41799.71875</c:v>
                </c:pt>
                <c:pt idx="14280">
                  <c:v>41799.729166666664</c:v>
                </c:pt>
                <c:pt idx="14281">
                  <c:v>41799.739583333336</c:v>
                </c:pt>
                <c:pt idx="14282">
                  <c:v>41799.75</c:v>
                </c:pt>
                <c:pt idx="14283">
                  <c:v>41799.760416666664</c:v>
                </c:pt>
                <c:pt idx="14284">
                  <c:v>41799.770833333336</c:v>
                </c:pt>
                <c:pt idx="14285">
                  <c:v>41799.78125</c:v>
                </c:pt>
                <c:pt idx="14286">
                  <c:v>41799.791666666664</c:v>
                </c:pt>
                <c:pt idx="14287">
                  <c:v>41799.802083333336</c:v>
                </c:pt>
                <c:pt idx="14288">
                  <c:v>41799.8125</c:v>
                </c:pt>
                <c:pt idx="14289">
                  <c:v>41799.822916666664</c:v>
                </c:pt>
                <c:pt idx="14290">
                  <c:v>41799.833333333336</c:v>
                </c:pt>
                <c:pt idx="14291">
                  <c:v>41799.84375</c:v>
                </c:pt>
                <c:pt idx="14292">
                  <c:v>41799.854166666664</c:v>
                </c:pt>
                <c:pt idx="14293">
                  <c:v>41799.864583333336</c:v>
                </c:pt>
                <c:pt idx="14294">
                  <c:v>41799.875</c:v>
                </c:pt>
                <c:pt idx="14295">
                  <c:v>41799.885416666664</c:v>
                </c:pt>
                <c:pt idx="14296">
                  <c:v>41799.895833333336</c:v>
                </c:pt>
                <c:pt idx="14297">
                  <c:v>41799.90625</c:v>
                </c:pt>
                <c:pt idx="14298">
                  <c:v>41799.916666666664</c:v>
                </c:pt>
                <c:pt idx="14299">
                  <c:v>41799.927083333336</c:v>
                </c:pt>
                <c:pt idx="14300">
                  <c:v>41799.9375</c:v>
                </c:pt>
                <c:pt idx="14301">
                  <c:v>41799.947916666664</c:v>
                </c:pt>
                <c:pt idx="14302">
                  <c:v>41799.958333333336</c:v>
                </c:pt>
                <c:pt idx="14303">
                  <c:v>41799.96875</c:v>
                </c:pt>
                <c:pt idx="14304">
                  <c:v>41799.979166666664</c:v>
                </c:pt>
                <c:pt idx="14305">
                  <c:v>41799.989583333336</c:v>
                </c:pt>
                <c:pt idx="14306">
                  <c:v>41800</c:v>
                </c:pt>
                <c:pt idx="14307">
                  <c:v>41800.010416666664</c:v>
                </c:pt>
                <c:pt idx="14308">
                  <c:v>41800.020833333336</c:v>
                </c:pt>
                <c:pt idx="14309">
                  <c:v>41800.03125</c:v>
                </c:pt>
                <c:pt idx="14310">
                  <c:v>41800.041666666664</c:v>
                </c:pt>
                <c:pt idx="14311">
                  <c:v>41800.052083333336</c:v>
                </c:pt>
                <c:pt idx="14312">
                  <c:v>41800.0625</c:v>
                </c:pt>
                <c:pt idx="14313">
                  <c:v>41800.072916666664</c:v>
                </c:pt>
                <c:pt idx="14314">
                  <c:v>41800.083333333336</c:v>
                </c:pt>
                <c:pt idx="14315">
                  <c:v>41800.09375</c:v>
                </c:pt>
                <c:pt idx="14316">
                  <c:v>41800.104166666664</c:v>
                </c:pt>
                <c:pt idx="14317">
                  <c:v>41800.114583333336</c:v>
                </c:pt>
                <c:pt idx="14318">
                  <c:v>41800.125</c:v>
                </c:pt>
                <c:pt idx="14319">
                  <c:v>41800.135416666664</c:v>
                </c:pt>
                <c:pt idx="14320">
                  <c:v>41800.145833333336</c:v>
                </c:pt>
                <c:pt idx="14321">
                  <c:v>41800.15625</c:v>
                </c:pt>
                <c:pt idx="14322">
                  <c:v>41800.166666666664</c:v>
                </c:pt>
                <c:pt idx="14323">
                  <c:v>41800.177083333336</c:v>
                </c:pt>
                <c:pt idx="14324">
                  <c:v>41800.1875</c:v>
                </c:pt>
                <c:pt idx="14325">
                  <c:v>41800.197916666664</c:v>
                </c:pt>
                <c:pt idx="14326">
                  <c:v>41800.208333333336</c:v>
                </c:pt>
                <c:pt idx="14327">
                  <c:v>41800.21875</c:v>
                </c:pt>
                <c:pt idx="14328">
                  <c:v>41800.229166666664</c:v>
                </c:pt>
                <c:pt idx="14329">
                  <c:v>41800.239583333336</c:v>
                </c:pt>
                <c:pt idx="14330">
                  <c:v>41800.25</c:v>
                </c:pt>
                <c:pt idx="14331">
                  <c:v>41800.260416666664</c:v>
                </c:pt>
                <c:pt idx="14332">
                  <c:v>41800.270833333336</c:v>
                </c:pt>
                <c:pt idx="14333">
                  <c:v>41800.28125</c:v>
                </c:pt>
                <c:pt idx="14334">
                  <c:v>41800.291666666664</c:v>
                </c:pt>
                <c:pt idx="14335">
                  <c:v>41800.302083333336</c:v>
                </c:pt>
                <c:pt idx="14336">
                  <c:v>41800.3125</c:v>
                </c:pt>
                <c:pt idx="14337">
                  <c:v>41800.322916666664</c:v>
                </c:pt>
                <c:pt idx="14338">
                  <c:v>41800.333333333336</c:v>
                </c:pt>
                <c:pt idx="14339">
                  <c:v>41800.34375</c:v>
                </c:pt>
                <c:pt idx="14340">
                  <c:v>41800.354166666664</c:v>
                </c:pt>
                <c:pt idx="14341">
                  <c:v>41800.364583333336</c:v>
                </c:pt>
                <c:pt idx="14342">
                  <c:v>41800.375</c:v>
                </c:pt>
                <c:pt idx="14343">
                  <c:v>41800.385416666664</c:v>
                </c:pt>
                <c:pt idx="14344">
                  <c:v>41800.395833333336</c:v>
                </c:pt>
                <c:pt idx="14345">
                  <c:v>41800.40625</c:v>
                </c:pt>
                <c:pt idx="14346">
                  <c:v>41800.416666666664</c:v>
                </c:pt>
                <c:pt idx="14347">
                  <c:v>41800.427083333336</c:v>
                </c:pt>
                <c:pt idx="14348">
                  <c:v>41800.4375</c:v>
                </c:pt>
                <c:pt idx="14349">
                  <c:v>41800.447916666664</c:v>
                </c:pt>
                <c:pt idx="14350">
                  <c:v>41800.458333333336</c:v>
                </c:pt>
                <c:pt idx="14351">
                  <c:v>41800.46875</c:v>
                </c:pt>
                <c:pt idx="14352">
                  <c:v>41800.479166666664</c:v>
                </c:pt>
                <c:pt idx="14353">
                  <c:v>41800.489583333336</c:v>
                </c:pt>
                <c:pt idx="14354">
                  <c:v>41800.5</c:v>
                </c:pt>
                <c:pt idx="14355">
                  <c:v>41800.510416666664</c:v>
                </c:pt>
                <c:pt idx="14356">
                  <c:v>41800.520833333336</c:v>
                </c:pt>
                <c:pt idx="14357">
                  <c:v>41800.53125</c:v>
                </c:pt>
                <c:pt idx="14358">
                  <c:v>41800.541666666664</c:v>
                </c:pt>
                <c:pt idx="14359">
                  <c:v>41800.552083333336</c:v>
                </c:pt>
                <c:pt idx="14360">
                  <c:v>41800.5625</c:v>
                </c:pt>
                <c:pt idx="14361">
                  <c:v>41800.572916666664</c:v>
                </c:pt>
                <c:pt idx="14362">
                  <c:v>41800.583333333336</c:v>
                </c:pt>
                <c:pt idx="14363">
                  <c:v>41800.59375</c:v>
                </c:pt>
                <c:pt idx="14364">
                  <c:v>41800.604166666664</c:v>
                </c:pt>
                <c:pt idx="14365">
                  <c:v>41800.614583333336</c:v>
                </c:pt>
                <c:pt idx="14366">
                  <c:v>41800.625</c:v>
                </c:pt>
                <c:pt idx="14367">
                  <c:v>41800.635416666664</c:v>
                </c:pt>
                <c:pt idx="14368">
                  <c:v>41800.645833333336</c:v>
                </c:pt>
                <c:pt idx="14369">
                  <c:v>41800.65625</c:v>
                </c:pt>
                <c:pt idx="14370">
                  <c:v>41800.666666666664</c:v>
                </c:pt>
                <c:pt idx="14371">
                  <c:v>41800.677083333336</c:v>
                </c:pt>
                <c:pt idx="14372">
                  <c:v>41800.6875</c:v>
                </c:pt>
                <c:pt idx="14373">
                  <c:v>41800.697916666664</c:v>
                </c:pt>
                <c:pt idx="14374">
                  <c:v>41800.708333333336</c:v>
                </c:pt>
                <c:pt idx="14375">
                  <c:v>41800.71875</c:v>
                </c:pt>
                <c:pt idx="14376">
                  <c:v>41800.729166666664</c:v>
                </c:pt>
                <c:pt idx="14377">
                  <c:v>41800.739583333336</c:v>
                </c:pt>
                <c:pt idx="14378">
                  <c:v>41800.75</c:v>
                </c:pt>
                <c:pt idx="14379">
                  <c:v>41800.760416666664</c:v>
                </c:pt>
                <c:pt idx="14380">
                  <c:v>41800.770833333336</c:v>
                </c:pt>
                <c:pt idx="14381">
                  <c:v>41800.78125</c:v>
                </c:pt>
                <c:pt idx="14382">
                  <c:v>41800.791666666664</c:v>
                </c:pt>
                <c:pt idx="14383">
                  <c:v>41800.802083333336</c:v>
                </c:pt>
                <c:pt idx="14384">
                  <c:v>41800.8125</c:v>
                </c:pt>
                <c:pt idx="14385">
                  <c:v>41800.822916666664</c:v>
                </c:pt>
                <c:pt idx="14386">
                  <c:v>41800.833333333336</c:v>
                </c:pt>
                <c:pt idx="14387">
                  <c:v>41800.84375</c:v>
                </c:pt>
                <c:pt idx="14388">
                  <c:v>41800.854166666664</c:v>
                </c:pt>
                <c:pt idx="14389">
                  <c:v>41800.864583333336</c:v>
                </c:pt>
                <c:pt idx="14390">
                  <c:v>41800.875</c:v>
                </c:pt>
                <c:pt idx="14391">
                  <c:v>41800.885416666664</c:v>
                </c:pt>
                <c:pt idx="14392">
                  <c:v>41800.895833333336</c:v>
                </c:pt>
                <c:pt idx="14393">
                  <c:v>41800.90625</c:v>
                </c:pt>
                <c:pt idx="14394">
                  <c:v>41800.916666666664</c:v>
                </c:pt>
                <c:pt idx="14395">
                  <c:v>41800.927083333336</c:v>
                </c:pt>
                <c:pt idx="14396">
                  <c:v>41800.9375</c:v>
                </c:pt>
                <c:pt idx="14397">
                  <c:v>41800.947916666664</c:v>
                </c:pt>
                <c:pt idx="14398">
                  <c:v>41800.958333333336</c:v>
                </c:pt>
                <c:pt idx="14399">
                  <c:v>41800.96875</c:v>
                </c:pt>
                <c:pt idx="14400">
                  <c:v>41800.979166666664</c:v>
                </c:pt>
                <c:pt idx="14401">
                  <c:v>41800.989583333336</c:v>
                </c:pt>
                <c:pt idx="14402">
                  <c:v>41801</c:v>
                </c:pt>
                <c:pt idx="14403">
                  <c:v>41801.010416666664</c:v>
                </c:pt>
                <c:pt idx="14404">
                  <c:v>41801.020833333336</c:v>
                </c:pt>
                <c:pt idx="14405">
                  <c:v>41801.03125</c:v>
                </c:pt>
                <c:pt idx="14406">
                  <c:v>41801.041666666664</c:v>
                </c:pt>
                <c:pt idx="14407">
                  <c:v>41801.052083333336</c:v>
                </c:pt>
                <c:pt idx="14408">
                  <c:v>41801.0625</c:v>
                </c:pt>
                <c:pt idx="14409">
                  <c:v>41801.072916666664</c:v>
                </c:pt>
                <c:pt idx="14410">
                  <c:v>41801.083333333336</c:v>
                </c:pt>
                <c:pt idx="14411">
                  <c:v>41801.09375</c:v>
                </c:pt>
                <c:pt idx="14412">
                  <c:v>41801.104166666664</c:v>
                </c:pt>
                <c:pt idx="14413">
                  <c:v>41801.114583333336</c:v>
                </c:pt>
                <c:pt idx="14414">
                  <c:v>41801.125</c:v>
                </c:pt>
                <c:pt idx="14415">
                  <c:v>41801.135416666664</c:v>
                </c:pt>
                <c:pt idx="14416">
                  <c:v>41801.145833333336</c:v>
                </c:pt>
                <c:pt idx="14417">
                  <c:v>41801.15625</c:v>
                </c:pt>
                <c:pt idx="14418">
                  <c:v>41801.166666666664</c:v>
                </c:pt>
                <c:pt idx="14419">
                  <c:v>41801.177083333336</c:v>
                </c:pt>
                <c:pt idx="14420">
                  <c:v>41801.1875</c:v>
                </c:pt>
                <c:pt idx="14421">
                  <c:v>41801.197916666664</c:v>
                </c:pt>
                <c:pt idx="14422">
                  <c:v>41801.208333333336</c:v>
                </c:pt>
                <c:pt idx="14423">
                  <c:v>41801.21875</c:v>
                </c:pt>
                <c:pt idx="14424">
                  <c:v>41801.229166666664</c:v>
                </c:pt>
                <c:pt idx="14425">
                  <c:v>41801.239583333336</c:v>
                </c:pt>
                <c:pt idx="14426">
                  <c:v>41801.25</c:v>
                </c:pt>
                <c:pt idx="14427">
                  <c:v>41801.260416666664</c:v>
                </c:pt>
                <c:pt idx="14428">
                  <c:v>41801.270833333336</c:v>
                </c:pt>
                <c:pt idx="14429">
                  <c:v>41801.28125</c:v>
                </c:pt>
                <c:pt idx="14430">
                  <c:v>41801.291666666664</c:v>
                </c:pt>
                <c:pt idx="14431">
                  <c:v>41801.302083333336</c:v>
                </c:pt>
                <c:pt idx="14432">
                  <c:v>41801.3125</c:v>
                </c:pt>
                <c:pt idx="14433">
                  <c:v>41801.322916666664</c:v>
                </c:pt>
                <c:pt idx="14434">
                  <c:v>41801.333333333336</c:v>
                </c:pt>
                <c:pt idx="14435">
                  <c:v>41801.34375</c:v>
                </c:pt>
                <c:pt idx="14436">
                  <c:v>41801.354166666664</c:v>
                </c:pt>
                <c:pt idx="14437">
                  <c:v>41801.364583333336</c:v>
                </c:pt>
                <c:pt idx="14438">
                  <c:v>41801.375</c:v>
                </c:pt>
                <c:pt idx="14439">
                  <c:v>41801.385416666664</c:v>
                </c:pt>
                <c:pt idx="14440">
                  <c:v>41801.395833333336</c:v>
                </c:pt>
                <c:pt idx="14441">
                  <c:v>41801.40625</c:v>
                </c:pt>
                <c:pt idx="14442">
                  <c:v>41801.416666666664</c:v>
                </c:pt>
                <c:pt idx="14443">
                  <c:v>41801.427083333336</c:v>
                </c:pt>
                <c:pt idx="14444">
                  <c:v>41801.4375</c:v>
                </c:pt>
                <c:pt idx="14445">
                  <c:v>41801.447916666664</c:v>
                </c:pt>
                <c:pt idx="14446">
                  <c:v>41801.458333333336</c:v>
                </c:pt>
                <c:pt idx="14447">
                  <c:v>41801.46875</c:v>
                </c:pt>
                <c:pt idx="14448">
                  <c:v>41801.479166666664</c:v>
                </c:pt>
                <c:pt idx="14449">
                  <c:v>41801.489583333336</c:v>
                </c:pt>
                <c:pt idx="14450">
                  <c:v>41801.5</c:v>
                </c:pt>
                <c:pt idx="14451">
                  <c:v>41801.510416666664</c:v>
                </c:pt>
                <c:pt idx="14452">
                  <c:v>41801.520833333336</c:v>
                </c:pt>
                <c:pt idx="14453">
                  <c:v>41801.53125</c:v>
                </c:pt>
                <c:pt idx="14454">
                  <c:v>41801.541666666664</c:v>
                </c:pt>
                <c:pt idx="14455">
                  <c:v>41801.552083333336</c:v>
                </c:pt>
                <c:pt idx="14456">
                  <c:v>41801.5625</c:v>
                </c:pt>
                <c:pt idx="14457">
                  <c:v>41801.572916666664</c:v>
                </c:pt>
                <c:pt idx="14458">
                  <c:v>41801.583333333336</c:v>
                </c:pt>
                <c:pt idx="14459">
                  <c:v>41801.59375</c:v>
                </c:pt>
                <c:pt idx="14460">
                  <c:v>41801.604166666664</c:v>
                </c:pt>
                <c:pt idx="14461">
                  <c:v>41801.614583333336</c:v>
                </c:pt>
                <c:pt idx="14462">
                  <c:v>41801.625</c:v>
                </c:pt>
                <c:pt idx="14463">
                  <c:v>41801.635416666664</c:v>
                </c:pt>
                <c:pt idx="14464">
                  <c:v>41801.645833333336</c:v>
                </c:pt>
                <c:pt idx="14465">
                  <c:v>41801.65625</c:v>
                </c:pt>
                <c:pt idx="14466">
                  <c:v>41801.666666666664</c:v>
                </c:pt>
                <c:pt idx="14467">
                  <c:v>41801.677083333336</c:v>
                </c:pt>
                <c:pt idx="14468">
                  <c:v>41801.6875</c:v>
                </c:pt>
                <c:pt idx="14469">
                  <c:v>41801.697916666664</c:v>
                </c:pt>
                <c:pt idx="14470">
                  <c:v>41801.708333333336</c:v>
                </c:pt>
                <c:pt idx="14471">
                  <c:v>41801.71875</c:v>
                </c:pt>
                <c:pt idx="14472">
                  <c:v>41801.729166666664</c:v>
                </c:pt>
                <c:pt idx="14473">
                  <c:v>41801.739583333336</c:v>
                </c:pt>
                <c:pt idx="14474">
                  <c:v>41801.75</c:v>
                </c:pt>
                <c:pt idx="14475">
                  <c:v>41801.760416666664</c:v>
                </c:pt>
                <c:pt idx="14476">
                  <c:v>41801.770833333336</c:v>
                </c:pt>
                <c:pt idx="14477">
                  <c:v>41801.78125</c:v>
                </c:pt>
                <c:pt idx="14478">
                  <c:v>41801.791666666664</c:v>
                </c:pt>
                <c:pt idx="14479">
                  <c:v>41801.802083333336</c:v>
                </c:pt>
                <c:pt idx="14480">
                  <c:v>41801.8125</c:v>
                </c:pt>
                <c:pt idx="14481">
                  <c:v>41801.822916666664</c:v>
                </c:pt>
                <c:pt idx="14482">
                  <c:v>41801.833333333336</c:v>
                </c:pt>
                <c:pt idx="14483">
                  <c:v>41801.84375</c:v>
                </c:pt>
                <c:pt idx="14484">
                  <c:v>41801.854166666664</c:v>
                </c:pt>
                <c:pt idx="14485">
                  <c:v>41801.864583333336</c:v>
                </c:pt>
                <c:pt idx="14486">
                  <c:v>41801.875</c:v>
                </c:pt>
                <c:pt idx="14487">
                  <c:v>41801.885416666664</c:v>
                </c:pt>
                <c:pt idx="14488">
                  <c:v>41801.895833333336</c:v>
                </c:pt>
                <c:pt idx="14489">
                  <c:v>41801.90625</c:v>
                </c:pt>
                <c:pt idx="14490">
                  <c:v>41801.916666666664</c:v>
                </c:pt>
                <c:pt idx="14491">
                  <c:v>41801.927083333336</c:v>
                </c:pt>
                <c:pt idx="14492">
                  <c:v>41801.9375</c:v>
                </c:pt>
                <c:pt idx="14493">
                  <c:v>41801.947916666664</c:v>
                </c:pt>
                <c:pt idx="14494">
                  <c:v>41801.958333333336</c:v>
                </c:pt>
                <c:pt idx="14495">
                  <c:v>41801.96875</c:v>
                </c:pt>
                <c:pt idx="14496">
                  <c:v>41801.979166666664</c:v>
                </c:pt>
                <c:pt idx="14497">
                  <c:v>41801.989583333336</c:v>
                </c:pt>
                <c:pt idx="14498">
                  <c:v>41802</c:v>
                </c:pt>
                <c:pt idx="14499">
                  <c:v>41802.010416666664</c:v>
                </c:pt>
                <c:pt idx="14500">
                  <c:v>41802.020833333336</c:v>
                </c:pt>
                <c:pt idx="14501">
                  <c:v>41802.03125</c:v>
                </c:pt>
                <c:pt idx="14502">
                  <c:v>41802.041666666664</c:v>
                </c:pt>
                <c:pt idx="14503">
                  <c:v>41802.052083333336</c:v>
                </c:pt>
                <c:pt idx="14504">
                  <c:v>41802.0625</c:v>
                </c:pt>
                <c:pt idx="14505">
                  <c:v>41802.072916666664</c:v>
                </c:pt>
                <c:pt idx="14506">
                  <c:v>41802.083333333336</c:v>
                </c:pt>
                <c:pt idx="14507">
                  <c:v>41802.09375</c:v>
                </c:pt>
                <c:pt idx="14508">
                  <c:v>41802.104166666664</c:v>
                </c:pt>
                <c:pt idx="14509">
                  <c:v>41802.114583333336</c:v>
                </c:pt>
                <c:pt idx="14510">
                  <c:v>41802.125</c:v>
                </c:pt>
                <c:pt idx="14511">
                  <c:v>41802.135416666664</c:v>
                </c:pt>
                <c:pt idx="14512">
                  <c:v>41802.145833333336</c:v>
                </c:pt>
                <c:pt idx="14513">
                  <c:v>41802.15625</c:v>
                </c:pt>
                <c:pt idx="14514">
                  <c:v>41802.166666666664</c:v>
                </c:pt>
                <c:pt idx="14515">
                  <c:v>41802.177083333336</c:v>
                </c:pt>
                <c:pt idx="14516">
                  <c:v>41802.1875</c:v>
                </c:pt>
                <c:pt idx="14517">
                  <c:v>41802.197916666664</c:v>
                </c:pt>
                <c:pt idx="14518">
                  <c:v>41802.208333333336</c:v>
                </c:pt>
                <c:pt idx="14519">
                  <c:v>41802.21875</c:v>
                </c:pt>
                <c:pt idx="14520">
                  <c:v>41802.229166666664</c:v>
                </c:pt>
                <c:pt idx="14521">
                  <c:v>41802.239583333336</c:v>
                </c:pt>
                <c:pt idx="14522">
                  <c:v>41802.25</c:v>
                </c:pt>
                <c:pt idx="14523">
                  <c:v>41802.260416666664</c:v>
                </c:pt>
                <c:pt idx="14524">
                  <c:v>41802.270833333336</c:v>
                </c:pt>
                <c:pt idx="14525">
                  <c:v>41802.28125</c:v>
                </c:pt>
                <c:pt idx="14526">
                  <c:v>41802.291666666664</c:v>
                </c:pt>
                <c:pt idx="14527">
                  <c:v>41802.302083333336</c:v>
                </c:pt>
                <c:pt idx="14528">
                  <c:v>41802.3125</c:v>
                </c:pt>
                <c:pt idx="14529">
                  <c:v>41802.322916666664</c:v>
                </c:pt>
                <c:pt idx="14530">
                  <c:v>41802.333333333336</c:v>
                </c:pt>
                <c:pt idx="14531">
                  <c:v>41802.34375</c:v>
                </c:pt>
                <c:pt idx="14532">
                  <c:v>41802.354166666664</c:v>
                </c:pt>
                <c:pt idx="14533">
                  <c:v>41802.364583333336</c:v>
                </c:pt>
                <c:pt idx="14534">
                  <c:v>41802.375</c:v>
                </c:pt>
                <c:pt idx="14535">
                  <c:v>41802.385416666664</c:v>
                </c:pt>
                <c:pt idx="14536">
                  <c:v>41802.395833333336</c:v>
                </c:pt>
                <c:pt idx="14537">
                  <c:v>41802.40625</c:v>
                </c:pt>
                <c:pt idx="14538">
                  <c:v>41802.416666666664</c:v>
                </c:pt>
                <c:pt idx="14539">
                  <c:v>41802.427083333336</c:v>
                </c:pt>
                <c:pt idx="14540">
                  <c:v>41802.4375</c:v>
                </c:pt>
                <c:pt idx="14541">
                  <c:v>41802.447916666664</c:v>
                </c:pt>
                <c:pt idx="14542">
                  <c:v>41802.458333333336</c:v>
                </c:pt>
                <c:pt idx="14543">
                  <c:v>41802.46875</c:v>
                </c:pt>
                <c:pt idx="14544">
                  <c:v>41802.479166666664</c:v>
                </c:pt>
                <c:pt idx="14545">
                  <c:v>41802.489583333336</c:v>
                </c:pt>
                <c:pt idx="14546">
                  <c:v>41802.5</c:v>
                </c:pt>
                <c:pt idx="14547">
                  <c:v>41802.510416666664</c:v>
                </c:pt>
                <c:pt idx="14548">
                  <c:v>41802.520833333336</c:v>
                </c:pt>
                <c:pt idx="14549">
                  <c:v>41802.53125</c:v>
                </c:pt>
                <c:pt idx="14550">
                  <c:v>41802.541666666664</c:v>
                </c:pt>
                <c:pt idx="14551">
                  <c:v>41802.552083333336</c:v>
                </c:pt>
                <c:pt idx="14552">
                  <c:v>41802.5625</c:v>
                </c:pt>
                <c:pt idx="14553">
                  <c:v>41802.572916666664</c:v>
                </c:pt>
                <c:pt idx="14554">
                  <c:v>41802.583333333336</c:v>
                </c:pt>
                <c:pt idx="14555">
                  <c:v>41802.59375</c:v>
                </c:pt>
                <c:pt idx="14556">
                  <c:v>41802.604166666664</c:v>
                </c:pt>
                <c:pt idx="14557">
                  <c:v>41802.614583333336</c:v>
                </c:pt>
                <c:pt idx="14558">
                  <c:v>41802.625</c:v>
                </c:pt>
                <c:pt idx="14559">
                  <c:v>41802.635416666664</c:v>
                </c:pt>
                <c:pt idx="14560">
                  <c:v>41802.645833333336</c:v>
                </c:pt>
                <c:pt idx="14561">
                  <c:v>41802.65625</c:v>
                </c:pt>
                <c:pt idx="14562">
                  <c:v>41802.666666666664</c:v>
                </c:pt>
                <c:pt idx="14563">
                  <c:v>41802.677083333336</c:v>
                </c:pt>
                <c:pt idx="14564">
                  <c:v>41802.6875</c:v>
                </c:pt>
                <c:pt idx="14565">
                  <c:v>41802.697916666664</c:v>
                </c:pt>
                <c:pt idx="14566">
                  <c:v>41802.708333333336</c:v>
                </c:pt>
                <c:pt idx="14567">
                  <c:v>41802.71875</c:v>
                </c:pt>
                <c:pt idx="14568">
                  <c:v>41802.729166666664</c:v>
                </c:pt>
                <c:pt idx="14569">
                  <c:v>41802.739583333336</c:v>
                </c:pt>
                <c:pt idx="14570">
                  <c:v>41802.75</c:v>
                </c:pt>
                <c:pt idx="14571">
                  <c:v>41802.760416666664</c:v>
                </c:pt>
                <c:pt idx="14572">
                  <c:v>41802.770833333336</c:v>
                </c:pt>
                <c:pt idx="14573">
                  <c:v>41802.78125</c:v>
                </c:pt>
                <c:pt idx="14574">
                  <c:v>41802.791666666664</c:v>
                </c:pt>
                <c:pt idx="14575">
                  <c:v>41802.802083333336</c:v>
                </c:pt>
                <c:pt idx="14576">
                  <c:v>41802.8125</c:v>
                </c:pt>
                <c:pt idx="14577">
                  <c:v>41802.822916666664</c:v>
                </c:pt>
                <c:pt idx="14578">
                  <c:v>41802.833333333336</c:v>
                </c:pt>
                <c:pt idx="14579">
                  <c:v>41802.84375</c:v>
                </c:pt>
                <c:pt idx="14580">
                  <c:v>41802.854166666664</c:v>
                </c:pt>
                <c:pt idx="14581">
                  <c:v>41802.864583333336</c:v>
                </c:pt>
                <c:pt idx="14582">
                  <c:v>41802.875</c:v>
                </c:pt>
                <c:pt idx="14583">
                  <c:v>41802.885416666664</c:v>
                </c:pt>
                <c:pt idx="14584">
                  <c:v>41802.895833333336</c:v>
                </c:pt>
                <c:pt idx="14585">
                  <c:v>41802.90625</c:v>
                </c:pt>
                <c:pt idx="14586">
                  <c:v>41802.916666666664</c:v>
                </c:pt>
                <c:pt idx="14587">
                  <c:v>41802.927083333336</c:v>
                </c:pt>
                <c:pt idx="14588">
                  <c:v>41802.9375</c:v>
                </c:pt>
                <c:pt idx="14589">
                  <c:v>41802.947916666664</c:v>
                </c:pt>
                <c:pt idx="14590">
                  <c:v>41802.958333333336</c:v>
                </c:pt>
                <c:pt idx="14591">
                  <c:v>41802.96875</c:v>
                </c:pt>
                <c:pt idx="14592">
                  <c:v>41802.979166666664</c:v>
                </c:pt>
                <c:pt idx="14593">
                  <c:v>41802.989583333336</c:v>
                </c:pt>
                <c:pt idx="14594">
                  <c:v>41803</c:v>
                </c:pt>
                <c:pt idx="14595">
                  <c:v>41803.010416666664</c:v>
                </c:pt>
                <c:pt idx="14596">
                  <c:v>41803.020833333336</c:v>
                </c:pt>
                <c:pt idx="14597">
                  <c:v>41803.03125</c:v>
                </c:pt>
                <c:pt idx="14598">
                  <c:v>41803.041666666664</c:v>
                </c:pt>
                <c:pt idx="14599">
                  <c:v>41803.052083333336</c:v>
                </c:pt>
                <c:pt idx="14600">
                  <c:v>41803.0625</c:v>
                </c:pt>
                <c:pt idx="14601">
                  <c:v>41803.072916666664</c:v>
                </c:pt>
                <c:pt idx="14602">
                  <c:v>41803.083333333336</c:v>
                </c:pt>
                <c:pt idx="14603">
                  <c:v>41803.09375</c:v>
                </c:pt>
                <c:pt idx="14604">
                  <c:v>41803.104166666664</c:v>
                </c:pt>
                <c:pt idx="14605">
                  <c:v>41803.114583333336</c:v>
                </c:pt>
                <c:pt idx="14606">
                  <c:v>41803.125</c:v>
                </c:pt>
                <c:pt idx="14607">
                  <c:v>41803.135416666664</c:v>
                </c:pt>
                <c:pt idx="14608">
                  <c:v>41803.145833333336</c:v>
                </c:pt>
                <c:pt idx="14609">
                  <c:v>41803.15625</c:v>
                </c:pt>
                <c:pt idx="14610">
                  <c:v>41803.166666666664</c:v>
                </c:pt>
                <c:pt idx="14611">
                  <c:v>41803.177083333336</c:v>
                </c:pt>
                <c:pt idx="14612">
                  <c:v>41803.1875</c:v>
                </c:pt>
                <c:pt idx="14613">
                  <c:v>41803.197916666664</c:v>
                </c:pt>
                <c:pt idx="14614">
                  <c:v>41803.208333333336</c:v>
                </c:pt>
                <c:pt idx="14615">
                  <c:v>41803.21875</c:v>
                </c:pt>
                <c:pt idx="14616">
                  <c:v>41803.229166666664</c:v>
                </c:pt>
                <c:pt idx="14617">
                  <c:v>41803.239583333336</c:v>
                </c:pt>
                <c:pt idx="14618">
                  <c:v>41803.25</c:v>
                </c:pt>
                <c:pt idx="14619">
                  <c:v>41803.260416666664</c:v>
                </c:pt>
                <c:pt idx="14620">
                  <c:v>41803.270833333336</c:v>
                </c:pt>
                <c:pt idx="14621">
                  <c:v>41803.28125</c:v>
                </c:pt>
                <c:pt idx="14622">
                  <c:v>41803.291666666664</c:v>
                </c:pt>
                <c:pt idx="14623">
                  <c:v>41803.302083333336</c:v>
                </c:pt>
                <c:pt idx="14624">
                  <c:v>41803.3125</c:v>
                </c:pt>
                <c:pt idx="14625">
                  <c:v>41803.322916666664</c:v>
                </c:pt>
                <c:pt idx="14626">
                  <c:v>41803.333333333336</c:v>
                </c:pt>
                <c:pt idx="14627">
                  <c:v>41803.34375</c:v>
                </c:pt>
                <c:pt idx="14628">
                  <c:v>41803.354166666664</c:v>
                </c:pt>
                <c:pt idx="14629">
                  <c:v>41803.364583333336</c:v>
                </c:pt>
                <c:pt idx="14630">
                  <c:v>41803.375</c:v>
                </c:pt>
                <c:pt idx="14631">
                  <c:v>41803.385416666664</c:v>
                </c:pt>
                <c:pt idx="14632">
                  <c:v>41803.395833333336</c:v>
                </c:pt>
                <c:pt idx="14633">
                  <c:v>41803.40625</c:v>
                </c:pt>
                <c:pt idx="14634">
                  <c:v>41803.416666666664</c:v>
                </c:pt>
                <c:pt idx="14635">
                  <c:v>41803.427083333336</c:v>
                </c:pt>
                <c:pt idx="14636">
                  <c:v>41803.4375</c:v>
                </c:pt>
                <c:pt idx="14637">
                  <c:v>41803.447916666664</c:v>
                </c:pt>
                <c:pt idx="14638">
                  <c:v>41803.458333333336</c:v>
                </c:pt>
                <c:pt idx="14639">
                  <c:v>41803.46875</c:v>
                </c:pt>
                <c:pt idx="14640">
                  <c:v>41803.479166666664</c:v>
                </c:pt>
                <c:pt idx="14641">
                  <c:v>41803.489583333336</c:v>
                </c:pt>
                <c:pt idx="14642">
                  <c:v>41803.5</c:v>
                </c:pt>
                <c:pt idx="14643">
                  <c:v>41803.510416666664</c:v>
                </c:pt>
                <c:pt idx="14644">
                  <c:v>41803.520833333336</c:v>
                </c:pt>
                <c:pt idx="14645">
                  <c:v>41803.53125</c:v>
                </c:pt>
                <c:pt idx="14646">
                  <c:v>41803.541666666664</c:v>
                </c:pt>
                <c:pt idx="14647">
                  <c:v>41803.552083333336</c:v>
                </c:pt>
                <c:pt idx="14648">
                  <c:v>41803.5625</c:v>
                </c:pt>
                <c:pt idx="14649">
                  <c:v>41803.572916666664</c:v>
                </c:pt>
                <c:pt idx="14650">
                  <c:v>41803.583333333336</c:v>
                </c:pt>
                <c:pt idx="14651">
                  <c:v>41803.59375</c:v>
                </c:pt>
                <c:pt idx="14652">
                  <c:v>41803.604166666664</c:v>
                </c:pt>
                <c:pt idx="14653">
                  <c:v>41803.614583333336</c:v>
                </c:pt>
                <c:pt idx="14654">
                  <c:v>41803.625</c:v>
                </c:pt>
                <c:pt idx="14655">
                  <c:v>41803.635416666664</c:v>
                </c:pt>
                <c:pt idx="14656">
                  <c:v>41803.645833333336</c:v>
                </c:pt>
                <c:pt idx="14657">
                  <c:v>41803.65625</c:v>
                </c:pt>
                <c:pt idx="14658">
                  <c:v>41803.666666666664</c:v>
                </c:pt>
                <c:pt idx="14659">
                  <c:v>41803.677083333336</c:v>
                </c:pt>
                <c:pt idx="14660">
                  <c:v>41803.6875</c:v>
                </c:pt>
                <c:pt idx="14661">
                  <c:v>41803.697916666664</c:v>
                </c:pt>
                <c:pt idx="14662">
                  <c:v>41803.708333333336</c:v>
                </c:pt>
                <c:pt idx="14663">
                  <c:v>41803.71875</c:v>
                </c:pt>
                <c:pt idx="14664">
                  <c:v>41803.729166666664</c:v>
                </c:pt>
                <c:pt idx="14665">
                  <c:v>41803.739583333336</c:v>
                </c:pt>
                <c:pt idx="14666">
                  <c:v>41803.75</c:v>
                </c:pt>
                <c:pt idx="14667">
                  <c:v>41803.760416666664</c:v>
                </c:pt>
                <c:pt idx="14668">
                  <c:v>41803.770833333336</c:v>
                </c:pt>
                <c:pt idx="14669">
                  <c:v>41803.78125</c:v>
                </c:pt>
                <c:pt idx="14670">
                  <c:v>41803.791666666664</c:v>
                </c:pt>
                <c:pt idx="14671">
                  <c:v>41803.802083333336</c:v>
                </c:pt>
                <c:pt idx="14672">
                  <c:v>41803.8125</c:v>
                </c:pt>
                <c:pt idx="14673">
                  <c:v>41803.822916666664</c:v>
                </c:pt>
                <c:pt idx="14674">
                  <c:v>41803.833333333336</c:v>
                </c:pt>
                <c:pt idx="14675">
                  <c:v>41803.84375</c:v>
                </c:pt>
                <c:pt idx="14676">
                  <c:v>41803.854166666664</c:v>
                </c:pt>
                <c:pt idx="14677">
                  <c:v>41803.864583333336</c:v>
                </c:pt>
                <c:pt idx="14678">
                  <c:v>41803.875</c:v>
                </c:pt>
                <c:pt idx="14679">
                  <c:v>41803.885416666664</c:v>
                </c:pt>
                <c:pt idx="14680">
                  <c:v>41803.895833333336</c:v>
                </c:pt>
                <c:pt idx="14681">
                  <c:v>41803.90625</c:v>
                </c:pt>
                <c:pt idx="14682">
                  <c:v>41803.916666666664</c:v>
                </c:pt>
                <c:pt idx="14683">
                  <c:v>41803.927083333336</c:v>
                </c:pt>
                <c:pt idx="14684">
                  <c:v>41803.9375</c:v>
                </c:pt>
                <c:pt idx="14685">
                  <c:v>41803.947916666664</c:v>
                </c:pt>
                <c:pt idx="14686">
                  <c:v>41803.958333333336</c:v>
                </c:pt>
                <c:pt idx="14687">
                  <c:v>41803.96875</c:v>
                </c:pt>
                <c:pt idx="14688">
                  <c:v>41803.979166666664</c:v>
                </c:pt>
                <c:pt idx="14689">
                  <c:v>41803.989583333336</c:v>
                </c:pt>
                <c:pt idx="14690">
                  <c:v>41804</c:v>
                </c:pt>
                <c:pt idx="14691">
                  <c:v>41804.010416666664</c:v>
                </c:pt>
                <c:pt idx="14692">
                  <c:v>41804.020833333336</c:v>
                </c:pt>
                <c:pt idx="14693">
                  <c:v>41804.03125</c:v>
                </c:pt>
                <c:pt idx="14694">
                  <c:v>41804.041666666664</c:v>
                </c:pt>
                <c:pt idx="14695">
                  <c:v>41804.052083333336</c:v>
                </c:pt>
                <c:pt idx="14696">
                  <c:v>41804.0625</c:v>
                </c:pt>
                <c:pt idx="14697">
                  <c:v>41804.072916666664</c:v>
                </c:pt>
                <c:pt idx="14698">
                  <c:v>41804.083333333336</c:v>
                </c:pt>
                <c:pt idx="14699">
                  <c:v>41804.09375</c:v>
                </c:pt>
                <c:pt idx="14700">
                  <c:v>41804.104166666664</c:v>
                </c:pt>
                <c:pt idx="14701">
                  <c:v>41804.114583333336</c:v>
                </c:pt>
                <c:pt idx="14702">
                  <c:v>41804.125</c:v>
                </c:pt>
                <c:pt idx="14703">
                  <c:v>41804.135416666664</c:v>
                </c:pt>
                <c:pt idx="14704">
                  <c:v>41804.145833333336</c:v>
                </c:pt>
                <c:pt idx="14705">
                  <c:v>41804.15625</c:v>
                </c:pt>
                <c:pt idx="14706">
                  <c:v>41804.166666666664</c:v>
                </c:pt>
                <c:pt idx="14707">
                  <c:v>41804.177083333336</c:v>
                </c:pt>
                <c:pt idx="14708">
                  <c:v>41804.1875</c:v>
                </c:pt>
                <c:pt idx="14709">
                  <c:v>41804.197916666664</c:v>
                </c:pt>
                <c:pt idx="14710">
                  <c:v>41804.208333333336</c:v>
                </c:pt>
                <c:pt idx="14711">
                  <c:v>41804.21875</c:v>
                </c:pt>
                <c:pt idx="14712">
                  <c:v>41804.229166666664</c:v>
                </c:pt>
                <c:pt idx="14713">
                  <c:v>41804.239583333336</c:v>
                </c:pt>
                <c:pt idx="14714">
                  <c:v>41804.25</c:v>
                </c:pt>
                <c:pt idx="14715">
                  <c:v>41804.260416666664</c:v>
                </c:pt>
                <c:pt idx="14716">
                  <c:v>41804.270833333336</c:v>
                </c:pt>
                <c:pt idx="14717">
                  <c:v>41804.28125</c:v>
                </c:pt>
                <c:pt idx="14718">
                  <c:v>41804.291666666664</c:v>
                </c:pt>
                <c:pt idx="14719">
                  <c:v>41804.302083333336</c:v>
                </c:pt>
                <c:pt idx="14720">
                  <c:v>41804.3125</c:v>
                </c:pt>
                <c:pt idx="14721">
                  <c:v>41804.322916666664</c:v>
                </c:pt>
                <c:pt idx="14722">
                  <c:v>41804.333333333336</c:v>
                </c:pt>
                <c:pt idx="14723">
                  <c:v>41804.34375</c:v>
                </c:pt>
                <c:pt idx="14724">
                  <c:v>41804.354166666664</c:v>
                </c:pt>
                <c:pt idx="14725">
                  <c:v>41804.364583333336</c:v>
                </c:pt>
                <c:pt idx="14726">
                  <c:v>41804.375</c:v>
                </c:pt>
                <c:pt idx="14727">
                  <c:v>41804.385416666664</c:v>
                </c:pt>
                <c:pt idx="14728">
                  <c:v>41804.395833333336</c:v>
                </c:pt>
                <c:pt idx="14729">
                  <c:v>41804.40625</c:v>
                </c:pt>
                <c:pt idx="14730">
                  <c:v>41804.416666666664</c:v>
                </c:pt>
                <c:pt idx="14731">
                  <c:v>41804.427083333336</c:v>
                </c:pt>
                <c:pt idx="14732">
                  <c:v>41804.4375</c:v>
                </c:pt>
                <c:pt idx="14733">
                  <c:v>41804.447916666664</c:v>
                </c:pt>
                <c:pt idx="14734">
                  <c:v>41804.458333333336</c:v>
                </c:pt>
                <c:pt idx="14735">
                  <c:v>41804.46875</c:v>
                </c:pt>
                <c:pt idx="14736">
                  <c:v>41804.479166666664</c:v>
                </c:pt>
                <c:pt idx="14737">
                  <c:v>41804.489583333336</c:v>
                </c:pt>
                <c:pt idx="14738">
                  <c:v>41804.5</c:v>
                </c:pt>
                <c:pt idx="14739">
                  <c:v>41804.510416666664</c:v>
                </c:pt>
                <c:pt idx="14740">
                  <c:v>41804.520833333336</c:v>
                </c:pt>
                <c:pt idx="14741">
                  <c:v>41804.53125</c:v>
                </c:pt>
                <c:pt idx="14742">
                  <c:v>41804.541666666664</c:v>
                </c:pt>
                <c:pt idx="14743">
                  <c:v>41804.552083333336</c:v>
                </c:pt>
                <c:pt idx="14744">
                  <c:v>41804.5625</c:v>
                </c:pt>
                <c:pt idx="14745">
                  <c:v>41804.572916666664</c:v>
                </c:pt>
                <c:pt idx="14746">
                  <c:v>41804.583333333336</c:v>
                </c:pt>
                <c:pt idx="14747">
                  <c:v>41804.59375</c:v>
                </c:pt>
                <c:pt idx="14748">
                  <c:v>41804.604166666664</c:v>
                </c:pt>
                <c:pt idx="14749">
                  <c:v>41804.614583333336</c:v>
                </c:pt>
                <c:pt idx="14750">
                  <c:v>41804.625</c:v>
                </c:pt>
                <c:pt idx="14751">
                  <c:v>41804.635416666664</c:v>
                </c:pt>
                <c:pt idx="14752">
                  <c:v>41804.645833333336</c:v>
                </c:pt>
                <c:pt idx="14753">
                  <c:v>41804.65625</c:v>
                </c:pt>
                <c:pt idx="14754">
                  <c:v>41804.666666666664</c:v>
                </c:pt>
                <c:pt idx="14755">
                  <c:v>41804.677083333336</c:v>
                </c:pt>
                <c:pt idx="14756">
                  <c:v>41804.6875</c:v>
                </c:pt>
                <c:pt idx="14757">
                  <c:v>41804.697916666664</c:v>
                </c:pt>
                <c:pt idx="14758">
                  <c:v>41804.708333333336</c:v>
                </c:pt>
                <c:pt idx="14759">
                  <c:v>41804.71875</c:v>
                </c:pt>
                <c:pt idx="14760">
                  <c:v>41804.729166666664</c:v>
                </c:pt>
                <c:pt idx="14761">
                  <c:v>41804.739583333336</c:v>
                </c:pt>
                <c:pt idx="14762">
                  <c:v>41804.75</c:v>
                </c:pt>
                <c:pt idx="14763">
                  <c:v>41804.760416666664</c:v>
                </c:pt>
                <c:pt idx="14764">
                  <c:v>41804.770833333336</c:v>
                </c:pt>
                <c:pt idx="14765">
                  <c:v>41804.78125</c:v>
                </c:pt>
                <c:pt idx="14766">
                  <c:v>41804.791666666664</c:v>
                </c:pt>
                <c:pt idx="14767">
                  <c:v>41804.802083333336</c:v>
                </c:pt>
                <c:pt idx="14768">
                  <c:v>41804.8125</c:v>
                </c:pt>
                <c:pt idx="14769">
                  <c:v>41804.822916666664</c:v>
                </c:pt>
                <c:pt idx="14770">
                  <c:v>41804.833333333336</c:v>
                </c:pt>
                <c:pt idx="14771">
                  <c:v>41804.84375</c:v>
                </c:pt>
                <c:pt idx="14772">
                  <c:v>41804.854166666664</c:v>
                </c:pt>
                <c:pt idx="14773">
                  <c:v>41804.864583333336</c:v>
                </c:pt>
                <c:pt idx="14774">
                  <c:v>41804.875</c:v>
                </c:pt>
                <c:pt idx="14775">
                  <c:v>41804.885416666664</c:v>
                </c:pt>
                <c:pt idx="14776">
                  <c:v>41804.895833333336</c:v>
                </c:pt>
                <c:pt idx="14777">
                  <c:v>41804.90625</c:v>
                </c:pt>
                <c:pt idx="14778">
                  <c:v>41804.916666666664</c:v>
                </c:pt>
                <c:pt idx="14779">
                  <c:v>41804.927083333336</c:v>
                </c:pt>
                <c:pt idx="14780">
                  <c:v>41804.9375</c:v>
                </c:pt>
                <c:pt idx="14781">
                  <c:v>41804.947916666664</c:v>
                </c:pt>
                <c:pt idx="14782">
                  <c:v>41804.958333333336</c:v>
                </c:pt>
                <c:pt idx="14783">
                  <c:v>41804.96875</c:v>
                </c:pt>
                <c:pt idx="14784">
                  <c:v>41804.979166666664</c:v>
                </c:pt>
                <c:pt idx="14785">
                  <c:v>41804.989583333336</c:v>
                </c:pt>
                <c:pt idx="14786">
                  <c:v>41805</c:v>
                </c:pt>
                <c:pt idx="14787">
                  <c:v>41805.010416666664</c:v>
                </c:pt>
                <c:pt idx="14788">
                  <c:v>41805.020833333336</c:v>
                </c:pt>
                <c:pt idx="14789">
                  <c:v>41805.03125</c:v>
                </c:pt>
                <c:pt idx="14790">
                  <c:v>41805.041666666664</c:v>
                </c:pt>
                <c:pt idx="14791">
                  <c:v>41805.052083333336</c:v>
                </c:pt>
                <c:pt idx="14792">
                  <c:v>41805.0625</c:v>
                </c:pt>
                <c:pt idx="14793">
                  <c:v>41805.072916666664</c:v>
                </c:pt>
                <c:pt idx="14794">
                  <c:v>41805.083333333336</c:v>
                </c:pt>
                <c:pt idx="14795">
                  <c:v>41805.09375</c:v>
                </c:pt>
                <c:pt idx="14796">
                  <c:v>41805.104166666664</c:v>
                </c:pt>
                <c:pt idx="14797">
                  <c:v>41805.114583333336</c:v>
                </c:pt>
                <c:pt idx="14798">
                  <c:v>41805.125</c:v>
                </c:pt>
                <c:pt idx="14799">
                  <c:v>41805.135416666664</c:v>
                </c:pt>
                <c:pt idx="14800">
                  <c:v>41805.145833333336</c:v>
                </c:pt>
                <c:pt idx="14801">
                  <c:v>41805.15625</c:v>
                </c:pt>
                <c:pt idx="14802">
                  <c:v>41805.166666666664</c:v>
                </c:pt>
                <c:pt idx="14803">
                  <c:v>41805.177083333336</c:v>
                </c:pt>
                <c:pt idx="14804">
                  <c:v>41805.1875</c:v>
                </c:pt>
                <c:pt idx="14805">
                  <c:v>41805.197916666664</c:v>
                </c:pt>
                <c:pt idx="14806">
                  <c:v>41805.208333333336</c:v>
                </c:pt>
                <c:pt idx="14807">
                  <c:v>41805.21875</c:v>
                </c:pt>
                <c:pt idx="14808">
                  <c:v>41805.229166666664</c:v>
                </c:pt>
                <c:pt idx="14809">
                  <c:v>41805.239583333336</c:v>
                </c:pt>
                <c:pt idx="14810">
                  <c:v>41805.25</c:v>
                </c:pt>
                <c:pt idx="14811">
                  <c:v>41805.260416666664</c:v>
                </c:pt>
                <c:pt idx="14812">
                  <c:v>41805.270833333336</c:v>
                </c:pt>
                <c:pt idx="14813">
                  <c:v>41805.28125</c:v>
                </c:pt>
                <c:pt idx="14814">
                  <c:v>41805.291666666664</c:v>
                </c:pt>
                <c:pt idx="14815">
                  <c:v>41805.302083333336</c:v>
                </c:pt>
                <c:pt idx="14816">
                  <c:v>41805.3125</c:v>
                </c:pt>
                <c:pt idx="14817">
                  <c:v>41805.322916666664</c:v>
                </c:pt>
                <c:pt idx="14818">
                  <c:v>41805.333333333336</c:v>
                </c:pt>
                <c:pt idx="14819">
                  <c:v>41805.34375</c:v>
                </c:pt>
                <c:pt idx="14820">
                  <c:v>41805.354166666664</c:v>
                </c:pt>
                <c:pt idx="14821">
                  <c:v>41805.364583333336</c:v>
                </c:pt>
                <c:pt idx="14822">
                  <c:v>41805.375</c:v>
                </c:pt>
                <c:pt idx="14823">
                  <c:v>41805.385416666664</c:v>
                </c:pt>
                <c:pt idx="14824">
                  <c:v>41805.395833333336</c:v>
                </c:pt>
                <c:pt idx="14825">
                  <c:v>41805.40625</c:v>
                </c:pt>
                <c:pt idx="14826">
                  <c:v>41805.416666666664</c:v>
                </c:pt>
                <c:pt idx="14827">
                  <c:v>41805.427083333336</c:v>
                </c:pt>
                <c:pt idx="14828">
                  <c:v>41805.4375</c:v>
                </c:pt>
                <c:pt idx="14829">
                  <c:v>41805.447916666664</c:v>
                </c:pt>
                <c:pt idx="14830">
                  <c:v>41805.458333333336</c:v>
                </c:pt>
                <c:pt idx="14831">
                  <c:v>41805.46875</c:v>
                </c:pt>
                <c:pt idx="14832">
                  <c:v>41805.479166666664</c:v>
                </c:pt>
                <c:pt idx="14833">
                  <c:v>41805.489583333336</c:v>
                </c:pt>
                <c:pt idx="14834">
                  <c:v>41805.5</c:v>
                </c:pt>
                <c:pt idx="14835">
                  <c:v>41805.510416666664</c:v>
                </c:pt>
                <c:pt idx="14836">
                  <c:v>41805.520833333336</c:v>
                </c:pt>
                <c:pt idx="14837">
                  <c:v>41805.53125</c:v>
                </c:pt>
                <c:pt idx="14838">
                  <c:v>41805.541666666664</c:v>
                </c:pt>
                <c:pt idx="14839">
                  <c:v>41805.552083333336</c:v>
                </c:pt>
                <c:pt idx="14840">
                  <c:v>41805.5625</c:v>
                </c:pt>
                <c:pt idx="14841">
                  <c:v>41805.572916666664</c:v>
                </c:pt>
                <c:pt idx="14842">
                  <c:v>41805.583333333336</c:v>
                </c:pt>
                <c:pt idx="14843">
                  <c:v>41805.59375</c:v>
                </c:pt>
                <c:pt idx="14844">
                  <c:v>41805.604166666664</c:v>
                </c:pt>
                <c:pt idx="14845">
                  <c:v>41805.614583333336</c:v>
                </c:pt>
                <c:pt idx="14846">
                  <c:v>41805.625</c:v>
                </c:pt>
                <c:pt idx="14847">
                  <c:v>41805.635416666664</c:v>
                </c:pt>
                <c:pt idx="14848">
                  <c:v>41805.645833333336</c:v>
                </c:pt>
                <c:pt idx="14849">
                  <c:v>41805.65625</c:v>
                </c:pt>
                <c:pt idx="14850">
                  <c:v>41805.666666666664</c:v>
                </c:pt>
                <c:pt idx="14851">
                  <c:v>41805.677083333336</c:v>
                </c:pt>
                <c:pt idx="14852">
                  <c:v>41805.6875</c:v>
                </c:pt>
                <c:pt idx="14853">
                  <c:v>41805.697916666664</c:v>
                </c:pt>
                <c:pt idx="14854">
                  <c:v>41805.708333333336</c:v>
                </c:pt>
                <c:pt idx="14855">
                  <c:v>41805.71875</c:v>
                </c:pt>
                <c:pt idx="14856">
                  <c:v>41805.729166666664</c:v>
                </c:pt>
                <c:pt idx="14857">
                  <c:v>41805.739583333336</c:v>
                </c:pt>
                <c:pt idx="14858">
                  <c:v>41805.75</c:v>
                </c:pt>
                <c:pt idx="14859">
                  <c:v>41805.760416666664</c:v>
                </c:pt>
                <c:pt idx="14860">
                  <c:v>41805.770833333336</c:v>
                </c:pt>
                <c:pt idx="14861">
                  <c:v>41805.78125</c:v>
                </c:pt>
                <c:pt idx="14862">
                  <c:v>41805.791666666664</c:v>
                </c:pt>
                <c:pt idx="14863">
                  <c:v>41805.802083333336</c:v>
                </c:pt>
                <c:pt idx="14864">
                  <c:v>41805.8125</c:v>
                </c:pt>
                <c:pt idx="14865">
                  <c:v>41805.822916666664</c:v>
                </c:pt>
                <c:pt idx="14866">
                  <c:v>41805.833333333336</c:v>
                </c:pt>
                <c:pt idx="14867">
                  <c:v>41805.84375</c:v>
                </c:pt>
                <c:pt idx="14868">
                  <c:v>41805.854166666664</c:v>
                </c:pt>
                <c:pt idx="14869">
                  <c:v>41805.864583333336</c:v>
                </c:pt>
                <c:pt idx="14870">
                  <c:v>41805.875</c:v>
                </c:pt>
                <c:pt idx="14871">
                  <c:v>41805.885416666664</c:v>
                </c:pt>
                <c:pt idx="14872">
                  <c:v>41805.895833333336</c:v>
                </c:pt>
                <c:pt idx="14873">
                  <c:v>41805.90625</c:v>
                </c:pt>
                <c:pt idx="14874">
                  <c:v>41805.916666666664</c:v>
                </c:pt>
                <c:pt idx="14875">
                  <c:v>41805.927083333336</c:v>
                </c:pt>
                <c:pt idx="14876">
                  <c:v>41805.9375</c:v>
                </c:pt>
                <c:pt idx="14877">
                  <c:v>41805.947916666664</c:v>
                </c:pt>
                <c:pt idx="14878">
                  <c:v>41805.958333333336</c:v>
                </c:pt>
                <c:pt idx="14879">
                  <c:v>41805.96875</c:v>
                </c:pt>
                <c:pt idx="14880">
                  <c:v>41805.979166666664</c:v>
                </c:pt>
                <c:pt idx="14881">
                  <c:v>41805.989583333336</c:v>
                </c:pt>
                <c:pt idx="14882">
                  <c:v>41806</c:v>
                </c:pt>
                <c:pt idx="14883">
                  <c:v>41806.010416666664</c:v>
                </c:pt>
                <c:pt idx="14884">
                  <c:v>41806.020833333336</c:v>
                </c:pt>
                <c:pt idx="14885">
                  <c:v>41806.03125</c:v>
                </c:pt>
                <c:pt idx="14886">
                  <c:v>41806.041666666664</c:v>
                </c:pt>
                <c:pt idx="14887">
                  <c:v>41806.052083333336</c:v>
                </c:pt>
                <c:pt idx="14888">
                  <c:v>41806.0625</c:v>
                </c:pt>
                <c:pt idx="14889">
                  <c:v>41806.072916666664</c:v>
                </c:pt>
                <c:pt idx="14890">
                  <c:v>41806.083333333336</c:v>
                </c:pt>
                <c:pt idx="14891">
                  <c:v>41806.09375</c:v>
                </c:pt>
                <c:pt idx="14892">
                  <c:v>41806.104166666664</c:v>
                </c:pt>
                <c:pt idx="14893">
                  <c:v>41806.114583333336</c:v>
                </c:pt>
                <c:pt idx="14894">
                  <c:v>41806.125</c:v>
                </c:pt>
                <c:pt idx="14895">
                  <c:v>41806.135416666664</c:v>
                </c:pt>
                <c:pt idx="14896">
                  <c:v>41806.145833333336</c:v>
                </c:pt>
                <c:pt idx="14897">
                  <c:v>41806.15625</c:v>
                </c:pt>
                <c:pt idx="14898">
                  <c:v>41806.166666666664</c:v>
                </c:pt>
                <c:pt idx="14899">
                  <c:v>41806.177083333336</c:v>
                </c:pt>
                <c:pt idx="14900">
                  <c:v>41806.1875</c:v>
                </c:pt>
                <c:pt idx="14901">
                  <c:v>41806.197916666664</c:v>
                </c:pt>
                <c:pt idx="14902">
                  <c:v>41806.208333333336</c:v>
                </c:pt>
                <c:pt idx="14903">
                  <c:v>41806.21875</c:v>
                </c:pt>
                <c:pt idx="14904">
                  <c:v>41806.229166666664</c:v>
                </c:pt>
                <c:pt idx="14905">
                  <c:v>41806.239583333336</c:v>
                </c:pt>
                <c:pt idx="14906">
                  <c:v>41806.25</c:v>
                </c:pt>
                <c:pt idx="14907">
                  <c:v>41806.260416666664</c:v>
                </c:pt>
                <c:pt idx="14908">
                  <c:v>41806.270833333336</c:v>
                </c:pt>
                <c:pt idx="14909">
                  <c:v>41806.28125</c:v>
                </c:pt>
                <c:pt idx="14910">
                  <c:v>41806.291666666664</c:v>
                </c:pt>
                <c:pt idx="14911">
                  <c:v>41806.302083333336</c:v>
                </c:pt>
                <c:pt idx="14912">
                  <c:v>41806.3125</c:v>
                </c:pt>
                <c:pt idx="14913">
                  <c:v>41806.322916666664</c:v>
                </c:pt>
                <c:pt idx="14914">
                  <c:v>41806.333333333336</c:v>
                </c:pt>
                <c:pt idx="14915">
                  <c:v>41806.34375</c:v>
                </c:pt>
                <c:pt idx="14916">
                  <c:v>41806.354166666664</c:v>
                </c:pt>
                <c:pt idx="14917">
                  <c:v>41806.364583333336</c:v>
                </c:pt>
                <c:pt idx="14918">
                  <c:v>41806.375</c:v>
                </c:pt>
                <c:pt idx="14919">
                  <c:v>41806.385416666664</c:v>
                </c:pt>
                <c:pt idx="14920">
                  <c:v>41806.395833333336</c:v>
                </c:pt>
                <c:pt idx="14921">
                  <c:v>41806.40625</c:v>
                </c:pt>
                <c:pt idx="14922">
                  <c:v>41806.416666666664</c:v>
                </c:pt>
                <c:pt idx="14923">
                  <c:v>41806.427083333336</c:v>
                </c:pt>
                <c:pt idx="14924">
                  <c:v>41806.4375</c:v>
                </c:pt>
                <c:pt idx="14925">
                  <c:v>41806.447916666664</c:v>
                </c:pt>
                <c:pt idx="14926">
                  <c:v>41806.458333333336</c:v>
                </c:pt>
                <c:pt idx="14927">
                  <c:v>41806.46875</c:v>
                </c:pt>
                <c:pt idx="14928">
                  <c:v>41806.479166666664</c:v>
                </c:pt>
                <c:pt idx="14929">
                  <c:v>41806.489583333336</c:v>
                </c:pt>
                <c:pt idx="14930">
                  <c:v>41806.5</c:v>
                </c:pt>
                <c:pt idx="14931">
                  <c:v>41806.510416666664</c:v>
                </c:pt>
                <c:pt idx="14932">
                  <c:v>41806.520833333336</c:v>
                </c:pt>
                <c:pt idx="14933">
                  <c:v>41806.53125</c:v>
                </c:pt>
                <c:pt idx="14934">
                  <c:v>41806.541666666664</c:v>
                </c:pt>
                <c:pt idx="14935">
                  <c:v>41806.552083333336</c:v>
                </c:pt>
                <c:pt idx="14936">
                  <c:v>41806.5625</c:v>
                </c:pt>
                <c:pt idx="14937">
                  <c:v>41806.572916666664</c:v>
                </c:pt>
                <c:pt idx="14938">
                  <c:v>41806.583333333336</c:v>
                </c:pt>
                <c:pt idx="14939">
                  <c:v>41806.59375</c:v>
                </c:pt>
                <c:pt idx="14940">
                  <c:v>41806.604166666664</c:v>
                </c:pt>
                <c:pt idx="14941">
                  <c:v>41806.614583333336</c:v>
                </c:pt>
                <c:pt idx="14942">
                  <c:v>41806.625</c:v>
                </c:pt>
                <c:pt idx="14943">
                  <c:v>41806.635416666664</c:v>
                </c:pt>
                <c:pt idx="14944">
                  <c:v>41806.645833333336</c:v>
                </c:pt>
                <c:pt idx="14945">
                  <c:v>41806.65625</c:v>
                </c:pt>
                <c:pt idx="14946">
                  <c:v>41806.666666666664</c:v>
                </c:pt>
                <c:pt idx="14947">
                  <c:v>41806.677083333336</c:v>
                </c:pt>
                <c:pt idx="14948">
                  <c:v>41806.6875</c:v>
                </c:pt>
                <c:pt idx="14949">
                  <c:v>41806.697916666664</c:v>
                </c:pt>
                <c:pt idx="14950">
                  <c:v>41806.708333333336</c:v>
                </c:pt>
                <c:pt idx="14951">
                  <c:v>41806.71875</c:v>
                </c:pt>
                <c:pt idx="14952">
                  <c:v>41806.729166666664</c:v>
                </c:pt>
                <c:pt idx="14953">
                  <c:v>41806.739583333336</c:v>
                </c:pt>
                <c:pt idx="14954">
                  <c:v>41806.75</c:v>
                </c:pt>
                <c:pt idx="14955">
                  <c:v>41806.760416666664</c:v>
                </c:pt>
                <c:pt idx="14956">
                  <c:v>41806.770833333336</c:v>
                </c:pt>
                <c:pt idx="14957">
                  <c:v>41806.78125</c:v>
                </c:pt>
                <c:pt idx="14958">
                  <c:v>41806.791666666664</c:v>
                </c:pt>
                <c:pt idx="14959">
                  <c:v>41806.802083333336</c:v>
                </c:pt>
                <c:pt idx="14960">
                  <c:v>41806.8125</c:v>
                </c:pt>
                <c:pt idx="14961">
                  <c:v>41806.822916666664</c:v>
                </c:pt>
                <c:pt idx="14962">
                  <c:v>41806.833333333336</c:v>
                </c:pt>
                <c:pt idx="14963">
                  <c:v>41806.84375</c:v>
                </c:pt>
                <c:pt idx="14964">
                  <c:v>41806.854166666664</c:v>
                </c:pt>
                <c:pt idx="14965">
                  <c:v>41806.864583333336</c:v>
                </c:pt>
                <c:pt idx="14966">
                  <c:v>41806.875</c:v>
                </c:pt>
                <c:pt idx="14967">
                  <c:v>41806.885416666664</c:v>
                </c:pt>
                <c:pt idx="14968">
                  <c:v>41806.895833333336</c:v>
                </c:pt>
                <c:pt idx="14969">
                  <c:v>41806.90625</c:v>
                </c:pt>
                <c:pt idx="14970">
                  <c:v>41806.916666666664</c:v>
                </c:pt>
                <c:pt idx="14971">
                  <c:v>41806.927083333336</c:v>
                </c:pt>
                <c:pt idx="14972">
                  <c:v>41806.9375</c:v>
                </c:pt>
                <c:pt idx="14973">
                  <c:v>41806.947916666664</c:v>
                </c:pt>
                <c:pt idx="14974">
                  <c:v>41806.958333333336</c:v>
                </c:pt>
                <c:pt idx="14975">
                  <c:v>41806.96875</c:v>
                </c:pt>
                <c:pt idx="14976">
                  <c:v>41806.979166666664</c:v>
                </c:pt>
                <c:pt idx="14977">
                  <c:v>41806.989583333336</c:v>
                </c:pt>
                <c:pt idx="14978">
                  <c:v>41807</c:v>
                </c:pt>
                <c:pt idx="14979">
                  <c:v>41807.010416666664</c:v>
                </c:pt>
                <c:pt idx="14980">
                  <c:v>41807.020833333336</c:v>
                </c:pt>
                <c:pt idx="14981">
                  <c:v>41807.03125</c:v>
                </c:pt>
                <c:pt idx="14982">
                  <c:v>41807.041666666664</c:v>
                </c:pt>
                <c:pt idx="14983">
                  <c:v>41807.052083333336</c:v>
                </c:pt>
                <c:pt idx="14984">
                  <c:v>41807.0625</c:v>
                </c:pt>
                <c:pt idx="14985">
                  <c:v>41807.072916666664</c:v>
                </c:pt>
                <c:pt idx="14986">
                  <c:v>41807.083333333336</c:v>
                </c:pt>
                <c:pt idx="14987">
                  <c:v>41807.09375</c:v>
                </c:pt>
                <c:pt idx="14988">
                  <c:v>41807.104166666664</c:v>
                </c:pt>
                <c:pt idx="14989">
                  <c:v>41807.114583333336</c:v>
                </c:pt>
                <c:pt idx="14990">
                  <c:v>41807.125</c:v>
                </c:pt>
                <c:pt idx="14991">
                  <c:v>41807.135416666664</c:v>
                </c:pt>
                <c:pt idx="14992">
                  <c:v>41807.145833333336</c:v>
                </c:pt>
                <c:pt idx="14993">
                  <c:v>41807.15625</c:v>
                </c:pt>
                <c:pt idx="14994">
                  <c:v>41807.166666666664</c:v>
                </c:pt>
                <c:pt idx="14995">
                  <c:v>41807.177083333336</c:v>
                </c:pt>
                <c:pt idx="14996">
                  <c:v>41807.1875</c:v>
                </c:pt>
                <c:pt idx="14997">
                  <c:v>41807.197916666664</c:v>
                </c:pt>
                <c:pt idx="14998">
                  <c:v>41807.208333333336</c:v>
                </c:pt>
                <c:pt idx="14999">
                  <c:v>41807.21875</c:v>
                </c:pt>
                <c:pt idx="15000">
                  <c:v>41807.229166666664</c:v>
                </c:pt>
                <c:pt idx="15001">
                  <c:v>41807.239583333336</c:v>
                </c:pt>
                <c:pt idx="15002">
                  <c:v>41807.25</c:v>
                </c:pt>
                <c:pt idx="15003">
                  <c:v>41807.260416666664</c:v>
                </c:pt>
                <c:pt idx="15004">
                  <c:v>41807.270833333336</c:v>
                </c:pt>
                <c:pt idx="15005">
                  <c:v>41807.28125</c:v>
                </c:pt>
                <c:pt idx="15006">
                  <c:v>41807.291666666664</c:v>
                </c:pt>
                <c:pt idx="15007">
                  <c:v>41807.302083333336</c:v>
                </c:pt>
                <c:pt idx="15008">
                  <c:v>41807.3125</c:v>
                </c:pt>
                <c:pt idx="15009">
                  <c:v>41807.322916666664</c:v>
                </c:pt>
                <c:pt idx="15010">
                  <c:v>41807.333333333336</c:v>
                </c:pt>
                <c:pt idx="15011">
                  <c:v>41807.34375</c:v>
                </c:pt>
                <c:pt idx="15012">
                  <c:v>41807.354166666664</c:v>
                </c:pt>
                <c:pt idx="15013">
                  <c:v>41807.364583333336</c:v>
                </c:pt>
                <c:pt idx="15014">
                  <c:v>41807.375</c:v>
                </c:pt>
                <c:pt idx="15015">
                  <c:v>41807.385416666664</c:v>
                </c:pt>
                <c:pt idx="15016">
                  <c:v>41807.395833333336</c:v>
                </c:pt>
                <c:pt idx="15017">
                  <c:v>41807.40625</c:v>
                </c:pt>
                <c:pt idx="15018">
                  <c:v>41807.416666666664</c:v>
                </c:pt>
                <c:pt idx="15019">
                  <c:v>41807.427083333336</c:v>
                </c:pt>
                <c:pt idx="15020">
                  <c:v>41807.4375</c:v>
                </c:pt>
                <c:pt idx="15021">
                  <c:v>41807.447916666664</c:v>
                </c:pt>
                <c:pt idx="15022">
                  <c:v>41807.458333333336</c:v>
                </c:pt>
                <c:pt idx="15023">
                  <c:v>41807.46875</c:v>
                </c:pt>
                <c:pt idx="15024">
                  <c:v>41807.479166666664</c:v>
                </c:pt>
                <c:pt idx="15025">
                  <c:v>41807.489583333336</c:v>
                </c:pt>
                <c:pt idx="15026">
                  <c:v>41807.5</c:v>
                </c:pt>
                <c:pt idx="15027">
                  <c:v>41807.510416666664</c:v>
                </c:pt>
                <c:pt idx="15028">
                  <c:v>41807.520833333336</c:v>
                </c:pt>
                <c:pt idx="15029">
                  <c:v>41807.53125</c:v>
                </c:pt>
                <c:pt idx="15030">
                  <c:v>41807.541666666664</c:v>
                </c:pt>
                <c:pt idx="15031">
                  <c:v>41807.552083333336</c:v>
                </c:pt>
                <c:pt idx="15032">
                  <c:v>41807.5625</c:v>
                </c:pt>
                <c:pt idx="15033">
                  <c:v>41807.572916666664</c:v>
                </c:pt>
                <c:pt idx="15034">
                  <c:v>41807.583333333336</c:v>
                </c:pt>
                <c:pt idx="15035">
                  <c:v>41807.59375</c:v>
                </c:pt>
                <c:pt idx="15036">
                  <c:v>41807.604166666664</c:v>
                </c:pt>
                <c:pt idx="15037">
                  <c:v>41807.614583333336</c:v>
                </c:pt>
                <c:pt idx="15038">
                  <c:v>41807.625</c:v>
                </c:pt>
                <c:pt idx="15039">
                  <c:v>41807.635416666664</c:v>
                </c:pt>
                <c:pt idx="15040">
                  <c:v>41807.645833333336</c:v>
                </c:pt>
                <c:pt idx="15041">
                  <c:v>41807.65625</c:v>
                </c:pt>
                <c:pt idx="15042">
                  <c:v>41807.666666666664</c:v>
                </c:pt>
                <c:pt idx="15043">
                  <c:v>41807.677083333336</c:v>
                </c:pt>
                <c:pt idx="15044">
                  <c:v>41807.6875</c:v>
                </c:pt>
                <c:pt idx="15045">
                  <c:v>41807.697916666664</c:v>
                </c:pt>
                <c:pt idx="15046">
                  <c:v>41807.708333333336</c:v>
                </c:pt>
                <c:pt idx="15047">
                  <c:v>41807.71875</c:v>
                </c:pt>
                <c:pt idx="15048">
                  <c:v>41807.729166666664</c:v>
                </c:pt>
                <c:pt idx="15049">
                  <c:v>41807.739583333336</c:v>
                </c:pt>
                <c:pt idx="15050">
                  <c:v>41807.75</c:v>
                </c:pt>
                <c:pt idx="15051">
                  <c:v>41807.760416666664</c:v>
                </c:pt>
                <c:pt idx="15052">
                  <c:v>41807.770833333336</c:v>
                </c:pt>
                <c:pt idx="15053">
                  <c:v>41807.78125</c:v>
                </c:pt>
                <c:pt idx="15054">
                  <c:v>41807.791666666664</c:v>
                </c:pt>
                <c:pt idx="15055">
                  <c:v>41807.802083333336</c:v>
                </c:pt>
                <c:pt idx="15056">
                  <c:v>41807.8125</c:v>
                </c:pt>
                <c:pt idx="15057">
                  <c:v>41807.822916666664</c:v>
                </c:pt>
                <c:pt idx="15058">
                  <c:v>41807.833333333336</c:v>
                </c:pt>
                <c:pt idx="15059">
                  <c:v>41807.84375</c:v>
                </c:pt>
                <c:pt idx="15060">
                  <c:v>41807.854166666664</c:v>
                </c:pt>
                <c:pt idx="15061">
                  <c:v>41807.864583333336</c:v>
                </c:pt>
                <c:pt idx="15062">
                  <c:v>41807.875</c:v>
                </c:pt>
                <c:pt idx="15063">
                  <c:v>41807.885416666664</c:v>
                </c:pt>
                <c:pt idx="15064">
                  <c:v>41807.895833333336</c:v>
                </c:pt>
                <c:pt idx="15065">
                  <c:v>41807.90625</c:v>
                </c:pt>
                <c:pt idx="15066">
                  <c:v>41807.916666666664</c:v>
                </c:pt>
                <c:pt idx="15067">
                  <c:v>41807.927083333336</c:v>
                </c:pt>
                <c:pt idx="15068">
                  <c:v>41807.9375</c:v>
                </c:pt>
                <c:pt idx="15069">
                  <c:v>41807.947916666664</c:v>
                </c:pt>
                <c:pt idx="15070">
                  <c:v>41807.958333333336</c:v>
                </c:pt>
                <c:pt idx="15071">
                  <c:v>41807.96875</c:v>
                </c:pt>
                <c:pt idx="15072">
                  <c:v>41807.979166666664</c:v>
                </c:pt>
                <c:pt idx="15073">
                  <c:v>41807.989583333336</c:v>
                </c:pt>
                <c:pt idx="15074">
                  <c:v>41808</c:v>
                </c:pt>
                <c:pt idx="15075">
                  <c:v>41808.010416666664</c:v>
                </c:pt>
                <c:pt idx="15076">
                  <c:v>41808.020833333336</c:v>
                </c:pt>
                <c:pt idx="15077">
                  <c:v>41808.03125</c:v>
                </c:pt>
                <c:pt idx="15078">
                  <c:v>41808.041666666664</c:v>
                </c:pt>
                <c:pt idx="15079">
                  <c:v>41808.052083333336</c:v>
                </c:pt>
                <c:pt idx="15080">
                  <c:v>41808.0625</c:v>
                </c:pt>
                <c:pt idx="15081">
                  <c:v>41808.072916666664</c:v>
                </c:pt>
                <c:pt idx="15082">
                  <c:v>41808.083333333336</c:v>
                </c:pt>
                <c:pt idx="15083">
                  <c:v>41808.09375</c:v>
                </c:pt>
                <c:pt idx="15084">
                  <c:v>41808.104166666664</c:v>
                </c:pt>
                <c:pt idx="15085">
                  <c:v>41808.114583333336</c:v>
                </c:pt>
                <c:pt idx="15086">
                  <c:v>41808.125</c:v>
                </c:pt>
                <c:pt idx="15087">
                  <c:v>41808.135416666664</c:v>
                </c:pt>
                <c:pt idx="15088">
                  <c:v>41808.145833333336</c:v>
                </c:pt>
                <c:pt idx="15089">
                  <c:v>41808.15625</c:v>
                </c:pt>
                <c:pt idx="15090">
                  <c:v>41808.166666666664</c:v>
                </c:pt>
                <c:pt idx="15091">
                  <c:v>41808.177083333336</c:v>
                </c:pt>
                <c:pt idx="15092">
                  <c:v>41808.1875</c:v>
                </c:pt>
                <c:pt idx="15093">
                  <c:v>41808.197916666664</c:v>
                </c:pt>
                <c:pt idx="15094">
                  <c:v>41808.208333333336</c:v>
                </c:pt>
                <c:pt idx="15095">
                  <c:v>41808.21875</c:v>
                </c:pt>
                <c:pt idx="15096">
                  <c:v>41808.229166666664</c:v>
                </c:pt>
                <c:pt idx="15097">
                  <c:v>41808.239583333336</c:v>
                </c:pt>
                <c:pt idx="15098">
                  <c:v>41808.25</c:v>
                </c:pt>
                <c:pt idx="15099">
                  <c:v>41808.260416666664</c:v>
                </c:pt>
                <c:pt idx="15100">
                  <c:v>41808.270833333336</c:v>
                </c:pt>
                <c:pt idx="15101">
                  <c:v>41808.28125</c:v>
                </c:pt>
                <c:pt idx="15102">
                  <c:v>41808.291666666664</c:v>
                </c:pt>
                <c:pt idx="15103">
                  <c:v>41808.302083333336</c:v>
                </c:pt>
                <c:pt idx="15104">
                  <c:v>41808.3125</c:v>
                </c:pt>
                <c:pt idx="15105">
                  <c:v>41808.322916666664</c:v>
                </c:pt>
                <c:pt idx="15106">
                  <c:v>41808.333333333336</c:v>
                </c:pt>
                <c:pt idx="15107">
                  <c:v>41808.34375</c:v>
                </c:pt>
                <c:pt idx="15108">
                  <c:v>41808.354166666664</c:v>
                </c:pt>
                <c:pt idx="15109">
                  <c:v>41808.364583333336</c:v>
                </c:pt>
                <c:pt idx="15110">
                  <c:v>41808.375</c:v>
                </c:pt>
                <c:pt idx="15111">
                  <c:v>41808.385416666664</c:v>
                </c:pt>
                <c:pt idx="15112">
                  <c:v>41808.395833333336</c:v>
                </c:pt>
                <c:pt idx="15113">
                  <c:v>41808.40625</c:v>
                </c:pt>
                <c:pt idx="15114">
                  <c:v>41808.416666666664</c:v>
                </c:pt>
                <c:pt idx="15115">
                  <c:v>41808.427083333336</c:v>
                </c:pt>
                <c:pt idx="15116">
                  <c:v>41808.4375</c:v>
                </c:pt>
                <c:pt idx="15117">
                  <c:v>41808.447916666664</c:v>
                </c:pt>
                <c:pt idx="15118">
                  <c:v>41808.458333333336</c:v>
                </c:pt>
                <c:pt idx="15119">
                  <c:v>41808.46875</c:v>
                </c:pt>
                <c:pt idx="15120">
                  <c:v>41808.479166666664</c:v>
                </c:pt>
                <c:pt idx="15121">
                  <c:v>41808.489583333336</c:v>
                </c:pt>
                <c:pt idx="15122">
                  <c:v>41808.5</c:v>
                </c:pt>
                <c:pt idx="15123">
                  <c:v>41808.510416666664</c:v>
                </c:pt>
                <c:pt idx="15124">
                  <c:v>41808.520833333336</c:v>
                </c:pt>
                <c:pt idx="15125">
                  <c:v>41808.53125</c:v>
                </c:pt>
                <c:pt idx="15126">
                  <c:v>41808.541666666664</c:v>
                </c:pt>
                <c:pt idx="15127">
                  <c:v>41808.552083333336</c:v>
                </c:pt>
                <c:pt idx="15128">
                  <c:v>41808.5625</c:v>
                </c:pt>
                <c:pt idx="15129">
                  <c:v>41808.572916666664</c:v>
                </c:pt>
                <c:pt idx="15130">
                  <c:v>41808.583333333336</c:v>
                </c:pt>
                <c:pt idx="15131">
                  <c:v>41808.59375</c:v>
                </c:pt>
                <c:pt idx="15132">
                  <c:v>41808.604166666664</c:v>
                </c:pt>
                <c:pt idx="15133">
                  <c:v>41808.614583333336</c:v>
                </c:pt>
                <c:pt idx="15134">
                  <c:v>41808.625</c:v>
                </c:pt>
                <c:pt idx="15135">
                  <c:v>41808.635416666664</c:v>
                </c:pt>
                <c:pt idx="15136">
                  <c:v>41808.645833333336</c:v>
                </c:pt>
                <c:pt idx="15137">
                  <c:v>41808.65625</c:v>
                </c:pt>
                <c:pt idx="15138">
                  <c:v>41808.666666666664</c:v>
                </c:pt>
                <c:pt idx="15139">
                  <c:v>41808.677083333336</c:v>
                </c:pt>
                <c:pt idx="15140">
                  <c:v>41808.6875</c:v>
                </c:pt>
                <c:pt idx="15141">
                  <c:v>41808.697916666664</c:v>
                </c:pt>
                <c:pt idx="15142">
                  <c:v>41808.708333333336</c:v>
                </c:pt>
                <c:pt idx="15143">
                  <c:v>41808.71875</c:v>
                </c:pt>
                <c:pt idx="15144">
                  <c:v>41808.729166666664</c:v>
                </c:pt>
                <c:pt idx="15145">
                  <c:v>41808.739583333336</c:v>
                </c:pt>
                <c:pt idx="15146">
                  <c:v>41808.75</c:v>
                </c:pt>
                <c:pt idx="15147">
                  <c:v>41808.760416666664</c:v>
                </c:pt>
                <c:pt idx="15148">
                  <c:v>41808.770833333336</c:v>
                </c:pt>
                <c:pt idx="15149">
                  <c:v>41808.78125</c:v>
                </c:pt>
                <c:pt idx="15150">
                  <c:v>41808.791666666664</c:v>
                </c:pt>
                <c:pt idx="15151">
                  <c:v>41808.802083333336</c:v>
                </c:pt>
                <c:pt idx="15152">
                  <c:v>41808.8125</c:v>
                </c:pt>
                <c:pt idx="15153">
                  <c:v>41808.822916666664</c:v>
                </c:pt>
                <c:pt idx="15154">
                  <c:v>41808.833333333336</c:v>
                </c:pt>
                <c:pt idx="15155">
                  <c:v>41808.84375</c:v>
                </c:pt>
                <c:pt idx="15156">
                  <c:v>41808.854166666664</c:v>
                </c:pt>
                <c:pt idx="15157">
                  <c:v>41808.864583333336</c:v>
                </c:pt>
                <c:pt idx="15158">
                  <c:v>41808.875</c:v>
                </c:pt>
                <c:pt idx="15159">
                  <c:v>41808.885416666664</c:v>
                </c:pt>
                <c:pt idx="15160">
                  <c:v>41808.895833333336</c:v>
                </c:pt>
                <c:pt idx="15161">
                  <c:v>41808.90625</c:v>
                </c:pt>
                <c:pt idx="15162">
                  <c:v>41808.916666666664</c:v>
                </c:pt>
                <c:pt idx="15163">
                  <c:v>41808.927083333336</c:v>
                </c:pt>
                <c:pt idx="15164">
                  <c:v>41808.9375</c:v>
                </c:pt>
                <c:pt idx="15165">
                  <c:v>41808.947916666664</c:v>
                </c:pt>
                <c:pt idx="15166">
                  <c:v>41808.958333333336</c:v>
                </c:pt>
                <c:pt idx="15167">
                  <c:v>41808.96875</c:v>
                </c:pt>
                <c:pt idx="15168">
                  <c:v>41808.979166666664</c:v>
                </c:pt>
                <c:pt idx="15169">
                  <c:v>41808.989583333336</c:v>
                </c:pt>
                <c:pt idx="15170">
                  <c:v>41809</c:v>
                </c:pt>
                <c:pt idx="15171">
                  <c:v>41809.010416666664</c:v>
                </c:pt>
                <c:pt idx="15172">
                  <c:v>41809.020833333336</c:v>
                </c:pt>
                <c:pt idx="15173">
                  <c:v>41809.03125</c:v>
                </c:pt>
                <c:pt idx="15174">
                  <c:v>41809.041666666664</c:v>
                </c:pt>
                <c:pt idx="15175">
                  <c:v>41809.052083333336</c:v>
                </c:pt>
                <c:pt idx="15176">
                  <c:v>41809.0625</c:v>
                </c:pt>
                <c:pt idx="15177">
                  <c:v>41809.072916666664</c:v>
                </c:pt>
                <c:pt idx="15178">
                  <c:v>41809.083333333336</c:v>
                </c:pt>
                <c:pt idx="15179">
                  <c:v>41809.09375</c:v>
                </c:pt>
                <c:pt idx="15180">
                  <c:v>41809.104166666664</c:v>
                </c:pt>
                <c:pt idx="15181">
                  <c:v>41809.114583333336</c:v>
                </c:pt>
                <c:pt idx="15182">
                  <c:v>41809.125</c:v>
                </c:pt>
                <c:pt idx="15183">
                  <c:v>41809.135416666664</c:v>
                </c:pt>
                <c:pt idx="15184">
                  <c:v>41809.145833333336</c:v>
                </c:pt>
                <c:pt idx="15185">
                  <c:v>41809.15625</c:v>
                </c:pt>
                <c:pt idx="15186">
                  <c:v>41809.166666666664</c:v>
                </c:pt>
                <c:pt idx="15187">
                  <c:v>41809.177083333336</c:v>
                </c:pt>
                <c:pt idx="15188">
                  <c:v>41809.1875</c:v>
                </c:pt>
                <c:pt idx="15189">
                  <c:v>41809.197916666664</c:v>
                </c:pt>
                <c:pt idx="15190">
                  <c:v>41809.208333333336</c:v>
                </c:pt>
                <c:pt idx="15191">
                  <c:v>41809.21875</c:v>
                </c:pt>
                <c:pt idx="15192">
                  <c:v>41809.229166666664</c:v>
                </c:pt>
                <c:pt idx="15193">
                  <c:v>41809.239583333336</c:v>
                </c:pt>
                <c:pt idx="15194">
                  <c:v>41809.25</c:v>
                </c:pt>
                <c:pt idx="15195">
                  <c:v>41809.260416666664</c:v>
                </c:pt>
                <c:pt idx="15196">
                  <c:v>41809.270833333336</c:v>
                </c:pt>
                <c:pt idx="15197">
                  <c:v>41809.28125</c:v>
                </c:pt>
                <c:pt idx="15198">
                  <c:v>41809.291666666664</c:v>
                </c:pt>
                <c:pt idx="15199">
                  <c:v>41809.302083333336</c:v>
                </c:pt>
                <c:pt idx="15200">
                  <c:v>41809.3125</c:v>
                </c:pt>
                <c:pt idx="15201">
                  <c:v>41809.322916666664</c:v>
                </c:pt>
                <c:pt idx="15202">
                  <c:v>41809.333333333336</c:v>
                </c:pt>
                <c:pt idx="15203">
                  <c:v>41809.34375</c:v>
                </c:pt>
                <c:pt idx="15204">
                  <c:v>41809.354166666664</c:v>
                </c:pt>
                <c:pt idx="15205">
                  <c:v>41809.364583333336</c:v>
                </c:pt>
                <c:pt idx="15206">
                  <c:v>41809.375</c:v>
                </c:pt>
                <c:pt idx="15207">
                  <c:v>41809.385416666664</c:v>
                </c:pt>
                <c:pt idx="15208">
                  <c:v>41809.395833333336</c:v>
                </c:pt>
                <c:pt idx="15209">
                  <c:v>41809.40625</c:v>
                </c:pt>
                <c:pt idx="15210">
                  <c:v>41809.416666666664</c:v>
                </c:pt>
                <c:pt idx="15211">
                  <c:v>41809.427083333336</c:v>
                </c:pt>
                <c:pt idx="15212">
                  <c:v>41809.4375</c:v>
                </c:pt>
                <c:pt idx="15213">
                  <c:v>41809.447916666664</c:v>
                </c:pt>
                <c:pt idx="15214">
                  <c:v>41809.458333333336</c:v>
                </c:pt>
                <c:pt idx="15215">
                  <c:v>41809.46875</c:v>
                </c:pt>
                <c:pt idx="15216">
                  <c:v>41809.479166666664</c:v>
                </c:pt>
                <c:pt idx="15217">
                  <c:v>41809.489583333336</c:v>
                </c:pt>
                <c:pt idx="15218">
                  <c:v>41809.5</c:v>
                </c:pt>
                <c:pt idx="15219">
                  <c:v>41809.510416666664</c:v>
                </c:pt>
                <c:pt idx="15220">
                  <c:v>41809.520833333336</c:v>
                </c:pt>
                <c:pt idx="15221">
                  <c:v>41809.53125</c:v>
                </c:pt>
                <c:pt idx="15222">
                  <c:v>41809.541666666664</c:v>
                </c:pt>
                <c:pt idx="15223">
                  <c:v>41809.552083333336</c:v>
                </c:pt>
                <c:pt idx="15224">
                  <c:v>41809.5625</c:v>
                </c:pt>
                <c:pt idx="15225">
                  <c:v>41809.572916666664</c:v>
                </c:pt>
                <c:pt idx="15226">
                  <c:v>41809.583333333336</c:v>
                </c:pt>
                <c:pt idx="15227">
                  <c:v>41809.59375</c:v>
                </c:pt>
                <c:pt idx="15228">
                  <c:v>41809.604166666664</c:v>
                </c:pt>
                <c:pt idx="15229">
                  <c:v>41809.614583333336</c:v>
                </c:pt>
                <c:pt idx="15230">
                  <c:v>41809.625</c:v>
                </c:pt>
                <c:pt idx="15231">
                  <c:v>41809.635416666664</c:v>
                </c:pt>
                <c:pt idx="15232">
                  <c:v>41809.645833333336</c:v>
                </c:pt>
                <c:pt idx="15233">
                  <c:v>41809.65625</c:v>
                </c:pt>
                <c:pt idx="15234">
                  <c:v>41809.666666666664</c:v>
                </c:pt>
                <c:pt idx="15235">
                  <c:v>41809.677083333336</c:v>
                </c:pt>
                <c:pt idx="15236">
                  <c:v>41809.6875</c:v>
                </c:pt>
                <c:pt idx="15237">
                  <c:v>41809.697916666664</c:v>
                </c:pt>
                <c:pt idx="15238">
                  <c:v>41809.708333333336</c:v>
                </c:pt>
                <c:pt idx="15239">
                  <c:v>41809.71875</c:v>
                </c:pt>
                <c:pt idx="15240">
                  <c:v>41809.729166666664</c:v>
                </c:pt>
                <c:pt idx="15241">
                  <c:v>41809.739583333336</c:v>
                </c:pt>
                <c:pt idx="15242">
                  <c:v>41809.75</c:v>
                </c:pt>
                <c:pt idx="15243">
                  <c:v>41809.760416666664</c:v>
                </c:pt>
                <c:pt idx="15244">
                  <c:v>41809.770833333336</c:v>
                </c:pt>
                <c:pt idx="15245">
                  <c:v>41809.78125</c:v>
                </c:pt>
                <c:pt idx="15246">
                  <c:v>41809.791666666664</c:v>
                </c:pt>
                <c:pt idx="15247">
                  <c:v>41809.802083333336</c:v>
                </c:pt>
                <c:pt idx="15248">
                  <c:v>41809.8125</c:v>
                </c:pt>
                <c:pt idx="15249">
                  <c:v>41809.822916666664</c:v>
                </c:pt>
                <c:pt idx="15250">
                  <c:v>41809.833333333336</c:v>
                </c:pt>
                <c:pt idx="15251">
                  <c:v>41809.84375</c:v>
                </c:pt>
                <c:pt idx="15252">
                  <c:v>41809.854166666664</c:v>
                </c:pt>
                <c:pt idx="15253">
                  <c:v>41809.864583333336</c:v>
                </c:pt>
                <c:pt idx="15254">
                  <c:v>41809.875</c:v>
                </c:pt>
                <c:pt idx="15255">
                  <c:v>41809.885416666664</c:v>
                </c:pt>
                <c:pt idx="15256">
                  <c:v>41809.895833333336</c:v>
                </c:pt>
                <c:pt idx="15257">
                  <c:v>41809.90625</c:v>
                </c:pt>
                <c:pt idx="15258">
                  <c:v>41809.916666666664</c:v>
                </c:pt>
                <c:pt idx="15259">
                  <c:v>41809.927083333336</c:v>
                </c:pt>
                <c:pt idx="15260">
                  <c:v>41809.9375</c:v>
                </c:pt>
                <c:pt idx="15261">
                  <c:v>41809.947916666664</c:v>
                </c:pt>
                <c:pt idx="15262">
                  <c:v>41809.958333333336</c:v>
                </c:pt>
                <c:pt idx="15263">
                  <c:v>41809.96875</c:v>
                </c:pt>
                <c:pt idx="15264">
                  <c:v>41809.979166666664</c:v>
                </c:pt>
                <c:pt idx="15265">
                  <c:v>41809.989583333336</c:v>
                </c:pt>
                <c:pt idx="15266">
                  <c:v>41810</c:v>
                </c:pt>
                <c:pt idx="15267">
                  <c:v>41810.010416666664</c:v>
                </c:pt>
                <c:pt idx="15268">
                  <c:v>41810.020833333336</c:v>
                </c:pt>
                <c:pt idx="15269">
                  <c:v>41810.03125</c:v>
                </c:pt>
                <c:pt idx="15270">
                  <c:v>41810.041666666664</c:v>
                </c:pt>
                <c:pt idx="15271">
                  <c:v>41810.052083333336</c:v>
                </c:pt>
                <c:pt idx="15272">
                  <c:v>41810.0625</c:v>
                </c:pt>
                <c:pt idx="15273">
                  <c:v>41810.072916666664</c:v>
                </c:pt>
                <c:pt idx="15274">
                  <c:v>41810.083333333336</c:v>
                </c:pt>
                <c:pt idx="15275">
                  <c:v>41810.09375</c:v>
                </c:pt>
                <c:pt idx="15276">
                  <c:v>41810.104166666664</c:v>
                </c:pt>
                <c:pt idx="15277">
                  <c:v>41810.114583333336</c:v>
                </c:pt>
                <c:pt idx="15278">
                  <c:v>41810.125</c:v>
                </c:pt>
                <c:pt idx="15279">
                  <c:v>41810.135416666664</c:v>
                </c:pt>
                <c:pt idx="15280">
                  <c:v>41810.145833333336</c:v>
                </c:pt>
                <c:pt idx="15281">
                  <c:v>41810.15625</c:v>
                </c:pt>
                <c:pt idx="15282">
                  <c:v>41810.166666666664</c:v>
                </c:pt>
                <c:pt idx="15283">
                  <c:v>41810.177083333336</c:v>
                </c:pt>
                <c:pt idx="15284">
                  <c:v>41810.1875</c:v>
                </c:pt>
                <c:pt idx="15285">
                  <c:v>41810.197916666664</c:v>
                </c:pt>
                <c:pt idx="15286">
                  <c:v>41810.208333333336</c:v>
                </c:pt>
                <c:pt idx="15287">
                  <c:v>41810.21875</c:v>
                </c:pt>
                <c:pt idx="15288">
                  <c:v>41810.229166666664</c:v>
                </c:pt>
                <c:pt idx="15289">
                  <c:v>41810.239583333336</c:v>
                </c:pt>
                <c:pt idx="15290">
                  <c:v>41810.25</c:v>
                </c:pt>
                <c:pt idx="15291">
                  <c:v>41810.260416666664</c:v>
                </c:pt>
                <c:pt idx="15292">
                  <c:v>41810.270833333336</c:v>
                </c:pt>
                <c:pt idx="15293">
                  <c:v>41810.28125</c:v>
                </c:pt>
                <c:pt idx="15294">
                  <c:v>41810.291666666664</c:v>
                </c:pt>
                <c:pt idx="15295">
                  <c:v>41810.302083333336</c:v>
                </c:pt>
                <c:pt idx="15296">
                  <c:v>41810.3125</c:v>
                </c:pt>
                <c:pt idx="15297">
                  <c:v>41810.322916666664</c:v>
                </c:pt>
                <c:pt idx="15298">
                  <c:v>41810.333333333336</c:v>
                </c:pt>
                <c:pt idx="15299">
                  <c:v>41810.34375</c:v>
                </c:pt>
                <c:pt idx="15300">
                  <c:v>41810.354166666664</c:v>
                </c:pt>
                <c:pt idx="15301">
                  <c:v>41810.364583333336</c:v>
                </c:pt>
                <c:pt idx="15302">
                  <c:v>41810.375</c:v>
                </c:pt>
                <c:pt idx="15303">
                  <c:v>41810.385416666664</c:v>
                </c:pt>
                <c:pt idx="15304">
                  <c:v>41810.395833333336</c:v>
                </c:pt>
                <c:pt idx="15305">
                  <c:v>41810.40625</c:v>
                </c:pt>
                <c:pt idx="15306">
                  <c:v>41810.416666666664</c:v>
                </c:pt>
                <c:pt idx="15307">
                  <c:v>41810.427083333336</c:v>
                </c:pt>
                <c:pt idx="15308">
                  <c:v>41810.4375</c:v>
                </c:pt>
                <c:pt idx="15309">
                  <c:v>41810.447916666664</c:v>
                </c:pt>
                <c:pt idx="15310">
                  <c:v>41810.458333333336</c:v>
                </c:pt>
                <c:pt idx="15311">
                  <c:v>41810.46875</c:v>
                </c:pt>
                <c:pt idx="15312">
                  <c:v>41810.479166666664</c:v>
                </c:pt>
                <c:pt idx="15313">
                  <c:v>41810.489583333336</c:v>
                </c:pt>
                <c:pt idx="15314">
                  <c:v>41810.5</c:v>
                </c:pt>
                <c:pt idx="15315">
                  <c:v>41810.510416666664</c:v>
                </c:pt>
                <c:pt idx="15316">
                  <c:v>41810.520833333336</c:v>
                </c:pt>
                <c:pt idx="15317">
                  <c:v>41810.53125</c:v>
                </c:pt>
                <c:pt idx="15318">
                  <c:v>41810.541666666664</c:v>
                </c:pt>
                <c:pt idx="15319">
                  <c:v>41810.552083333336</c:v>
                </c:pt>
                <c:pt idx="15320">
                  <c:v>41810.5625</c:v>
                </c:pt>
                <c:pt idx="15321">
                  <c:v>41810.572916666664</c:v>
                </c:pt>
                <c:pt idx="15322">
                  <c:v>41810.583333333336</c:v>
                </c:pt>
                <c:pt idx="15323">
                  <c:v>41810.59375</c:v>
                </c:pt>
                <c:pt idx="15324">
                  <c:v>41810.604166666664</c:v>
                </c:pt>
                <c:pt idx="15325">
                  <c:v>41810.614583333336</c:v>
                </c:pt>
                <c:pt idx="15326">
                  <c:v>41810.625</c:v>
                </c:pt>
                <c:pt idx="15327">
                  <c:v>41810.635416666664</c:v>
                </c:pt>
                <c:pt idx="15328">
                  <c:v>41810.645833333336</c:v>
                </c:pt>
                <c:pt idx="15329">
                  <c:v>41810.65625</c:v>
                </c:pt>
                <c:pt idx="15330">
                  <c:v>41810.666666666664</c:v>
                </c:pt>
                <c:pt idx="15331">
                  <c:v>41810.677083333336</c:v>
                </c:pt>
                <c:pt idx="15332">
                  <c:v>41810.6875</c:v>
                </c:pt>
                <c:pt idx="15333">
                  <c:v>41810.697916666664</c:v>
                </c:pt>
                <c:pt idx="15334">
                  <c:v>41810.708333333336</c:v>
                </c:pt>
                <c:pt idx="15335">
                  <c:v>41810.71875</c:v>
                </c:pt>
                <c:pt idx="15336">
                  <c:v>41810.729166666664</c:v>
                </c:pt>
                <c:pt idx="15337">
                  <c:v>41810.739583333336</c:v>
                </c:pt>
                <c:pt idx="15338">
                  <c:v>41810.75</c:v>
                </c:pt>
                <c:pt idx="15339">
                  <c:v>41810.760416666664</c:v>
                </c:pt>
                <c:pt idx="15340">
                  <c:v>41810.770833333336</c:v>
                </c:pt>
                <c:pt idx="15341">
                  <c:v>41810.78125</c:v>
                </c:pt>
                <c:pt idx="15342">
                  <c:v>41810.791666666664</c:v>
                </c:pt>
                <c:pt idx="15343">
                  <c:v>41810.802083333336</c:v>
                </c:pt>
                <c:pt idx="15344">
                  <c:v>41810.8125</c:v>
                </c:pt>
                <c:pt idx="15345">
                  <c:v>41810.822916666664</c:v>
                </c:pt>
                <c:pt idx="15346">
                  <c:v>41810.833333333336</c:v>
                </c:pt>
                <c:pt idx="15347">
                  <c:v>41810.84375</c:v>
                </c:pt>
                <c:pt idx="15348">
                  <c:v>41810.854166666664</c:v>
                </c:pt>
                <c:pt idx="15349">
                  <c:v>41810.864583333336</c:v>
                </c:pt>
                <c:pt idx="15350">
                  <c:v>41810.875</c:v>
                </c:pt>
                <c:pt idx="15351">
                  <c:v>41810.885416666664</c:v>
                </c:pt>
                <c:pt idx="15352">
                  <c:v>41810.895833333336</c:v>
                </c:pt>
                <c:pt idx="15353">
                  <c:v>41810.90625</c:v>
                </c:pt>
                <c:pt idx="15354">
                  <c:v>41810.916666666664</c:v>
                </c:pt>
                <c:pt idx="15355">
                  <c:v>41810.927083333336</c:v>
                </c:pt>
                <c:pt idx="15356">
                  <c:v>41810.9375</c:v>
                </c:pt>
                <c:pt idx="15357">
                  <c:v>41810.947916666664</c:v>
                </c:pt>
                <c:pt idx="15358">
                  <c:v>41810.958333333336</c:v>
                </c:pt>
                <c:pt idx="15359">
                  <c:v>41810.96875</c:v>
                </c:pt>
                <c:pt idx="15360">
                  <c:v>41810.979166666664</c:v>
                </c:pt>
                <c:pt idx="15361">
                  <c:v>41810.989583333336</c:v>
                </c:pt>
                <c:pt idx="15362">
                  <c:v>41811</c:v>
                </c:pt>
                <c:pt idx="15363">
                  <c:v>41811.010416666664</c:v>
                </c:pt>
                <c:pt idx="15364">
                  <c:v>41811.020833333336</c:v>
                </c:pt>
                <c:pt idx="15365">
                  <c:v>41811.03125</c:v>
                </c:pt>
                <c:pt idx="15366">
                  <c:v>41811.041666666664</c:v>
                </c:pt>
                <c:pt idx="15367">
                  <c:v>41811.052083333336</c:v>
                </c:pt>
                <c:pt idx="15368">
                  <c:v>41811.0625</c:v>
                </c:pt>
                <c:pt idx="15369">
                  <c:v>41811.072916666664</c:v>
                </c:pt>
                <c:pt idx="15370">
                  <c:v>41811.083333333336</c:v>
                </c:pt>
                <c:pt idx="15371">
                  <c:v>41811.09375</c:v>
                </c:pt>
                <c:pt idx="15372">
                  <c:v>41811.104166666664</c:v>
                </c:pt>
                <c:pt idx="15373">
                  <c:v>41811.114583333336</c:v>
                </c:pt>
                <c:pt idx="15374">
                  <c:v>41811.125</c:v>
                </c:pt>
                <c:pt idx="15375">
                  <c:v>41811.135416666664</c:v>
                </c:pt>
                <c:pt idx="15376">
                  <c:v>41811.145833333336</c:v>
                </c:pt>
                <c:pt idx="15377">
                  <c:v>41811.15625</c:v>
                </c:pt>
                <c:pt idx="15378">
                  <c:v>41811.166666666664</c:v>
                </c:pt>
                <c:pt idx="15379">
                  <c:v>41811.177083333336</c:v>
                </c:pt>
                <c:pt idx="15380">
                  <c:v>41811.1875</c:v>
                </c:pt>
                <c:pt idx="15381">
                  <c:v>41811.197916666664</c:v>
                </c:pt>
                <c:pt idx="15382">
                  <c:v>41811.208333333336</c:v>
                </c:pt>
                <c:pt idx="15383">
                  <c:v>41811.21875</c:v>
                </c:pt>
                <c:pt idx="15384">
                  <c:v>41811.229166666664</c:v>
                </c:pt>
                <c:pt idx="15385">
                  <c:v>41811.239583333336</c:v>
                </c:pt>
                <c:pt idx="15386">
                  <c:v>41811.25</c:v>
                </c:pt>
                <c:pt idx="15387">
                  <c:v>41811.260416666664</c:v>
                </c:pt>
                <c:pt idx="15388">
                  <c:v>41811.270833333336</c:v>
                </c:pt>
                <c:pt idx="15389">
                  <c:v>41811.28125</c:v>
                </c:pt>
                <c:pt idx="15390">
                  <c:v>41811.291666666664</c:v>
                </c:pt>
                <c:pt idx="15391">
                  <c:v>41811.302083333336</c:v>
                </c:pt>
                <c:pt idx="15392">
                  <c:v>41811.3125</c:v>
                </c:pt>
                <c:pt idx="15393">
                  <c:v>41811.322916666664</c:v>
                </c:pt>
                <c:pt idx="15394">
                  <c:v>41811.333333333336</c:v>
                </c:pt>
                <c:pt idx="15395">
                  <c:v>41811.34375</c:v>
                </c:pt>
                <c:pt idx="15396">
                  <c:v>41811.354166666664</c:v>
                </c:pt>
                <c:pt idx="15397">
                  <c:v>41811.364583333336</c:v>
                </c:pt>
                <c:pt idx="15398">
                  <c:v>41811.375</c:v>
                </c:pt>
                <c:pt idx="15399">
                  <c:v>41811.385416666664</c:v>
                </c:pt>
                <c:pt idx="15400">
                  <c:v>41811.395833333336</c:v>
                </c:pt>
                <c:pt idx="15401">
                  <c:v>41811.40625</c:v>
                </c:pt>
                <c:pt idx="15402">
                  <c:v>41811.416666666664</c:v>
                </c:pt>
                <c:pt idx="15403">
                  <c:v>41811.427083333336</c:v>
                </c:pt>
                <c:pt idx="15404">
                  <c:v>41811.4375</c:v>
                </c:pt>
                <c:pt idx="15405">
                  <c:v>41811.447916666664</c:v>
                </c:pt>
                <c:pt idx="15406">
                  <c:v>41811.458333333336</c:v>
                </c:pt>
                <c:pt idx="15407">
                  <c:v>41811.46875</c:v>
                </c:pt>
                <c:pt idx="15408">
                  <c:v>41811.479166666664</c:v>
                </c:pt>
                <c:pt idx="15409">
                  <c:v>41811.489583333336</c:v>
                </c:pt>
                <c:pt idx="15410">
                  <c:v>41811.5</c:v>
                </c:pt>
                <c:pt idx="15411">
                  <c:v>41811.510416666664</c:v>
                </c:pt>
                <c:pt idx="15412">
                  <c:v>41811.520833333336</c:v>
                </c:pt>
                <c:pt idx="15413">
                  <c:v>41811.53125</c:v>
                </c:pt>
                <c:pt idx="15414">
                  <c:v>41811.541666666664</c:v>
                </c:pt>
                <c:pt idx="15415">
                  <c:v>41811.552083333336</c:v>
                </c:pt>
                <c:pt idx="15416">
                  <c:v>41811.5625</c:v>
                </c:pt>
                <c:pt idx="15417">
                  <c:v>41811.572916666664</c:v>
                </c:pt>
                <c:pt idx="15418">
                  <c:v>41811.583333333336</c:v>
                </c:pt>
                <c:pt idx="15419">
                  <c:v>41811.59375</c:v>
                </c:pt>
                <c:pt idx="15420">
                  <c:v>41811.604166666664</c:v>
                </c:pt>
                <c:pt idx="15421">
                  <c:v>41811.614583333336</c:v>
                </c:pt>
                <c:pt idx="15422">
                  <c:v>41811.625</c:v>
                </c:pt>
                <c:pt idx="15423">
                  <c:v>41811.635416666664</c:v>
                </c:pt>
                <c:pt idx="15424">
                  <c:v>41811.645833333336</c:v>
                </c:pt>
                <c:pt idx="15425">
                  <c:v>41811.65625</c:v>
                </c:pt>
                <c:pt idx="15426">
                  <c:v>41811.666666666664</c:v>
                </c:pt>
                <c:pt idx="15427">
                  <c:v>41811.677083333336</c:v>
                </c:pt>
                <c:pt idx="15428">
                  <c:v>41811.6875</c:v>
                </c:pt>
                <c:pt idx="15429">
                  <c:v>41811.697916666664</c:v>
                </c:pt>
                <c:pt idx="15430">
                  <c:v>41811.708333333336</c:v>
                </c:pt>
                <c:pt idx="15431">
                  <c:v>41811.71875</c:v>
                </c:pt>
                <c:pt idx="15432">
                  <c:v>41811.729166666664</c:v>
                </c:pt>
                <c:pt idx="15433">
                  <c:v>41811.739583333336</c:v>
                </c:pt>
                <c:pt idx="15434">
                  <c:v>41811.75</c:v>
                </c:pt>
                <c:pt idx="15435">
                  <c:v>41811.760416666664</c:v>
                </c:pt>
                <c:pt idx="15436">
                  <c:v>41811.770833333336</c:v>
                </c:pt>
                <c:pt idx="15437">
                  <c:v>41811.78125</c:v>
                </c:pt>
                <c:pt idx="15438">
                  <c:v>41811.791666666664</c:v>
                </c:pt>
                <c:pt idx="15439">
                  <c:v>41811.802083333336</c:v>
                </c:pt>
                <c:pt idx="15440">
                  <c:v>41811.8125</c:v>
                </c:pt>
                <c:pt idx="15441">
                  <c:v>41811.822916666664</c:v>
                </c:pt>
                <c:pt idx="15442">
                  <c:v>41811.833333333336</c:v>
                </c:pt>
                <c:pt idx="15443">
                  <c:v>41811.84375</c:v>
                </c:pt>
                <c:pt idx="15444">
                  <c:v>41811.854166666664</c:v>
                </c:pt>
                <c:pt idx="15445">
                  <c:v>41811.864583333336</c:v>
                </c:pt>
                <c:pt idx="15446">
                  <c:v>41811.875</c:v>
                </c:pt>
                <c:pt idx="15447">
                  <c:v>41811.885416666664</c:v>
                </c:pt>
                <c:pt idx="15448">
                  <c:v>41811.895833333336</c:v>
                </c:pt>
                <c:pt idx="15449">
                  <c:v>41811.90625</c:v>
                </c:pt>
                <c:pt idx="15450">
                  <c:v>41811.916666666664</c:v>
                </c:pt>
                <c:pt idx="15451">
                  <c:v>41811.927083333336</c:v>
                </c:pt>
                <c:pt idx="15452">
                  <c:v>41811.9375</c:v>
                </c:pt>
                <c:pt idx="15453">
                  <c:v>41811.947916666664</c:v>
                </c:pt>
                <c:pt idx="15454">
                  <c:v>41811.958333333336</c:v>
                </c:pt>
                <c:pt idx="15455">
                  <c:v>41811.96875</c:v>
                </c:pt>
                <c:pt idx="15456">
                  <c:v>41811.979166666664</c:v>
                </c:pt>
                <c:pt idx="15457">
                  <c:v>41811.989583333336</c:v>
                </c:pt>
                <c:pt idx="15458">
                  <c:v>41812</c:v>
                </c:pt>
                <c:pt idx="15459">
                  <c:v>41812.010416666664</c:v>
                </c:pt>
                <c:pt idx="15460">
                  <c:v>41812.020833333336</c:v>
                </c:pt>
                <c:pt idx="15461">
                  <c:v>41812.03125</c:v>
                </c:pt>
                <c:pt idx="15462">
                  <c:v>41812.041666666664</c:v>
                </c:pt>
                <c:pt idx="15463">
                  <c:v>41812.052083333336</c:v>
                </c:pt>
                <c:pt idx="15464">
                  <c:v>41812.0625</c:v>
                </c:pt>
                <c:pt idx="15465">
                  <c:v>41812.072916666664</c:v>
                </c:pt>
                <c:pt idx="15466">
                  <c:v>41812.083333333336</c:v>
                </c:pt>
                <c:pt idx="15467">
                  <c:v>41812.09375</c:v>
                </c:pt>
                <c:pt idx="15468">
                  <c:v>41812.104166666664</c:v>
                </c:pt>
                <c:pt idx="15469">
                  <c:v>41812.114583333336</c:v>
                </c:pt>
                <c:pt idx="15470">
                  <c:v>41812.125</c:v>
                </c:pt>
                <c:pt idx="15471">
                  <c:v>41812.135416666664</c:v>
                </c:pt>
                <c:pt idx="15472">
                  <c:v>41812.145833333336</c:v>
                </c:pt>
                <c:pt idx="15473">
                  <c:v>41812.15625</c:v>
                </c:pt>
                <c:pt idx="15474">
                  <c:v>41812.166666666664</c:v>
                </c:pt>
                <c:pt idx="15475">
                  <c:v>41812.177083333336</c:v>
                </c:pt>
                <c:pt idx="15476">
                  <c:v>41812.1875</c:v>
                </c:pt>
                <c:pt idx="15477">
                  <c:v>41812.197916666664</c:v>
                </c:pt>
                <c:pt idx="15478">
                  <c:v>41812.208333333336</c:v>
                </c:pt>
                <c:pt idx="15479">
                  <c:v>41812.21875</c:v>
                </c:pt>
                <c:pt idx="15480">
                  <c:v>41812.229166666664</c:v>
                </c:pt>
                <c:pt idx="15481">
                  <c:v>41812.239583333336</c:v>
                </c:pt>
                <c:pt idx="15482">
                  <c:v>41812.25</c:v>
                </c:pt>
                <c:pt idx="15483">
                  <c:v>41812.260416666664</c:v>
                </c:pt>
                <c:pt idx="15484">
                  <c:v>41812.270833333336</c:v>
                </c:pt>
                <c:pt idx="15485">
                  <c:v>41812.28125</c:v>
                </c:pt>
                <c:pt idx="15486">
                  <c:v>41812.291666666664</c:v>
                </c:pt>
                <c:pt idx="15487">
                  <c:v>41812.302083333336</c:v>
                </c:pt>
                <c:pt idx="15488">
                  <c:v>41812.3125</c:v>
                </c:pt>
                <c:pt idx="15489">
                  <c:v>41812.322916666664</c:v>
                </c:pt>
                <c:pt idx="15490">
                  <c:v>41812.333333333336</c:v>
                </c:pt>
                <c:pt idx="15491">
                  <c:v>41812.34375</c:v>
                </c:pt>
                <c:pt idx="15492">
                  <c:v>41812.354166666664</c:v>
                </c:pt>
                <c:pt idx="15493">
                  <c:v>41812.364583333336</c:v>
                </c:pt>
                <c:pt idx="15494">
                  <c:v>41812.375</c:v>
                </c:pt>
                <c:pt idx="15495">
                  <c:v>41812.385416666664</c:v>
                </c:pt>
                <c:pt idx="15496">
                  <c:v>41812.395833333336</c:v>
                </c:pt>
                <c:pt idx="15497">
                  <c:v>41812.40625</c:v>
                </c:pt>
                <c:pt idx="15498">
                  <c:v>41812.416666666664</c:v>
                </c:pt>
                <c:pt idx="15499">
                  <c:v>41812.427083333336</c:v>
                </c:pt>
                <c:pt idx="15500">
                  <c:v>41812.4375</c:v>
                </c:pt>
                <c:pt idx="15501">
                  <c:v>41812.447916666664</c:v>
                </c:pt>
                <c:pt idx="15502">
                  <c:v>41812.458333333336</c:v>
                </c:pt>
                <c:pt idx="15503">
                  <c:v>41812.46875</c:v>
                </c:pt>
                <c:pt idx="15504">
                  <c:v>41812.479166666664</c:v>
                </c:pt>
                <c:pt idx="15505">
                  <c:v>41812.489583333336</c:v>
                </c:pt>
                <c:pt idx="15506">
                  <c:v>41812.5</c:v>
                </c:pt>
                <c:pt idx="15507">
                  <c:v>41812.510416666664</c:v>
                </c:pt>
                <c:pt idx="15508">
                  <c:v>41812.520833333336</c:v>
                </c:pt>
                <c:pt idx="15509">
                  <c:v>41812.53125</c:v>
                </c:pt>
                <c:pt idx="15510">
                  <c:v>41812.541666666664</c:v>
                </c:pt>
                <c:pt idx="15511">
                  <c:v>41812.552083333336</c:v>
                </c:pt>
                <c:pt idx="15512">
                  <c:v>41812.5625</c:v>
                </c:pt>
                <c:pt idx="15513">
                  <c:v>41812.572916666664</c:v>
                </c:pt>
                <c:pt idx="15514">
                  <c:v>41812.583333333336</c:v>
                </c:pt>
                <c:pt idx="15515">
                  <c:v>41812.59375</c:v>
                </c:pt>
                <c:pt idx="15516">
                  <c:v>41812.604166666664</c:v>
                </c:pt>
                <c:pt idx="15517">
                  <c:v>41812.614583333336</c:v>
                </c:pt>
                <c:pt idx="15518">
                  <c:v>41812.625</c:v>
                </c:pt>
                <c:pt idx="15519">
                  <c:v>41812.635416666664</c:v>
                </c:pt>
                <c:pt idx="15520">
                  <c:v>41812.645833333336</c:v>
                </c:pt>
                <c:pt idx="15521">
                  <c:v>41812.65625</c:v>
                </c:pt>
                <c:pt idx="15522">
                  <c:v>41812.666666666664</c:v>
                </c:pt>
                <c:pt idx="15523">
                  <c:v>41812.677083333336</c:v>
                </c:pt>
                <c:pt idx="15524">
                  <c:v>41812.6875</c:v>
                </c:pt>
                <c:pt idx="15525">
                  <c:v>41812.697916666664</c:v>
                </c:pt>
                <c:pt idx="15526">
                  <c:v>41812.708333333336</c:v>
                </c:pt>
                <c:pt idx="15527">
                  <c:v>41812.71875</c:v>
                </c:pt>
                <c:pt idx="15528">
                  <c:v>41812.729166666664</c:v>
                </c:pt>
                <c:pt idx="15529">
                  <c:v>41812.739583333336</c:v>
                </c:pt>
                <c:pt idx="15530">
                  <c:v>41812.75</c:v>
                </c:pt>
                <c:pt idx="15531">
                  <c:v>41812.760416666664</c:v>
                </c:pt>
                <c:pt idx="15532">
                  <c:v>41812.770833333336</c:v>
                </c:pt>
                <c:pt idx="15533">
                  <c:v>41812.78125</c:v>
                </c:pt>
                <c:pt idx="15534">
                  <c:v>41812.791666666664</c:v>
                </c:pt>
                <c:pt idx="15535">
                  <c:v>41812.802083333336</c:v>
                </c:pt>
                <c:pt idx="15536">
                  <c:v>41812.8125</c:v>
                </c:pt>
                <c:pt idx="15537">
                  <c:v>41812.822916666664</c:v>
                </c:pt>
                <c:pt idx="15538">
                  <c:v>41812.833333333336</c:v>
                </c:pt>
                <c:pt idx="15539">
                  <c:v>41812.84375</c:v>
                </c:pt>
                <c:pt idx="15540">
                  <c:v>41812.854166666664</c:v>
                </c:pt>
                <c:pt idx="15541">
                  <c:v>41812.864583333336</c:v>
                </c:pt>
                <c:pt idx="15542">
                  <c:v>41812.875</c:v>
                </c:pt>
                <c:pt idx="15543">
                  <c:v>41812.885416666664</c:v>
                </c:pt>
                <c:pt idx="15544">
                  <c:v>41812.895833333336</c:v>
                </c:pt>
                <c:pt idx="15545">
                  <c:v>41812.90625</c:v>
                </c:pt>
                <c:pt idx="15546">
                  <c:v>41812.916666666664</c:v>
                </c:pt>
                <c:pt idx="15547">
                  <c:v>41812.927083333336</c:v>
                </c:pt>
                <c:pt idx="15548">
                  <c:v>41812.9375</c:v>
                </c:pt>
                <c:pt idx="15549">
                  <c:v>41812.947916666664</c:v>
                </c:pt>
                <c:pt idx="15550">
                  <c:v>41812.958333333336</c:v>
                </c:pt>
                <c:pt idx="15551">
                  <c:v>41812.96875</c:v>
                </c:pt>
                <c:pt idx="15552">
                  <c:v>41812.979166666664</c:v>
                </c:pt>
                <c:pt idx="15553">
                  <c:v>41812.989583333336</c:v>
                </c:pt>
                <c:pt idx="15554">
                  <c:v>41813</c:v>
                </c:pt>
                <c:pt idx="15555">
                  <c:v>41813.010416666664</c:v>
                </c:pt>
                <c:pt idx="15556">
                  <c:v>41813.020833333336</c:v>
                </c:pt>
                <c:pt idx="15557">
                  <c:v>41813.03125</c:v>
                </c:pt>
                <c:pt idx="15558">
                  <c:v>41813.041666666664</c:v>
                </c:pt>
                <c:pt idx="15559">
                  <c:v>41813.052083333336</c:v>
                </c:pt>
                <c:pt idx="15560">
                  <c:v>41813.0625</c:v>
                </c:pt>
                <c:pt idx="15561">
                  <c:v>41813.072916666664</c:v>
                </c:pt>
                <c:pt idx="15562">
                  <c:v>41813.083333333336</c:v>
                </c:pt>
                <c:pt idx="15563">
                  <c:v>41813.09375</c:v>
                </c:pt>
                <c:pt idx="15564">
                  <c:v>41813.104166666664</c:v>
                </c:pt>
                <c:pt idx="15565">
                  <c:v>41813.114583333336</c:v>
                </c:pt>
                <c:pt idx="15566">
                  <c:v>41813.125</c:v>
                </c:pt>
                <c:pt idx="15567">
                  <c:v>41813.135416666664</c:v>
                </c:pt>
                <c:pt idx="15568">
                  <c:v>41813.145833333336</c:v>
                </c:pt>
                <c:pt idx="15569">
                  <c:v>41813.15625</c:v>
                </c:pt>
                <c:pt idx="15570">
                  <c:v>41813.166666666664</c:v>
                </c:pt>
                <c:pt idx="15571">
                  <c:v>41813.177083333336</c:v>
                </c:pt>
                <c:pt idx="15572">
                  <c:v>41813.1875</c:v>
                </c:pt>
                <c:pt idx="15573">
                  <c:v>41813.197916666664</c:v>
                </c:pt>
                <c:pt idx="15574">
                  <c:v>41813.208333333336</c:v>
                </c:pt>
                <c:pt idx="15575">
                  <c:v>41813.21875</c:v>
                </c:pt>
                <c:pt idx="15576">
                  <c:v>41813.229166666664</c:v>
                </c:pt>
                <c:pt idx="15577">
                  <c:v>41813.239583333336</c:v>
                </c:pt>
                <c:pt idx="15578">
                  <c:v>41813.25</c:v>
                </c:pt>
                <c:pt idx="15579">
                  <c:v>41813.260416666664</c:v>
                </c:pt>
                <c:pt idx="15580">
                  <c:v>41813.270833333336</c:v>
                </c:pt>
                <c:pt idx="15581">
                  <c:v>41813.28125</c:v>
                </c:pt>
                <c:pt idx="15582">
                  <c:v>41813.291666666664</c:v>
                </c:pt>
                <c:pt idx="15583">
                  <c:v>41813.302083333336</c:v>
                </c:pt>
                <c:pt idx="15584">
                  <c:v>41813.3125</c:v>
                </c:pt>
                <c:pt idx="15585">
                  <c:v>41813.322916666664</c:v>
                </c:pt>
                <c:pt idx="15586">
                  <c:v>41813.333333333336</c:v>
                </c:pt>
                <c:pt idx="15587">
                  <c:v>41813.34375</c:v>
                </c:pt>
                <c:pt idx="15588">
                  <c:v>41813.354166666664</c:v>
                </c:pt>
                <c:pt idx="15589">
                  <c:v>41813.364583333336</c:v>
                </c:pt>
                <c:pt idx="15590">
                  <c:v>41813.375</c:v>
                </c:pt>
                <c:pt idx="15591">
                  <c:v>41813.385416666664</c:v>
                </c:pt>
                <c:pt idx="15592">
                  <c:v>41813.395833333336</c:v>
                </c:pt>
                <c:pt idx="15593">
                  <c:v>41813.40625</c:v>
                </c:pt>
                <c:pt idx="15594">
                  <c:v>41813.416666666664</c:v>
                </c:pt>
                <c:pt idx="15595">
                  <c:v>41813.427083333336</c:v>
                </c:pt>
                <c:pt idx="15596">
                  <c:v>41813.4375</c:v>
                </c:pt>
                <c:pt idx="15597">
                  <c:v>41813.447916666664</c:v>
                </c:pt>
                <c:pt idx="15598">
                  <c:v>41813.458333333336</c:v>
                </c:pt>
                <c:pt idx="15599">
                  <c:v>41813.46875</c:v>
                </c:pt>
                <c:pt idx="15600">
                  <c:v>41813.479166666664</c:v>
                </c:pt>
                <c:pt idx="15601">
                  <c:v>41813.489583333336</c:v>
                </c:pt>
                <c:pt idx="15602">
                  <c:v>41813.5</c:v>
                </c:pt>
                <c:pt idx="15603">
                  <c:v>41813.510416666664</c:v>
                </c:pt>
                <c:pt idx="15604">
                  <c:v>41813.520833333336</c:v>
                </c:pt>
                <c:pt idx="15605">
                  <c:v>41813.53125</c:v>
                </c:pt>
                <c:pt idx="15606">
                  <c:v>41813.541666666664</c:v>
                </c:pt>
                <c:pt idx="15607">
                  <c:v>41813.552083333336</c:v>
                </c:pt>
                <c:pt idx="15608">
                  <c:v>41813.5625</c:v>
                </c:pt>
                <c:pt idx="15609">
                  <c:v>41813.572916666664</c:v>
                </c:pt>
                <c:pt idx="15610">
                  <c:v>41813.583333333336</c:v>
                </c:pt>
                <c:pt idx="15611">
                  <c:v>41813.59375</c:v>
                </c:pt>
                <c:pt idx="15612">
                  <c:v>41813.604166666664</c:v>
                </c:pt>
                <c:pt idx="15613">
                  <c:v>41813.614583333336</c:v>
                </c:pt>
                <c:pt idx="15614">
                  <c:v>41813.625</c:v>
                </c:pt>
                <c:pt idx="15615">
                  <c:v>41813.635416666664</c:v>
                </c:pt>
                <c:pt idx="15616">
                  <c:v>41813.645833333336</c:v>
                </c:pt>
                <c:pt idx="15617">
                  <c:v>41813.65625</c:v>
                </c:pt>
                <c:pt idx="15618">
                  <c:v>41813.666666666664</c:v>
                </c:pt>
                <c:pt idx="15619">
                  <c:v>41813.677083333336</c:v>
                </c:pt>
                <c:pt idx="15620">
                  <c:v>41813.6875</c:v>
                </c:pt>
                <c:pt idx="15621">
                  <c:v>41813.697916666664</c:v>
                </c:pt>
                <c:pt idx="15622">
                  <c:v>41813.708333333336</c:v>
                </c:pt>
                <c:pt idx="15623">
                  <c:v>41813.71875</c:v>
                </c:pt>
                <c:pt idx="15624">
                  <c:v>41813.729166666664</c:v>
                </c:pt>
                <c:pt idx="15625">
                  <c:v>41813.739583333336</c:v>
                </c:pt>
                <c:pt idx="15626">
                  <c:v>41813.75</c:v>
                </c:pt>
                <c:pt idx="15627">
                  <c:v>41813.760416666664</c:v>
                </c:pt>
                <c:pt idx="15628">
                  <c:v>41813.770833333336</c:v>
                </c:pt>
                <c:pt idx="15629">
                  <c:v>41813.78125</c:v>
                </c:pt>
                <c:pt idx="15630">
                  <c:v>41813.791666666664</c:v>
                </c:pt>
                <c:pt idx="15631">
                  <c:v>41813.802083333336</c:v>
                </c:pt>
                <c:pt idx="15632">
                  <c:v>41813.8125</c:v>
                </c:pt>
                <c:pt idx="15633">
                  <c:v>41813.822916666664</c:v>
                </c:pt>
                <c:pt idx="15634">
                  <c:v>41813.833333333336</c:v>
                </c:pt>
                <c:pt idx="15635">
                  <c:v>41813.84375</c:v>
                </c:pt>
                <c:pt idx="15636">
                  <c:v>41813.854166666664</c:v>
                </c:pt>
                <c:pt idx="15637">
                  <c:v>41813.864583333336</c:v>
                </c:pt>
                <c:pt idx="15638">
                  <c:v>41813.875</c:v>
                </c:pt>
                <c:pt idx="15639">
                  <c:v>41813.885416666664</c:v>
                </c:pt>
                <c:pt idx="15640">
                  <c:v>41813.895833333336</c:v>
                </c:pt>
                <c:pt idx="15641">
                  <c:v>41813.90625</c:v>
                </c:pt>
                <c:pt idx="15642">
                  <c:v>41813.916666666664</c:v>
                </c:pt>
                <c:pt idx="15643">
                  <c:v>41813.927083333336</c:v>
                </c:pt>
                <c:pt idx="15644">
                  <c:v>41813.9375</c:v>
                </c:pt>
                <c:pt idx="15645">
                  <c:v>41813.947916666664</c:v>
                </c:pt>
                <c:pt idx="15646">
                  <c:v>41813.958333333336</c:v>
                </c:pt>
                <c:pt idx="15647">
                  <c:v>41813.96875</c:v>
                </c:pt>
                <c:pt idx="15648">
                  <c:v>41813.979166666664</c:v>
                </c:pt>
                <c:pt idx="15649">
                  <c:v>41813.989583333336</c:v>
                </c:pt>
                <c:pt idx="15650">
                  <c:v>41814</c:v>
                </c:pt>
                <c:pt idx="15651">
                  <c:v>41814.010416666664</c:v>
                </c:pt>
                <c:pt idx="15652">
                  <c:v>41814.020833333336</c:v>
                </c:pt>
                <c:pt idx="15653">
                  <c:v>41814.03125</c:v>
                </c:pt>
                <c:pt idx="15654">
                  <c:v>41814.041666666664</c:v>
                </c:pt>
                <c:pt idx="15655">
                  <c:v>41814.052083333336</c:v>
                </c:pt>
                <c:pt idx="15656">
                  <c:v>41814.0625</c:v>
                </c:pt>
                <c:pt idx="15657">
                  <c:v>41814.072916666664</c:v>
                </c:pt>
                <c:pt idx="15658">
                  <c:v>41814.083333333336</c:v>
                </c:pt>
                <c:pt idx="15659">
                  <c:v>41814.09375</c:v>
                </c:pt>
                <c:pt idx="15660">
                  <c:v>41814.104166666664</c:v>
                </c:pt>
                <c:pt idx="15661">
                  <c:v>41814.114583333336</c:v>
                </c:pt>
                <c:pt idx="15662">
                  <c:v>41814.125</c:v>
                </c:pt>
                <c:pt idx="15663">
                  <c:v>41814.135416666664</c:v>
                </c:pt>
                <c:pt idx="15664">
                  <c:v>41814.145833333336</c:v>
                </c:pt>
                <c:pt idx="15665">
                  <c:v>41814.15625</c:v>
                </c:pt>
                <c:pt idx="15666">
                  <c:v>41814.166666666664</c:v>
                </c:pt>
                <c:pt idx="15667">
                  <c:v>41814.177083333336</c:v>
                </c:pt>
                <c:pt idx="15668">
                  <c:v>41814.1875</c:v>
                </c:pt>
                <c:pt idx="15669">
                  <c:v>41814.197916666664</c:v>
                </c:pt>
                <c:pt idx="15670">
                  <c:v>41814.208333333336</c:v>
                </c:pt>
                <c:pt idx="15671">
                  <c:v>41814.21875</c:v>
                </c:pt>
                <c:pt idx="15672">
                  <c:v>41814.229166666664</c:v>
                </c:pt>
                <c:pt idx="15673">
                  <c:v>41814.239583333336</c:v>
                </c:pt>
                <c:pt idx="15674">
                  <c:v>41814.25</c:v>
                </c:pt>
                <c:pt idx="15675">
                  <c:v>41814.260416666664</c:v>
                </c:pt>
                <c:pt idx="15676">
                  <c:v>41814.270833333336</c:v>
                </c:pt>
                <c:pt idx="15677">
                  <c:v>41814.28125</c:v>
                </c:pt>
                <c:pt idx="15678">
                  <c:v>41814.291666666664</c:v>
                </c:pt>
                <c:pt idx="15679">
                  <c:v>41814.302083333336</c:v>
                </c:pt>
                <c:pt idx="15680">
                  <c:v>41814.3125</c:v>
                </c:pt>
                <c:pt idx="15681">
                  <c:v>41814.322916666664</c:v>
                </c:pt>
                <c:pt idx="15682">
                  <c:v>41814.333333333336</c:v>
                </c:pt>
                <c:pt idx="15683">
                  <c:v>41814.34375</c:v>
                </c:pt>
                <c:pt idx="15684">
                  <c:v>41814.354166666664</c:v>
                </c:pt>
                <c:pt idx="15685">
                  <c:v>41814.364583333336</c:v>
                </c:pt>
                <c:pt idx="15686">
                  <c:v>41814.375</c:v>
                </c:pt>
                <c:pt idx="15687">
                  <c:v>41814.385416666664</c:v>
                </c:pt>
                <c:pt idx="15688">
                  <c:v>41814.395833333336</c:v>
                </c:pt>
                <c:pt idx="15689">
                  <c:v>41814.40625</c:v>
                </c:pt>
                <c:pt idx="15690">
                  <c:v>41814.416666666664</c:v>
                </c:pt>
                <c:pt idx="15691">
                  <c:v>41814.427083333336</c:v>
                </c:pt>
                <c:pt idx="15692">
                  <c:v>41814.4375</c:v>
                </c:pt>
                <c:pt idx="15693">
                  <c:v>41814.447916666664</c:v>
                </c:pt>
                <c:pt idx="15694">
                  <c:v>41814.458333333336</c:v>
                </c:pt>
                <c:pt idx="15695">
                  <c:v>41814.46875</c:v>
                </c:pt>
                <c:pt idx="15696">
                  <c:v>41814.479166666664</c:v>
                </c:pt>
                <c:pt idx="15697">
                  <c:v>41814.489583333336</c:v>
                </c:pt>
                <c:pt idx="15698">
                  <c:v>41814.5</c:v>
                </c:pt>
                <c:pt idx="15699">
                  <c:v>41814.510416666664</c:v>
                </c:pt>
                <c:pt idx="15700">
                  <c:v>41814.520833333336</c:v>
                </c:pt>
                <c:pt idx="15701">
                  <c:v>41814.53125</c:v>
                </c:pt>
                <c:pt idx="15702">
                  <c:v>41814.541666666664</c:v>
                </c:pt>
                <c:pt idx="15703">
                  <c:v>41814.552083333336</c:v>
                </c:pt>
                <c:pt idx="15704">
                  <c:v>41814.5625</c:v>
                </c:pt>
                <c:pt idx="15705">
                  <c:v>41814.572916666664</c:v>
                </c:pt>
                <c:pt idx="15706">
                  <c:v>41814.583333333336</c:v>
                </c:pt>
                <c:pt idx="15707">
                  <c:v>41814.59375</c:v>
                </c:pt>
                <c:pt idx="15708">
                  <c:v>41814.604166666664</c:v>
                </c:pt>
                <c:pt idx="15709">
                  <c:v>41814.614583333336</c:v>
                </c:pt>
                <c:pt idx="15710">
                  <c:v>41814.625</c:v>
                </c:pt>
                <c:pt idx="15711">
                  <c:v>41814.635416666664</c:v>
                </c:pt>
                <c:pt idx="15712">
                  <c:v>41814.645833333336</c:v>
                </c:pt>
                <c:pt idx="15713">
                  <c:v>41814.65625</c:v>
                </c:pt>
                <c:pt idx="15714">
                  <c:v>41814.666666666664</c:v>
                </c:pt>
                <c:pt idx="15715">
                  <c:v>41814.677083333336</c:v>
                </c:pt>
                <c:pt idx="15716">
                  <c:v>41814.6875</c:v>
                </c:pt>
                <c:pt idx="15717">
                  <c:v>41814.697916666664</c:v>
                </c:pt>
                <c:pt idx="15718">
                  <c:v>41814.708333333336</c:v>
                </c:pt>
                <c:pt idx="15719">
                  <c:v>41814.71875</c:v>
                </c:pt>
                <c:pt idx="15720">
                  <c:v>41814.729166666664</c:v>
                </c:pt>
                <c:pt idx="15721">
                  <c:v>41814.739583333336</c:v>
                </c:pt>
                <c:pt idx="15722">
                  <c:v>41814.75</c:v>
                </c:pt>
                <c:pt idx="15723">
                  <c:v>41814.760416666664</c:v>
                </c:pt>
                <c:pt idx="15724">
                  <c:v>41814.770833333336</c:v>
                </c:pt>
                <c:pt idx="15725">
                  <c:v>41814.78125</c:v>
                </c:pt>
                <c:pt idx="15726">
                  <c:v>41814.791666666664</c:v>
                </c:pt>
                <c:pt idx="15727">
                  <c:v>41814.802083333336</c:v>
                </c:pt>
                <c:pt idx="15728">
                  <c:v>41814.8125</c:v>
                </c:pt>
                <c:pt idx="15729">
                  <c:v>41814.822916666664</c:v>
                </c:pt>
                <c:pt idx="15730">
                  <c:v>41814.833333333336</c:v>
                </c:pt>
                <c:pt idx="15731">
                  <c:v>41814.84375</c:v>
                </c:pt>
                <c:pt idx="15732">
                  <c:v>41814.854166666664</c:v>
                </c:pt>
                <c:pt idx="15733">
                  <c:v>41814.864583333336</c:v>
                </c:pt>
                <c:pt idx="15734">
                  <c:v>41814.875</c:v>
                </c:pt>
                <c:pt idx="15735">
                  <c:v>41814.885416666664</c:v>
                </c:pt>
                <c:pt idx="15736">
                  <c:v>41814.895833333336</c:v>
                </c:pt>
                <c:pt idx="15737">
                  <c:v>41814.90625</c:v>
                </c:pt>
                <c:pt idx="15738">
                  <c:v>41814.916666666664</c:v>
                </c:pt>
                <c:pt idx="15739">
                  <c:v>41814.927083333336</c:v>
                </c:pt>
                <c:pt idx="15740">
                  <c:v>41814.9375</c:v>
                </c:pt>
                <c:pt idx="15741">
                  <c:v>41814.947916666664</c:v>
                </c:pt>
                <c:pt idx="15742">
                  <c:v>41814.958333333336</c:v>
                </c:pt>
                <c:pt idx="15743">
                  <c:v>41814.96875</c:v>
                </c:pt>
                <c:pt idx="15744">
                  <c:v>41814.979166666664</c:v>
                </c:pt>
                <c:pt idx="15745">
                  <c:v>41814.989583333336</c:v>
                </c:pt>
                <c:pt idx="15746">
                  <c:v>41815</c:v>
                </c:pt>
                <c:pt idx="15747">
                  <c:v>41815.010416666664</c:v>
                </c:pt>
                <c:pt idx="15748">
                  <c:v>41815.020833333336</c:v>
                </c:pt>
                <c:pt idx="15749">
                  <c:v>41815.03125</c:v>
                </c:pt>
                <c:pt idx="15750">
                  <c:v>41815.041666666664</c:v>
                </c:pt>
                <c:pt idx="15751">
                  <c:v>41815.052083333336</c:v>
                </c:pt>
                <c:pt idx="15752">
                  <c:v>41815.0625</c:v>
                </c:pt>
                <c:pt idx="15753">
                  <c:v>41815.072916666664</c:v>
                </c:pt>
                <c:pt idx="15754">
                  <c:v>41815.083333333336</c:v>
                </c:pt>
                <c:pt idx="15755">
                  <c:v>41815.09375</c:v>
                </c:pt>
                <c:pt idx="15756">
                  <c:v>41815.104166666664</c:v>
                </c:pt>
                <c:pt idx="15757">
                  <c:v>41815.114583333336</c:v>
                </c:pt>
                <c:pt idx="15758">
                  <c:v>41815.125</c:v>
                </c:pt>
                <c:pt idx="15759">
                  <c:v>41815.135416666664</c:v>
                </c:pt>
                <c:pt idx="15760">
                  <c:v>41815.145833333336</c:v>
                </c:pt>
                <c:pt idx="15761">
                  <c:v>41815.15625</c:v>
                </c:pt>
                <c:pt idx="15762">
                  <c:v>41815.166666666664</c:v>
                </c:pt>
                <c:pt idx="15763">
                  <c:v>41815.177083333336</c:v>
                </c:pt>
                <c:pt idx="15764">
                  <c:v>41815.1875</c:v>
                </c:pt>
                <c:pt idx="15765">
                  <c:v>41815.197916666664</c:v>
                </c:pt>
                <c:pt idx="15766">
                  <c:v>41815.208333333336</c:v>
                </c:pt>
                <c:pt idx="15767">
                  <c:v>41815.21875</c:v>
                </c:pt>
                <c:pt idx="15768">
                  <c:v>41815.229166666664</c:v>
                </c:pt>
                <c:pt idx="15769">
                  <c:v>41815.239583333336</c:v>
                </c:pt>
                <c:pt idx="15770">
                  <c:v>41815.25</c:v>
                </c:pt>
                <c:pt idx="15771">
                  <c:v>41815.260416666664</c:v>
                </c:pt>
                <c:pt idx="15772">
                  <c:v>41815.270833333336</c:v>
                </c:pt>
                <c:pt idx="15773">
                  <c:v>41815.28125</c:v>
                </c:pt>
                <c:pt idx="15774">
                  <c:v>41815.291666666664</c:v>
                </c:pt>
                <c:pt idx="15775">
                  <c:v>41815.302083333336</c:v>
                </c:pt>
                <c:pt idx="15776">
                  <c:v>41815.3125</c:v>
                </c:pt>
                <c:pt idx="15777">
                  <c:v>41815.322916666664</c:v>
                </c:pt>
                <c:pt idx="15778">
                  <c:v>41815.333333333336</c:v>
                </c:pt>
                <c:pt idx="15779">
                  <c:v>41815.34375</c:v>
                </c:pt>
                <c:pt idx="15780">
                  <c:v>41815.354166666664</c:v>
                </c:pt>
                <c:pt idx="15781">
                  <c:v>41815.364583333336</c:v>
                </c:pt>
                <c:pt idx="15782">
                  <c:v>41815.375</c:v>
                </c:pt>
                <c:pt idx="15783">
                  <c:v>41815.385416666664</c:v>
                </c:pt>
                <c:pt idx="15784">
                  <c:v>41815.395833333336</c:v>
                </c:pt>
                <c:pt idx="15785">
                  <c:v>41815.40625</c:v>
                </c:pt>
                <c:pt idx="15786">
                  <c:v>41815.416666666664</c:v>
                </c:pt>
                <c:pt idx="15787">
                  <c:v>41815.427083333336</c:v>
                </c:pt>
                <c:pt idx="15788">
                  <c:v>41815.4375</c:v>
                </c:pt>
                <c:pt idx="15789">
                  <c:v>41815.447916666664</c:v>
                </c:pt>
                <c:pt idx="15790">
                  <c:v>41815.458333333336</c:v>
                </c:pt>
                <c:pt idx="15791">
                  <c:v>41815.46875</c:v>
                </c:pt>
                <c:pt idx="15792">
                  <c:v>41815.479166666664</c:v>
                </c:pt>
                <c:pt idx="15793">
                  <c:v>41815.489583333336</c:v>
                </c:pt>
                <c:pt idx="15794">
                  <c:v>41815.5</c:v>
                </c:pt>
                <c:pt idx="15795">
                  <c:v>41815.510416666664</c:v>
                </c:pt>
                <c:pt idx="15796">
                  <c:v>41815.520833333336</c:v>
                </c:pt>
                <c:pt idx="15797">
                  <c:v>41815.53125</c:v>
                </c:pt>
                <c:pt idx="15798">
                  <c:v>41815.541666666664</c:v>
                </c:pt>
                <c:pt idx="15799">
                  <c:v>41815.552083333336</c:v>
                </c:pt>
                <c:pt idx="15800">
                  <c:v>41815.5625</c:v>
                </c:pt>
                <c:pt idx="15801">
                  <c:v>41815.572916666664</c:v>
                </c:pt>
                <c:pt idx="15802">
                  <c:v>41815.583333333336</c:v>
                </c:pt>
                <c:pt idx="15803">
                  <c:v>41815.59375</c:v>
                </c:pt>
                <c:pt idx="15804">
                  <c:v>41815.604166666664</c:v>
                </c:pt>
                <c:pt idx="15805">
                  <c:v>41815.614583333336</c:v>
                </c:pt>
                <c:pt idx="15806">
                  <c:v>41815.625</c:v>
                </c:pt>
                <c:pt idx="15807">
                  <c:v>41815.635416666664</c:v>
                </c:pt>
                <c:pt idx="15808">
                  <c:v>41815.645833333336</c:v>
                </c:pt>
                <c:pt idx="15809">
                  <c:v>41815.65625</c:v>
                </c:pt>
                <c:pt idx="15810">
                  <c:v>41815.666666666664</c:v>
                </c:pt>
                <c:pt idx="15811">
                  <c:v>41815.677083333336</c:v>
                </c:pt>
                <c:pt idx="15812">
                  <c:v>41815.6875</c:v>
                </c:pt>
                <c:pt idx="15813">
                  <c:v>41815.697916666664</c:v>
                </c:pt>
                <c:pt idx="15814">
                  <c:v>41815.708333333336</c:v>
                </c:pt>
                <c:pt idx="15815">
                  <c:v>41815.71875</c:v>
                </c:pt>
                <c:pt idx="15816">
                  <c:v>41815.729166666664</c:v>
                </c:pt>
                <c:pt idx="15817">
                  <c:v>41815.739583333336</c:v>
                </c:pt>
                <c:pt idx="15818">
                  <c:v>41815.75</c:v>
                </c:pt>
                <c:pt idx="15819">
                  <c:v>41815.760416666664</c:v>
                </c:pt>
                <c:pt idx="15820">
                  <c:v>41815.770833333336</c:v>
                </c:pt>
                <c:pt idx="15821">
                  <c:v>41815.78125</c:v>
                </c:pt>
                <c:pt idx="15822">
                  <c:v>41815.791666666664</c:v>
                </c:pt>
                <c:pt idx="15823">
                  <c:v>41815.802083333336</c:v>
                </c:pt>
                <c:pt idx="15824">
                  <c:v>41815.8125</c:v>
                </c:pt>
                <c:pt idx="15825">
                  <c:v>41815.822916666664</c:v>
                </c:pt>
                <c:pt idx="15826">
                  <c:v>41815.833333333336</c:v>
                </c:pt>
                <c:pt idx="15827">
                  <c:v>41815.84375</c:v>
                </c:pt>
                <c:pt idx="15828">
                  <c:v>41815.854166666664</c:v>
                </c:pt>
                <c:pt idx="15829">
                  <c:v>41815.864583333336</c:v>
                </c:pt>
                <c:pt idx="15830">
                  <c:v>41815.875</c:v>
                </c:pt>
                <c:pt idx="15831">
                  <c:v>41815.885416666664</c:v>
                </c:pt>
                <c:pt idx="15832">
                  <c:v>41815.895833333336</c:v>
                </c:pt>
                <c:pt idx="15833">
                  <c:v>41815.90625</c:v>
                </c:pt>
                <c:pt idx="15834">
                  <c:v>41815.916666666664</c:v>
                </c:pt>
                <c:pt idx="15835">
                  <c:v>41815.927083333336</c:v>
                </c:pt>
                <c:pt idx="15836">
                  <c:v>41815.9375</c:v>
                </c:pt>
                <c:pt idx="15837">
                  <c:v>41815.947916666664</c:v>
                </c:pt>
                <c:pt idx="15838">
                  <c:v>41815.958333333336</c:v>
                </c:pt>
                <c:pt idx="15839">
                  <c:v>41815.96875</c:v>
                </c:pt>
                <c:pt idx="15840">
                  <c:v>41815.979166666664</c:v>
                </c:pt>
                <c:pt idx="15841">
                  <c:v>41815.989583333336</c:v>
                </c:pt>
                <c:pt idx="15842">
                  <c:v>41816</c:v>
                </c:pt>
                <c:pt idx="15843">
                  <c:v>41816.010416666664</c:v>
                </c:pt>
                <c:pt idx="15844">
                  <c:v>41816.020833333336</c:v>
                </c:pt>
                <c:pt idx="15845">
                  <c:v>41816.03125</c:v>
                </c:pt>
                <c:pt idx="15846">
                  <c:v>41816.041666666664</c:v>
                </c:pt>
                <c:pt idx="15847">
                  <c:v>41816.052083333336</c:v>
                </c:pt>
                <c:pt idx="15848">
                  <c:v>41816.0625</c:v>
                </c:pt>
                <c:pt idx="15849">
                  <c:v>41816.072916666664</c:v>
                </c:pt>
                <c:pt idx="15850">
                  <c:v>41816.083333333336</c:v>
                </c:pt>
                <c:pt idx="15851">
                  <c:v>41816.09375</c:v>
                </c:pt>
                <c:pt idx="15852">
                  <c:v>41816.104166666664</c:v>
                </c:pt>
                <c:pt idx="15853">
                  <c:v>41816.114583333336</c:v>
                </c:pt>
                <c:pt idx="15854">
                  <c:v>41816.125</c:v>
                </c:pt>
                <c:pt idx="15855">
                  <c:v>41816.135416666664</c:v>
                </c:pt>
                <c:pt idx="15856">
                  <c:v>41816.145833333336</c:v>
                </c:pt>
                <c:pt idx="15857">
                  <c:v>41816.15625</c:v>
                </c:pt>
                <c:pt idx="15858">
                  <c:v>41816.166666666664</c:v>
                </c:pt>
                <c:pt idx="15859">
                  <c:v>41816.177083333336</c:v>
                </c:pt>
                <c:pt idx="15860">
                  <c:v>41816.1875</c:v>
                </c:pt>
                <c:pt idx="15861">
                  <c:v>41816.197916666664</c:v>
                </c:pt>
                <c:pt idx="15862">
                  <c:v>41816.208333333336</c:v>
                </c:pt>
                <c:pt idx="15863">
                  <c:v>41816.21875</c:v>
                </c:pt>
                <c:pt idx="15864">
                  <c:v>41816.229166666664</c:v>
                </c:pt>
                <c:pt idx="15865">
                  <c:v>41816.239583333336</c:v>
                </c:pt>
                <c:pt idx="15866">
                  <c:v>41816.25</c:v>
                </c:pt>
                <c:pt idx="15867">
                  <c:v>41816.260416666664</c:v>
                </c:pt>
                <c:pt idx="15868">
                  <c:v>41816.270833333336</c:v>
                </c:pt>
                <c:pt idx="15869">
                  <c:v>41816.28125</c:v>
                </c:pt>
                <c:pt idx="15870">
                  <c:v>41816.291666666664</c:v>
                </c:pt>
                <c:pt idx="15871">
                  <c:v>41816.302083333336</c:v>
                </c:pt>
                <c:pt idx="15872">
                  <c:v>41816.3125</c:v>
                </c:pt>
                <c:pt idx="15873">
                  <c:v>41816.322916666664</c:v>
                </c:pt>
                <c:pt idx="15874">
                  <c:v>41816.333333333336</c:v>
                </c:pt>
                <c:pt idx="15875">
                  <c:v>41816.34375</c:v>
                </c:pt>
                <c:pt idx="15876">
                  <c:v>41816.354166666664</c:v>
                </c:pt>
                <c:pt idx="15877">
                  <c:v>41816.364583333336</c:v>
                </c:pt>
                <c:pt idx="15878">
                  <c:v>41816.375</c:v>
                </c:pt>
                <c:pt idx="15879">
                  <c:v>41816.385416666664</c:v>
                </c:pt>
                <c:pt idx="15880">
                  <c:v>41816.395833333336</c:v>
                </c:pt>
                <c:pt idx="15881">
                  <c:v>41816.40625</c:v>
                </c:pt>
                <c:pt idx="15882">
                  <c:v>41816.416666666664</c:v>
                </c:pt>
                <c:pt idx="15883">
                  <c:v>41816.427083333336</c:v>
                </c:pt>
                <c:pt idx="15884">
                  <c:v>41816.4375</c:v>
                </c:pt>
                <c:pt idx="15885">
                  <c:v>41816.447916666664</c:v>
                </c:pt>
                <c:pt idx="15886">
                  <c:v>41816.458333333336</c:v>
                </c:pt>
                <c:pt idx="15887">
                  <c:v>41816.46875</c:v>
                </c:pt>
                <c:pt idx="15888">
                  <c:v>41816.479166666664</c:v>
                </c:pt>
                <c:pt idx="15889">
                  <c:v>41816.489583333336</c:v>
                </c:pt>
                <c:pt idx="15890">
                  <c:v>41816.5</c:v>
                </c:pt>
                <c:pt idx="15891">
                  <c:v>41816.510416666664</c:v>
                </c:pt>
                <c:pt idx="15892">
                  <c:v>41816.520833333336</c:v>
                </c:pt>
                <c:pt idx="15893">
                  <c:v>41816.53125</c:v>
                </c:pt>
                <c:pt idx="15894">
                  <c:v>41816.541666666664</c:v>
                </c:pt>
                <c:pt idx="15895">
                  <c:v>41816.552083333336</c:v>
                </c:pt>
                <c:pt idx="15896">
                  <c:v>41816.5625</c:v>
                </c:pt>
                <c:pt idx="15897">
                  <c:v>41816.572916666664</c:v>
                </c:pt>
                <c:pt idx="15898">
                  <c:v>41816.583333333336</c:v>
                </c:pt>
                <c:pt idx="15899">
                  <c:v>41816.59375</c:v>
                </c:pt>
                <c:pt idx="15900">
                  <c:v>41816.604166666664</c:v>
                </c:pt>
                <c:pt idx="15901">
                  <c:v>41816.614583333336</c:v>
                </c:pt>
                <c:pt idx="15902">
                  <c:v>41816.625</c:v>
                </c:pt>
                <c:pt idx="15903">
                  <c:v>41816.635416666664</c:v>
                </c:pt>
                <c:pt idx="15904">
                  <c:v>41816.645833333336</c:v>
                </c:pt>
                <c:pt idx="15905">
                  <c:v>41816.65625</c:v>
                </c:pt>
                <c:pt idx="15906">
                  <c:v>41816.666666666664</c:v>
                </c:pt>
                <c:pt idx="15907">
                  <c:v>41816.677083333336</c:v>
                </c:pt>
                <c:pt idx="15908">
                  <c:v>41816.6875</c:v>
                </c:pt>
                <c:pt idx="15909">
                  <c:v>41816.697916666664</c:v>
                </c:pt>
                <c:pt idx="15910">
                  <c:v>41816.708333333336</c:v>
                </c:pt>
                <c:pt idx="15911">
                  <c:v>41816.71875</c:v>
                </c:pt>
                <c:pt idx="15912">
                  <c:v>41816.729166666664</c:v>
                </c:pt>
                <c:pt idx="15913">
                  <c:v>41816.739583333336</c:v>
                </c:pt>
                <c:pt idx="15914">
                  <c:v>41816.75</c:v>
                </c:pt>
                <c:pt idx="15915">
                  <c:v>41816.760416666664</c:v>
                </c:pt>
                <c:pt idx="15916">
                  <c:v>41816.770833333336</c:v>
                </c:pt>
                <c:pt idx="15917">
                  <c:v>41816.78125</c:v>
                </c:pt>
                <c:pt idx="15918">
                  <c:v>41816.791666666664</c:v>
                </c:pt>
                <c:pt idx="15919">
                  <c:v>41816.802083333336</c:v>
                </c:pt>
                <c:pt idx="15920">
                  <c:v>41816.8125</c:v>
                </c:pt>
                <c:pt idx="15921">
                  <c:v>41816.822916666664</c:v>
                </c:pt>
                <c:pt idx="15922">
                  <c:v>41816.833333333336</c:v>
                </c:pt>
                <c:pt idx="15923">
                  <c:v>41816.84375</c:v>
                </c:pt>
                <c:pt idx="15924">
                  <c:v>41816.854166666664</c:v>
                </c:pt>
                <c:pt idx="15925">
                  <c:v>41816.864583333336</c:v>
                </c:pt>
                <c:pt idx="15926">
                  <c:v>41816.875</c:v>
                </c:pt>
                <c:pt idx="15927">
                  <c:v>41816.885416666664</c:v>
                </c:pt>
                <c:pt idx="15928">
                  <c:v>41816.895833333336</c:v>
                </c:pt>
                <c:pt idx="15929">
                  <c:v>41816.90625</c:v>
                </c:pt>
                <c:pt idx="15930">
                  <c:v>41816.916666666664</c:v>
                </c:pt>
                <c:pt idx="15931">
                  <c:v>41816.927083333336</c:v>
                </c:pt>
                <c:pt idx="15932">
                  <c:v>41816.9375</c:v>
                </c:pt>
                <c:pt idx="15933">
                  <c:v>41816.947916666664</c:v>
                </c:pt>
                <c:pt idx="15934">
                  <c:v>41816.958333333336</c:v>
                </c:pt>
                <c:pt idx="15935">
                  <c:v>41816.96875</c:v>
                </c:pt>
                <c:pt idx="15936">
                  <c:v>41816.979166666664</c:v>
                </c:pt>
                <c:pt idx="15937">
                  <c:v>41816.989583333336</c:v>
                </c:pt>
                <c:pt idx="15938">
                  <c:v>41817</c:v>
                </c:pt>
                <c:pt idx="15939">
                  <c:v>41817.010416666664</c:v>
                </c:pt>
                <c:pt idx="15940">
                  <c:v>41817.020833333336</c:v>
                </c:pt>
                <c:pt idx="15941">
                  <c:v>41817.03125</c:v>
                </c:pt>
                <c:pt idx="15942">
                  <c:v>41817.041666666664</c:v>
                </c:pt>
                <c:pt idx="15943">
                  <c:v>41817.052083333336</c:v>
                </c:pt>
                <c:pt idx="15944">
                  <c:v>41817.0625</c:v>
                </c:pt>
                <c:pt idx="15945">
                  <c:v>41817.072916666664</c:v>
                </c:pt>
                <c:pt idx="15946">
                  <c:v>41817.083333333336</c:v>
                </c:pt>
                <c:pt idx="15947">
                  <c:v>41817.09375</c:v>
                </c:pt>
                <c:pt idx="15948">
                  <c:v>41817.104166666664</c:v>
                </c:pt>
                <c:pt idx="15949">
                  <c:v>41817.114583333336</c:v>
                </c:pt>
                <c:pt idx="15950">
                  <c:v>41817.125</c:v>
                </c:pt>
                <c:pt idx="15951">
                  <c:v>41817.135416666664</c:v>
                </c:pt>
                <c:pt idx="15952">
                  <c:v>41817.145833333336</c:v>
                </c:pt>
                <c:pt idx="15953">
                  <c:v>41817.15625</c:v>
                </c:pt>
                <c:pt idx="15954">
                  <c:v>41817.166666666664</c:v>
                </c:pt>
                <c:pt idx="15955">
                  <c:v>41817.177083333336</c:v>
                </c:pt>
                <c:pt idx="15956">
                  <c:v>41817.1875</c:v>
                </c:pt>
                <c:pt idx="15957">
                  <c:v>41817.197916666664</c:v>
                </c:pt>
                <c:pt idx="15958">
                  <c:v>41817.208333333336</c:v>
                </c:pt>
                <c:pt idx="15959">
                  <c:v>41817.21875</c:v>
                </c:pt>
                <c:pt idx="15960">
                  <c:v>41817.229166666664</c:v>
                </c:pt>
                <c:pt idx="15961">
                  <c:v>41817.239583333336</c:v>
                </c:pt>
                <c:pt idx="15962">
                  <c:v>41817.25</c:v>
                </c:pt>
                <c:pt idx="15963">
                  <c:v>41817.260416666664</c:v>
                </c:pt>
                <c:pt idx="15964">
                  <c:v>41817.270833333336</c:v>
                </c:pt>
                <c:pt idx="15965">
                  <c:v>41817.28125</c:v>
                </c:pt>
                <c:pt idx="15966">
                  <c:v>41817.291666666664</c:v>
                </c:pt>
                <c:pt idx="15967">
                  <c:v>41817.302083333336</c:v>
                </c:pt>
                <c:pt idx="15968">
                  <c:v>41817.3125</c:v>
                </c:pt>
                <c:pt idx="15969">
                  <c:v>41817.322916666664</c:v>
                </c:pt>
                <c:pt idx="15970">
                  <c:v>41817.333333333336</c:v>
                </c:pt>
                <c:pt idx="15971">
                  <c:v>41817.34375</c:v>
                </c:pt>
                <c:pt idx="15972">
                  <c:v>41817.354166666664</c:v>
                </c:pt>
                <c:pt idx="15973">
                  <c:v>41817.364583333336</c:v>
                </c:pt>
                <c:pt idx="15974">
                  <c:v>41817.375</c:v>
                </c:pt>
                <c:pt idx="15975">
                  <c:v>41817.385416666664</c:v>
                </c:pt>
                <c:pt idx="15976">
                  <c:v>41817.395833333336</c:v>
                </c:pt>
                <c:pt idx="15977">
                  <c:v>41817.40625</c:v>
                </c:pt>
                <c:pt idx="15978">
                  <c:v>41817.416666666664</c:v>
                </c:pt>
                <c:pt idx="15979">
                  <c:v>41817.427083333336</c:v>
                </c:pt>
                <c:pt idx="15980">
                  <c:v>41817.4375</c:v>
                </c:pt>
                <c:pt idx="15981">
                  <c:v>41817.447916666664</c:v>
                </c:pt>
                <c:pt idx="15982">
                  <c:v>41817.458333333336</c:v>
                </c:pt>
                <c:pt idx="15983">
                  <c:v>41817.46875</c:v>
                </c:pt>
                <c:pt idx="15984">
                  <c:v>41817.479166666664</c:v>
                </c:pt>
                <c:pt idx="15985">
                  <c:v>41817.489583333336</c:v>
                </c:pt>
                <c:pt idx="15986">
                  <c:v>41817.5</c:v>
                </c:pt>
                <c:pt idx="15987">
                  <c:v>41817.510416666664</c:v>
                </c:pt>
                <c:pt idx="15988">
                  <c:v>41817.520833333336</c:v>
                </c:pt>
                <c:pt idx="15989">
                  <c:v>41817.53125</c:v>
                </c:pt>
                <c:pt idx="15990">
                  <c:v>41817.541666666664</c:v>
                </c:pt>
                <c:pt idx="15991">
                  <c:v>41817.552083333336</c:v>
                </c:pt>
                <c:pt idx="15992">
                  <c:v>41817.5625</c:v>
                </c:pt>
                <c:pt idx="15993">
                  <c:v>41817.572916666664</c:v>
                </c:pt>
                <c:pt idx="15994">
                  <c:v>41817.583333333336</c:v>
                </c:pt>
                <c:pt idx="15995">
                  <c:v>41817.59375</c:v>
                </c:pt>
                <c:pt idx="15996">
                  <c:v>41817.604166666664</c:v>
                </c:pt>
                <c:pt idx="15997">
                  <c:v>41817.614583333336</c:v>
                </c:pt>
                <c:pt idx="15998">
                  <c:v>41817.625</c:v>
                </c:pt>
                <c:pt idx="15999">
                  <c:v>41817.635416666664</c:v>
                </c:pt>
                <c:pt idx="16000">
                  <c:v>41817.645833333336</c:v>
                </c:pt>
                <c:pt idx="16001">
                  <c:v>41817.65625</c:v>
                </c:pt>
                <c:pt idx="16002">
                  <c:v>41817.666666666664</c:v>
                </c:pt>
                <c:pt idx="16003">
                  <c:v>41817.677083333336</c:v>
                </c:pt>
                <c:pt idx="16004">
                  <c:v>41817.6875</c:v>
                </c:pt>
                <c:pt idx="16005">
                  <c:v>41817.697916666664</c:v>
                </c:pt>
                <c:pt idx="16006">
                  <c:v>41817.708333333336</c:v>
                </c:pt>
                <c:pt idx="16007">
                  <c:v>41817.71875</c:v>
                </c:pt>
                <c:pt idx="16008">
                  <c:v>41817.729166666664</c:v>
                </c:pt>
                <c:pt idx="16009">
                  <c:v>41817.739583333336</c:v>
                </c:pt>
                <c:pt idx="16010">
                  <c:v>41817.75</c:v>
                </c:pt>
                <c:pt idx="16011">
                  <c:v>41817.760416666664</c:v>
                </c:pt>
                <c:pt idx="16012">
                  <c:v>41817.770833333336</c:v>
                </c:pt>
                <c:pt idx="16013">
                  <c:v>41817.78125</c:v>
                </c:pt>
                <c:pt idx="16014">
                  <c:v>41817.791666666664</c:v>
                </c:pt>
                <c:pt idx="16015">
                  <c:v>41817.802083333336</c:v>
                </c:pt>
                <c:pt idx="16016">
                  <c:v>41817.8125</c:v>
                </c:pt>
                <c:pt idx="16017">
                  <c:v>41817.822916666664</c:v>
                </c:pt>
                <c:pt idx="16018">
                  <c:v>41817.833333333336</c:v>
                </c:pt>
                <c:pt idx="16019">
                  <c:v>41817.84375</c:v>
                </c:pt>
                <c:pt idx="16020">
                  <c:v>41817.854166666664</c:v>
                </c:pt>
                <c:pt idx="16021">
                  <c:v>41817.864583333336</c:v>
                </c:pt>
                <c:pt idx="16022">
                  <c:v>41817.875</c:v>
                </c:pt>
                <c:pt idx="16023">
                  <c:v>41817.885416666664</c:v>
                </c:pt>
                <c:pt idx="16024">
                  <c:v>41817.895833333336</c:v>
                </c:pt>
                <c:pt idx="16025">
                  <c:v>41817.90625</c:v>
                </c:pt>
                <c:pt idx="16026">
                  <c:v>41817.916666666664</c:v>
                </c:pt>
                <c:pt idx="16027">
                  <c:v>41817.927083333336</c:v>
                </c:pt>
                <c:pt idx="16028">
                  <c:v>41817.9375</c:v>
                </c:pt>
                <c:pt idx="16029">
                  <c:v>41817.947916666664</c:v>
                </c:pt>
                <c:pt idx="16030">
                  <c:v>41817.958333333336</c:v>
                </c:pt>
                <c:pt idx="16031">
                  <c:v>41817.96875</c:v>
                </c:pt>
                <c:pt idx="16032">
                  <c:v>41817.979166666664</c:v>
                </c:pt>
                <c:pt idx="16033">
                  <c:v>41817.989583333336</c:v>
                </c:pt>
                <c:pt idx="16034">
                  <c:v>41818</c:v>
                </c:pt>
                <c:pt idx="16035">
                  <c:v>41818.010416666664</c:v>
                </c:pt>
                <c:pt idx="16036">
                  <c:v>41818.020833333336</c:v>
                </c:pt>
                <c:pt idx="16037">
                  <c:v>41818.03125</c:v>
                </c:pt>
                <c:pt idx="16038">
                  <c:v>41818.041666666664</c:v>
                </c:pt>
                <c:pt idx="16039">
                  <c:v>41818.052083333336</c:v>
                </c:pt>
                <c:pt idx="16040">
                  <c:v>41818.0625</c:v>
                </c:pt>
                <c:pt idx="16041">
                  <c:v>41818.072916666664</c:v>
                </c:pt>
                <c:pt idx="16042">
                  <c:v>41818.083333333336</c:v>
                </c:pt>
                <c:pt idx="16043">
                  <c:v>41818.09375</c:v>
                </c:pt>
                <c:pt idx="16044">
                  <c:v>41818.104166666664</c:v>
                </c:pt>
                <c:pt idx="16045">
                  <c:v>41818.114583333336</c:v>
                </c:pt>
                <c:pt idx="16046">
                  <c:v>41818.125</c:v>
                </c:pt>
                <c:pt idx="16047">
                  <c:v>41818.135416666664</c:v>
                </c:pt>
                <c:pt idx="16048">
                  <c:v>41818.145833333336</c:v>
                </c:pt>
                <c:pt idx="16049">
                  <c:v>41818.15625</c:v>
                </c:pt>
                <c:pt idx="16050">
                  <c:v>41818.166666666664</c:v>
                </c:pt>
                <c:pt idx="16051">
                  <c:v>41818.177083333336</c:v>
                </c:pt>
                <c:pt idx="16052">
                  <c:v>41818.1875</c:v>
                </c:pt>
                <c:pt idx="16053">
                  <c:v>41818.197916666664</c:v>
                </c:pt>
                <c:pt idx="16054">
                  <c:v>41818.208333333336</c:v>
                </c:pt>
                <c:pt idx="16055">
                  <c:v>41818.21875</c:v>
                </c:pt>
                <c:pt idx="16056">
                  <c:v>41818.229166666664</c:v>
                </c:pt>
                <c:pt idx="16057">
                  <c:v>41818.239583333336</c:v>
                </c:pt>
                <c:pt idx="16058">
                  <c:v>41818.25</c:v>
                </c:pt>
                <c:pt idx="16059">
                  <c:v>41818.260416666664</c:v>
                </c:pt>
                <c:pt idx="16060">
                  <c:v>41818.270833333336</c:v>
                </c:pt>
                <c:pt idx="16061">
                  <c:v>41818.28125</c:v>
                </c:pt>
                <c:pt idx="16062">
                  <c:v>41818.291666666664</c:v>
                </c:pt>
                <c:pt idx="16063">
                  <c:v>41818.302083333336</c:v>
                </c:pt>
                <c:pt idx="16064">
                  <c:v>41818.3125</c:v>
                </c:pt>
                <c:pt idx="16065">
                  <c:v>41818.322916666664</c:v>
                </c:pt>
                <c:pt idx="16066">
                  <c:v>41818.333333333336</c:v>
                </c:pt>
                <c:pt idx="16067">
                  <c:v>41818.34375</c:v>
                </c:pt>
                <c:pt idx="16068">
                  <c:v>41818.354166666664</c:v>
                </c:pt>
                <c:pt idx="16069">
                  <c:v>41818.364583333336</c:v>
                </c:pt>
                <c:pt idx="16070">
                  <c:v>41818.375</c:v>
                </c:pt>
                <c:pt idx="16071">
                  <c:v>41818.385416666664</c:v>
                </c:pt>
                <c:pt idx="16072">
                  <c:v>41818.395833333336</c:v>
                </c:pt>
                <c:pt idx="16073">
                  <c:v>41818.40625</c:v>
                </c:pt>
                <c:pt idx="16074">
                  <c:v>41818.416666666664</c:v>
                </c:pt>
                <c:pt idx="16075">
                  <c:v>41818.427083333336</c:v>
                </c:pt>
                <c:pt idx="16076">
                  <c:v>41818.4375</c:v>
                </c:pt>
                <c:pt idx="16077">
                  <c:v>41818.447916666664</c:v>
                </c:pt>
                <c:pt idx="16078">
                  <c:v>41818.458333333336</c:v>
                </c:pt>
                <c:pt idx="16079">
                  <c:v>41818.46875</c:v>
                </c:pt>
                <c:pt idx="16080">
                  <c:v>41818.479166666664</c:v>
                </c:pt>
                <c:pt idx="16081">
                  <c:v>41818.489583333336</c:v>
                </c:pt>
                <c:pt idx="16082">
                  <c:v>41818.5</c:v>
                </c:pt>
                <c:pt idx="16083">
                  <c:v>41818.510416666664</c:v>
                </c:pt>
                <c:pt idx="16084">
                  <c:v>41818.520833333336</c:v>
                </c:pt>
                <c:pt idx="16085">
                  <c:v>41818.53125</c:v>
                </c:pt>
                <c:pt idx="16086">
                  <c:v>41818.541666666664</c:v>
                </c:pt>
                <c:pt idx="16087">
                  <c:v>41818.552083333336</c:v>
                </c:pt>
                <c:pt idx="16088">
                  <c:v>41818.5625</c:v>
                </c:pt>
                <c:pt idx="16089">
                  <c:v>41818.572916666664</c:v>
                </c:pt>
                <c:pt idx="16090">
                  <c:v>41818.583333333336</c:v>
                </c:pt>
                <c:pt idx="16091">
                  <c:v>41818.59375</c:v>
                </c:pt>
                <c:pt idx="16092">
                  <c:v>41818.604166666664</c:v>
                </c:pt>
                <c:pt idx="16093">
                  <c:v>41818.614583333336</c:v>
                </c:pt>
                <c:pt idx="16094">
                  <c:v>41818.625</c:v>
                </c:pt>
                <c:pt idx="16095">
                  <c:v>41818.635416666664</c:v>
                </c:pt>
                <c:pt idx="16096">
                  <c:v>41818.645833333336</c:v>
                </c:pt>
                <c:pt idx="16097">
                  <c:v>41818.65625</c:v>
                </c:pt>
                <c:pt idx="16098">
                  <c:v>41818.666666666664</c:v>
                </c:pt>
                <c:pt idx="16099">
                  <c:v>41818.677083333336</c:v>
                </c:pt>
                <c:pt idx="16100">
                  <c:v>41818.6875</c:v>
                </c:pt>
                <c:pt idx="16101">
                  <c:v>41818.697916666664</c:v>
                </c:pt>
                <c:pt idx="16102">
                  <c:v>41818.708333333336</c:v>
                </c:pt>
                <c:pt idx="16103">
                  <c:v>41818.71875</c:v>
                </c:pt>
                <c:pt idx="16104">
                  <c:v>41818.729166666664</c:v>
                </c:pt>
                <c:pt idx="16105">
                  <c:v>41818.739583333336</c:v>
                </c:pt>
                <c:pt idx="16106">
                  <c:v>41818.75</c:v>
                </c:pt>
                <c:pt idx="16107">
                  <c:v>41818.760416666664</c:v>
                </c:pt>
                <c:pt idx="16108">
                  <c:v>41818.770833333336</c:v>
                </c:pt>
                <c:pt idx="16109">
                  <c:v>41818.78125</c:v>
                </c:pt>
                <c:pt idx="16110">
                  <c:v>41818.791666666664</c:v>
                </c:pt>
                <c:pt idx="16111">
                  <c:v>41818.802083333336</c:v>
                </c:pt>
                <c:pt idx="16112">
                  <c:v>41818.8125</c:v>
                </c:pt>
                <c:pt idx="16113">
                  <c:v>41818.822916666664</c:v>
                </c:pt>
                <c:pt idx="16114">
                  <c:v>41818.833333333336</c:v>
                </c:pt>
                <c:pt idx="16115">
                  <c:v>41818.84375</c:v>
                </c:pt>
                <c:pt idx="16116">
                  <c:v>41818.854166666664</c:v>
                </c:pt>
                <c:pt idx="16117">
                  <c:v>41818.864583333336</c:v>
                </c:pt>
                <c:pt idx="16118">
                  <c:v>41818.875</c:v>
                </c:pt>
                <c:pt idx="16119">
                  <c:v>41818.885416666664</c:v>
                </c:pt>
                <c:pt idx="16120">
                  <c:v>41818.895833333336</c:v>
                </c:pt>
                <c:pt idx="16121">
                  <c:v>41818.90625</c:v>
                </c:pt>
                <c:pt idx="16122">
                  <c:v>41818.916666666664</c:v>
                </c:pt>
                <c:pt idx="16123">
                  <c:v>41818.927083333336</c:v>
                </c:pt>
                <c:pt idx="16124">
                  <c:v>41818.9375</c:v>
                </c:pt>
                <c:pt idx="16125">
                  <c:v>41818.947916666664</c:v>
                </c:pt>
                <c:pt idx="16126">
                  <c:v>41818.958333333336</c:v>
                </c:pt>
                <c:pt idx="16127">
                  <c:v>41818.96875</c:v>
                </c:pt>
                <c:pt idx="16128">
                  <c:v>41818.979166666664</c:v>
                </c:pt>
                <c:pt idx="16129">
                  <c:v>41818.989583333336</c:v>
                </c:pt>
                <c:pt idx="16130">
                  <c:v>41819</c:v>
                </c:pt>
                <c:pt idx="16131">
                  <c:v>41819.010416666664</c:v>
                </c:pt>
                <c:pt idx="16132">
                  <c:v>41819.020833333336</c:v>
                </c:pt>
                <c:pt idx="16133">
                  <c:v>41819.03125</c:v>
                </c:pt>
                <c:pt idx="16134">
                  <c:v>41819.041666666664</c:v>
                </c:pt>
                <c:pt idx="16135">
                  <c:v>41819.052083333336</c:v>
                </c:pt>
                <c:pt idx="16136">
                  <c:v>41819.0625</c:v>
                </c:pt>
                <c:pt idx="16137">
                  <c:v>41819.072916666664</c:v>
                </c:pt>
                <c:pt idx="16138">
                  <c:v>41819.083333333336</c:v>
                </c:pt>
                <c:pt idx="16139">
                  <c:v>41819.09375</c:v>
                </c:pt>
                <c:pt idx="16140">
                  <c:v>41819.104166666664</c:v>
                </c:pt>
                <c:pt idx="16141">
                  <c:v>41819.114583333336</c:v>
                </c:pt>
                <c:pt idx="16142">
                  <c:v>41819.125</c:v>
                </c:pt>
                <c:pt idx="16143">
                  <c:v>41819.135416666664</c:v>
                </c:pt>
                <c:pt idx="16144">
                  <c:v>41819.145833333336</c:v>
                </c:pt>
                <c:pt idx="16145">
                  <c:v>41819.15625</c:v>
                </c:pt>
                <c:pt idx="16146">
                  <c:v>41819.166666666664</c:v>
                </c:pt>
                <c:pt idx="16147">
                  <c:v>41819.177083333336</c:v>
                </c:pt>
                <c:pt idx="16148">
                  <c:v>41819.1875</c:v>
                </c:pt>
                <c:pt idx="16149">
                  <c:v>41819.197916666664</c:v>
                </c:pt>
                <c:pt idx="16150">
                  <c:v>41819.208333333336</c:v>
                </c:pt>
                <c:pt idx="16151">
                  <c:v>41819.21875</c:v>
                </c:pt>
                <c:pt idx="16152">
                  <c:v>41819.229166666664</c:v>
                </c:pt>
                <c:pt idx="16153">
                  <c:v>41819.239583333336</c:v>
                </c:pt>
                <c:pt idx="16154">
                  <c:v>41819.25</c:v>
                </c:pt>
                <c:pt idx="16155">
                  <c:v>41819.260416666664</c:v>
                </c:pt>
                <c:pt idx="16156">
                  <c:v>41819.270833333336</c:v>
                </c:pt>
                <c:pt idx="16157">
                  <c:v>41819.28125</c:v>
                </c:pt>
                <c:pt idx="16158">
                  <c:v>41819.291666666664</c:v>
                </c:pt>
                <c:pt idx="16159">
                  <c:v>41819.302083333336</c:v>
                </c:pt>
                <c:pt idx="16160">
                  <c:v>41819.3125</c:v>
                </c:pt>
                <c:pt idx="16161">
                  <c:v>41819.322916666664</c:v>
                </c:pt>
                <c:pt idx="16162">
                  <c:v>41819.333333333336</c:v>
                </c:pt>
                <c:pt idx="16163">
                  <c:v>41819.34375</c:v>
                </c:pt>
                <c:pt idx="16164">
                  <c:v>41819.354166666664</c:v>
                </c:pt>
                <c:pt idx="16165">
                  <c:v>41819.364583333336</c:v>
                </c:pt>
                <c:pt idx="16166">
                  <c:v>41819.375</c:v>
                </c:pt>
                <c:pt idx="16167">
                  <c:v>41819.385416666664</c:v>
                </c:pt>
                <c:pt idx="16168">
                  <c:v>41819.395833333336</c:v>
                </c:pt>
                <c:pt idx="16169">
                  <c:v>41819.40625</c:v>
                </c:pt>
                <c:pt idx="16170">
                  <c:v>41819.416666666664</c:v>
                </c:pt>
                <c:pt idx="16171">
                  <c:v>41819.427083333336</c:v>
                </c:pt>
                <c:pt idx="16172">
                  <c:v>41819.4375</c:v>
                </c:pt>
                <c:pt idx="16173">
                  <c:v>41819.447916666664</c:v>
                </c:pt>
                <c:pt idx="16174">
                  <c:v>41819.458333333336</c:v>
                </c:pt>
                <c:pt idx="16175">
                  <c:v>41819.46875</c:v>
                </c:pt>
                <c:pt idx="16176">
                  <c:v>41819.479166666664</c:v>
                </c:pt>
                <c:pt idx="16177">
                  <c:v>41819.489583333336</c:v>
                </c:pt>
                <c:pt idx="16178">
                  <c:v>41819.5</c:v>
                </c:pt>
                <c:pt idx="16179">
                  <c:v>41819.510416666664</c:v>
                </c:pt>
                <c:pt idx="16180">
                  <c:v>41819.520833333336</c:v>
                </c:pt>
                <c:pt idx="16181">
                  <c:v>41819.53125</c:v>
                </c:pt>
                <c:pt idx="16182">
                  <c:v>41819.541666666664</c:v>
                </c:pt>
                <c:pt idx="16183">
                  <c:v>41819.552083333336</c:v>
                </c:pt>
                <c:pt idx="16184">
                  <c:v>41819.5625</c:v>
                </c:pt>
                <c:pt idx="16185">
                  <c:v>41819.572916666664</c:v>
                </c:pt>
                <c:pt idx="16186">
                  <c:v>41819.583333333336</c:v>
                </c:pt>
                <c:pt idx="16187">
                  <c:v>41819.59375</c:v>
                </c:pt>
                <c:pt idx="16188">
                  <c:v>41819.604166666664</c:v>
                </c:pt>
                <c:pt idx="16189">
                  <c:v>41819.614583333336</c:v>
                </c:pt>
                <c:pt idx="16190">
                  <c:v>41819.625</c:v>
                </c:pt>
                <c:pt idx="16191">
                  <c:v>41819.635416666664</c:v>
                </c:pt>
                <c:pt idx="16192">
                  <c:v>41819.645833333336</c:v>
                </c:pt>
                <c:pt idx="16193">
                  <c:v>41819.65625</c:v>
                </c:pt>
                <c:pt idx="16194">
                  <c:v>41819.666666666664</c:v>
                </c:pt>
                <c:pt idx="16195">
                  <c:v>41819.677083333336</c:v>
                </c:pt>
                <c:pt idx="16196">
                  <c:v>41819.6875</c:v>
                </c:pt>
                <c:pt idx="16197">
                  <c:v>41819.697916666664</c:v>
                </c:pt>
                <c:pt idx="16198">
                  <c:v>41819.708333333336</c:v>
                </c:pt>
                <c:pt idx="16199">
                  <c:v>41819.71875</c:v>
                </c:pt>
                <c:pt idx="16200">
                  <c:v>41819.729166666664</c:v>
                </c:pt>
                <c:pt idx="16201">
                  <c:v>41819.739583333336</c:v>
                </c:pt>
                <c:pt idx="16202">
                  <c:v>41819.75</c:v>
                </c:pt>
                <c:pt idx="16203">
                  <c:v>41819.760416666664</c:v>
                </c:pt>
                <c:pt idx="16204">
                  <c:v>41819.770833333336</c:v>
                </c:pt>
                <c:pt idx="16205">
                  <c:v>41819.78125</c:v>
                </c:pt>
                <c:pt idx="16206">
                  <c:v>41819.791666666664</c:v>
                </c:pt>
                <c:pt idx="16207">
                  <c:v>41819.802083333336</c:v>
                </c:pt>
                <c:pt idx="16208">
                  <c:v>41819.8125</c:v>
                </c:pt>
                <c:pt idx="16209">
                  <c:v>41819.822916666664</c:v>
                </c:pt>
                <c:pt idx="16210">
                  <c:v>41819.833333333336</c:v>
                </c:pt>
                <c:pt idx="16211">
                  <c:v>41819.84375</c:v>
                </c:pt>
                <c:pt idx="16212">
                  <c:v>41819.854166666664</c:v>
                </c:pt>
                <c:pt idx="16213">
                  <c:v>41819.864583333336</c:v>
                </c:pt>
                <c:pt idx="16214">
                  <c:v>41819.875</c:v>
                </c:pt>
                <c:pt idx="16215">
                  <c:v>41819.885416666664</c:v>
                </c:pt>
                <c:pt idx="16216">
                  <c:v>41819.895833333336</c:v>
                </c:pt>
                <c:pt idx="16217">
                  <c:v>41819.90625</c:v>
                </c:pt>
                <c:pt idx="16218">
                  <c:v>41819.916666666664</c:v>
                </c:pt>
                <c:pt idx="16219">
                  <c:v>41819.927083333336</c:v>
                </c:pt>
                <c:pt idx="16220">
                  <c:v>41819.9375</c:v>
                </c:pt>
                <c:pt idx="16221">
                  <c:v>41819.947916666664</c:v>
                </c:pt>
                <c:pt idx="16222">
                  <c:v>41819.958333333336</c:v>
                </c:pt>
                <c:pt idx="16223">
                  <c:v>41819.96875</c:v>
                </c:pt>
                <c:pt idx="16224">
                  <c:v>41819.979166666664</c:v>
                </c:pt>
                <c:pt idx="16225">
                  <c:v>41819.989583333336</c:v>
                </c:pt>
                <c:pt idx="16226">
                  <c:v>41820</c:v>
                </c:pt>
                <c:pt idx="16227">
                  <c:v>41820.010416666664</c:v>
                </c:pt>
                <c:pt idx="16228">
                  <c:v>41820.020833333336</c:v>
                </c:pt>
                <c:pt idx="16229">
                  <c:v>41820.03125</c:v>
                </c:pt>
                <c:pt idx="16230">
                  <c:v>41820.041666666664</c:v>
                </c:pt>
                <c:pt idx="16231">
                  <c:v>41820.052083333336</c:v>
                </c:pt>
                <c:pt idx="16232">
                  <c:v>41820.0625</c:v>
                </c:pt>
                <c:pt idx="16233">
                  <c:v>41820.072916666664</c:v>
                </c:pt>
                <c:pt idx="16234">
                  <c:v>41820.083333333336</c:v>
                </c:pt>
                <c:pt idx="16235">
                  <c:v>41820.09375</c:v>
                </c:pt>
                <c:pt idx="16236">
                  <c:v>41820.104166666664</c:v>
                </c:pt>
                <c:pt idx="16237">
                  <c:v>41820.114583333336</c:v>
                </c:pt>
                <c:pt idx="16238">
                  <c:v>41820.125</c:v>
                </c:pt>
                <c:pt idx="16239">
                  <c:v>41820.135416666664</c:v>
                </c:pt>
                <c:pt idx="16240">
                  <c:v>41820.145833333336</c:v>
                </c:pt>
                <c:pt idx="16241">
                  <c:v>41820.15625</c:v>
                </c:pt>
                <c:pt idx="16242">
                  <c:v>41820.166666666664</c:v>
                </c:pt>
                <c:pt idx="16243">
                  <c:v>41820.177083333336</c:v>
                </c:pt>
                <c:pt idx="16244">
                  <c:v>41820.1875</c:v>
                </c:pt>
                <c:pt idx="16245">
                  <c:v>41820.197916666664</c:v>
                </c:pt>
                <c:pt idx="16246">
                  <c:v>41820.208333333336</c:v>
                </c:pt>
                <c:pt idx="16247">
                  <c:v>41820.21875</c:v>
                </c:pt>
                <c:pt idx="16248">
                  <c:v>41820.229166666664</c:v>
                </c:pt>
                <c:pt idx="16249">
                  <c:v>41820.239583333336</c:v>
                </c:pt>
                <c:pt idx="16250">
                  <c:v>41820.25</c:v>
                </c:pt>
                <c:pt idx="16251">
                  <c:v>41820.260416666664</c:v>
                </c:pt>
                <c:pt idx="16252">
                  <c:v>41820.270833333336</c:v>
                </c:pt>
                <c:pt idx="16253">
                  <c:v>41820.28125</c:v>
                </c:pt>
                <c:pt idx="16254">
                  <c:v>41820.291666666664</c:v>
                </c:pt>
                <c:pt idx="16255">
                  <c:v>41820.302083333336</c:v>
                </c:pt>
                <c:pt idx="16256">
                  <c:v>41820.3125</c:v>
                </c:pt>
                <c:pt idx="16257">
                  <c:v>41820.322916666664</c:v>
                </c:pt>
                <c:pt idx="16258">
                  <c:v>41820.333333333336</c:v>
                </c:pt>
                <c:pt idx="16259">
                  <c:v>41820.34375</c:v>
                </c:pt>
                <c:pt idx="16260">
                  <c:v>41820.354166666664</c:v>
                </c:pt>
                <c:pt idx="16261">
                  <c:v>41820.364583333336</c:v>
                </c:pt>
                <c:pt idx="16262">
                  <c:v>41820.375</c:v>
                </c:pt>
                <c:pt idx="16263">
                  <c:v>41820.385416666664</c:v>
                </c:pt>
                <c:pt idx="16264">
                  <c:v>41820.395833333336</c:v>
                </c:pt>
                <c:pt idx="16265">
                  <c:v>41820.40625</c:v>
                </c:pt>
                <c:pt idx="16266">
                  <c:v>41820.416666666664</c:v>
                </c:pt>
                <c:pt idx="16267">
                  <c:v>41820.427083333336</c:v>
                </c:pt>
                <c:pt idx="16268">
                  <c:v>41820.4375</c:v>
                </c:pt>
                <c:pt idx="16269">
                  <c:v>41820.447916666664</c:v>
                </c:pt>
                <c:pt idx="16270">
                  <c:v>41820.458333333336</c:v>
                </c:pt>
                <c:pt idx="16271">
                  <c:v>41820.46875</c:v>
                </c:pt>
                <c:pt idx="16272">
                  <c:v>41820.479166666664</c:v>
                </c:pt>
                <c:pt idx="16273">
                  <c:v>41820.489583333336</c:v>
                </c:pt>
                <c:pt idx="16274">
                  <c:v>41820.5</c:v>
                </c:pt>
                <c:pt idx="16275">
                  <c:v>41820.510416666664</c:v>
                </c:pt>
                <c:pt idx="16276">
                  <c:v>41820.520833333336</c:v>
                </c:pt>
                <c:pt idx="16277">
                  <c:v>41820.53125</c:v>
                </c:pt>
                <c:pt idx="16278">
                  <c:v>41820.541666666664</c:v>
                </c:pt>
                <c:pt idx="16279">
                  <c:v>41820.552083333336</c:v>
                </c:pt>
                <c:pt idx="16280">
                  <c:v>41820.5625</c:v>
                </c:pt>
                <c:pt idx="16281">
                  <c:v>41820.572916666664</c:v>
                </c:pt>
                <c:pt idx="16282">
                  <c:v>41820.583333333336</c:v>
                </c:pt>
                <c:pt idx="16283">
                  <c:v>41820.59375</c:v>
                </c:pt>
                <c:pt idx="16284">
                  <c:v>41820.604166666664</c:v>
                </c:pt>
                <c:pt idx="16285">
                  <c:v>41820.614583333336</c:v>
                </c:pt>
                <c:pt idx="16286">
                  <c:v>41820.625</c:v>
                </c:pt>
                <c:pt idx="16287">
                  <c:v>41820.635416666664</c:v>
                </c:pt>
                <c:pt idx="16288">
                  <c:v>41820.645833333336</c:v>
                </c:pt>
                <c:pt idx="16289">
                  <c:v>41820.65625</c:v>
                </c:pt>
                <c:pt idx="16290">
                  <c:v>41820.666666666664</c:v>
                </c:pt>
                <c:pt idx="16291">
                  <c:v>41820.677083333336</c:v>
                </c:pt>
                <c:pt idx="16292">
                  <c:v>41820.6875</c:v>
                </c:pt>
                <c:pt idx="16293">
                  <c:v>41820.697916666664</c:v>
                </c:pt>
                <c:pt idx="16294">
                  <c:v>41820.708333333336</c:v>
                </c:pt>
                <c:pt idx="16295">
                  <c:v>41820.71875</c:v>
                </c:pt>
                <c:pt idx="16296">
                  <c:v>41820.729166666664</c:v>
                </c:pt>
                <c:pt idx="16297">
                  <c:v>41820.739583333336</c:v>
                </c:pt>
                <c:pt idx="16298">
                  <c:v>41820.75</c:v>
                </c:pt>
                <c:pt idx="16299">
                  <c:v>41820.760416666664</c:v>
                </c:pt>
                <c:pt idx="16300">
                  <c:v>41820.770833333336</c:v>
                </c:pt>
                <c:pt idx="16301">
                  <c:v>41820.78125</c:v>
                </c:pt>
                <c:pt idx="16302">
                  <c:v>41820.791666666664</c:v>
                </c:pt>
                <c:pt idx="16303">
                  <c:v>41820.802083333336</c:v>
                </c:pt>
                <c:pt idx="16304">
                  <c:v>41820.8125</c:v>
                </c:pt>
                <c:pt idx="16305">
                  <c:v>41820.822916666664</c:v>
                </c:pt>
                <c:pt idx="16306">
                  <c:v>41820.833333333336</c:v>
                </c:pt>
                <c:pt idx="16307">
                  <c:v>41820.84375</c:v>
                </c:pt>
                <c:pt idx="16308">
                  <c:v>41820.854166666664</c:v>
                </c:pt>
                <c:pt idx="16309">
                  <c:v>41820.864583333336</c:v>
                </c:pt>
                <c:pt idx="16310">
                  <c:v>41820.875</c:v>
                </c:pt>
                <c:pt idx="16311">
                  <c:v>41820.885416666664</c:v>
                </c:pt>
                <c:pt idx="16312">
                  <c:v>41820.895833333336</c:v>
                </c:pt>
                <c:pt idx="16313">
                  <c:v>41820.90625</c:v>
                </c:pt>
                <c:pt idx="16314">
                  <c:v>41820.916666666664</c:v>
                </c:pt>
                <c:pt idx="16315">
                  <c:v>41820.927083333336</c:v>
                </c:pt>
                <c:pt idx="16316">
                  <c:v>41820.9375</c:v>
                </c:pt>
                <c:pt idx="16317">
                  <c:v>41820.947916666664</c:v>
                </c:pt>
                <c:pt idx="16318">
                  <c:v>41820.958333333336</c:v>
                </c:pt>
                <c:pt idx="16319">
                  <c:v>41820.96875</c:v>
                </c:pt>
                <c:pt idx="16320">
                  <c:v>41820.979166666664</c:v>
                </c:pt>
                <c:pt idx="16321">
                  <c:v>41820.989583333336</c:v>
                </c:pt>
                <c:pt idx="16322">
                  <c:v>41821</c:v>
                </c:pt>
                <c:pt idx="16323">
                  <c:v>41821.010416666664</c:v>
                </c:pt>
                <c:pt idx="16324">
                  <c:v>41821.020833333336</c:v>
                </c:pt>
                <c:pt idx="16325">
                  <c:v>41821.03125</c:v>
                </c:pt>
                <c:pt idx="16326">
                  <c:v>41821.041666666664</c:v>
                </c:pt>
                <c:pt idx="16327">
                  <c:v>41821.052083333336</c:v>
                </c:pt>
                <c:pt idx="16328">
                  <c:v>41821.0625</c:v>
                </c:pt>
                <c:pt idx="16329">
                  <c:v>41821.072916666664</c:v>
                </c:pt>
                <c:pt idx="16330">
                  <c:v>41821.083333333336</c:v>
                </c:pt>
                <c:pt idx="16331">
                  <c:v>41821.09375</c:v>
                </c:pt>
                <c:pt idx="16332">
                  <c:v>41821.104166666664</c:v>
                </c:pt>
                <c:pt idx="16333">
                  <c:v>41821.114583333336</c:v>
                </c:pt>
                <c:pt idx="16334">
                  <c:v>41821.125</c:v>
                </c:pt>
                <c:pt idx="16335">
                  <c:v>41821.135416666664</c:v>
                </c:pt>
                <c:pt idx="16336">
                  <c:v>41821.145833333336</c:v>
                </c:pt>
                <c:pt idx="16337">
                  <c:v>41821.15625</c:v>
                </c:pt>
                <c:pt idx="16338">
                  <c:v>41821.166666666664</c:v>
                </c:pt>
                <c:pt idx="16339">
                  <c:v>41821.177083333336</c:v>
                </c:pt>
                <c:pt idx="16340">
                  <c:v>41821.1875</c:v>
                </c:pt>
                <c:pt idx="16341">
                  <c:v>41821.197916666664</c:v>
                </c:pt>
                <c:pt idx="16342">
                  <c:v>41821.208333333336</c:v>
                </c:pt>
                <c:pt idx="16343">
                  <c:v>41821.21875</c:v>
                </c:pt>
                <c:pt idx="16344">
                  <c:v>41821.229166666664</c:v>
                </c:pt>
                <c:pt idx="16345">
                  <c:v>41821.239583333336</c:v>
                </c:pt>
                <c:pt idx="16346">
                  <c:v>41821.25</c:v>
                </c:pt>
                <c:pt idx="16347">
                  <c:v>41821.260416666664</c:v>
                </c:pt>
                <c:pt idx="16348">
                  <c:v>41821.270833333336</c:v>
                </c:pt>
                <c:pt idx="16349">
                  <c:v>41821.28125</c:v>
                </c:pt>
                <c:pt idx="16350">
                  <c:v>41821.291666666664</c:v>
                </c:pt>
                <c:pt idx="16351">
                  <c:v>41821.302083333336</c:v>
                </c:pt>
                <c:pt idx="16352">
                  <c:v>41821.3125</c:v>
                </c:pt>
                <c:pt idx="16353">
                  <c:v>41821.322916666664</c:v>
                </c:pt>
                <c:pt idx="16354">
                  <c:v>41821.333333333336</c:v>
                </c:pt>
                <c:pt idx="16355">
                  <c:v>41821.34375</c:v>
                </c:pt>
                <c:pt idx="16356">
                  <c:v>41821.354166666664</c:v>
                </c:pt>
                <c:pt idx="16357">
                  <c:v>41821.364583333336</c:v>
                </c:pt>
                <c:pt idx="16358">
                  <c:v>41821.375</c:v>
                </c:pt>
                <c:pt idx="16359">
                  <c:v>41821.385416666664</c:v>
                </c:pt>
                <c:pt idx="16360">
                  <c:v>41821.395833333336</c:v>
                </c:pt>
                <c:pt idx="16361">
                  <c:v>41821.40625</c:v>
                </c:pt>
                <c:pt idx="16362">
                  <c:v>41821.416666666664</c:v>
                </c:pt>
                <c:pt idx="16363">
                  <c:v>41821.427083333336</c:v>
                </c:pt>
                <c:pt idx="16364">
                  <c:v>41821.4375</c:v>
                </c:pt>
                <c:pt idx="16365">
                  <c:v>41821.447916666664</c:v>
                </c:pt>
                <c:pt idx="16366">
                  <c:v>41821.458333333336</c:v>
                </c:pt>
                <c:pt idx="16367">
                  <c:v>41821.46875</c:v>
                </c:pt>
                <c:pt idx="16368">
                  <c:v>41821.479166666664</c:v>
                </c:pt>
                <c:pt idx="16369">
                  <c:v>41821.489583333336</c:v>
                </c:pt>
                <c:pt idx="16370">
                  <c:v>41821.5</c:v>
                </c:pt>
                <c:pt idx="16371">
                  <c:v>41821.510416666664</c:v>
                </c:pt>
                <c:pt idx="16372">
                  <c:v>41821.520833333336</c:v>
                </c:pt>
                <c:pt idx="16373">
                  <c:v>41821.53125</c:v>
                </c:pt>
                <c:pt idx="16374">
                  <c:v>41821.541666666664</c:v>
                </c:pt>
                <c:pt idx="16375">
                  <c:v>41821.552083333336</c:v>
                </c:pt>
                <c:pt idx="16376">
                  <c:v>41821.5625</c:v>
                </c:pt>
                <c:pt idx="16377">
                  <c:v>41821.572916666664</c:v>
                </c:pt>
                <c:pt idx="16378">
                  <c:v>41821.583333333336</c:v>
                </c:pt>
                <c:pt idx="16379">
                  <c:v>41821.59375</c:v>
                </c:pt>
                <c:pt idx="16380">
                  <c:v>41821.604166666664</c:v>
                </c:pt>
                <c:pt idx="16381">
                  <c:v>41821.614583333336</c:v>
                </c:pt>
                <c:pt idx="16382">
                  <c:v>41821.625</c:v>
                </c:pt>
                <c:pt idx="16383">
                  <c:v>41821.635416666664</c:v>
                </c:pt>
                <c:pt idx="16384">
                  <c:v>41821.645833333336</c:v>
                </c:pt>
                <c:pt idx="16385">
                  <c:v>41821.65625</c:v>
                </c:pt>
                <c:pt idx="16386">
                  <c:v>41821.666666666664</c:v>
                </c:pt>
                <c:pt idx="16387">
                  <c:v>41821.677083333336</c:v>
                </c:pt>
                <c:pt idx="16388">
                  <c:v>41821.6875</c:v>
                </c:pt>
                <c:pt idx="16389">
                  <c:v>41821.697916666664</c:v>
                </c:pt>
                <c:pt idx="16390">
                  <c:v>41821.708333333336</c:v>
                </c:pt>
                <c:pt idx="16391">
                  <c:v>41821.71875</c:v>
                </c:pt>
                <c:pt idx="16392">
                  <c:v>41821.729166666664</c:v>
                </c:pt>
                <c:pt idx="16393">
                  <c:v>41821.739583333336</c:v>
                </c:pt>
                <c:pt idx="16394">
                  <c:v>41821.75</c:v>
                </c:pt>
                <c:pt idx="16395">
                  <c:v>41821.760416666664</c:v>
                </c:pt>
                <c:pt idx="16396">
                  <c:v>41821.770833333336</c:v>
                </c:pt>
                <c:pt idx="16397">
                  <c:v>41821.78125</c:v>
                </c:pt>
                <c:pt idx="16398">
                  <c:v>41821.791666666664</c:v>
                </c:pt>
                <c:pt idx="16399">
                  <c:v>41821.802083333336</c:v>
                </c:pt>
                <c:pt idx="16400">
                  <c:v>41821.8125</c:v>
                </c:pt>
                <c:pt idx="16401">
                  <c:v>41821.822916666664</c:v>
                </c:pt>
                <c:pt idx="16402">
                  <c:v>41821.833333333336</c:v>
                </c:pt>
                <c:pt idx="16403">
                  <c:v>41821.84375</c:v>
                </c:pt>
                <c:pt idx="16404">
                  <c:v>41821.854166666664</c:v>
                </c:pt>
                <c:pt idx="16405">
                  <c:v>41821.864583333336</c:v>
                </c:pt>
                <c:pt idx="16406">
                  <c:v>41821.875</c:v>
                </c:pt>
                <c:pt idx="16407">
                  <c:v>41821.885416666664</c:v>
                </c:pt>
                <c:pt idx="16408">
                  <c:v>41821.895833333336</c:v>
                </c:pt>
                <c:pt idx="16409">
                  <c:v>41821.90625</c:v>
                </c:pt>
                <c:pt idx="16410">
                  <c:v>41821.916666666664</c:v>
                </c:pt>
                <c:pt idx="16411">
                  <c:v>41821.927083333336</c:v>
                </c:pt>
                <c:pt idx="16412">
                  <c:v>41821.9375</c:v>
                </c:pt>
                <c:pt idx="16413">
                  <c:v>41821.947916666664</c:v>
                </c:pt>
                <c:pt idx="16414">
                  <c:v>41821.958333333336</c:v>
                </c:pt>
                <c:pt idx="16415">
                  <c:v>41821.96875</c:v>
                </c:pt>
                <c:pt idx="16416">
                  <c:v>41821.979166666664</c:v>
                </c:pt>
                <c:pt idx="16417">
                  <c:v>41821.989583333336</c:v>
                </c:pt>
                <c:pt idx="16418">
                  <c:v>41822</c:v>
                </c:pt>
                <c:pt idx="16419">
                  <c:v>41822.010416666664</c:v>
                </c:pt>
                <c:pt idx="16420">
                  <c:v>41822.020833333336</c:v>
                </c:pt>
                <c:pt idx="16421">
                  <c:v>41822.03125</c:v>
                </c:pt>
                <c:pt idx="16422">
                  <c:v>41822.041666666664</c:v>
                </c:pt>
                <c:pt idx="16423">
                  <c:v>41822.052083333336</c:v>
                </c:pt>
                <c:pt idx="16424">
                  <c:v>41822.0625</c:v>
                </c:pt>
                <c:pt idx="16425">
                  <c:v>41822.072916666664</c:v>
                </c:pt>
                <c:pt idx="16426">
                  <c:v>41822.083333333336</c:v>
                </c:pt>
                <c:pt idx="16427">
                  <c:v>41822.09375</c:v>
                </c:pt>
                <c:pt idx="16428">
                  <c:v>41822.104166666664</c:v>
                </c:pt>
                <c:pt idx="16429">
                  <c:v>41822.114583333336</c:v>
                </c:pt>
                <c:pt idx="16430">
                  <c:v>41822.125</c:v>
                </c:pt>
                <c:pt idx="16431">
                  <c:v>41822.135416666664</c:v>
                </c:pt>
                <c:pt idx="16432">
                  <c:v>41822.145833333336</c:v>
                </c:pt>
                <c:pt idx="16433">
                  <c:v>41822.15625</c:v>
                </c:pt>
                <c:pt idx="16434">
                  <c:v>41822.166666666664</c:v>
                </c:pt>
                <c:pt idx="16435">
                  <c:v>41822.177083333336</c:v>
                </c:pt>
                <c:pt idx="16436">
                  <c:v>41822.1875</c:v>
                </c:pt>
                <c:pt idx="16437">
                  <c:v>41822.197916666664</c:v>
                </c:pt>
                <c:pt idx="16438">
                  <c:v>41822.208333333336</c:v>
                </c:pt>
                <c:pt idx="16439">
                  <c:v>41822.21875</c:v>
                </c:pt>
                <c:pt idx="16440">
                  <c:v>41822.229166666664</c:v>
                </c:pt>
                <c:pt idx="16441">
                  <c:v>41822.239583333336</c:v>
                </c:pt>
                <c:pt idx="16442">
                  <c:v>41822.25</c:v>
                </c:pt>
                <c:pt idx="16443">
                  <c:v>41822.260416666664</c:v>
                </c:pt>
                <c:pt idx="16444">
                  <c:v>41822.270833333336</c:v>
                </c:pt>
                <c:pt idx="16445">
                  <c:v>41822.28125</c:v>
                </c:pt>
                <c:pt idx="16446">
                  <c:v>41822.291666666664</c:v>
                </c:pt>
                <c:pt idx="16447">
                  <c:v>41822.302083333336</c:v>
                </c:pt>
                <c:pt idx="16448">
                  <c:v>41822.3125</c:v>
                </c:pt>
                <c:pt idx="16449">
                  <c:v>41822.322916666664</c:v>
                </c:pt>
                <c:pt idx="16450">
                  <c:v>41822.333333333336</c:v>
                </c:pt>
                <c:pt idx="16451">
                  <c:v>41822.34375</c:v>
                </c:pt>
                <c:pt idx="16452">
                  <c:v>41822.354166666664</c:v>
                </c:pt>
                <c:pt idx="16453">
                  <c:v>41822.364583333336</c:v>
                </c:pt>
                <c:pt idx="16454">
                  <c:v>41822.375</c:v>
                </c:pt>
                <c:pt idx="16455">
                  <c:v>41822.385416666664</c:v>
                </c:pt>
                <c:pt idx="16456">
                  <c:v>41822.395833333336</c:v>
                </c:pt>
                <c:pt idx="16457">
                  <c:v>41822.40625</c:v>
                </c:pt>
                <c:pt idx="16458">
                  <c:v>41822.416666666664</c:v>
                </c:pt>
                <c:pt idx="16459">
                  <c:v>41822.427083333336</c:v>
                </c:pt>
                <c:pt idx="16460">
                  <c:v>41822.4375</c:v>
                </c:pt>
                <c:pt idx="16461">
                  <c:v>41822.447916666664</c:v>
                </c:pt>
                <c:pt idx="16462">
                  <c:v>41822.458333333336</c:v>
                </c:pt>
                <c:pt idx="16463">
                  <c:v>41822.46875</c:v>
                </c:pt>
                <c:pt idx="16464">
                  <c:v>41822.479166666664</c:v>
                </c:pt>
                <c:pt idx="16465">
                  <c:v>41822.489583333336</c:v>
                </c:pt>
                <c:pt idx="16466">
                  <c:v>41822.5</c:v>
                </c:pt>
                <c:pt idx="16467">
                  <c:v>41822.510416666664</c:v>
                </c:pt>
                <c:pt idx="16468">
                  <c:v>41822.520833333336</c:v>
                </c:pt>
                <c:pt idx="16469">
                  <c:v>41822.53125</c:v>
                </c:pt>
                <c:pt idx="16470">
                  <c:v>41822.541666666664</c:v>
                </c:pt>
                <c:pt idx="16471">
                  <c:v>41822.552083333336</c:v>
                </c:pt>
                <c:pt idx="16472">
                  <c:v>41822.5625</c:v>
                </c:pt>
                <c:pt idx="16473">
                  <c:v>41822.572916666664</c:v>
                </c:pt>
                <c:pt idx="16474">
                  <c:v>41822.583333333336</c:v>
                </c:pt>
                <c:pt idx="16475">
                  <c:v>41822.59375</c:v>
                </c:pt>
                <c:pt idx="16476">
                  <c:v>41822.604166666664</c:v>
                </c:pt>
                <c:pt idx="16477">
                  <c:v>41822.614583333336</c:v>
                </c:pt>
                <c:pt idx="16478">
                  <c:v>41822.625</c:v>
                </c:pt>
                <c:pt idx="16479">
                  <c:v>41822.635416666664</c:v>
                </c:pt>
                <c:pt idx="16480">
                  <c:v>41822.645833333336</c:v>
                </c:pt>
                <c:pt idx="16481">
                  <c:v>41822.65625</c:v>
                </c:pt>
                <c:pt idx="16482">
                  <c:v>41822.666666666664</c:v>
                </c:pt>
                <c:pt idx="16483">
                  <c:v>41822.677083333336</c:v>
                </c:pt>
                <c:pt idx="16484">
                  <c:v>41822.6875</c:v>
                </c:pt>
                <c:pt idx="16485">
                  <c:v>41822.697916666664</c:v>
                </c:pt>
                <c:pt idx="16486">
                  <c:v>41822.708333333336</c:v>
                </c:pt>
                <c:pt idx="16487">
                  <c:v>41822.71875</c:v>
                </c:pt>
                <c:pt idx="16488">
                  <c:v>41822.729166666664</c:v>
                </c:pt>
                <c:pt idx="16489">
                  <c:v>41822.739583333336</c:v>
                </c:pt>
                <c:pt idx="16490">
                  <c:v>41822.75</c:v>
                </c:pt>
                <c:pt idx="16491">
                  <c:v>41822.760416666664</c:v>
                </c:pt>
                <c:pt idx="16492">
                  <c:v>41822.770833333336</c:v>
                </c:pt>
                <c:pt idx="16493">
                  <c:v>41822.78125</c:v>
                </c:pt>
                <c:pt idx="16494">
                  <c:v>41822.791666666664</c:v>
                </c:pt>
                <c:pt idx="16495">
                  <c:v>41822.802083333336</c:v>
                </c:pt>
                <c:pt idx="16496">
                  <c:v>41822.8125</c:v>
                </c:pt>
                <c:pt idx="16497">
                  <c:v>41822.822916666664</c:v>
                </c:pt>
                <c:pt idx="16498">
                  <c:v>41822.833333333336</c:v>
                </c:pt>
                <c:pt idx="16499">
                  <c:v>41822.84375</c:v>
                </c:pt>
                <c:pt idx="16500">
                  <c:v>41822.854166666664</c:v>
                </c:pt>
                <c:pt idx="16501">
                  <c:v>41822.864583333336</c:v>
                </c:pt>
                <c:pt idx="16502">
                  <c:v>41822.875</c:v>
                </c:pt>
                <c:pt idx="16503">
                  <c:v>41822.885416666664</c:v>
                </c:pt>
                <c:pt idx="16504">
                  <c:v>41822.895833333336</c:v>
                </c:pt>
                <c:pt idx="16505">
                  <c:v>41822.90625</c:v>
                </c:pt>
                <c:pt idx="16506">
                  <c:v>41822.916666666664</c:v>
                </c:pt>
                <c:pt idx="16507">
                  <c:v>41822.927083333336</c:v>
                </c:pt>
                <c:pt idx="16508">
                  <c:v>41822.9375</c:v>
                </c:pt>
                <c:pt idx="16509">
                  <c:v>41822.947916666664</c:v>
                </c:pt>
                <c:pt idx="16510">
                  <c:v>41822.958333333336</c:v>
                </c:pt>
                <c:pt idx="16511">
                  <c:v>41822.96875</c:v>
                </c:pt>
                <c:pt idx="16512">
                  <c:v>41822.979166666664</c:v>
                </c:pt>
                <c:pt idx="16513">
                  <c:v>41822.989583333336</c:v>
                </c:pt>
                <c:pt idx="16514">
                  <c:v>41823</c:v>
                </c:pt>
                <c:pt idx="16515">
                  <c:v>41823.010416666664</c:v>
                </c:pt>
                <c:pt idx="16516">
                  <c:v>41823.020833333336</c:v>
                </c:pt>
                <c:pt idx="16517">
                  <c:v>41823.03125</c:v>
                </c:pt>
                <c:pt idx="16518">
                  <c:v>41823.041666666664</c:v>
                </c:pt>
                <c:pt idx="16519">
                  <c:v>41823.052083333336</c:v>
                </c:pt>
                <c:pt idx="16520">
                  <c:v>41823.0625</c:v>
                </c:pt>
                <c:pt idx="16521">
                  <c:v>41823.072916666664</c:v>
                </c:pt>
                <c:pt idx="16522">
                  <c:v>41823.083333333336</c:v>
                </c:pt>
                <c:pt idx="16523">
                  <c:v>41823.09375</c:v>
                </c:pt>
                <c:pt idx="16524">
                  <c:v>41823.104166666664</c:v>
                </c:pt>
                <c:pt idx="16525">
                  <c:v>41823.114583333336</c:v>
                </c:pt>
                <c:pt idx="16526">
                  <c:v>41823.125</c:v>
                </c:pt>
                <c:pt idx="16527">
                  <c:v>41823.135416666664</c:v>
                </c:pt>
                <c:pt idx="16528">
                  <c:v>41823.145833333336</c:v>
                </c:pt>
                <c:pt idx="16529">
                  <c:v>41823.15625</c:v>
                </c:pt>
                <c:pt idx="16530">
                  <c:v>41823.166666666664</c:v>
                </c:pt>
                <c:pt idx="16531">
                  <c:v>41823.177083333336</c:v>
                </c:pt>
                <c:pt idx="16532">
                  <c:v>41823.1875</c:v>
                </c:pt>
                <c:pt idx="16533">
                  <c:v>41823.197916666664</c:v>
                </c:pt>
                <c:pt idx="16534">
                  <c:v>41823.208333333336</c:v>
                </c:pt>
                <c:pt idx="16535">
                  <c:v>41823.21875</c:v>
                </c:pt>
                <c:pt idx="16536">
                  <c:v>41823.229166666664</c:v>
                </c:pt>
                <c:pt idx="16537">
                  <c:v>41823.239583333336</c:v>
                </c:pt>
                <c:pt idx="16538">
                  <c:v>41823.25</c:v>
                </c:pt>
                <c:pt idx="16539">
                  <c:v>41823.260416666664</c:v>
                </c:pt>
                <c:pt idx="16540">
                  <c:v>41823.270833333336</c:v>
                </c:pt>
                <c:pt idx="16541">
                  <c:v>41823.28125</c:v>
                </c:pt>
                <c:pt idx="16542">
                  <c:v>41823.291666666664</c:v>
                </c:pt>
                <c:pt idx="16543">
                  <c:v>41823.302083333336</c:v>
                </c:pt>
                <c:pt idx="16544">
                  <c:v>41823.3125</c:v>
                </c:pt>
                <c:pt idx="16545">
                  <c:v>41823.322916666664</c:v>
                </c:pt>
                <c:pt idx="16546">
                  <c:v>41823.333333333336</c:v>
                </c:pt>
                <c:pt idx="16547">
                  <c:v>41823.34375</c:v>
                </c:pt>
                <c:pt idx="16548">
                  <c:v>41823.354166666664</c:v>
                </c:pt>
                <c:pt idx="16549">
                  <c:v>41823.364583333336</c:v>
                </c:pt>
                <c:pt idx="16550">
                  <c:v>41823.375</c:v>
                </c:pt>
                <c:pt idx="16551">
                  <c:v>41823.385416666664</c:v>
                </c:pt>
                <c:pt idx="16552">
                  <c:v>41823.395833333336</c:v>
                </c:pt>
                <c:pt idx="16553">
                  <c:v>41823.40625</c:v>
                </c:pt>
                <c:pt idx="16554">
                  <c:v>41823.416666666664</c:v>
                </c:pt>
                <c:pt idx="16555">
                  <c:v>41823.427083333336</c:v>
                </c:pt>
                <c:pt idx="16556">
                  <c:v>41823.4375</c:v>
                </c:pt>
                <c:pt idx="16557">
                  <c:v>41823.447916666664</c:v>
                </c:pt>
                <c:pt idx="16558">
                  <c:v>41823.458333333336</c:v>
                </c:pt>
                <c:pt idx="16559">
                  <c:v>41823.46875</c:v>
                </c:pt>
                <c:pt idx="16560">
                  <c:v>41823.479166666664</c:v>
                </c:pt>
                <c:pt idx="16561">
                  <c:v>41823.489583333336</c:v>
                </c:pt>
                <c:pt idx="16562">
                  <c:v>41823.5</c:v>
                </c:pt>
                <c:pt idx="16563">
                  <c:v>41823.510416666664</c:v>
                </c:pt>
                <c:pt idx="16564">
                  <c:v>41823.520833333336</c:v>
                </c:pt>
                <c:pt idx="16565">
                  <c:v>41823.53125</c:v>
                </c:pt>
                <c:pt idx="16566">
                  <c:v>41823.541666666664</c:v>
                </c:pt>
                <c:pt idx="16567">
                  <c:v>41823.552083333336</c:v>
                </c:pt>
                <c:pt idx="16568">
                  <c:v>41823.5625</c:v>
                </c:pt>
                <c:pt idx="16569">
                  <c:v>41823.572916666664</c:v>
                </c:pt>
                <c:pt idx="16570">
                  <c:v>41823.583333333336</c:v>
                </c:pt>
                <c:pt idx="16571">
                  <c:v>41823.59375</c:v>
                </c:pt>
                <c:pt idx="16572">
                  <c:v>41823.604166666664</c:v>
                </c:pt>
                <c:pt idx="16573">
                  <c:v>41823.614583333336</c:v>
                </c:pt>
                <c:pt idx="16574">
                  <c:v>41823.625</c:v>
                </c:pt>
                <c:pt idx="16575">
                  <c:v>41823.635416666664</c:v>
                </c:pt>
                <c:pt idx="16576">
                  <c:v>41823.645833333336</c:v>
                </c:pt>
                <c:pt idx="16577">
                  <c:v>41823.65625</c:v>
                </c:pt>
                <c:pt idx="16578">
                  <c:v>41823.666666666664</c:v>
                </c:pt>
                <c:pt idx="16579">
                  <c:v>41823.677083333336</c:v>
                </c:pt>
                <c:pt idx="16580">
                  <c:v>41823.6875</c:v>
                </c:pt>
                <c:pt idx="16581">
                  <c:v>41823.697916666664</c:v>
                </c:pt>
                <c:pt idx="16582">
                  <c:v>41823.708333333336</c:v>
                </c:pt>
                <c:pt idx="16583">
                  <c:v>41823.71875</c:v>
                </c:pt>
                <c:pt idx="16584">
                  <c:v>41823.729166666664</c:v>
                </c:pt>
                <c:pt idx="16585">
                  <c:v>41823.739583333336</c:v>
                </c:pt>
                <c:pt idx="16586">
                  <c:v>41823.75</c:v>
                </c:pt>
                <c:pt idx="16587">
                  <c:v>41823.760416666664</c:v>
                </c:pt>
                <c:pt idx="16588">
                  <c:v>41823.770833333336</c:v>
                </c:pt>
                <c:pt idx="16589">
                  <c:v>41823.78125</c:v>
                </c:pt>
                <c:pt idx="16590">
                  <c:v>41823.791666666664</c:v>
                </c:pt>
                <c:pt idx="16591">
                  <c:v>41823.802083333336</c:v>
                </c:pt>
                <c:pt idx="16592">
                  <c:v>41823.8125</c:v>
                </c:pt>
                <c:pt idx="16593">
                  <c:v>41823.822916666664</c:v>
                </c:pt>
                <c:pt idx="16594">
                  <c:v>41823.833333333336</c:v>
                </c:pt>
                <c:pt idx="16595">
                  <c:v>41823.84375</c:v>
                </c:pt>
                <c:pt idx="16596">
                  <c:v>41823.854166666664</c:v>
                </c:pt>
                <c:pt idx="16597">
                  <c:v>41823.864583333336</c:v>
                </c:pt>
                <c:pt idx="16598">
                  <c:v>41823.875</c:v>
                </c:pt>
                <c:pt idx="16599">
                  <c:v>41823.885416666664</c:v>
                </c:pt>
                <c:pt idx="16600">
                  <c:v>41823.895833333336</c:v>
                </c:pt>
                <c:pt idx="16601">
                  <c:v>41823.90625</c:v>
                </c:pt>
                <c:pt idx="16602">
                  <c:v>41823.916666666664</c:v>
                </c:pt>
                <c:pt idx="16603">
                  <c:v>41823.927083333336</c:v>
                </c:pt>
                <c:pt idx="16604">
                  <c:v>41823.9375</c:v>
                </c:pt>
                <c:pt idx="16605">
                  <c:v>41823.947916666664</c:v>
                </c:pt>
                <c:pt idx="16606">
                  <c:v>41823.958333333336</c:v>
                </c:pt>
                <c:pt idx="16607">
                  <c:v>41823.96875</c:v>
                </c:pt>
                <c:pt idx="16608">
                  <c:v>41823.979166666664</c:v>
                </c:pt>
                <c:pt idx="16609">
                  <c:v>41823.989583333336</c:v>
                </c:pt>
                <c:pt idx="16610">
                  <c:v>41824</c:v>
                </c:pt>
                <c:pt idx="16611">
                  <c:v>41824.010416666664</c:v>
                </c:pt>
                <c:pt idx="16612">
                  <c:v>41824.020833333336</c:v>
                </c:pt>
                <c:pt idx="16613">
                  <c:v>41824.03125</c:v>
                </c:pt>
                <c:pt idx="16614">
                  <c:v>41824.041666666664</c:v>
                </c:pt>
                <c:pt idx="16615">
                  <c:v>41824.052083333336</c:v>
                </c:pt>
                <c:pt idx="16616">
                  <c:v>41824.0625</c:v>
                </c:pt>
                <c:pt idx="16617">
                  <c:v>41824.072916666664</c:v>
                </c:pt>
                <c:pt idx="16618">
                  <c:v>41824.083333333336</c:v>
                </c:pt>
                <c:pt idx="16619">
                  <c:v>41824.09375</c:v>
                </c:pt>
                <c:pt idx="16620">
                  <c:v>41824.104166666664</c:v>
                </c:pt>
                <c:pt idx="16621">
                  <c:v>41824.114583333336</c:v>
                </c:pt>
                <c:pt idx="16622">
                  <c:v>41824.125</c:v>
                </c:pt>
                <c:pt idx="16623">
                  <c:v>41824.135416666664</c:v>
                </c:pt>
                <c:pt idx="16624">
                  <c:v>41824.145833333336</c:v>
                </c:pt>
                <c:pt idx="16625">
                  <c:v>41824.15625</c:v>
                </c:pt>
                <c:pt idx="16626">
                  <c:v>41824.166666666664</c:v>
                </c:pt>
                <c:pt idx="16627">
                  <c:v>41824.177083333336</c:v>
                </c:pt>
                <c:pt idx="16628">
                  <c:v>41824.1875</c:v>
                </c:pt>
                <c:pt idx="16629">
                  <c:v>41824.197916666664</c:v>
                </c:pt>
                <c:pt idx="16630">
                  <c:v>41824.208333333336</c:v>
                </c:pt>
                <c:pt idx="16631">
                  <c:v>41824.21875</c:v>
                </c:pt>
                <c:pt idx="16632">
                  <c:v>41824.229166666664</c:v>
                </c:pt>
                <c:pt idx="16633">
                  <c:v>41824.239583333336</c:v>
                </c:pt>
                <c:pt idx="16634">
                  <c:v>41824.25</c:v>
                </c:pt>
                <c:pt idx="16635">
                  <c:v>41824.260416666664</c:v>
                </c:pt>
                <c:pt idx="16636">
                  <c:v>41824.270833333336</c:v>
                </c:pt>
                <c:pt idx="16637">
                  <c:v>41824.28125</c:v>
                </c:pt>
                <c:pt idx="16638">
                  <c:v>41824.291666666664</c:v>
                </c:pt>
                <c:pt idx="16639">
                  <c:v>41824.302083333336</c:v>
                </c:pt>
                <c:pt idx="16640">
                  <c:v>41824.3125</c:v>
                </c:pt>
                <c:pt idx="16641">
                  <c:v>41824.322916666664</c:v>
                </c:pt>
                <c:pt idx="16642">
                  <c:v>41824.333333333336</c:v>
                </c:pt>
                <c:pt idx="16643">
                  <c:v>41824.34375</c:v>
                </c:pt>
                <c:pt idx="16644">
                  <c:v>41824.354166666664</c:v>
                </c:pt>
                <c:pt idx="16645">
                  <c:v>41824.364583333336</c:v>
                </c:pt>
                <c:pt idx="16646">
                  <c:v>41824.375</c:v>
                </c:pt>
                <c:pt idx="16647">
                  <c:v>41824.385416666664</c:v>
                </c:pt>
                <c:pt idx="16648">
                  <c:v>41824.395833333336</c:v>
                </c:pt>
                <c:pt idx="16649">
                  <c:v>41824.40625</c:v>
                </c:pt>
                <c:pt idx="16650">
                  <c:v>41824.416666666664</c:v>
                </c:pt>
                <c:pt idx="16651">
                  <c:v>41824.427083333336</c:v>
                </c:pt>
                <c:pt idx="16652">
                  <c:v>41824.4375</c:v>
                </c:pt>
                <c:pt idx="16653">
                  <c:v>41824.447916666664</c:v>
                </c:pt>
                <c:pt idx="16654">
                  <c:v>41824.458333333336</c:v>
                </c:pt>
                <c:pt idx="16655">
                  <c:v>41824.46875</c:v>
                </c:pt>
                <c:pt idx="16656">
                  <c:v>41824.479166666664</c:v>
                </c:pt>
                <c:pt idx="16657">
                  <c:v>41824.489583333336</c:v>
                </c:pt>
                <c:pt idx="16658">
                  <c:v>41824.5</c:v>
                </c:pt>
                <c:pt idx="16659">
                  <c:v>41824.510416666664</c:v>
                </c:pt>
                <c:pt idx="16660">
                  <c:v>41824.520833333336</c:v>
                </c:pt>
                <c:pt idx="16661">
                  <c:v>41824.53125</c:v>
                </c:pt>
                <c:pt idx="16662">
                  <c:v>41824.541666666664</c:v>
                </c:pt>
                <c:pt idx="16663">
                  <c:v>41824.552083333336</c:v>
                </c:pt>
                <c:pt idx="16664">
                  <c:v>41824.5625</c:v>
                </c:pt>
                <c:pt idx="16665">
                  <c:v>41824.572916666664</c:v>
                </c:pt>
                <c:pt idx="16666">
                  <c:v>41824.583333333336</c:v>
                </c:pt>
                <c:pt idx="16667">
                  <c:v>41824.59375</c:v>
                </c:pt>
                <c:pt idx="16668">
                  <c:v>41824.604166666664</c:v>
                </c:pt>
                <c:pt idx="16669">
                  <c:v>41824.614583333336</c:v>
                </c:pt>
                <c:pt idx="16670">
                  <c:v>41824.625</c:v>
                </c:pt>
                <c:pt idx="16671">
                  <c:v>41824.635416666664</c:v>
                </c:pt>
                <c:pt idx="16672">
                  <c:v>41824.645833333336</c:v>
                </c:pt>
                <c:pt idx="16673">
                  <c:v>41824.65625</c:v>
                </c:pt>
                <c:pt idx="16674">
                  <c:v>41824.666666666664</c:v>
                </c:pt>
                <c:pt idx="16675">
                  <c:v>41824.677083333336</c:v>
                </c:pt>
                <c:pt idx="16676">
                  <c:v>41824.6875</c:v>
                </c:pt>
                <c:pt idx="16677">
                  <c:v>41824.697916666664</c:v>
                </c:pt>
                <c:pt idx="16678">
                  <c:v>41824.708333333336</c:v>
                </c:pt>
                <c:pt idx="16679">
                  <c:v>41824.71875</c:v>
                </c:pt>
                <c:pt idx="16680">
                  <c:v>41824.729166666664</c:v>
                </c:pt>
                <c:pt idx="16681">
                  <c:v>41824.739583333336</c:v>
                </c:pt>
                <c:pt idx="16682">
                  <c:v>41824.75</c:v>
                </c:pt>
                <c:pt idx="16683">
                  <c:v>41824.760416666664</c:v>
                </c:pt>
                <c:pt idx="16684">
                  <c:v>41824.770833333336</c:v>
                </c:pt>
                <c:pt idx="16685">
                  <c:v>41824.78125</c:v>
                </c:pt>
                <c:pt idx="16686">
                  <c:v>41824.791666666664</c:v>
                </c:pt>
                <c:pt idx="16687">
                  <c:v>41824.802083333336</c:v>
                </c:pt>
                <c:pt idx="16688">
                  <c:v>41824.8125</c:v>
                </c:pt>
                <c:pt idx="16689">
                  <c:v>41824.822916666664</c:v>
                </c:pt>
                <c:pt idx="16690">
                  <c:v>41824.833333333336</c:v>
                </c:pt>
                <c:pt idx="16691">
                  <c:v>41824.84375</c:v>
                </c:pt>
                <c:pt idx="16692">
                  <c:v>41824.854166666664</c:v>
                </c:pt>
                <c:pt idx="16693">
                  <c:v>41824.864583333336</c:v>
                </c:pt>
                <c:pt idx="16694">
                  <c:v>41824.875</c:v>
                </c:pt>
                <c:pt idx="16695">
                  <c:v>41824.885416666664</c:v>
                </c:pt>
                <c:pt idx="16696">
                  <c:v>41824.895833333336</c:v>
                </c:pt>
                <c:pt idx="16697">
                  <c:v>41824.90625</c:v>
                </c:pt>
                <c:pt idx="16698">
                  <c:v>41824.916666666664</c:v>
                </c:pt>
                <c:pt idx="16699">
                  <c:v>41824.927083333336</c:v>
                </c:pt>
                <c:pt idx="16700">
                  <c:v>41824.9375</c:v>
                </c:pt>
                <c:pt idx="16701">
                  <c:v>41824.947916666664</c:v>
                </c:pt>
                <c:pt idx="16702">
                  <c:v>41824.958333333336</c:v>
                </c:pt>
                <c:pt idx="16703">
                  <c:v>41824.96875</c:v>
                </c:pt>
                <c:pt idx="16704">
                  <c:v>41824.979166666664</c:v>
                </c:pt>
                <c:pt idx="16705">
                  <c:v>41824.989583333336</c:v>
                </c:pt>
                <c:pt idx="16706">
                  <c:v>41825</c:v>
                </c:pt>
                <c:pt idx="16707">
                  <c:v>41825.010416666664</c:v>
                </c:pt>
                <c:pt idx="16708">
                  <c:v>41825.020833333336</c:v>
                </c:pt>
                <c:pt idx="16709">
                  <c:v>41825.03125</c:v>
                </c:pt>
                <c:pt idx="16710">
                  <c:v>41825.041666666664</c:v>
                </c:pt>
                <c:pt idx="16711">
                  <c:v>41825.052083333336</c:v>
                </c:pt>
                <c:pt idx="16712">
                  <c:v>41825.0625</c:v>
                </c:pt>
                <c:pt idx="16713">
                  <c:v>41825.072916666664</c:v>
                </c:pt>
                <c:pt idx="16714">
                  <c:v>41825.083333333336</c:v>
                </c:pt>
                <c:pt idx="16715">
                  <c:v>41825.09375</c:v>
                </c:pt>
                <c:pt idx="16716">
                  <c:v>41825.104166666664</c:v>
                </c:pt>
                <c:pt idx="16717">
                  <c:v>41825.114583333336</c:v>
                </c:pt>
                <c:pt idx="16718">
                  <c:v>41825.125</c:v>
                </c:pt>
                <c:pt idx="16719">
                  <c:v>41825.135416666664</c:v>
                </c:pt>
                <c:pt idx="16720">
                  <c:v>41825.145833333336</c:v>
                </c:pt>
                <c:pt idx="16721">
                  <c:v>41825.15625</c:v>
                </c:pt>
                <c:pt idx="16722">
                  <c:v>41825.166666666664</c:v>
                </c:pt>
                <c:pt idx="16723">
                  <c:v>41825.177083333336</c:v>
                </c:pt>
                <c:pt idx="16724">
                  <c:v>41825.1875</c:v>
                </c:pt>
                <c:pt idx="16725">
                  <c:v>41825.197916666664</c:v>
                </c:pt>
                <c:pt idx="16726">
                  <c:v>41825.208333333336</c:v>
                </c:pt>
                <c:pt idx="16727">
                  <c:v>41825.21875</c:v>
                </c:pt>
                <c:pt idx="16728">
                  <c:v>41825.229166666664</c:v>
                </c:pt>
                <c:pt idx="16729">
                  <c:v>41825.239583333336</c:v>
                </c:pt>
                <c:pt idx="16730">
                  <c:v>41825.25</c:v>
                </c:pt>
                <c:pt idx="16731">
                  <c:v>41825.260416666664</c:v>
                </c:pt>
                <c:pt idx="16732">
                  <c:v>41825.270833333336</c:v>
                </c:pt>
                <c:pt idx="16733">
                  <c:v>41825.28125</c:v>
                </c:pt>
                <c:pt idx="16734">
                  <c:v>41825.291666666664</c:v>
                </c:pt>
                <c:pt idx="16735">
                  <c:v>41825.302083333336</c:v>
                </c:pt>
                <c:pt idx="16736">
                  <c:v>41825.3125</c:v>
                </c:pt>
                <c:pt idx="16737">
                  <c:v>41825.322916666664</c:v>
                </c:pt>
                <c:pt idx="16738">
                  <c:v>41825.333333333336</c:v>
                </c:pt>
                <c:pt idx="16739">
                  <c:v>41825.34375</c:v>
                </c:pt>
                <c:pt idx="16740">
                  <c:v>41825.354166666664</c:v>
                </c:pt>
                <c:pt idx="16741">
                  <c:v>41825.364583333336</c:v>
                </c:pt>
                <c:pt idx="16742">
                  <c:v>41825.375</c:v>
                </c:pt>
                <c:pt idx="16743">
                  <c:v>41825.385416666664</c:v>
                </c:pt>
                <c:pt idx="16744">
                  <c:v>41825.395833333336</c:v>
                </c:pt>
                <c:pt idx="16745">
                  <c:v>41825.40625</c:v>
                </c:pt>
                <c:pt idx="16746">
                  <c:v>41825.416666666664</c:v>
                </c:pt>
                <c:pt idx="16747">
                  <c:v>41825.427083333336</c:v>
                </c:pt>
                <c:pt idx="16748">
                  <c:v>41825.4375</c:v>
                </c:pt>
                <c:pt idx="16749">
                  <c:v>41825.447916666664</c:v>
                </c:pt>
                <c:pt idx="16750">
                  <c:v>41825.458333333336</c:v>
                </c:pt>
                <c:pt idx="16751">
                  <c:v>41825.46875</c:v>
                </c:pt>
                <c:pt idx="16752">
                  <c:v>41825.479166666664</c:v>
                </c:pt>
                <c:pt idx="16753">
                  <c:v>41825.489583333336</c:v>
                </c:pt>
                <c:pt idx="16754">
                  <c:v>41825.5</c:v>
                </c:pt>
                <c:pt idx="16755">
                  <c:v>41825.510416666664</c:v>
                </c:pt>
                <c:pt idx="16756">
                  <c:v>41825.520833333336</c:v>
                </c:pt>
                <c:pt idx="16757">
                  <c:v>41825.53125</c:v>
                </c:pt>
                <c:pt idx="16758">
                  <c:v>41825.541666666664</c:v>
                </c:pt>
                <c:pt idx="16759">
                  <c:v>41825.552083333336</c:v>
                </c:pt>
                <c:pt idx="16760">
                  <c:v>41825.5625</c:v>
                </c:pt>
                <c:pt idx="16761">
                  <c:v>41825.572916666664</c:v>
                </c:pt>
                <c:pt idx="16762">
                  <c:v>41825.583333333336</c:v>
                </c:pt>
                <c:pt idx="16763">
                  <c:v>41825.59375</c:v>
                </c:pt>
                <c:pt idx="16764">
                  <c:v>41825.604166666664</c:v>
                </c:pt>
                <c:pt idx="16765">
                  <c:v>41825.614583333336</c:v>
                </c:pt>
                <c:pt idx="16766">
                  <c:v>41825.625</c:v>
                </c:pt>
                <c:pt idx="16767">
                  <c:v>41825.635416666664</c:v>
                </c:pt>
                <c:pt idx="16768">
                  <c:v>41825.645833333336</c:v>
                </c:pt>
                <c:pt idx="16769">
                  <c:v>41825.65625</c:v>
                </c:pt>
                <c:pt idx="16770">
                  <c:v>41825.666666666664</c:v>
                </c:pt>
                <c:pt idx="16771">
                  <c:v>41825.677083333336</c:v>
                </c:pt>
                <c:pt idx="16772">
                  <c:v>41825.6875</c:v>
                </c:pt>
                <c:pt idx="16773">
                  <c:v>41825.697916666664</c:v>
                </c:pt>
                <c:pt idx="16774">
                  <c:v>41825.708333333336</c:v>
                </c:pt>
                <c:pt idx="16775">
                  <c:v>41825.71875</c:v>
                </c:pt>
                <c:pt idx="16776">
                  <c:v>41825.729166666664</c:v>
                </c:pt>
                <c:pt idx="16777">
                  <c:v>41825.739583333336</c:v>
                </c:pt>
                <c:pt idx="16778">
                  <c:v>41825.75</c:v>
                </c:pt>
                <c:pt idx="16779">
                  <c:v>41825.760416666664</c:v>
                </c:pt>
                <c:pt idx="16780">
                  <c:v>41825.770833333336</c:v>
                </c:pt>
                <c:pt idx="16781">
                  <c:v>41825.78125</c:v>
                </c:pt>
                <c:pt idx="16782">
                  <c:v>41825.791666666664</c:v>
                </c:pt>
                <c:pt idx="16783">
                  <c:v>41825.802083333336</c:v>
                </c:pt>
                <c:pt idx="16784">
                  <c:v>41825.8125</c:v>
                </c:pt>
                <c:pt idx="16785">
                  <c:v>41825.822916666664</c:v>
                </c:pt>
                <c:pt idx="16786">
                  <c:v>41825.833333333336</c:v>
                </c:pt>
                <c:pt idx="16787">
                  <c:v>41825.84375</c:v>
                </c:pt>
                <c:pt idx="16788">
                  <c:v>41825.854166666664</c:v>
                </c:pt>
                <c:pt idx="16789">
                  <c:v>41825.864583333336</c:v>
                </c:pt>
                <c:pt idx="16790">
                  <c:v>41825.875</c:v>
                </c:pt>
                <c:pt idx="16791">
                  <c:v>41825.885416666664</c:v>
                </c:pt>
                <c:pt idx="16792">
                  <c:v>41825.895833333336</c:v>
                </c:pt>
                <c:pt idx="16793">
                  <c:v>41825.90625</c:v>
                </c:pt>
                <c:pt idx="16794">
                  <c:v>41825.916666666664</c:v>
                </c:pt>
                <c:pt idx="16795">
                  <c:v>41825.927083333336</c:v>
                </c:pt>
                <c:pt idx="16796">
                  <c:v>41825.9375</c:v>
                </c:pt>
                <c:pt idx="16797">
                  <c:v>41825.947916666664</c:v>
                </c:pt>
                <c:pt idx="16798">
                  <c:v>41825.958333333336</c:v>
                </c:pt>
                <c:pt idx="16799">
                  <c:v>41825.96875</c:v>
                </c:pt>
                <c:pt idx="16800">
                  <c:v>41825.979166666664</c:v>
                </c:pt>
                <c:pt idx="16801">
                  <c:v>41825.989583333336</c:v>
                </c:pt>
                <c:pt idx="16802">
                  <c:v>41826</c:v>
                </c:pt>
                <c:pt idx="16803">
                  <c:v>41826.010416666664</c:v>
                </c:pt>
                <c:pt idx="16804">
                  <c:v>41826.020833333336</c:v>
                </c:pt>
                <c:pt idx="16805">
                  <c:v>41826.03125</c:v>
                </c:pt>
                <c:pt idx="16806">
                  <c:v>41826.041666666664</c:v>
                </c:pt>
                <c:pt idx="16807">
                  <c:v>41826.052083333336</c:v>
                </c:pt>
                <c:pt idx="16808">
                  <c:v>41826.0625</c:v>
                </c:pt>
                <c:pt idx="16809">
                  <c:v>41826.072916666664</c:v>
                </c:pt>
                <c:pt idx="16810">
                  <c:v>41826.083333333336</c:v>
                </c:pt>
                <c:pt idx="16811">
                  <c:v>41826.09375</c:v>
                </c:pt>
                <c:pt idx="16812">
                  <c:v>41826.104166666664</c:v>
                </c:pt>
                <c:pt idx="16813">
                  <c:v>41826.114583333336</c:v>
                </c:pt>
                <c:pt idx="16814">
                  <c:v>41826.125</c:v>
                </c:pt>
                <c:pt idx="16815">
                  <c:v>41826.135416666664</c:v>
                </c:pt>
                <c:pt idx="16816">
                  <c:v>41826.145833333336</c:v>
                </c:pt>
                <c:pt idx="16817">
                  <c:v>41826.15625</c:v>
                </c:pt>
                <c:pt idx="16818">
                  <c:v>41826.166666666664</c:v>
                </c:pt>
                <c:pt idx="16819">
                  <c:v>41826.177083333336</c:v>
                </c:pt>
                <c:pt idx="16820">
                  <c:v>41826.1875</c:v>
                </c:pt>
                <c:pt idx="16821">
                  <c:v>41826.197916666664</c:v>
                </c:pt>
                <c:pt idx="16822">
                  <c:v>41826.208333333336</c:v>
                </c:pt>
                <c:pt idx="16823">
                  <c:v>41826.21875</c:v>
                </c:pt>
                <c:pt idx="16824">
                  <c:v>41826.229166666664</c:v>
                </c:pt>
                <c:pt idx="16825">
                  <c:v>41826.239583333336</c:v>
                </c:pt>
                <c:pt idx="16826">
                  <c:v>41826.25</c:v>
                </c:pt>
                <c:pt idx="16827">
                  <c:v>41826.260416666664</c:v>
                </c:pt>
                <c:pt idx="16828">
                  <c:v>41826.270833333336</c:v>
                </c:pt>
                <c:pt idx="16829">
                  <c:v>41826.28125</c:v>
                </c:pt>
                <c:pt idx="16830">
                  <c:v>41826.291666666664</c:v>
                </c:pt>
                <c:pt idx="16831">
                  <c:v>41826.302083333336</c:v>
                </c:pt>
                <c:pt idx="16832">
                  <c:v>41826.3125</c:v>
                </c:pt>
                <c:pt idx="16833">
                  <c:v>41826.322916666664</c:v>
                </c:pt>
                <c:pt idx="16834">
                  <c:v>41826.333333333336</c:v>
                </c:pt>
                <c:pt idx="16835">
                  <c:v>41826.34375</c:v>
                </c:pt>
                <c:pt idx="16836">
                  <c:v>41826.354166666664</c:v>
                </c:pt>
                <c:pt idx="16837">
                  <c:v>41826.364583333336</c:v>
                </c:pt>
                <c:pt idx="16838">
                  <c:v>41826.375</c:v>
                </c:pt>
                <c:pt idx="16839">
                  <c:v>41826.385416666664</c:v>
                </c:pt>
                <c:pt idx="16840">
                  <c:v>41826.395833333336</c:v>
                </c:pt>
                <c:pt idx="16841">
                  <c:v>41826.40625</c:v>
                </c:pt>
                <c:pt idx="16842">
                  <c:v>41826.416666666664</c:v>
                </c:pt>
                <c:pt idx="16843">
                  <c:v>41826.427083333336</c:v>
                </c:pt>
                <c:pt idx="16844">
                  <c:v>41826.4375</c:v>
                </c:pt>
                <c:pt idx="16845">
                  <c:v>41826.447916666664</c:v>
                </c:pt>
                <c:pt idx="16846">
                  <c:v>41826.458333333336</c:v>
                </c:pt>
                <c:pt idx="16847">
                  <c:v>41826.46875</c:v>
                </c:pt>
                <c:pt idx="16848">
                  <c:v>41826.479166666664</c:v>
                </c:pt>
                <c:pt idx="16849">
                  <c:v>41826.489583333336</c:v>
                </c:pt>
                <c:pt idx="16850">
                  <c:v>41826.5</c:v>
                </c:pt>
                <c:pt idx="16851">
                  <c:v>41826.510416666664</c:v>
                </c:pt>
                <c:pt idx="16852">
                  <c:v>41826.520833333336</c:v>
                </c:pt>
                <c:pt idx="16853">
                  <c:v>41826.53125</c:v>
                </c:pt>
                <c:pt idx="16854">
                  <c:v>41826.541666666664</c:v>
                </c:pt>
                <c:pt idx="16855">
                  <c:v>41826.552083333336</c:v>
                </c:pt>
                <c:pt idx="16856">
                  <c:v>41826.5625</c:v>
                </c:pt>
                <c:pt idx="16857">
                  <c:v>41826.572916666664</c:v>
                </c:pt>
                <c:pt idx="16858">
                  <c:v>41826.583333333336</c:v>
                </c:pt>
                <c:pt idx="16859">
                  <c:v>41826.59375</c:v>
                </c:pt>
                <c:pt idx="16860">
                  <c:v>41826.604166666664</c:v>
                </c:pt>
                <c:pt idx="16861">
                  <c:v>41826.614583333336</c:v>
                </c:pt>
                <c:pt idx="16862">
                  <c:v>41826.625</c:v>
                </c:pt>
                <c:pt idx="16863">
                  <c:v>41826.635416666664</c:v>
                </c:pt>
                <c:pt idx="16864">
                  <c:v>41826.645833333336</c:v>
                </c:pt>
                <c:pt idx="16865">
                  <c:v>41826.65625</c:v>
                </c:pt>
                <c:pt idx="16866">
                  <c:v>41826.666666666664</c:v>
                </c:pt>
                <c:pt idx="16867">
                  <c:v>41826.677083333336</c:v>
                </c:pt>
                <c:pt idx="16868">
                  <c:v>41826.6875</c:v>
                </c:pt>
                <c:pt idx="16869">
                  <c:v>41826.697916666664</c:v>
                </c:pt>
                <c:pt idx="16870">
                  <c:v>41826.708333333336</c:v>
                </c:pt>
                <c:pt idx="16871">
                  <c:v>41826.71875</c:v>
                </c:pt>
                <c:pt idx="16872">
                  <c:v>41826.729166666664</c:v>
                </c:pt>
                <c:pt idx="16873">
                  <c:v>41826.739583333336</c:v>
                </c:pt>
                <c:pt idx="16874">
                  <c:v>41826.75</c:v>
                </c:pt>
                <c:pt idx="16875">
                  <c:v>41826.760416666664</c:v>
                </c:pt>
                <c:pt idx="16876">
                  <c:v>41826.770833333336</c:v>
                </c:pt>
                <c:pt idx="16877">
                  <c:v>41826.78125</c:v>
                </c:pt>
                <c:pt idx="16878">
                  <c:v>41826.791666666664</c:v>
                </c:pt>
                <c:pt idx="16879">
                  <c:v>41826.802083333336</c:v>
                </c:pt>
                <c:pt idx="16880">
                  <c:v>41826.8125</c:v>
                </c:pt>
                <c:pt idx="16881">
                  <c:v>41826.822916666664</c:v>
                </c:pt>
                <c:pt idx="16882">
                  <c:v>41826.833333333336</c:v>
                </c:pt>
                <c:pt idx="16883">
                  <c:v>41826.84375</c:v>
                </c:pt>
                <c:pt idx="16884">
                  <c:v>41826.854166666664</c:v>
                </c:pt>
                <c:pt idx="16885">
                  <c:v>41826.864583333336</c:v>
                </c:pt>
                <c:pt idx="16886">
                  <c:v>41826.875</c:v>
                </c:pt>
                <c:pt idx="16887">
                  <c:v>41826.885416666664</c:v>
                </c:pt>
                <c:pt idx="16888">
                  <c:v>41826.895833333336</c:v>
                </c:pt>
                <c:pt idx="16889">
                  <c:v>41826.90625</c:v>
                </c:pt>
                <c:pt idx="16890">
                  <c:v>41826.916666666664</c:v>
                </c:pt>
                <c:pt idx="16891">
                  <c:v>41826.927083333336</c:v>
                </c:pt>
                <c:pt idx="16892">
                  <c:v>41826.9375</c:v>
                </c:pt>
                <c:pt idx="16893">
                  <c:v>41826.947916666664</c:v>
                </c:pt>
                <c:pt idx="16894">
                  <c:v>41826.958333333336</c:v>
                </c:pt>
                <c:pt idx="16895">
                  <c:v>41826.96875</c:v>
                </c:pt>
                <c:pt idx="16896">
                  <c:v>41826.979166666664</c:v>
                </c:pt>
                <c:pt idx="16897">
                  <c:v>41826.989583333336</c:v>
                </c:pt>
                <c:pt idx="16898">
                  <c:v>41827</c:v>
                </c:pt>
                <c:pt idx="16899">
                  <c:v>41827.010416666664</c:v>
                </c:pt>
                <c:pt idx="16900">
                  <c:v>41827.020833333336</c:v>
                </c:pt>
                <c:pt idx="16901">
                  <c:v>41827.03125</c:v>
                </c:pt>
                <c:pt idx="16902">
                  <c:v>41827.041666666664</c:v>
                </c:pt>
                <c:pt idx="16903">
                  <c:v>41827.052083333336</c:v>
                </c:pt>
                <c:pt idx="16904">
                  <c:v>41827.0625</c:v>
                </c:pt>
                <c:pt idx="16905">
                  <c:v>41827.072916666664</c:v>
                </c:pt>
                <c:pt idx="16906">
                  <c:v>41827.083333333336</c:v>
                </c:pt>
                <c:pt idx="16907">
                  <c:v>41827.09375</c:v>
                </c:pt>
                <c:pt idx="16908">
                  <c:v>41827.104166666664</c:v>
                </c:pt>
                <c:pt idx="16909">
                  <c:v>41827.114583333336</c:v>
                </c:pt>
                <c:pt idx="16910">
                  <c:v>41827.125</c:v>
                </c:pt>
                <c:pt idx="16911">
                  <c:v>41827.135416666664</c:v>
                </c:pt>
                <c:pt idx="16912">
                  <c:v>41827.145833333336</c:v>
                </c:pt>
                <c:pt idx="16913">
                  <c:v>41827.15625</c:v>
                </c:pt>
                <c:pt idx="16914">
                  <c:v>41827.166666666664</c:v>
                </c:pt>
                <c:pt idx="16915">
                  <c:v>41827.177083333336</c:v>
                </c:pt>
                <c:pt idx="16916">
                  <c:v>41827.1875</c:v>
                </c:pt>
                <c:pt idx="16917">
                  <c:v>41827.197916666664</c:v>
                </c:pt>
                <c:pt idx="16918">
                  <c:v>41827.208333333336</c:v>
                </c:pt>
                <c:pt idx="16919">
                  <c:v>41827.21875</c:v>
                </c:pt>
                <c:pt idx="16920">
                  <c:v>41827.229166666664</c:v>
                </c:pt>
                <c:pt idx="16921">
                  <c:v>41827.239583333336</c:v>
                </c:pt>
                <c:pt idx="16922">
                  <c:v>41827.25</c:v>
                </c:pt>
                <c:pt idx="16923">
                  <c:v>41827.260416666664</c:v>
                </c:pt>
                <c:pt idx="16924">
                  <c:v>41827.270833333336</c:v>
                </c:pt>
                <c:pt idx="16925">
                  <c:v>41827.28125</c:v>
                </c:pt>
                <c:pt idx="16926">
                  <c:v>41827.291666666664</c:v>
                </c:pt>
                <c:pt idx="16927">
                  <c:v>41827.302083333336</c:v>
                </c:pt>
                <c:pt idx="16928">
                  <c:v>41827.3125</c:v>
                </c:pt>
                <c:pt idx="16929">
                  <c:v>41827.322916666664</c:v>
                </c:pt>
                <c:pt idx="16930">
                  <c:v>41827.333333333336</c:v>
                </c:pt>
                <c:pt idx="16931">
                  <c:v>41827.34375</c:v>
                </c:pt>
                <c:pt idx="16932">
                  <c:v>41827.354166666664</c:v>
                </c:pt>
                <c:pt idx="16933">
                  <c:v>41827.364583333336</c:v>
                </c:pt>
                <c:pt idx="16934">
                  <c:v>41827.375</c:v>
                </c:pt>
                <c:pt idx="16935">
                  <c:v>41827.385416666664</c:v>
                </c:pt>
                <c:pt idx="16936">
                  <c:v>41827.395833333336</c:v>
                </c:pt>
                <c:pt idx="16937">
                  <c:v>41827.40625</c:v>
                </c:pt>
                <c:pt idx="16938">
                  <c:v>41827.416666666664</c:v>
                </c:pt>
                <c:pt idx="16939">
                  <c:v>41827.427083333336</c:v>
                </c:pt>
                <c:pt idx="16940">
                  <c:v>41827.4375</c:v>
                </c:pt>
                <c:pt idx="16941">
                  <c:v>41827.447916666664</c:v>
                </c:pt>
                <c:pt idx="16942">
                  <c:v>41827.458333333336</c:v>
                </c:pt>
                <c:pt idx="16943">
                  <c:v>41827.46875</c:v>
                </c:pt>
                <c:pt idx="16944">
                  <c:v>41827.479166666664</c:v>
                </c:pt>
                <c:pt idx="16945">
                  <c:v>41827.489583333336</c:v>
                </c:pt>
                <c:pt idx="16946">
                  <c:v>41827.5</c:v>
                </c:pt>
                <c:pt idx="16947">
                  <c:v>41827.510416666664</c:v>
                </c:pt>
                <c:pt idx="16948">
                  <c:v>41827.520833333336</c:v>
                </c:pt>
                <c:pt idx="16949">
                  <c:v>41827.53125</c:v>
                </c:pt>
                <c:pt idx="16950">
                  <c:v>41827.541666666664</c:v>
                </c:pt>
                <c:pt idx="16951">
                  <c:v>41827.552083333336</c:v>
                </c:pt>
                <c:pt idx="16952">
                  <c:v>41827.5625</c:v>
                </c:pt>
                <c:pt idx="16953">
                  <c:v>41827.572916666664</c:v>
                </c:pt>
                <c:pt idx="16954">
                  <c:v>41827.583333333336</c:v>
                </c:pt>
                <c:pt idx="16955">
                  <c:v>41827.59375</c:v>
                </c:pt>
                <c:pt idx="16956">
                  <c:v>41827.604166666664</c:v>
                </c:pt>
                <c:pt idx="16957">
                  <c:v>41827.614583333336</c:v>
                </c:pt>
                <c:pt idx="16958">
                  <c:v>41827.625</c:v>
                </c:pt>
                <c:pt idx="16959">
                  <c:v>41827.635416666664</c:v>
                </c:pt>
                <c:pt idx="16960">
                  <c:v>41827.645833333336</c:v>
                </c:pt>
                <c:pt idx="16961">
                  <c:v>41827.65625</c:v>
                </c:pt>
                <c:pt idx="16962">
                  <c:v>41827.666666666664</c:v>
                </c:pt>
                <c:pt idx="16963">
                  <c:v>41827.677083333336</c:v>
                </c:pt>
                <c:pt idx="16964">
                  <c:v>41827.6875</c:v>
                </c:pt>
                <c:pt idx="16965">
                  <c:v>41827.697916666664</c:v>
                </c:pt>
                <c:pt idx="16966">
                  <c:v>41827.708333333336</c:v>
                </c:pt>
                <c:pt idx="16967">
                  <c:v>41827.71875</c:v>
                </c:pt>
                <c:pt idx="16968">
                  <c:v>41827.729166666664</c:v>
                </c:pt>
                <c:pt idx="16969">
                  <c:v>41827.739583333336</c:v>
                </c:pt>
                <c:pt idx="16970">
                  <c:v>41827.75</c:v>
                </c:pt>
                <c:pt idx="16971">
                  <c:v>41827.760416666664</c:v>
                </c:pt>
                <c:pt idx="16972">
                  <c:v>41827.770833333336</c:v>
                </c:pt>
                <c:pt idx="16973">
                  <c:v>41827.78125</c:v>
                </c:pt>
                <c:pt idx="16974">
                  <c:v>41827.791666666664</c:v>
                </c:pt>
                <c:pt idx="16975">
                  <c:v>41827.802083333336</c:v>
                </c:pt>
                <c:pt idx="16976">
                  <c:v>41827.8125</c:v>
                </c:pt>
                <c:pt idx="16977">
                  <c:v>41827.822916666664</c:v>
                </c:pt>
                <c:pt idx="16978">
                  <c:v>41827.833333333336</c:v>
                </c:pt>
                <c:pt idx="16979">
                  <c:v>41827.84375</c:v>
                </c:pt>
                <c:pt idx="16980">
                  <c:v>41827.854166666664</c:v>
                </c:pt>
                <c:pt idx="16981">
                  <c:v>41827.864583333336</c:v>
                </c:pt>
                <c:pt idx="16982">
                  <c:v>41827.875</c:v>
                </c:pt>
                <c:pt idx="16983">
                  <c:v>41827.885416666664</c:v>
                </c:pt>
                <c:pt idx="16984">
                  <c:v>41827.895833333336</c:v>
                </c:pt>
                <c:pt idx="16985">
                  <c:v>41827.90625</c:v>
                </c:pt>
                <c:pt idx="16986">
                  <c:v>41827.916666666664</c:v>
                </c:pt>
                <c:pt idx="16987">
                  <c:v>41827.927083333336</c:v>
                </c:pt>
                <c:pt idx="16988">
                  <c:v>41827.9375</c:v>
                </c:pt>
                <c:pt idx="16989">
                  <c:v>41827.947916666664</c:v>
                </c:pt>
                <c:pt idx="16990">
                  <c:v>41827.958333333336</c:v>
                </c:pt>
                <c:pt idx="16991">
                  <c:v>41827.96875</c:v>
                </c:pt>
                <c:pt idx="16992">
                  <c:v>41827.979166666664</c:v>
                </c:pt>
                <c:pt idx="16993">
                  <c:v>41827.989583333336</c:v>
                </c:pt>
                <c:pt idx="16994">
                  <c:v>41828</c:v>
                </c:pt>
                <c:pt idx="16995">
                  <c:v>41828.010416666664</c:v>
                </c:pt>
                <c:pt idx="16996">
                  <c:v>41828.020833333336</c:v>
                </c:pt>
                <c:pt idx="16997">
                  <c:v>41828.03125</c:v>
                </c:pt>
                <c:pt idx="16998">
                  <c:v>41828.041666666664</c:v>
                </c:pt>
                <c:pt idx="16999">
                  <c:v>41828.052083333336</c:v>
                </c:pt>
                <c:pt idx="17000">
                  <c:v>41828.0625</c:v>
                </c:pt>
                <c:pt idx="17001">
                  <c:v>41828.072916666664</c:v>
                </c:pt>
                <c:pt idx="17002">
                  <c:v>41828.083333333336</c:v>
                </c:pt>
                <c:pt idx="17003">
                  <c:v>41828.09375</c:v>
                </c:pt>
                <c:pt idx="17004">
                  <c:v>41828.104166666664</c:v>
                </c:pt>
                <c:pt idx="17005">
                  <c:v>41828.114583333336</c:v>
                </c:pt>
                <c:pt idx="17006">
                  <c:v>41828.125</c:v>
                </c:pt>
                <c:pt idx="17007">
                  <c:v>41828.135416666664</c:v>
                </c:pt>
                <c:pt idx="17008">
                  <c:v>41828.145833333336</c:v>
                </c:pt>
                <c:pt idx="17009">
                  <c:v>41828.15625</c:v>
                </c:pt>
                <c:pt idx="17010">
                  <c:v>41828.166666666664</c:v>
                </c:pt>
                <c:pt idx="17011">
                  <c:v>41828.177083333336</c:v>
                </c:pt>
                <c:pt idx="17012">
                  <c:v>41828.1875</c:v>
                </c:pt>
                <c:pt idx="17013">
                  <c:v>41828.197916666664</c:v>
                </c:pt>
                <c:pt idx="17014">
                  <c:v>41828.208333333336</c:v>
                </c:pt>
                <c:pt idx="17015">
                  <c:v>41828.21875</c:v>
                </c:pt>
                <c:pt idx="17016">
                  <c:v>41828.229166666664</c:v>
                </c:pt>
                <c:pt idx="17017">
                  <c:v>41828.239583333336</c:v>
                </c:pt>
                <c:pt idx="17018">
                  <c:v>41828.25</c:v>
                </c:pt>
                <c:pt idx="17019">
                  <c:v>41828.260416666664</c:v>
                </c:pt>
                <c:pt idx="17020">
                  <c:v>41828.270833333336</c:v>
                </c:pt>
                <c:pt idx="17021">
                  <c:v>41828.28125</c:v>
                </c:pt>
                <c:pt idx="17022">
                  <c:v>41828.291666666664</c:v>
                </c:pt>
                <c:pt idx="17023">
                  <c:v>41828.302083333336</c:v>
                </c:pt>
                <c:pt idx="17024">
                  <c:v>41828.3125</c:v>
                </c:pt>
                <c:pt idx="17025">
                  <c:v>41828.322916666664</c:v>
                </c:pt>
                <c:pt idx="17026">
                  <c:v>41828.333333333336</c:v>
                </c:pt>
                <c:pt idx="17027">
                  <c:v>41828.34375</c:v>
                </c:pt>
                <c:pt idx="17028">
                  <c:v>41828.354166666664</c:v>
                </c:pt>
                <c:pt idx="17029">
                  <c:v>41828.364583333336</c:v>
                </c:pt>
                <c:pt idx="17030">
                  <c:v>41828.375</c:v>
                </c:pt>
                <c:pt idx="17031">
                  <c:v>41828.385416666664</c:v>
                </c:pt>
                <c:pt idx="17032">
                  <c:v>41828.395833333336</c:v>
                </c:pt>
                <c:pt idx="17033">
                  <c:v>41828.40625</c:v>
                </c:pt>
                <c:pt idx="17034">
                  <c:v>41828.416666666664</c:v>
                </c:pt>
                <c:pt idx="17035">
                  <c:v>41828.427083333336</c:v>
                </c:pt>
                <c:pt idx="17036">
                  <c:v>41828.4375</c:v>
                </c:pt>
                <c:pt idx="17037">
                  <c:v>41828.447916666664</c:v>
                </c:pt>
                <c:pt idx="17038">
                  <c:v>41828.458333333336</c:v>
                </c:pt>
                <c:pt idx="17039">
                  <c:v>41828.46875</c:v>
                </c:pt>
                <c:pt idx="17040">
                  <c:v>41828.479166666664</c:v>
                </c:pt>
                <c:pt idx="17041">
                  <c:v>41828.489583333336</c:v>
                </c:pt>
                <c:pt idx="17042">
                  <c:v>41828.5</c:v>
                </c:pt>
                <c:pt idx="17043">
                  <c:v>41828.510416666664</c:v>
                </c:pt>
                <c:pt idx="17044">
                  <c:v>41828.520833333336</c:v>
                </c:pt>
                <c:pt idx="17045">
                  <c:v>41828.53125</c:v>
                </c:pt>
                <c:pt idx="17046">
                  <c:v>41828.541666666664</c:v>
                </c:pt>
                <c:pt idx="17047">
                  <c:v>41828.552083333336</c:v>
                </c:pt>
                <c:pt idx="17048">
                  <c:v>41828.5625</c:v>
                </c:pt>
                <c:pt idx="17049">
                  <c:v>41828.572916666664</c:v>
                </c:pt>
                <c:pt idx="17050">
                  <c:v>41828.583333333336</c:v>
                </c:pt>
                <c:pt idx="17051">
                  <c:v>41828.59375</c:v>
                </c:pt>
                <c:pt idx="17052">
                  <c:v>41828.604166666664</c:v>
                </c:pt>
                <c:pt idx="17053">
                  <c:v>41828.614583333336</c:v>
                </c:pt>
                <c:pt idx="17054">
                  <c:v>41828.625</c:v>
                </c:pt>
                <c:pt idx="17055">
                  <c:v>41828.635416666664</c:v>
                </c:pt>
                <c:pt idx="17056">
                  <c:v>41828.645833333336</c:v>
                </c:pt>
                <c:pt idx="17057">
                  <c:v>41828.65625</c:v>
                </c:pt>
                <c:pt idx="17058">
                  <c:v>41828.666666666664</c:v>
                </c:pt>
                <c:pt idx="17059">
                  <c:v>41828.677083333336</c:v>
                </c:pt>
                <c:pt idx="17060">
                  <c:v>41828.6875</c:v>
                </c:pt>
                <c:pt idx="17061">
                  <c:v>41828.697916666664</c:v>
                </c:pt>
                <c:pt idx="17062">
                  <c:v>41828.708333333336</c:v>
                </c:pt>
                <c:pt idx="17063">
                  <c:v>41828.71875</c:v>
                </c:pt>
                <c:pt idx="17064">
                  <c:v>41828.729166666664</c:v>
                </c:pt>
                <c:pt idx="17065">
                  <c:v>41828.739583333336</c:v>
                </c:pt>
                <c:pt idx="17066">
                  <c:v>41828.75</c:v>
                </c:pt>
                <c:pt idx="17067">
                  <c:v>41828.760416666664</c:v>
                </c:pt>
                <c:pt idx="17068">
                  <c:v>41828.770833333336</c:v>
                </c:pt>
                <c:pt idx="17069">
                  <c:v>41828.78125</c:v>
                </c:pt>
                <c:pt idx="17070">
                  <c:v>41828.791666666664</c:v>
                </c:pt>
                <c:pt idx="17071">
                  <c:v>41828.802083333336</c:v>
                </c:pt>
                <c:pt idx="17072">
                  <c:v>41828.8125</c:v>
                </c:pt>
                <c:pt idx="17073">
                  <c:v>41828.822916666664</c:v>
                </c:pt>
                <c:pt idx="17074">
                  <c:v>41828.833333333336</c:v>
                </c:pt>
                <c:pt idx="17075">
                  <c:v>41828.84375</c:v>
                </c:pt>
                <c:pt idx="17076">
                  <c:v>41828.854166666664</c:v>
                </c:pt>
                <c:pt idx="17077">
                  <c:v>41828.864583333336</c:v>
                </c:pt>
                <c:pt idx="17078">
                  <c:v>41828.875</c:v>
                </c:pt>
                <c:pt idx="17079">
                  <c:v>41828.885416666664</c:v>
                </c:pt>
                <c:pt idx="17080">
                  <c:v>41828.895833333336</c:v>
                </c:pt>
                <c:pt idx="17081">
                  <c:v>41828.90625</c:v>
                </c:pt>
                <c:pt idx="17082">
                  <c:v>41828.916666666664</c:v>
                </c:pt>
                <c:pt idx="17083">
                  <c:v>41828.927083333336</c:v>
                </c:pt>
                <c:pt idx="17084">
                  <c:v>41828.9375</c:v>
                </c:pt>
                <c:pt idx="17085">
                  <c:v>41828.947916666664</c:v>
                </c:pt>
                <c:pt idx="17086">
                  <c:v>41828.958333333336</c:v>
                </c:pt>
                <c:pt idx="17087">
                  <c:v>41828.96875</c:v>
                </c:pt>
                <c:pt idx="17088">
                  <c:v>41828.979166666664</c:v>
                </c:pt>
                <c:pt idx="17089">
                  <c:v>41828.989583333336</c:v>
                </c:pt>
                <c:pt idx="17090">
                  <c:v>41829</c:v>
                </c:pt>
                <c:pt idx="17091">
                  <c:v>41829.010416666664</c:v>
                </c:pt>
                <c:pt idx="17092">
                  <c:v>41829.020833333336</c:v>
                </c:pt>
                <c:pt idx="17093">
                  <c:v>41829.03125</c:v>
                </c:pt>
                <c:pt idx="17094">
                  <c:v>41829.041666666664</c:v>
                </c:pt>
                <c:pt idx="17095">
                  <c:v>41829.052083333336</c:v>
                </c:pt>
                <c:pt idx="17096">
                  <c:v>41829.0625</c:v>
                </c:pt>
                <c:pt idx="17097">
                  <c:v>41829.072916666664</c:v>
                </c:pt>
                <c:pt idx="17098">
                  <c:v>41829.083333333336</c:v>
                </c:pt>
                <c:pt idx="17099">
                  <c:v>41829.09375</c:v>
                </c:pt>
                <c:pt idx="17100">
                  <c:v>41829.104166666664</c:v>
                </c:pt>
                <c:pt idx="17101">
                  <c:v>41829.114583333336</c:v>
                </c:pt>
                <c:pt idx="17102">
                  <c:v>41829.125</c:v>
                </c:pt>
                <c:pt idx="17103">
                  <c:v>41829.135416666664</c:v>
                </c:pt>
                <c:pt idx="17104">
                  <c:v>41829.145833333336</c:v>
                </c:pt>
                <c:pt idx="17105">
                  <c:v>41829.15625</c:v>
                </c:pt>
                <c:pt idx="17106">
                  <c:v>41829.166666666664</c:v>
                </c:pt>
                <c:pt idx="17107">
                  <c:v>41829.177083333336</c:v>
                </c:pt>
                <c:pt idx="17108">
                  <c:v>41829.1875</c:v>
                </c:pt>
                <c:pt idx="17109">
                  <c:v>41829.197916666664</c:v>
                </c:pt>
                <c:pt idx="17110">
                  <c:v>41829.208333333336</c:v>
                </c:pt>
                <c:pt idx="17111">
                  <c:v>41829.21875</c:v>
                </c:pt>
                <c:pt idx="17112">
                  <c:v>41829.229166666664</c:v>
                </c:pt>
                <c:pt idx="17113">
                  <c:v>41829.239583333336</c:v>
                </c:pt>
                <c:pt idx="17114">
                  <c:v>41829.25</c:v>
                </c:pt>
                <c:pt idx="17115">
                  <c:v>41829.260416666664</c:v>
                </c:pt>
                <c:pt idx="17116">
                  <c:v>41829.270833333336</c:v>
                </c:pt>
                <c:pt idx="17117">
                  <c:v>41829.28125</c:v>
                </c:pt>
                <c:pt idx="17118">
                  <c:v>41829.291666666664</c:v>
                </c:pt>
                <c:pt idx="17119">
                  <c:v>41829.302083333336</c:v>
                </c:pt>
                <c:pt idx="17120">
                  <c:v>41829.3125</c:v>
                </c:pt>
                <c:pt idx="17121">
                  <c:v>41829.322916666664</c:v>
                </c:pt>
                <c:pt idx="17122">
                  <c:v>41829.333333333336</c:v>
                </c:pt>
                <c:pt idx="17123">
                  <c:v>41829.34375</c:v>
                </c:pt>
                <c:pt idx="17124">
                  <c:v>41829.354166666664</c:v>
                </c:pt>
                <c:pt idx="17125">
                  <c:v>41829.364583333336</c:v>
                </c:pt>
                <c:pt idx="17126">
                  <c:v>41829.375</c:v>
                </c:pt>
                <c:pt idx="17127">
                  <c:v>41829.385416666664</c:v>
                </c:pt>
                <c:pt idx="17128">
                  <c:v>41829.395833333336</c:v>
                </c:pt>
                <c:pt idx="17129">
                  <c:v>41829.40625</c:v>
                </c:pt>
                <c:pt idx="17130">
                  <c:v>41829.416666666664</c:v>
                </c:pt>
                <c:pt idx="17131">
                  <c:v>41829.427083333336</c:v>
                </c:pt>
                <c:pt idx="17132">
                  <c:v>41829.4375</c:v>
                </c:pt>
                <c:pt idx="17133">
                  <c:v>41829.447916666664</c:v>
                </c:pt>
                <c:pt idx="17134">
                  <c:v>41829.458333333336</c:v>
                </c:pt>
                <c:pt idx="17135">
                  <c:v>41829.46875</c:v>
                </c:pt>
                <c:pt idx="17136">
                  <c:v>41829.479166666664</c:v>
                </c:pt>
                <c:pt idx="17137">
                  <c:v>41829.489583333336</c:v>
                </c:pt>
                <c:pt idx="17138">
                  <c:v>41829.5</c:v>
                </c:pt>
                <c:pt idx="17139">
                  <c:v>41829.510416666664</c:v>
                </c:pt>
                <c:pt idx="17140">
                  <c:v>41829.520833333336</c:v>
                </c:pt>
                <c:pt idx="17141">
                  <c:v>41829.53125</c:v>
                </c:pt>
                <c:pt idx="17142">
                  <c:v>41829.541666666664</c:v>
                </c:pt>
                <c:pt idx="17143">
                  <c:v>41829.552083333336</c:v>
                </c:pt>
                <c:pt idx="17144">
                  <c:v>41829.5625</c:v>
                </c:pt>
                <c:pt idx="17145">
                  <c:v>41829.572916666664</c:v>
                </c:pt>
                <c:pt idx="17146">
                  <c:v>41829.583333333336</c:v>
                </c:pt>
                <c:pt idx="17147">
                  <c:v>41829.59375</c:v>
                </c:pt>
                <c:pt idx="17148">
                  <c:v>41829.604166666664</c:v>
                </c:pt>
                <c:pt idx="17149">
                  <c:v>41829.614583333336</c:v>
                </c:pt>
                <c:pt idx="17150">
                  <c:v>41829.625</c:v>
                </c:pt>
                <c:pt idx="17151">
                  <c:v>41829.635416666664</c:v>
                </c:pt>
                <c:pt idx="17152">
                  <c:v>41829.645833333336</c:v>
                </c:pt>
                <c:pt idx="17153">
                  <c:v>41829.65625</c:v>
                </c:pt>
                <c:pt idx="17154">
                  <c:v>41829.666666666664</c:v>
                </c:pt>
                <c:pt idx="17155">
                  <c:v>41829.677083333336</c:v>
                </c:pt>
                <c:pt idx="17156">
                  <c:v>41829.6875</c:v>
                </c:pt>
                <c:pt idx="17157">
                  <c:v>41829.697916666664</c:v>
                </c:pt>
                <c:pt idx="17158">
                  <c:v>41829.708333333336</c:v>
                </c:pt>
                <c:pt idx="17159">
                  <c:v>41829.71875</c:v>
                </c:pt>
                <c:pt idx="17160">
                  <c:v>41829.729166666664</c:v>
                </c:pt>
                <c:pt idx="17161">
                  <c:v>41829.739583333336</c:v>
                </c:pt>
                <c:pt idx="17162">
                  <c:v>41829.75</c:v>
                </c:pt>
                <c:pt idx="17163">
                  <c:v>41829.760416666664</c:v>
                </c:pt>
                <c:pt idx="17164">
                  <c:v>41829.770833333336</c:v>
                </c:pt>
                <c:pt idx="17165">
                  <c:v>41829.78125</c:v>
                </c:pt>
                <c:pt idx="17166">
                  <c:v>41829.791666666664</c:v>
                </c:pt>
                <c:pt idx="17167">
                  <c:v>41829.802083333336</c:v>
                </c:pt>
                <c:pt idx="17168">
                  <c:v>41829.8125</c:v>
                </c:pt>
                <c:pt idx="17169">
                  <c:v>41829.822916666664</c:v>
                </c:pt>
                <c:pt idx="17170">
                  <c:v>41829.833333333336</c:v>
                </c:pt>
                <c:pt idx="17171">
                  <c:v>41829.84375</c:v>
                </c:pt>
                <c:pt idx="17172">
                  <c:v>41829.854166666664</c:v>
                </c:pt>
                <c:pt idx="17173">
                  <c:v>41829.864583333336</c:v>
                </c:pt>
                <c:pt idx="17174">
                  <c:v>41829.875</c:v>
                </c:pt>
                <c:pt idx="17175">
                  <c:v>41829.885416666664</c:v>
                </c:pt>
                <c:pt idx="17176">
                  <c:v>41829.895833333336</c:v>
                </c:pt>
                <c:pt idx="17177">
                  <c:v>41829.90625</c:v>
                </c:pt>
                <c:pt idx="17178">
                  <c:v>41829.916666666664</c:v>
                </c:pt>
                <c:pt idx="17179">
                  <c:v>41829.927083333336</c:v>
                </c:pt>
                <c:pt idx="17180">
                  <c:v>41829.9375</c:v>
                </c:pt>
                <c:pt idx="17181">
                  <c:v>41829.947916666664</c:v>
                </c:pt>
                <c:pt idx="17182">
                  <c:v>41829.958333333336</c:v>
                </c:pt>
                <c:pt idx="17183">
                  <c:v>41829.96875</c:v>
                </c:pt>
                <c:pt idx="17184">
                  <c:v>41829.979166666664</c:v>
                </c:pt>
                <c:pt idx="17185">
                  <c:v>41829.989583333336</c:v>
                </c:pt>
                <c:pt idx="17186">
                  <c:v>41830</c:v>
                </c:pt>
                <c:pt idx="17187">
                  <c:v>41830.010416666664</c:v>
                </c:pt>
                <c:pt idx="17188">
                  <c:v>41830.020833333336</c:v>
                </c:pt>
                <c:pt idx="17189">
                  <c:v>41830.03125</c:v>
                </c:pt>
                <c:pt idx="17190">
                  <c:v>41830.041666666664</c:v>
                </c:pt>
                <c:pt idx="17191">
                  <c:v>41830.052083333336</c:v>
                </c:pt>
                <c:pt idx="17192">
                  <c:v>41830.0625</c:v>
                </c:pt>
                <c:pt idx="17193">
                  <c:v>41830.072916666664</c:v>
                </c:pt>
                <c:pt idx="17194">
                  <c:v>41830.083333333336</c:v>
                </c:pt>
                <c:pt idx="17195">
                  <c:v>41830.09375</c:v>
                </c:pt>
                <c:pt idx="17196">
                  <c:v>41830.104166666664</c:v>
                </c:pt>
                <c:pt idx="17197">
                  <c:v>41830.114583333336</c:v>
                </c:pt>
                <c:pt idx="17198">
                  <c:v>41830.125</c:v>
                </c:pt>
                <c:pt idx="17199">
                  <c:v>41830.135416666664</c:v>
                </c:pt>
                <c:pt idx="17200">
                  <c:v>41830.145833333336</c:v>
                </c:pt>
                <c:pt idx="17201">
                  <c:v>41830.15625</c:v>
                </c:pt>
                <c:pt idx="17202">
                  <c:v>41830.166666666664</c:v>
                </c:pt>
                <c:pt idx="17203">
                  <c:v>41830.177083333336</c:v>
                </c:pt>
                <c:pt idx="17204">
                  <c:v>41830.1875</c:v>
                </c:pt>
                <c:pt idx="17205">
                  <c:v>41830.197916666664</c:v>
                </c:pt>
                <c:pt idx="17206">
                  <c:v>41830.208333333336</c:v>
                </c:pt>
                <c:pt idx="17207">
                  <c:v>41830.21875</c:v>
                </c:pt>
                <c:pt idx="17208">
                  <c:v>41830.229166666664</c:v>
                </c:pt>
                <c:pt idx="17209">
                  <c:v>41830.239583333336</c:v>
                </c:pt>
                <c:pt idx="17210">
                  <c:v>41830.25</c:v>
                </c:pt>
                <c:pt idx="17211">
                  <c:v>41830.260416666664</c:v>
                </c:pt>
                <c:pt idx="17212">
                  <c:v>41830.270833333336</c:v>
                </c:pt>
                <c:pt idx="17213">
                  <c:v>41830.28125</c:v>
                </c:pt>
                <c:pt idx="17214">
                  <c:v>41830.291666666664</c:v>
                </c:pt>
                <c:pt idx="17215">
                  <c:v>41830.302083333336</c:v>
                </c:pt>
                <c:pt idx="17216">
                  <c:v>41830.3125</c:v>
                </c:pt>
                <c:pt idx="17217">
                  <c:v>41830.322916666664</c:v>
                </c:pt>
                <c:pt idx="17218">
                  <c:v>41830.333333333336</c:v>
                </c:pt>
                <c:pt idx="17219">
                  <c:v>41830.34375</c:v>
                </c:pt>
                <c:pt idx="17220">
                  <c:v>41830.354166666664</c:v>
                </c:pt>
                <c:pt idx="17221">
                  <c:v>41830.364583333336</c:v>
                </c:pt>
                <c:pt idx="17222">
                  <c:v>41830.375</c:v>
                </c:pt>
                <c:pt idx="17223">
                  <c:v>41830.385416666664</c:v>
                </c:pt>
                <c:pt idx="17224">
                  <c:v>41830.395833333336</c:v>
                </c:pt>
                <c:pt idx="17225">
                  <c:v>41830.40625</c:v>
                </c:pt>
                <c:pt idx="17226">
                  <c:v>41830.416666666664</c:v>
                </c:pt>
                <c:pt idx="17227">
                  <c:v>41830.427083333336</c:v>
                </c:pt>
                <c:pt idx="17228">
                  <c:v>41830.4375</c:v>
                </c:pt>
                <c:pt idx="17229">
                  <c:v>41830.447916666664</c:v>
                </c:pt>
                <c:pt idx="17230">
                  <c:v>41830.458333333336</c:v>
                </c:pt>
                <c:pt idx="17231">
                  <c:v>41830.46875</c:v>
                </c:pt>
                <c:pt idx="17232">
                  <c:v>41830.479166666664</c:v>
                </c:pt>
                <c:pt idx="17233">
                  <c:v>41830.489583333336</c:v>
                </c:pt>
                <c:pt idx="17234">
                  <c:v>41830.5</c:v>
                </c:pt>
                <c:pt idx="17235">
                  <c:v>41830.510416666664</c:v>
                </c:pt>
                <c:pt idx="17236">
                  <c:v>41830.520833333336</c:v>
                </c:pt>
                <c:pt idx="17237">
                  <c:v>41830.53125</c:v>
                </c:pt>
                <c:pt idx="17238">
                  <c:v>41830.541666666664</c:v>
                </c:pt>
                <c:pt idx="17239">
                  <c:v>41830.552083333336</c:v>
                </c:pt>
                <c:pt idx="17240">
                  <c:v>41830.5625</c:v>
                </c:pt>
                <c:pt idx="17241">
                  <c:v>41830.572916666664</c:v>
                </c:pt>
                <c:pt idx="17242">
                  <c:v>41830.583333333336</c:v>
                </c:pt>
                <c:pt idx="17243">
                  <c:v>41830.59375</c:v>
                </c:pt>
                <c:pt idx="17244">
                  <c:v>41830.604166666664</c:v>
                </c:pt>
                <c:pt idx="17245">
                  <c:v>41830.614583333336</c:v>
                </c:pt>
                <c:pt idx="17246">
                  <c:v>41830.625</c:v>
                </c:pt>
                <c:pt idx="17247">
                  <c:v>41830.635416666664</c:v>
                </c:pt>
                <c:pt idx="17248">
                  <c:v>41830.645833333336</c:v>
                </c:pt>
                <c:pt idx="17249">
                  <c:v>41830.65625</c:v>
                </c:pt>
                <c:pt idx="17250">
                  <c:v>41830.666666666664</c:v>
                </c:pt>
                <c:pt idx="17251">
                  <c:v>41830.677083333336</c:v>
                </c:pt>
                <c:pt idx="17252">
                  <c:v>41830.6875</c:v>
                </c:pt>
                <c:pt idx="17253">
                  <c:v>41830.697916666664</c:v>
                </c:pt>
                <c:pt idx="17254">
                  <c:v>41830.708333333336</c:v>
                </c:pt>
                <c:pt idx="17255">
                  <c:v>41830.71875</c:v>
                </c:pt>
                <c:pt idx="17256">
                  <c:v>41830.729166666664</c:v>
                </c:pt>
                <c:pt idx="17257">
                  <c:v>41830.739583333336</c:v>
                </c:pt>
                <c:pt idx="17258">
                  <c:v>41830.75</c:v>
                </c:pt>
                <c:pt idx="17259">
                  <c:v>41830.760416666664</c:v>
                </c:pt>
                <c:pt idx="17260">
                  <c:v>41830.770833333336</c:v>
                </c:pt>
                <c:pt idx="17261">
                  <c:v>41830.78125</c:v>
                </c:pt>
                <c:pt idx="17262">
                  <c:v>41830.791666666664</c:v>
                </c:pt>
                <c:pt idx="17263">
                  <c:v>41830.802083333336</c:v>
                </c:pt>
                <c:pt idx="17264">
                  <c:v>41830.8125</c:v>
                </c:pt>
                <c:pt idx="17265">
                  <c:v>41830.822916666664</c:v>
                </c:pt>
                <c:pt idx="17266">
                  <c:v>41830.833333333336</c:v>
                </c:pt>
                <c:pt idx="17267">
                  <c:v>41830.84375</c:v>
                </c:pt>
                <c:pt idx="17268">
                  <c:v>41830.854166666664</c:v>
                </c:pt>
                <c:pt idx="17269">
                  <c:v>41830.864583333336</c:v>
                </c:pt>
                <c:pt idx="17270">
                  <c:v>41830.875</c:v>
                </c:pt>
                <c:pt idx="17271">
                  <c:v>41830.885416666664</c:v>
                </c:pt>
                <c:pt idx="17272">
                  <c:v>41830.895833333336</c:v>
                </c:pt>
                <c:pt idx="17273">
                  <c:v>41830.90625</c:v>
                </c:pt>
                <c:pt idx="17274">
                  <c:v>41830.916666666664</c:v>
                </c:pt>
                <c:pt idx="17275">
                  <c:v>41830.927083333336</c:v>
                </c:pt>
                <c:pt idx="17276">
                  <c:v>41830.9375</c:v>
                </c:pt>
                <c:pt idx="17277">
                  <c:v>41830.947916666664</c:v>
                </c:pt>
                <c:pt idx="17278">
                  <c:v>41830.958333333336</c:v>
                </c:pt>
                <c:pt idx="17279">
                  <c:v>41830.96875</c:v>
                </c:pt>
                <c:pt idx="17280">
                  <c:v>41830.979166666664</c:v>
                </c:pt>
                <c:pt idx="17281">
                  <c:v>41830.989583333336</c:v>
                </c:pt>
                <c:pt idx="17282">
                  <c:v>41831</c:v>
                </c:pt>
                <c:pt idx="17283">
                  <c:v>41831.010416666664</c:v>
                </c:pt>
                <c:pt idx="17284">
                  <c:v>41831.020833333336</c:v>
                </c:pt>
                <c:pt idx="17285">
                  <c:v>41831.03125</c:v>
                </c:pt>
                <c:pt idx="17286">
                  <c:v>41831.041666666664</c:v>
                </c:pt>
                <c:pt idx="17287">
                  <c:v>41831.052083333336</c:v>
                </c:pt>
                <c:pt idx="17288">
                  <c:v>41831.0625</c:v>
                </c:pt>
                <c:pt idx="17289">
                  <c:v>41831.072916666664</c:v>
                </c:pt>
                <c:pt idx="17290">
                  <c:v>41831.083333333336</c:v>
                </c:pt>
                <c:pt idx="17291">
                  <c:v>41831.09375</c:v>
                </c:pt>
                <c:pt idx="17292">
                  <c:v>41831.104166666664</c:v>
                </c:pt>
                <c:pt idx="17293">
                  <c:v>41831.114583333336</c:v>
                </c:pt>
                <c:pt idx="17294">
                  <c:v>41831.125</c:v>
                </c:pt>
                <c:pt idx="17295">
                  <c:v>41831.135416666664</c:v>
                </c:pt>
                <c:pt idx="17296">
                  <c:v>41831.145833333336</c:v>
                </c:pt>
                <c:pt idx="17297">
                  <c:v>41831.15625</c:v>
                </c:pt>
                <c:pt idx="17298">
                  <c:v>41831.166666666664</c:v>
                </c:pt>
                <c:pt idx="17299">
                  <c:v>41831.177083333336</c:v>
                </c:pt>
                <c:pt idx="17300">
                  <c:v>41831.1875</c:v>
                </c:pt>
                <c:pt idx="17301">
                  <c:v>41831.197916666664</c:v>
                </c:pt>
                <c:pt idx="17302">
                  <c:v>41831.208333333336</c:v>
                </c:pt>
                <c:pt idx="17303">
                  <c:v>41831.21875</c:v>
                </c:pt>
                <c:pt idx="17304">
                  <c:v>41831.229166666664</c:v>
                </c:pt>
                <c:pt idx="17305">
                  <c:v>41831.239583333336</c:v>
                </c:pt>
                <c:pt idx="17306">
                  <c:v>41831.25</c:v>
                </c:pt>
                <c:pt idx="17307">
                  <c:v>41831.260416666664</c:v>
                </c:pt>
                <c:pt idx="17308">
                  <c:v>41831.270833333336</c:v>
                </c:pt>
                <c:pt idx="17309">
                  <c:v>41831.28125</c:v>
                </c:pt>
                <c:pt idx="17310">
                  <c:v>41831.291666666664</c:v>
                </c:pt>
                <c:pt idx="17311">
                  <c:v>41831.302083333336</c:v>
                </c:pt>
                <c:pt idx="17312">
                  <c:v>41831.3125</c:v>
                </c:pt>
                <c:pt idx="17313">
                  <c:v>41831.322916666664</c:v>
                </c:pt>
                <c:pt idx="17314">
                  <c:v>41831.333333333336</c:v>
                </c:pt>
                <c:pt idx="17315">
                  <c:v>41831.34375</c:v>
                </c:pt>
                <c:pt idx="17316">
                  <c:v>41831.354166666664</c:v>
                </c:pt>
                <c:pt idx="17317">
                  <c:v>41831.364583333336</c:v>
                </c:pt>
                <c:pt idx="17318">
                  <c:v>41831.375</c:v>
                </c:pt>
                <c:pt idx="17319">
                  <c:v>41831.385416666664</c:v>
                </c:pt>
                <c:pt idx="17320">
                  <c:v>41831.395833333336</c:v>
                </c:pt>
                <c:pt idx="17321">
                  <c:v>41831.40625</c:v>
                </c:pt>
                <c:pt idx="17322">
                  <c:v>41831.416666666664</c:v>
                </c:pt>
                <c:pt idx="17323">
                  <c:v>41831.427083333336</c:v>
                </c:pt>
                <c:pt idx="17324">
                  <c:v>41831.4375</c:v>
                </c:pt>
                <c:pt idx="17325">
                  <c:v>41831.447916666664</c:v>
                </c:pt>
                <c:pt idx="17326">
                  <c:v>41831.458333333336</c:v>
                </c:pt>
                <c:pt idx="17327">
                  <c:v>41831.46875</c:v>
                </c:pt>
                <c:pt idx="17328">
                  <c:v>41831.479166666664</c:v>
                </c:pt>
                <c:pt idx="17329">
                  <c:v>41831.489583333336</c:v>
                </c:pt>
                <c:pt idx="17330">
                  <c:v>41831.5</c:v>
                </c:pt>
                <c:pt idx="17331">
                  <c:v>41831.510416666664</c:v>
                </c:pt>
                <c:pt idx="17332">
                  <c:v>41831.520833333336</c:v>
                </c:pt>
                <c:pt idx="17333">
                  <c:v>41831.53125</c:v>
                </c:pt>
                <c:pt idx="17334">
                  <c:v>41831.541666666664</c:v>
                </c:pt>
                <c:pt idx="17335">
                  <c:v>41831.552083333336</c:v>
                </c:pt>
                <c:pt idx="17336">
                  <c:v>41831.5625</c:v>
                </c:pt>
                <c:pt idx="17337">
                  <c:v>41831.572916666664</c:v>
                </c:pt>
                <c:pt idx="17338">
                  <c:v>41831.583333333336</c:v>
                </c:pt>
                <c:pt idx="17339">
                  <c:v>41831.59375</c:v>
                </c:pt>
                <c:pt idx="17340">
                  <c:v>41831.604166666664</c:v>
                </c:pt>
                <c:pt idx="17341">
                  <c:v>41831.614583333336</c:v>
                </c:pt>
                <c:pt idx="17342">
                  <c:v>41831.625</c:v>
                </c:pt>
                <c:pt idx="17343">
                  <c:v>41831.635416666664</c:v>
                </c:pt>
                <c:pt idx="17344">
                  <c:v>41831.645833333336</c:v>
                </c:pt>
                <c:pt idx="17345">
                  <c:v>41831.65625</c:v>
                </c:pt>
                <c:pt idx="17346">
                  <c:v>41831.666666666664</c:v>
                </c:pt>
                <c:pt idx="17347">
                  <c:v>41831.677083333336</c:v>
                </c:pt>
                <c:pt idx="17348">
                  <c:v>41831.6875</c:v>
                </c:pt>
                <c:pt idx="17349">
                  <c:v>41831.697916666664</c:v>
                </c:pt>
                <c:pt idx="17350">
                  <c:v>41831.708333333336</c:v>
                </c:pt>
                <c:pt idx="17351">
                  <c:v>41831.71875</c:v>
                </c:pt>
                <c:pt idx="17352">
                  <c:v>41831.729166666664</c:v>
                </c:pt>
                <c:pt idx="17353">
                  <c:v>41831.739583333336</c:v>
                </c:pt>
                <c:pt idx="17354">
                  <c:v>41831.75</c:v>
                </c:pt>
                <c:pt idx="17355">
                  <c:v>41831.760416666664</c:v>
                </c:pt>
                <c:pt idx="17356">
                  <c:v>41831.770833333336</c:v>
                </c:pt>
                <c:pt idx="17357">
                  <c:v>41831.78125</c:v>
                </c:pt>
                <c:pt idx="17358">
                  <c:v>41831.791666666664</c:v>
                </c:pt>
                <c:pt idx="17359">
                  <c:v>41831.802083333336</c:v>
                </c:pt>
                <c:pt idx="17360">
                  <c:v>41831.8125</c:v>
                </c:pt>
                <c:pt idx="17361">
                  <c:v>41831.822916666664</c:v>
                </c:pt>
                <c:pt idx="17362">
                  <c:v>41831.833333333336</c:v>
                </c:pt>
                <c:pt idx="17363">
                  <c:v>41831.84375</c:v>
                </c:pt>
                <c:pt idx="17364">
                  <c:v>41831.854166666664</c:v>
                </c:pt>
                <c:pt idx="17365">
                  <c:v>41831.864583333336</c:v>
                </c:pt>
                <c:pt idx="17366">
                  <c:v>41831.875</c:v>
                </c:pt>
                <c:pt idx="17367">
                  <c:v>41831.885416666664</c:v>
                </c:pt>
                <c:pt idx="17368">
                  <c:v>41831.895833333336</c:v>
                </c:pt>
                <c:pt idx="17369">
                  <c:v>41831.90625</c:v>
                </c:pt>
                <c:pt idx="17370">
                  <c:v>41831.916666666664</c:v>
                </c:pt>
                <c:pt idx="17371">
                  <c:v>41831.927083333336</c:v>
                </c:pt>
                <c:pt idx="17372">
                  <c:v>41831.9375</c:v>
                </c:pt>
                <c:pt idx="17373">
                  <c:v>41831.947916666664</c:v>
                </c:pt>
                <c:pt idx="17374">
                  <c:v>41831.958333333336</c:v>
                </c:pt>
                <c:pt idx="17375">
                  <c:v>41831.96875</c:v>
                </c:pt>
                <c:pt idx="17376">
                  <c:v>41831.979166666664</c:v>
                </c:pt>
                <c:pt idx="17377">
                  <c:v>41831.989583333336</c:v>
                </c:pt>
                <c:pt idx="17378">
                  <c:v>41832</c:v>
                </c:pt>
                <c:pt idx="17379">
                  <c:v>41832.010416666664</c:v>
                </c:pt>
                <c:pt idx="17380">
                  <c:v>41832.020833333336</c:v>
                </c:pt>
                <c:pt idx="17381">
                  <c:v>41832.03125</c:v>
                </c:pt>
                <c:pt idx="17382">
                  <c:v>41832.041666666664</c:v>
                </c:pt>
                <c:pt idx="17383">
                  <c:v>41832.052083333336</c:v>
                </c:pt>
                <c:pt idx="17384">
                  <c:v>41832.0625</c:v>
                </c:pt>
                <c:pt idx="17385">
                  <c:v>41832.072916666664</c:v>
                </c:pt>
                <c:pt idx="17386">
                  <c:v>41832.083333333336</c:v>
                </c:pt>
                <c:pt idx="17387">
                  <c:v>41832.09375</c:v>
                </c:pt>
                <c:pt idx="17388">
                  <c:v>41832.104166666664</c:v>
                </c:pt>
                <c:pt idx="17389">
                  <c:v>41832.114583333336</c:v>
                </c:pt>
                <c:pt idx="17390">
                  <c:v>41832.125</c:v>
                </c:pt>
                <c:pt idx="17391">
                  <c:v>41832.135416666664</c:v>
                </c:pt>
                <c:pt idx="17392">
                  <c:v>41832.145833333336</c:v>
                </c:pt>
                <c:pt idx="17393">
                  <c:v>41832.15625</c:v>
                </c:pt>
                <c:pt idx="17394">
                  <c:v>41832.166666666664</c:v>
                </c:pt>
                <c:pt idx="17395">
                  <c:v>41832.177083333336</c:v>
                </c:pt>
                <c:pt idx="17396">
                  <c:v>41832.1875</c:v>
                </c:pt>
                <c:pt idx="17397">
                  <c:v>41832.197916666664</c:v>
                </c:pt>
                <c:pt idx="17398">
                  <c:v>41832.208333333336</c:v>
                </c:pt>
                <c:pt idx="17399">
                  <c:v>41832.21875</c:v>
                </c:pt>
                <c:pt idx="17400">
                  <c:v>41832.229166666664</c:v>
                </c:pt>
                <c:pt idx="17401">
                  <c:v>41832.239583333336</c:v>
                </c:pt>
                <c:pt idx="17402">
                  <c:v>41832.25</c:v>
                </c:pt>
                <c:pt idx="17403">
                  <c:v>41832.260416666664</c:v>
                </c:pt>
                <c:pt idx="17404">
                  <c:v>41832.270833333336</c:v>
                </c:pt>
                <c:pt idx="17405">
                  <c:v>41832.28125</c:v>
                </c:pt>
                <c:pt idx="17406">
                  <c:v>41832.291666666664</c:v>
                </c:pt>
                <c:pt idx="17407">
                  <c:v>41832.302083333336</c:v>
                </c:pt>
                <c:pt idx="17408">
                  <c:v>41832.3125</c:v>
                </c:pt>
                <c:pt idx="17409">
                  <c:v>41832.322916666664</c:v>
                </c:pt>
                <c:pt idx="17410">
                  <c:v>41832.333333333336</c:v>
                </c:pt>
                <c:pt idx="17411">
                  <c:v>41832.34375</c:v>
                </c:pt>
                <c:pt idx="17412">
                  <c:v>41832.354166666664</c:v>
                </c:pt>
                <c:pt idx="17413">
                  <c:v>41832.364583333336</c:v>
                </c:pt>
                <c:pt idx="17414">
                  <c:v>41832.375</c:v>
                </c:pt>
                <c:pt idx="17415">
                  <c:v>41832.385416666664</c:v>
                </c:pt>
                <c:pt idx="17416">
                  <c:v>41832.395833333336</c:v>
                </c:pt>
                <c:pt idx="17417">
                  <c:v>41832.40625</c:v>
                </c:pt>
                <c:pt idx="17418">
                  <c:v>41832.416666666664</c:v>
                </c:pt>
                <c:pt idx="17419">
                  <c:v>41832.427083333336</c:v>
                </c:pt>
                <c:pt idx="17420">
                  <c:v>41832.4375</c:v>
                </c:pt>
                <c:pt idx="17421">
                  <c:v>41832.447916666664</c:v>
                </c:pt>
                <c:pt idx="17422">
                  <c:v>41832.458333333336</c:v>
                </c:pt>
                <c:pt idx="17423">
                  <c:v>41832.46875</c:v>
                </c:pt>
                <c:pt idx="17424">
                  <c:v>41832.479166666664</c:v>
                </c:pt>
                <c:pt idx="17425">
                  <c:v>41832.489583333336</c:v>
                </c:pt>
                <c:pt idx="17426">
                  <c:v>41832.5</c:v>
                </c:pt>
                <c:pt idx="17427">
                  <c:v>41832.510416666664</c:v>
                </c:pt>
                <c:pt idx="17428">
                  <c:v>41832.520833333336</c:v>
                </c:pt>
                <c:pt idx="17429">
                  <c:v>41832.53125</c:v>
                </c:pt>
                <c:pt idx="17430">
                  <c:v>41832.541666666664</c:v>
                </c:pt>
                <c:pt idx="17431">
                  <c:v>41832.552083333336</c:v>
                </c:pt>
                <c:pt idx="17432">
                  <c:v>41832.5625</c:v>
                </c:pt>
                <c:pt idx="17433">
                  <c:v>41832.572916666664</c:v>
                </c:pt>
                <c:pt idx="17434">
                  <c:v>41832.583333333336</c:v>
                </c:pt>
                <c:pt idx="17435">
                  <c:v>41832.59375</c:v>
                </c:pt>
                <c:pt idx="17436">
                  <c:v>41832.604166666664</c:v>
                </c:pt>
                <c:pt idx="17437">
                  <c:v>41832.614583333336</c:v>
                </c:pt>
                <c:pt idx="17438">
                  <c:v>41832.625</c:v>
                </c:pt>
                <c:pt idx="17439">
                  <c:v>41832.635416666664</c:v>
                </c:pt>
                <c:pt idx="17440">
                  <c:v>41832.645833333336</c:v>
                </c:pt>
                <c:pt idx="17441">
                  <c:v>41832.65625</c:v>
                </c:pt>
                <c:pt idx="17442">
                  <c:v>41832.666666666664</c:v>
                </c:pt>
                <c:pt idx="17443">
                  <c:v>41832.677083333336</c:v>
                </c:pt>
                <c:pt idx="17444">
                  <c:v>41832.6875</c:v>
                </c:pt>
                <c:pt idx="17445">
                  <c:v>41832.697916666664</c:v>
                </c:pt>
                <c:pt idx="17446">
                  <c:v>41832.708333333336</c:v>
                </c:pt>
                <c:pt idx="17447">
                  <c:v>41832.71875</c:v>
                </c:pt>
                <c:pt idx="17448">
                  <c:v>41832.729166666664</c:v>
                </c:pt>
                <c:pt idx="17449">
                  <c:v>41832.739583333336</c:v>
                </c:pt>
                <c:pt idx="17450">
                  <c:v>41832.75</c:v>
                </c:pt>
                <c:pt idx="17451">
                  <c:v>41832.760416666664</c:v>
                </c:pt>
                <c:pt idx="17452">
                  <c:v>41832.770833333336</c:v>
                </c:pt>
                <c:pt idx="17453">
                  <c:v>41832.78125</c:v>
                </c:pt>
                <c:pt idx="17454">
                  <c:v>41832.791666666664</c:v>
                </c:pt>
                <c:pt idx="17455">
                  <c:v>41832.802083333336</c:v>
                </c:pt>
                <c:pt idx="17456">
                  <c:v>41832.8125</c:v>
                </c:pt>
                <c:pt idx="17457">
                  <c:v>41832.822916666664</c:v>
                </c:pt>
                <c:pt idx="17458">
                  <c:v>41832.833333333336</c:v>
                </c:pt>
                <c:pt idx="17459">
                  <c:v>41832.84375</c:v>
                </c:pt>
                <c:pt idx="17460">
                  <c:v>41832.854166666664</c:v>
                </c:pt>
                <c:pt idx="17461">
                  <c:v>41832.864583333336</c:v>
                </c:pt>
                <c:pt idx="17462">
                  <c:v>41832.875</c:v>
                </c:pt>
                <c:pt idx="17463">
                  <c:v>41832.885416666664</c:v>
                </c:pt>
                <c:pt idx="17464">
                  <c:v>41832.895833333336</c:v>
                </c:pt>
                <c:pt idx="17465">
                  <c:v>41832.90625</c:v>
                </c:pt>
                <c:pt idx="17466">
                  <c:v>41832.916666666664</c:v>
                </c:pt>
                <c:pt idx="17467">
                  <c:v>41832.927083333336</c:v>
                </c:pt>
                <c:pt idx="17468">
                  <c:v>41832.9375</c:v>
                </c:pt>
                <c:pt idx="17469">
                  <c:v>41832.947916666664</c:v>
                </c:pt>
                <c:pt idx="17470">
                  <c:v>41832.958333333336</c:v>
                </c:pt>
                <c:pt idx="17471">
                  <c:v>41832.96875</c:v>
                </c:pt>
                <c:pt idx="17472">
                  <c:v>41832.979166666664</c:v>
                </c:pt>
                <c:pt idx="17473">
                  <c:v>41832.989583333336</c:v>
                </c:pt>
                <c:pt idx="17474">
                  <c:v>41833</c:v>
                </c:pt>
                <c:pt idx="17475">
                  <c:v>41833.010416666664</c:v>
                </c:pt>
                <c:pt idx="17476">
                  <c:v>41833.020833333336</c:v>
                </c:pt>
                <c:pt idx="17477">
                  <c:v>41833.03125</c:v>
                </c:pt>
                <c:pt idx="17478">
                  <c:v>41833.041666666664</c:v>
                </c:pt>
                <c:pt idx="17479">
                  <c:v>41833.052083333336</c:v>
                </c:pt>
                <c:pt idx="17480">
                  <c:v>41833.0625</c:v>
                </c:pt>
                <c:pt idx="17481">
                  <c:v>41833.072916666664</c:v>
                </c:pt>
                <c:pt idx="17482">
                  <c:v>41833.083333333336</c:v>
                </c:pt>
                <c:pt idx="17483">
                  <c:v>41833.09375</c:v>
                </c:pt>
                <c:pt idx="17484">
                  <c:v>41833.104166666664</c:v>
                </c:pt>
                <c:pt idx="17485">
                  <c:v>41833.114583333336</c:v>
                </c:pt>
                <c:pt idx="17486">
                  <c:v>41833.125</c:v>
                </c:pt>
                <c:pt idx="17487">
                  <c:v>41833.135416666664</c:v>
                </c:pt>
                <c:pt idx="17488">
                  <c:v>41833.145833333336</c:v>
                </c:pt>
                <c:pt idx="17489">
                  <c:v>41833.15625</c:v>
                </c:pt>
                <c:pt idx="17490">
                  <c:v>41833.166666666664</c:v>
                </c:pt>
                <c:pt idx="17491">
                  <c:v>41833.177083333336</c:v>
                </c:pt>
                <c:pt idx="17492">
                  <c:v>41833.1875</c:v>
                </c:pt>
                <c:pt idx="17493">
                  <c:v>41833.197916666664</c:v>
                </c:pt>
                <c:pt idx="17494">
                  <c:v>41833.208333333336</c:v>
                </c:pt>
                <c:pt idx="17495">
                  <c:v>41833.21875</c:v>
                </c:pt>
                <c:pt idx="17496">
                  <c:v>41833.229166666664</c:v>
                </c:pt>
                <c:pt idx="17497">
                  <c:v>41833.239583333336</c:v>
                </c:pt>
                <c:pt idx="17498">
                  <c:v>41833.25</c:v>
                </c:pt>
                <c:pt idx="17499">
                  <c:v>41833.260416666664</c:v>
                </c:pt>
                <c:pt idx="17500">
                  <c:v>41833.270833333336</c:v>
                </c:pt>
                <c:pt idx="17501">
                  <c:v>41833.28125</c:v>
                </c:pt>
                <c:pt idx="17502">
                  <c:v>41833.291666666664</c:v>
                </c:pt>
                <c:pt idx="17503">
                  <c:v>41833.302083333336</c:v>
                </c:pt>
                <c:pt idx="17504">
                  <c:v>41833.3125</c:v>
                </c:pt>
                <c:pt idx="17505">
                  <c:v>41833.322916666664</c:v>
                </c:pt>
                <c:pt idx="17506">
                  <c:v>41833.333333333336</c:v>
                </c:pt>
                <c:pt idx="17507">
                  <c:v>41833.34375</c:v>
                </c:pt>
                <c:pt idx="17508">
                  <c:v>41833.354166666664</c:v>
                </c:pt>
                <c:pt idx="17509">
                  <c:v>41833.364583333336</c:v>
                </c:pt>
                <c:pt idx="17510">
                  <c:v>41833.375</c:v>
                </c:pt>
                <c:pt idx="17511">
                  <c:v>41833.385416666664</c:v>
                </c:pt>
                <c:pt idx="17512">
                  <c:v>41833.395833333336</c:v>
                </c:pt>
                <c:pt idx="17513">
                  <c:v>41833.40625</c:v>
                </c:pt>
                <c:pt idx="17514">
                  <c:v>41833.416666666664</c:v>
                </c:pt>
                <c:pt idx="17515">
                  <c:v>41833.427083333336</c:v>
                </c:pt>
                <c:pt idx="17516">
                  <c:v>41833.4375</c:v>
                </c:pt>
                <c:pt idx="17517">
                  <c:v>41833.447916666664</c:v>
                </c:pt>
                <c:pt idx="17518">
                  <c:v>41833.458333333336</c:v>
                </c:pt>
                <c:pt idx="17519">
                  <c:v>41833.46875</c:v>
                </c:pt>
                <c:pt idx="17520">
                  <c:v>41833.479166666664</c:v>
                </c:pt>
                <c:pt idx="17521">
                  <c:v>41833.489583333336</c:v>
                </c:pt>
                <c:pt idx="17522">
                  <c:v>41833.5</c:v>
                </c:pt>
                <c:pt idx="17523">
                  <c:v>41833.510416666664</c:v>
                </c:pt>
                <c:pt idx="17524">
                  <c:v>41833.520833333336</c:v>
                </c:pt>
                <c:pt idx="17525">
                  <c:v>41833.53125</c:v>
                </c:pt>
                <c:pt idx="17526">
                  <c:v>41833.541666666664</c:v>
                </c:pt>
                <c:pt idx="17527">
                  <c:v>41833.552083333336</c:v>
                </c:pt>
                <c:pt idx="17528">
                  <c:v>41833.5625</c:v>
                </c:pt>
                <c:pt idx="17529">
                  <c:v>41833.572916666664</c:v>
                </c:pt>
                <c:pt idx="17530">
                  <c:v>41833.583333333336</c:v>
                </c:pt>
                <c:pt idx="17531">
                  <c:v>41833.59375</c:v>
                </c:pt>
                <c:pt idx="17532">
                  <c:v>41833.604166666664</c:v>
                </c:pt>
                <c:pt idx="17533">
                  <c:v>41833.614583333336</c:v>
                </c:pt>
                <c:pt idx="17534">
                  <c:v>41833.625</c:v>
                </c:pt>
                <c:pt idx="17535">
                  <c:v>41833.635416666664</c:v>
                </c:pt>
                <c:pt idx="17536">
                  <c:v>41833.645833333336</c:v>
                </c:pt>
                <c:pt idx="17537">
                  <c:v>41833.65625</c:v>
                </c:pt>
                <c:pt idx="17538">
                  <c:v>41833.666666666664</c:v>
                </c:pt>
                <c:pt idx="17539">
                  <c:v>41833.677083333336</c:v>
                </c:pt>
                <c:pt idx="17540">
                  <c:v>41833.6875</c:v>
                </c:pt>
                <c:pt idx="17541">
                  <c:v>41833.697916666664</c:v>
                </c:pt>
                <c:pt idx="17542">
                  <c:v>41833.708333333336</c:v>
                </c:pt>
                <c:pt idx="17543">
                  <c:v>41833.71875</c:v>
                </c:pt>
                <c:pt idx="17544">
                  <c:v>41833.729166666664</c:v>
                </c:pt>
                <c:pt idx="17545">
                  <c:v>41833.739583333336</c:v>
                </c:pt>
                <c:pt idx="17546">
                  <c:v>41833.75</c:v>
                </c:pt>
                <c:pt idx="17547">
                  <c:v>41833.760416666664</c:v>
                </c:pt>
                <c:pt idx="17548">
                  <c:v>41833.770833333336</c:v>
                </c:pt>
                <c:pt idx="17549">
                  <c:v>41833.78125</c:v>
                </c:pt>
                <c:pt idx="17550">
                  <c:v>41833.791666666664</c:v>
                </c:pt>
                <c:pt idx="17551">
                  <c:v>41833.802083333336</c:v>
                </c:pt>
                <c:pt idx="17552">
                  <c:v>41833.8125</c:v>
                </c:pt>
                <c:pt idx="17553">
                  <c:v>41833.822916666664</c:v>
                </c:pt>
                <c:pt idx="17554">
                  <c:v>41833.833333333336</c:v>
                </c:pt>
                <c:pt idx="17555">
                  <c:v>41833.84375</c:v>
                </c:pt>
                <c:pt idx="17556">
                  <c:v>41833.854166666664</c:v>
                </c:pt>
                <c:pt idx="17557">
                  <c:v>41833.864583333336</c:v>
                </c:pt>
                <c:pt idx="17558">
                  <c:v>41833.875</c:v>
                </c:pt>
                <c:pt idx="17559">
                  <c:v>41833.885416666664</c:v>
                </c:pt>
                <c:pt idx="17560">
                  <c:v>41833.895833333336</c:v>
                </c:pt>
                <c:pt idx="17561">
                  <c:v>41833.90625</c:v>
                </c:pt>
                <c:pt idx="17562">
                  <c:v>41833.916666666664</c:v>
                </c:pt>
                <c:pt idx="17563">
                  <c:v>41833.927083333336</c:v>
                </c:pt>
                <c:pt idx="17564">
                  <c:v>41833.9375</c:v>
                </c:pt>
                <c:pt idx="17565">
                  <c:v>41833.947916666664</c:v>
                </c:pt>
                <c:pt idx="17566">
                  <c:v>41833.958333333336</c:v>
                </c:pt>
                <c:pt idx="17567">
                  <c:v>41833.96875</c:v>
                </c:pt>
                <c:pt idx="17568">
                  <c:v>41833.979166666664</c:v>
                </c:pt>
                <c:pt idx="17569">
                  <c:v>41833.989583333336</c:v>
                </c:pt>
                <c:pt idx="17570">
                  <c:v>41834</c:v>
                </c:pt>
                <c:pt idx="17571">
                  <c:v>41834.010416666664</c:v>
                </c:pt>
                <c:pt idx="17572">
                  <c:v>41834.020833333336</c:v>
                </c:pt>
                <c:pt idx="17573">
                  <c:v>41834.03125</c:v>
                </c:pt>
                <c:pt idx="17574">
                  <c:v>41834.041666666664</c:v>
                </c:pt>
                <c:pt idx="17575">
                  <c:v>41834.052083333336</c:v>
                </c:pt>
                <c:pt idx="17576">
                  <c:v>41834.0625</c:v>
                </c:pt>
                <c:pt idx="17577">
                  <c:v>41834.072916666664</c:v>
                </c:pt>
                <c:pt idx="17578">
                  <c:v>41834.083333333336</c:v>
                </c:pt>
                <c:pt idx="17579">
                  <c:v>41834.09375</c:v>
                </c:pt>
                <c:pt idx="17580">
                  <c:v>41834.104166666664</c:v>
                </c:pt>
                <c:pt idx="17581">
                  <c:v>41834.114583333336</c:v>
                </c:pt>
                <c:pt idx="17582">
                  <c:v>41834.125</c:v>
                </c:pt>
                <c:pt idx="17583">
                  <c:v>41834.135416666664</c:v>
                </c:pt>
                <c:pt idx="17584">
                  <c:v>41834.145833333336</c:v>
                </c:pt>
                <c:pt idx="17585">
                  <c:v>41834.15625</c:v>
                </c:pt>
                <c:pt idx="17586">
                  <c:v>41834.166666666664</c:v>
                </c:pt>
                <c:pt idx="17587">
                  <c:v>41834.177083333336</c:v>
                </c:pt>
                <c:pt idx="17588">
                  <c:v>41834.1875</c:v>
                </c:pt>
                <c:pt idx="17589">
                  <c:v>41834.197916666664</c:v>
                </c:pt>
                <c:pt idx="17590">
                  <c:v>41834.208333333336</c:v>
                </c:pt>
                <c:pt idx="17591">
                  <c:v>41834.21875</c:v>
                </c:pt>
                <c:pt idx="17592">
                  <c:v>41834.229166666664</c:v>
                </c:pt>
                <c:pt idx="17593">
                  <c:v>41834.239583333336</c:v>
                </c:pt>
                <c:pt idx="17594">
                  <c:v>41834.25</c:v>
                </c:pt>
                <c:pt idx="17595">
                  <c:v>41834.260416666664</c:v>
                </c:pt>
                <c:pt idx="17596">
                  <c:v>41834.270833333336</c:v>
                </c:pt>
                <c:pt idx="17597">
                  <c:v>41834.28125</c:v>
                </c:pt>
                <c:pt idx="17598">
                  <c:v>41834.291666666664</c:v>
                </c:pt>
                <c:pt idx="17599">
                  <c:v>41834.302083333336</c:v>
                </c:pt>
                <c:pt idx="17600">
                  <c:v>41834.3125</c:v>
                </c:pt>
                <c:pt idx="17601">
                  <c:v>41834.322916666664</c:v>
                </c:pt>
                <c:pt idx="17602">
                  <c:v>41834.333333333336</c:v>
                </c:pt>
                <c:pt idx="17603">
                  <c:v>41834.34375</c:v>
                </c:pt>
                <c:pt idx="17604">
                  <c:v>41834.354166666664</c:v>
                </c:pt>
                <c:pt idx="17605">
                  <c:v>41834.364583333336</c:v>
                </c:pt>
                <c:pt idx="17606">
                  <c:v>41834.375</c:v>
                </c:pt>
                <c:pt idx="17607">
                  <c:v>41834.385416666664</c:v>
                </c:pt>
                <c:pt idx="17608">
                  <c:v>41834.395833333336</c:v>
                </c:pt>
                <c:pt idx="17609">
                  <c:v>41834.40625</c:v>
                </c:pt>
                <c:pt idx="17610">
                  <c:v>41834.416666666664</c:v>
                </c:pt>
                <c:pt idx="17611">
                  <c:v>41834.427083333336</c:v>
                </c:pt>
                <c:pt idx="17612">
                  <c:v>41834.4375</c:v>
                </c:pt>
                <c:pt idx="17613">
                  <c:v>41834.447916666664</c:v>
                </c:pt>
                <c:pt idx="17614">
                  <c:v>41834.458333333336</c:v>
                </c:pt>
                <c:pt idx="17615">
                  <c:v>41834.46875</c:v>
                </c:pt>
                <c:pt idx="17616">
                  <c:v>41834.479166666664</c:v>
                </c:pt>
                <c:pt idx="17617">
                  <c:v>41834.489583333336</c:v>
                </c:pt>
                <c:pt idx="17618">
                  <c:v>41834.5</c:v>
                </c:pt>
                <c:pt idx="17619">
                  <c:v>41834.510416666664</c:v>
                </c:pt>
                <c:pt idx="17620">
                  <c:v>41834.520833333336</c:v>
                </c:pt>
                <c:pt idx="17621">
                  <c:v>41834.53125</c:v>
                </c:pt>
                <c:pt idx="17622">
                  <c:v>41834.541666666664</c:v>
                </c:pt>
                <c:pt idx="17623">
                  <c:v>41834.552083333336</c:v>
                </c:pt>
                <c:pt idx="17624">
                  <c:v>41834.5625</c:v>
                </c:pt>
                <c:pt idx="17625">
                  <c:v>41834.572916666664</c:v>
                </c:pt>
                <c:pt idx="17626">
                  <c:v>41834.583333333336</c:v>
                </c:pt>
                <c:pt idx="17627">
                  <c:v>41834.59375</c:v>
                </c:pt>
                <c:pt idx="17628">
                  <c:v>41834.604166666664</c:v>
                </c:pt>
                <c:pt idx="17629">
                  <c:v>41834.614583333336</c:v>
                </c:pt>
                <c:pt idx="17630">
                  <c:v>41834.625</c:v>
                </c:pt>
                <c:pt idx="17631">
                  <c:v>41834.635416666664</c:v>
                </c:pt>
                <c:pt idx="17632">
                  <c:v>41834.645833333336</c:v>
                </c:pt>
                <c:pt idx="17633">
                  <c:v>41834.65625</c:v>
                </c:pt>
                <c:pt idx="17634">
                  <c:v>41834.666666666664</c:v>
                </c:pt>
                <c:pt idx="17635">
                  <c:v>41834.677083333336</c:v>
                </c:pt>
                <c:pt idx="17636">
                  <c:v>41834.6875</c:v>
                </c:pt>
                <c:pt idx="17637">
                  <c:v>41834.697916666664</c:v>
                </c:pt>
                <c:pt idx="17638">
                  <c:v>41834.708333333336</c:v>
                </c:pt>
                <c:pt idx="17639">
                  <c:v>41834.71875</c:v>
                </c:pt>
                <c:pt idx="17640">
                  <c:v>41834.729166666664</c:v>
                </c:pt>
                <c:pt idx="17641">
                  <c:v>41834.739583333336</c:v>
                </c:pt>
                <c:pt idx="17642">
                  <c:v>41834.75</c:v>
                </c:pt>
                <c:pt idx="17643">
                  <c:v>41834.760416666664</c:v>
                </c:pt>
                <c:pt idx="17644">
                  <c:v>41834.770833333336</c:v>
                </c:pt>
                <c:pt idx="17645">
                  <c:v>41834.78125</c:v>
                </c:pt>
                <c:pt idx="17646">
                  <c:v>41834.791666666664</c:v>
                </c:pt>
                <c:pt idx="17647">
                  <c:v>41834.802083333336</c:v>
                </c:pt>
                <c:pt idx="17648">
                  <c:v>41834.8125</c:v>
                </c:pt>
                <c:pt idx="17649">
                  <c:v>41834.822916666664</c:v>
                </c:pt>
                <c:pt idx="17650">
                  <c:v>41834.833333333336</c:v>
                </c:pt>
                <c:pt idx="17651">
                  <c:v>41834.84375</c:v>
                </c:pt>
                <c:pt idx="17652">
                  <c:v>41834.854166666664</c:v>
                </c:pt>
                <c:pt idx="17653">
                  <c:v>41834.864583333336</c:v>
                </c:pt>
                <c:pt idx="17654">
                  <c:v>41834.875</c:v>
                </c:pt>
                <c:pt idx="17655">
                  <c:v>41834.885416666664</c:v>
                </c:pt>
                <c:pt idx="17656">
                  <c:v>41834.895833333336</c:v>
                </c:pt>
                <c:pt idx="17657">
                  <c:v>41834.90625</c:v>
                </c:pt>
                <c:pt idx="17658">
                  <c:v>41834.916666666664</c:v>
                </c:pt>
                <c:pt idx="17659">
                  <c:v>41834.927083333336</c:v>
                </c:pt>
                <c:pt idx="17660">
                  <c:v>41834.9375</c:v>
                </c:pt>
                <c:pt idx="17661">
                  <c:v>41834.947916666664</c:v>
                </c:pt>
                <c:pt idx="17662">
                  <c:v>41834.958333333336</c:v>
                </c:pt>
                <c:pt idx="17663">
                  <c:v>41834.96875</c:v>
                </c:pt>
                <c:pt idx="17664">
                  <c:v>41834.979166666664</c:v>
                </c:pt>
                <c:pt idx="17665">
                  <c:v>41834.989583333336</c:v>
                </c:pt>
                <c:pt idx="17666">
                  <c:v>41835</c:v>
                </c:pt>
                <c:pt idx="17667">
                  <c:v>41835.010416666664</c:v>
                </c:pt>
                <c:pt idx="17668">
                  <c:v>41835.020833333336</c:v>
                </c:pt>
                <c:pt idx="17669">
                  <c:v>41835.03125</c:v>
                </c:pt>
                <c:pt idx="17670">
                  <c:v>41835.041666666664</c:v>
                </c:pt>
                <c:pt idx="17671">
                  <c:v>41835.052083333336</c:v>
                </c:pt>
                <c:pt idx="17672">
                  <c:v>41835.0625</c:v>
                </c:pt>
                <c:pt idx="17673">
                  <c:v>41835.072916666664</c:v>
                </c:pt>
                <c:pt idx="17674">
                  <c:v>41835.083333333336</c:v>
                </c:pt>
                <c:pt idx="17675">
                  <c:v>41835.09375</c:v>
                </c:pt>
                <c:pt idx="17676">
                  <c:v>41835.104166666664</c:v>
                </c:pt>
                <c:pt idx="17677">
                  <c:v>41835.114583333336</c:v>
                </c:pt>
                <c:pt idx="17678">
                  <c:v>41835.125</c:v>
                </c:pt>
                <c:pt idx="17679">
                  <c:v>41835.135416666664</c:v>
                </c:pt>
                <c:pt idx="17680">
                  <c:v>41835.145833333336</c:v>
                </c:pt>
                <c:pt idx="17681">
                  <c:v>41835.15625</c:v>
                </c:pt>
                <c:pt idx="17682">
                  <c:v>41835.166666666664</c:v>
                </c:pt>
                <c:pt idx="17683">
                  <c:v>41835.177083333336</c:v>
                </c:pt>
                <c:pt idx="17684">
                  <c:v>41835.1875</c:v>
                </c:pt>
                <c:pt idx="17685">
                  <c:v>41835.197916666664</c:v>
                </c:pt>
                <c:pt idx="17686">
                  <c:v>41835.208333333336</c:v>
                </c:pt>
                <c:pt idx="17687">
                  <c:v>41835.21875</c:v>
                </c:pt>
                <c:pt idx="17688">
                  <c:v>41835.229166666664</c:v>
                </c:pt>
                <c:pt idx="17689">
                  <c:v>41835.239583333336</c:v>
                </c:pt>
                <c:pt idx="17690">
                  <c:v>41835.25</c:v>
                </c:pt>
                <c:pt idx="17691">
                  <c:v>41835.260416666664</c:v>
                </c:pt>
                <c:pt idx="17692">
                  <c:v>41835.270833333336</c:v>
                </c:pt>
                <c:pt idx="17693">
                  <c:v>41835.28125</c:v>
                </c:pt>
                <c:pt idx="17694">
                  <c:v>41835.291666666664</c:v>
                </c:pt>
                <c:pt idx="17695">
                  <c:v>41835.302083333336</c:v>
                </c:pt>
                <c:pt idx="17696">
                  <c:v>41835.3125</c:v>
                </c:pt>
                <c:pt idx="17697">
                  <c:v>41835.322916666664</c:v>
                </c:pt>
                <c:pt idx="17698">
                  <c:v>41835.333333333336</c:v>
                </c:pt>
                <c:pt idx="17699">
                  <c:v>41835.34375</c:v>
                </c:pt>
                <c:pt idx="17700">
                  <c:v>41835.354166666664</c:v>
                </c:pt>
                <c:pt idx="17701">
                  <c:v>41835.364583333336</c:v>
                </c:pt>
                <c:pt idx="17702">
                  <c:v>41835.375</c:v>
                </c:pt>
                <c:pt idx="17703">
                  <c:v>41835.385416666664</c:v>
                </c:pt>
                <c:pt idx="17704">
                  <c:v>41835.395833333336</c:v>
                </c:pt>
                <c:pt idx="17705">
                  <c:v>41835.40625</c:v>
                </c:pt>
                <c:pt idx="17706">
                  <c:v>41835.416666666664</c:v>
                </c:pt>
                <c:pt idx="17707">
                  <c:v>41835.427083333336</c:v>
                </c:pt>
                <c:pt idx="17708">
                  <c:v>41835.4375</c:v>
                </c:pt>
                <c:pt idx="17709">
                  <c:v>41835.447916666664</c:v>
                </c:pt>
                <c:pt idx="17710">
                  <c:v>41835.458333333336</c:v>
                </c:pt>
                <c:pt idx="17711">
                  <c:v>41835.46875</c:v>
                </c:pt>
                <c:pt idx="17712">
                  <c:v>41835.479166666664</c:v>
                </c:pt>
                <c:pt idx="17713">
                  <c:v>41835.489583333336</c:v>
                </c:pt>
                <c:pt idx="17714">
                  <c:v>41835.5</c:v>
                </c:pt>
                <c:pt idx="17715">
                  <c:v>41835.510416666664</c:v>
                </c:pt>
                <c:pt idx="17716">
                  <c:v>41835.520833333336</c:v>
                </c:pt>
                <c:pt idx="17717">
                  <c:v>41835.53125</c:v>
                </c:pt>
                <c:pt idx="17718">
                  <c:v>41835.541666666664</c:v>
                </c:pt>
                <c:pt idx="17719">
                  <c:v>41835.552083333336</c:v>
                </c:pt>
                <c:pt idx="17720">
                  <c:v>41835.5625</c:v>
                </c:pt>
                <c:pt idx="17721">
                  <c:v>41835.572916666664</c:v>
                </c:pt>
                <c:pt idx="17722">
                  <c:v>41835.583333333336</c:v>
                </c:pt>
                <c:pt idx="17723">
                  <c:v>41835.59375</c:v>
                </c:pt>
                <c:pt idx="17724">
                  <c:v>41835.604166666664</c:v>
                </c:pt>
                <c:pt idx="17725">
                  <c:v>41835.614583333336</c:v>
                </c:pt>
                <c:pt idx="17726">
                  <c:v>41835.625</c:v>
                </c:pt>
                <c:pt idx="17727">
                  <c:v>41835.635416666664</c:v>
                </c:pt>
                <c:pt idx="17728">
                  <c:v>41835.645833333336</c:v>
                </c:pt>
                <c:pt idx="17729">
                  <c:v>41835.65625</c:v>
                </c:pt>
                <c:pt idx="17730">
                  <c:v>41835.666666666664</c:v>
                </c:pt>
                <c:pt idx="17731">
                  <c:v>41835.677083333336</c:v>
                </c:pt>
                <c:pt idx="17732">
                  <c:v>41835.6875</c:v>
                </c:pt>
                <c:pt idx="17733">
                  <c:v>41835.697916666664</c:v>
                </c:pt>
                <c:pt idx="17734">
                  <c:v>41835.708333333336</c:v>
                </c:pt>
                <c:pt idx="17735">
                  <c:v>41835.71875</c:v>
                </c:pt>
                <c:pt idx="17736">
                  <c:v>41835.729166666664</c:v>
                </c:pt>
                <c:pt idx="17737">
                  <c:v>41835.739583333336</c:v>
                </c:pt>
                <c:pt idx="17738">
                  <c:v>41835.75</c:v>
                </c:pt>
                <c:pt idx="17739">
                  <c:v>41835.760416666664</c:v>
                </c:pt>
                <c:pt idx="17740">
                  <c:v>41835.770833333336</c:v>
                </c:pt>
                <c:pt idx="17741">
                  <c:v>41835.78125</c:v>
                </c:pt>
                <c:pt idx="17742">
                  <c:v>41835.791666666664</c:v>
                </c:pt>
                <c:pt idx="17743">
                  <c:v>41835.802083333336</c:v>
                </c:pt>
                <c:pt idx="17744">
                  <c:v>41835.8125</c:v>
                </c:pt>
                <c:pt idx="17745">
                  <c:v>41835.822916666664</c:v>
                </c:pt>
                <c:pt idx="17746">
                  <c:v>41835.833333333336</c:v>
                </c:pt>
                <c:pt idx="17747">
                  <c:v>41835.84375</c:v>
                </c:pt>
                <c:pt idx="17748">
                  <c:v>41835.854166666664</c:v>
                </c:pt>
                <c:pt idx="17749">
                  <c:v>41835.864583333336</c:v>
                </c:pt>
                <c:pt idx="17750">
                  <c:v>41835.875</c:v>
                </c:pt>
                <c:pt idx="17751">
                  <c:v>41835.885416666664</c:v>
                </c:pt>
                <c:pt idx="17752">
                  <c:v>41835.895833333336</c:v>
                </c:pt>
                <c:pt idx="17753">
                  <c:v>41835.90625</c:v>
                </c:pt>
                <c:pt idx="17754">
                  <c:v>41835.916666666664</c:v>
                </c:pt>
                <c:pt idx="17755">
                  <c:v>41835.927083333336</c:v>
                </c:pt>
                <c:pt idx="17756">
                  <c:v>41835.9375</c:v>
                </c:pt>
                <c:pt idx="17757">
                  <c:v>41835.947916666664</c:v>
                </c:pt>
                <c:pt idx="17758">
                  <c:v>41835.958333333336</c:v>
                </c:pt>
                <c:pt idx="17759">
                  <c:v>41835.96875</c:v>
                </c:pt>
                <c:pt idx="17760">
                  <c:v>41835.979166666664</c:v>
                </c:pt>
                <c:pt idx="17761">
                  <c:v>41835.989583333336</c:v>
                </c:pt>
                <c:pt idx="17762">
                  <c:v>41836</c:v>
                </c:pt>
                <c:pt idx="17763">
                  <c:v>41836.010416666664</c:v>
                </c:pt>
                <c:pt idx="17764">
                  <c:v>41836.020833333336</c:v>
                </c:pt>
                <c:pt idx="17765">
                  <c:v>41836.03125</c:v>
                </c:pt>
                <c:pt idx="17766">
                  <c:v>41836.041666666664</c:v>
                </c:pt>
                <c:pt idx="17767">
                  <c:v>41836.052083333336</c:v>
                </c:pt>
                <c:pt idx="17768">
                  <c:v>41836.0625</c:v>
                </c:pt>
                <c:pt idx="17769">
                  <c:v>41836.072916666664</c:v>
                </c:pt>
                <c:pt idx="17770">
                  <c:v>41836.083333333336</c:v>
                </c:pt>
                <c:pt idx="17771">
                  <c:v>41836.09375</c:v>
                </c:pt>
                <c:pt idx="17772">
                  <c:v>41836.104166666664</c:v>
                </c:pt>
                <c:pt idx="17773">
                  <c:v>41836.114583333336</c:v>
                </c:pt>
                <c:pt idx="17774">
                  <c:v>41836.125</c:v>
                </c:pt>
                <c:pt idx="17775">
                  <c:v>41836.135416666664</c:v>
                </c:pt>
                <c:pt idx="17776">
                  <c:v>41836.145833333336</c:v>
                </c:pt>
                <c:pt idx="17777">
                  <c:v>41836.15625</c:v>
                </c:pt>
                <c:pt idx="17778">
                  <c:v>41836.166666666664</c:v>
                </c:pt>
                <c:pt idx="17779">
                  <c:v>41836.177083333336</c:v>
                </c:pt>
                <c:pt idx="17780">
                  <c:v>41836.1875</c:v>
                </c:pt>
                <c:pt idx="17781">
                  <c:v>41836.197916666664</c:v>
                </c:pt>
                <c:pt idx="17782">
                  <c:v>41836.208333333336</c:v>
                </c:pt>
                <c:pt idx="17783">
                  <c:v>41836.21875</c:v>
                </c:pt>
                <c:pt idx="17784">
                  <c:v>41836.229166666664</c:v>
                </c:pt>
                <c:pt idx="17785">
                  <c:v>41836.239583333336</c:v>
                </c:pt>
                <c:pt idx="17786">
                  <c:v>41836.25</c:v>
                </c:pt>
                <c:pt idx="17787">
                  <c:v>41836.260416666664</c:v>
                </c:pt>
                <c:pt idx="17788">
                  <c:v>41836.270833333336</c:v>
                </c:pt>
                <c:pt idx="17789">
                  <c:v>41836.28125</c:v>
                </c:pt>
                <c:pt idx="17790">
                  <c:v>41836.291666666664</c:v>
                </c:pt>
                <c:pt idx="17791">
                  <c:v>41836.302083333336</c:v>
                </c:pt>
                <c:pt idx="17792">
                  <c:v>41836.3125</c:v>
                </c:pt>
                <c:pt idx="17793">
                  <c:v>41836.322916666664</c:v>
                </c:pt>
                <c:pt idx="17794">
                  <c:v>41836.333333333336</c:v>
                </c:pt>
                <c:pt idx="17795">
                  <c:v>41836.34375</c:v>
                </c:pt>
                <c:pt idx="17796">
                  <c:v>41836.354166666664</c:v>
                </c:pt>
                <c:pt idx="17797">
                  <c:v>41836.364583333336</c:v>
                </c:pt>
                <c:pt idx="17798">
                  <c:v>41836.375</c:v>
                </c:pt>
                <c:pt idx="17799">
                  <c:v>41836.385416666664</c:v>
                </c:pt>
                <c:pt idx="17800">
                  <c:v>41836.395833333336</c:v>
                </c:pt>
                <c:pt idx="17801">
                  <c:v>41836.40625</c:v>
                </c:pt>
                <c:pt idx="17802">
                  <c:v>41836.416666666664</c:v>
                </c:pt>
                <c:pt idx="17803">
                  <c:v>41836.427083333336</c:v>
                </c:pt>
                <c:pt idx="17804">
                  <c:v>41836.4375</c:v>
                </c:pt>
                <c:pt idx="17805">
                  <c:v>41836.447916666664</c:v>
                </c:pt>
                <c:pt idx="17806">
                  <c:v>41836.458333333336</c:v>
                </c:pt>
                <c:pt idx="17807">
                  <c:v>41836.46875</c:v>
                </c:pt>
                <c:pt idx="17808">
                  <c:v>41836.479166666664</c:v>
                </c:pt>
                <c:pt idx="17809">
                  <c:v>41836.489583333336</c:v>
                </c:pt>
                <c:pt idx="17810">
                  <c:v>41836.5</c:v>
                </c:pt>
                <c:pt idx="17811">
                  <c:v>41836.510416666664</c:v>
                </c:pt>
                <c:pt idx="17812">
                  <c:v>41836.520833333336</c:v>
                </c:pt>
                <c:pt idx="17813">
                  <c:v>41836.53125</c:v>
                </c:pt>
                <c:pt idx="17814">
                  <c:v>41836.541666666664</c:v>
                </c:pt>
                <c:pt idx="17815">
                  <c:v>41836.552083333336</c:v>
                </c:pt>
                <c:pt idx="17816">
                  <c:v>41836.5625</c:v>
                </c:pt>
                <c:pt idx="17817">
                  <c:v>41836.572916666664</c:v>
                </c:pt>
                <c:pt idx="17818">
                  <c:v>41836.583333333336</c:v>
                </c:pt>
                <c:pt idx="17819">
                  <c:v>41836.59375</c:v>
                </c:pt>
                <c:pt idx="17820">
                  <c:v>41836.604166666664</c:v>
                </c:pt>
                <c:pt idx="17821">
                  <c:v>41836.614583333336</c:v>
                </c:pt>
                <c:pt idx="17822">
                  <c:v>41836.625</c:v>
                </c:pt>
                <c:pt idx="17823">
                  <c:v>41836.635416666664</c:v>
                </c:pt>
                <c:pt idx="17824">
                  <c:v>41836.645833333336</c:v>
                </c:pt>
                <c:pt idx="17825">
                  <c:v>41836.65625</c:v>
                </c:pt>
                <c:pt idx="17826">
                  <c:v>41836.666666666664</c:v>
                </c:pt>
                <c:pt idx="17827">
                  <c:v>41836.677083333336</c:v>
                </c:pt>
                <c:pt idx="17828">
                  <c:v>41836.6875</c:v>
                </c:pt>
                <c:pt idx="17829">
                  <c:v>41836.697916666664</c:v>
                </c:pt>
                <c:pt idx="17830">
                  <c:v>41836.708333333336</c:v>
                </c:pt>
                <c:pt idx="17831">
                  <c:v>41836.71875</c:v>
                </c:pt>
                <c:pt idx="17832">
                  <c:v>41836.729166666664</c:v>
                </c:pt>
                <c:pt idx="17833">
                  <c:v>41836.739583333336</c:v>
                </c:pt>
                <c:pt idx="17834">
                  <c:v>41836.75</c:v>
                </c:pt>
                <c:pt idx="17835">
                  <c:v>41836.760416666664</c:v>
                </c:pt>
                <c:pt idx="17836">
                  <c:v>41836.770833333336</c:v>
                </c:pt>
                <c:pt idx="17837">
                  <c:v>41836.78125</c:v>
                </c:pt>
                <c:pt idx="17838">
                  <c:v>41836.791666666664</c:v>
                </c:pt>
                <c:pt idx="17839">
                  <c:v>41836.802083333336</c:v>
                </c:pt>
                <c:pt idx="17840">
                  <c:v>41836.8125</c:v>
                </c:pt>
                <c:pt idx="17841">
                  <c:v>41836.822916666664</c:v>
                </c:pt>
                <c:pt idx="17842">
                  <c:v>41836.833333333336</c:v>
                </c:pt>
                <c:pt idx="17843">
                  <c:v>41836.84375</c:v>
                </c:pt>
                <c:pt idx="17844">
                  <c:v>41836.854166666664</c:v>
                </c:pt>
                <c:pt idx="17845">
                  <c:v>41836.864583333336</c:v>
                </c:pt>
                <c:pt idx="17846">
                  <c:v>41836.875</c:v>
                </c:pt>
                <c:pt idx="17847">
                  <c:v>41836.885416666664</c:v>
                </c:pt>
                <c:pt idx="17848">
                  <c:v>41836.895833333336</c:v>
                </c:pt>
                <c:pt idx="17849">
                  <c:v>41836.90625</c:v>
                </c:pt>
                <c:pt idx="17850">
                  <c:v>41836.916666666664</c:v>
                </c:pt>
                <c:pt idx="17851">
                  <c:v>41836.927083333336</c:v>
                </c:pt>
                <c:pt idx="17852">
                  <c:v>41836.9375</c:v>
                </c:pt>
                <c:pt idx="17853">
                  <c:v>41836.947916666664</c:v>
                </c:pt>
                <c:pt idx="17854">
                  <c:v>41836.958333333336</c:v>
                </c:pt>
                <c:pt idx="17855">
                  <c:v>41836.96875</c:v>
                </c:pt>
                <c:pt idx="17856">
                  <c:v>41836.979166666664</c:v>
                </c:pt>
                <c:pt idx="17857">
                  <c:v>41836.989583333336</c:v>
                </c:pt>
                <c:pt idx="17858">
                  <c:v>41837</c:v>
                </c:pt>
                <c:pt idx="17859">
                  <c:v>41837.010416666664</c:v>
                </c:pt>
                <c:pt idx="17860">
                  <c:v>41837.020833333336</c:v>
                </c:pt>
                <c:pt idx="17861">
                  <c:v>41837.03125</c:v>
                </c:pt>
                <c:pt idx="17862">
                  <c:v>41837.041666666664</c:v>
                </c:pt>
                <c:pt idx="17863">
                  <c:v>41837.052083333336</c:v>
                </c:pt>
                <c:pt idx="17864">
                  <c:v>41837.0625</c:v>
                </c:pt>
                <c:pt idx="17865">
                  <c:v>41837.072916666664</c:v>
                </c:pt>
                <c:pt idx="17866">
                  <c:v>41837.083333333336</c:v>
                </c:pt>
                <c:pt idx="17867">
                  <c:v>41837.09375</c:v>
                </c:pt>
                <c:pt idx="17868">
                  <c:v>41837.104166666664</c:v>
                </c:pt>
                <c:pt idx="17869">
                  <c:v>41837.114583333336</c:v>
                </c:pt>
                <c:pt idx="17870">
                  <c:v>41837.125</c:v>
                </c:pt>
                <c:pt idx="17871">
                  <c:v>41837.135416666664</c:v>
                </c:pt>
                <c:pt idx="17872">
                  <c:v>41837.145833333336</c:v>
                </c:pt>
                <c:pt idx="17873">
                  <c:v>41837.15625</c:v>
                </c:pt>
                <c:pt idx="17874">
                  <c:v>41837.166666666664</c:v>
                </c:pt>
                <c:pt idx="17875">
                  <c:v>41837.177083333336</c:v>
                </c:pt>
                <c:pt idx="17876">
                  <c:v>41837.1875</c:v>
                </c:pt>
                <c:pt idx="17877">
                  <c:v>41837.197916666664</c:v>
                </c:pt>
                <c:pt idx="17878">
                  <c:v>41837.208333333336</c:v>
                </c:pt>
                <c:pt idx="17879">
                  <c:v>41837.21875</c:v>
                </c:pt>
                <c:pt idx="17880">
                  <c:v>41837.229166666664</c:v>
                </c:pt>
                <c:pt idx="17881">
                  <c:v>41837.239583333336</c:v>
                </c:pt>
                <c:pt idx="17882">
                  <c:v>41837.25</c:v>
                </c:pt>
                <c:pt idx="17883">
                  <c:v>41837.260416666664</c:v>
                </c:pt>
                <c:pt idx="17884">
                  <c:v>41837.270833333336</c:v>
                </c:pt>
                <c:pt idx="17885">
                  <c:v>41837.28125</c:v>
                </c:pt>
                <c:pt idx="17886">
                  <c:v>41837.291666666664</c:v>
                </c:pt>
                <c:pt idx="17887">
                  <c:v>41837.302083333336</c:v>
                </c:pt>
                <c:pt idx="17888">
                  <c:v>41837.3125</c:v>
                </c:pt>
                <c:pt idx="17889">
                  <c:v>41837.322916666664</c:v>
                </c:pt>
                <c:pt idx="17890">
                  <c:v>41837.333333333336</c:v>
                </c:pt>
                <c:pt idx="17891">
                  <c:v>41837.34375</c:v>
                </c:pt>
                <c:pt idx="17892">
                  <c:v>41837.354166666664</c:v>
                </c:pt>
                <c:pt idx="17893">
                  <c:v>41837.364583333336</c:v>
                </c:pt>
                <c:pt idx="17894">
                  <c:v>41837.375</c:v>
                </c:pt>
                <c:pt idx="17895">
                  <c:v>41837.385416666664</c:v>
                </c:pt>
                <c:pt idx="17896">
                  <c:v>41837.395833333336</c:v>
                </c:pt>
                <c:pt idx="17897">
                  <c:v>41837.40625</c:v>
                </c:pt>
                <c:pt idx="17898">
                  <c:v>41837.416666666664</c:v>
                </c:pt>
                <c:pt idx="17899">
                  <c:v>41837.427083333336</c:v>
                </c:pt>
                <c:pt idx="17900">
                  <c:v>41837.4375</c:v>
                </c:pt>
                <c:pt idx="17901">
                  <c:v>41837.447916666664</c:v>
                </c:pt>
                <c:pt idx="17902">
                  <c:v>41837.458333333336</c:v>
                </c:pt>
                <c:pt idx="17903">
                  <c:v>41837.46875</c:v>
                </c:pt>
                <c:pt idx="17904">
                  <c:v>41837.479166666664</c:v>
                </c:pt>
                <c:pt idx="17905">
                  <c:v>41837.489583333336</c:v>
                </c:pt>
                <c:pt idx="17906">
                  <c:v>41837.5</c:v>
                </c:pt>
                <c:pt idx="17907">
                  <c:v>41837.510416666664</c:v>
                </c:pt>
                <c:pt idx="17908">
                  <c:v>41837.520833333336</c:v>
                </c:pt>
                <c:pt idx="17909">
                  <c:v>41837.53125</c:v>
                </c:pt>
                <c:pt idx="17910">
                  <c:v>41837.541666666664</c:v>
                </c:pt>
                <c:pt idx="17911">
                  <c:v>41837.552083333336</c:v>
                </c:pt>
                <c:pt idx="17912">
                  <c:v>41837.5625</c:v>
                </c:pt>
                <c:pt idx="17913">
                  <c:v>41837.572916666664</c:v>
                </c:pt>
                <c:pt idx="17914">
                  <c:v>41837.583333333336</c:v>
                </c:pt>
                <c:pt idx="17915">
                  <c:v>41837.59375</c:v>
                </c:pt>
                <c:pt idx="17916">
                  <c:v>41837.604166666664</c:v>
                </c:pt>
                <c:pt idx="17917">
                  <c:v>41837.614583333336</c:v>
                </c:pt>
                <c:pt idx="17918">
                  <c:v>41837.625</c:v>
                </c:pt>
                <c:pt idx="17919">
                  <c:v>41837.635416666664</c:v>
                </c:pt>
                <c:pt idx="17920">
                  <c:v>41837.645833333336</c:v>
                </c:pt>
                <c:pt idx="17921">
                  <c:v>41837.65625</c:v>
                </c:pt>
                <c:pt idx="17922">
                  <c:v>41837.666666666664</c:v>
                </c:pt>
                <c:pt idx="17923">
                  <c:v>41837.677083333336</c:v>
                </c:pt>
                <c:pt idx="17924">
                  <c:v>41837.6875</c:v>
                </c:pt>
                <c:pt idx="17925">
                  <c:v>41837.697916666664</c:v>
                </c:pt>
                <c:pt idx="17926">
                  <c:v>41837.708333333336</c:v>
                </c:pt>
                <c:pt idx="17927">
                  <c:v>41837.71875</c:v>
                </c:pt>
                <c:pt idx="17928">
                  <c:v>41837.729166666664</c:v>
                </c:pt>
                <c:pt idx="17929">
                  <c:v>41837.739583333336</c:v>
                </c:pt>
                <c:pt idx="17930">
                  <c:v>41837.75</c:v>
                </c:pt>
                <c:pt idx="17931">
                  <c:v>41837.760416666664</c:v>
                </c:pt>
                <c:pt idx="17932">
                  <c:v>41837.770833333336</c:v>
                </c:pt>
                <c:pt idx="17933">
                  <c:v>41837.78125</c:v>
                </c:pt>
                <c:pt idx="17934">
                  <c:v>41837.791666666664</c:v>
                </c:pt>
                <c:pt idx="17935">
                  <c:v>41837.802083333336</c:v>
                </c:pt>
                <c:pt idx="17936">
                  <c:v>41837.8125</c:v>
                </c:pt>
                <c:pt idx="17937">
                  <c:v>41837.822916666664</c:v>
                </c:pt>
                <c:pt idx="17938">
                  <c:v>41837.833333333336</c:v>
                </c:pt>
                <c:pt idx="17939">
                  <c:v>41837.84375</c:v>
                </c:pt>
                <c:pt idx="17940">
                  <c:v>41837.854166666664</c:v>
                </c:pt>
                <c:pt idx="17941">
                  <c:v>41837.864583333336</c:v>
                </c:pt>
                <c:pt idx="17942">
                  <c:v>41837.875</c:v>
                </c:pt>
                <c:pt idx="17943">
                  <c:v>41837.885416666664</c:v>
                </c:pt>
                <c:pt idx="17944">
                  <c:v>41837.895833333336</c:v>
                </c:pt>
                <c:pt idx="17945">
                  <c:v>41837.90625</c:v>
                </c:pt>
                <c:pt idx="17946">
                  <c:v>41837.916666666664</c:v>
                </c:pt>
                <c:pt idx="17947">
                  <c:v>41837.927083333336</c:v>
                </c:pt>
                <c:pt idx="17948">
                  <c:v>41837.9375</c:v>
                </c:pt>
                <c:pt idx="17949">
                  <c:v>41837.947916666664</c:v>
                </c:pt>
                <c:pt idx="17950">
                  <c:v>41837.958333333336</c:v>
                </c:pt>
                <c:pt idx="17951">
                  <c:v>41837.96875</c:v>
                </c:pt>
                <c:pt idx="17952">
                  <c:v>41837.979166666664</c:v>
                </c:pt>
                <c:pt idx="17953">
                  <c:v>41837.989583333336</c:v>
                </c:pt>
                <c:pt idx="17954">
                  <c:v>41838</c:v>
                </c:pt>
                <c:pt idx="17955">
                  <c:v>41838.010416666664</c:v>
                </c:pt>
                <c:pt idx="17956">
                  <c:v>41838.020833333336</c:v>
                </c:pt>
                <c:pt idx="17957">
                  <c:v>41838.03125</c:v>
                </c:pt>
                <c:pt idx="17958">
                  <c:v>41838.041666666664</c:v>
                </c:pt>
                <c:pt idx="17959">
                  <c:v>41838.052083333336</c:v>
                </c:pt>
                <c:pt idx="17960">
                  <c:v>41838.0625</c:v>
                </c:pt>
                <c:pt idx="17961">
                  <c:v>41838.072916666664</c:v>
                </c:pt>
                <c:pt idx="17962">
                  <c:v>41838.083333333336</c:v>
                </c:pt>
                <c:pt idx="17963">
                  <c:v>41838.09375</c:v>
                </c:pt>
                <c:pt idx="17964">
                  <c:v>41838.104166666664</c:v>
                </c:pt>
                <c:pt idx="17965">
                  <c:v>41838.114583333336</c:v>
                </c:pt>
                <c:pt idx="17966">
                  <c:v>41838.125</c:v>
                </c:pt>
                <c:pt idx="17967">
                  <c:v>41838.135416666664</c:v>
                </c:pt>
                <c:pt idx="17968">
                  <c:v>41838.145833333336</c:v>
                </c:pt>
                <c:pt idx="17969">
                  <c:v>41838.15625</c:v>
                </c:pt>
                <c:pt idx="17970">
                  <c:v>41838.166666666664</c:v>
                </c:pt>
                <c:pt idx="17971">
                  <c:v>41838.177083333336</c:v>
                </c:pt>
                <c:pt idx="17972">
                  <c:v>41838.1875</c:v>
                </c:pt>
                <c:pt idx="17973">
                  <c:v>41838.197916666664</c:v>
                </c:pt>
                <c:pt idx="17974">
                  <c:v>41838.208333333336</c:v>
                </c:pt>
                <c:pt idx="17975">
                  <c:v>41838.21875</c:v>
                </c:pt>
                <c:pt idx="17976">
                  <c:v>41838.229166666664</c:v>
                </c:pt>
                <c:pt idx="17977">
                  <c:v>41838.239583333336</c:v>
                </c:pt>
                <c:pt idx="17978">
                  <c:v>41838.25</c:v>
                </c:pt>
                <c:pt idx="17979">
                  <c:v>41838.260416666664</c:v>
                </c:pt>
                <c:pt idx="17980">
                  <c:v>41838.270833333336</c:v>
                </c:pt>
                <c:pt idx="17981">
                  <c:v>41838.28125</c:v>
                </c:pt>
                <c:pt idx="17982">
                  <c:v>41838.291666666664</c:v>
                </c:pt>
                <c:pt idx="17983">
                  <c:v>41838.302083333336</c:v>
                </c:pt>
                <c:pt idx="17984">
                  <c:v>41838.3125</c:v>
                </c:pt>
                <c:pt idx="17985">
                  <c:v>41838.322916666664</c:v>
                </c:pt>
                <c:pt idx="17986">
                  <c:v>41838.333333333336</c:v>
                </c:pt>
                <c:pt idx="17987">
                  <c:v>41838.34375</c:v>
                </c:pt>
                <c:pt idx="17988">
                  <c:v>41838.354166666664</c:v>
                </c:pt>
                <c:pt idx="17989">
                  <c:v>41838.364583333336</c:v>
                </c:pt>
                <c:pt idx="17990">
                  <c:v>41838.375</c:v>
                </c:pt>
                <c:pt idx="17991">
                  <c:v>41838.385416666664</c:v>
                </c:pt>
                <c:pt idx="17992">
                  <c:v>41838.395833333336</c:v>
                </c:pt>
                <c:pt idx="17993">
                  <c:v>41838.40625</c:v>
                </c:pt>
                <c:pt idx="17994">
                  <c:v>41838.416666666664</c:v>
                </c:pt>
                <c:pt idx="17995">
                  <c:v>41838.427083333336</c:v>
                </c:pt>
                <c:pt idx="17996">
                  <c:v>41838.4375</c:v>
                </c:pt>
                <c:pt idx="17997">
                  <c:v>41838.447916666664</c:v>
                </c:pt>
                <c:pt idx="17998">
                  <c:v>41838.458333333336</c:v>
                </c:pt>
                <c:pt idx="17999">
                  <c:v>41838.46875</c:v>
                </c:pt>
                <c:pt idx="18000">
                  <c:v>41838.479166666664</c:v>
                </c:pt>
                <c:pt idx="18001">
                  <c:v>41838.489583333336</c:v>
                </c:pt>
                <c:pt idx="18002">
                  <c:v>41838.5</c:v>
                </c:pt>
                <c:pt idx="18003">
                  <c:v>41838.510416666664</c:v>
                </c:pt>
                <c:pt idx="18004">
                  <c:v>41838.520833333336</c:v>
                </c:pt>
                <c:pt idx="18005">
                  <c:v>41838.53125</c:v>
                </c:pt>
                <c:pt idx="18006">
                  <c:v>41838.541666666664</c:v>
                </c:pt>
                <c:pt idx="18007">
                  <c:v>41838.552083333336</c:v>
                </c:pt>
                <c:pt idx="18008">
                  <c:v>41838.5625</c:v>
                </c:pt>
                <c:pt idx="18009">
                  <c:v>41838.572916666664</c:v>
                </c:pt>
                <c:pt idx="18010">
                  <c:v>41838.583333333336</c:v>
                </c:pt>
                <c:pt idx="18011">
                  <c:v>41838.59375</c:v>
                </c:pt>
                <c:pt idx="18012">
                  <c:v>41838.604166666664</c:v>
                </c:pt>
                <c:pt idx="18013">
                  <c:v>41838.614583333336</c:v>
                </c:pt>
                <c:pt idx="18014">
                  <c:v>41838.625</c:v>
                </c:pt>
                <c:pt idx="18015">
                  <c:v>41838.635416666664</c:v>
                </c:pt>
                <c:pt idx="18016">
                  <c:v>41838.645833333336</c:v>
                </c:pt>
                <c:pt idx="18017">
                  <c:v>41838.65625</c:v>
                </c:pt>
                <c:pt idx="18018">
                  <c:v>41838.666666666664</c:v>
                </c:pt>
                <c:pt idx="18019">
                  <c:v>41838.677083333336</c:v>
                </c:pt>
                <c:pt idx="18020">
                  <c:v>41838.6875</c:v>
                </c:pt>
                <c:pt idx="18021">
                  <c:v>41838.697916666664</c:v>
                </c:pt>
                <c:pt idx="18022">
                  <c:v>41838.708333333336</c:v>
                </c:pt>
                <c:pt idx="18023">
                  <c:v>41838.71875</c:v>
                </c:pt>
                <c:pt idx="18024">
                  <c:v>41838.729166666664</c:v>
                </c:pt>
                <c:pt idx="18025">
                  <c:v>41838.739583333336</c:v>
                </c:pt>
                <c:pt idx="18026">
                  <c:v>41838.75</c:v>
                </c:pt>
                <c:pt idx="18027">
                  <c:v>41838.760416666664</c:v>
                </c:pt>
                <c:pt idx="18028">
                  <c:v>41838.770833333336</c:v>
                </c:pt>
                <c:pt idx="18029">
                  <c:v>41838.78125</c:v>
                </c:pt>
                <c:pt idx="18030">
                  <c:v>41838.791666666664</c:v>
                </c:pt>
                <c:pt idx="18031">
                  <c:v>41838.802083333336</c:v>
                </c:pt>
                <c:pt idx="18032">
                  <c:v>41838.8125</c:v>
                </c:pt>
                <c:pt idx="18033">
                  <c:v>41838.822916666664</c:v>
                </c:pt>
                <c:pt idx="18034">
                  <c:v>41838.833333333336</c:v>
                </c:pt>
                <c:pt idx="18035">
                  <c:v>41838.84375</c:v>
                </c:pt>
                <c:pt idx="18036">
                  <c:v>41838.854166666664</c:v>
                </c:pt>
                <c:pt idx="18037">
                  <c:v>41838.864583333336</c:v>
                </c:pt>
                <c:pt idx="18038">
                  <c:v>41838.875</c:v>
                </c:pt>
                <c:pt idx="18039">
                  <c:v>41838.885416666664</c:v>
                </c:pt>
                <c:pt idx="18040">
                  <c:v>41838.895833333336</c:v>
                </c:pt>
                <c:pt idx="18041">
                  <c:v>41838.90625</c:v>
                </c:pt>
                <c:pt idx="18042">
                  <c:v>41838.916666666664</c:v>
                </c:pt>
                <c:pt idx="18043">
                  <c:v>41838.927083333336</c:v>
                </c:pt>
                <c:pt idx="18044">
                  <c:v>41838.9375</c:v>
                </c:pt>
                <c:pt idx="18045">
                  <c:v>41838.947916666664</c:v>
                </c:pt>
                <c:pt idx="18046">
                  <c:v>41838.958333333336</c:v>
                </c:pt>
                <c:pt idx="18047">
                  <c:v>41838.96875</c:v>
                </c:pt>
                <c:pt idx="18048">
                  <c:v>41838.979166666664</c:v>
                </c:pt>
                <c:pt idx="18049">
                  <c:v>41838.989583333336</c:v>
                </c:pt>
                <c:pt idx="18050">
                  <c:v>41839</c:v>
                </c:pt>
                <c:pt idx="18051">
                  <c:v>41839.010416666664</c:v>
                </c:pt>
                <c:pt idx="18052">
                  <c:v>41839.020833333336</c:v>
                </c:pt>
                <c:pt idx="18053">
                  <c:v>41839.03125</c:v>
                </c:pt>
                <c:pt idx="18054">
                  <c:v>41839.041666666664</c:v>
                </c:pt>
                <c:pt idx="18055">
                  <c:v>41839.052083333336</c:v>
                </c:pt>
                <c:pt idx="18056">
                  <c:v>41839.0625</c:v>
                </c:pt>
                <c:pt idx="18057">
                  <c:v>41839.072916666664</c:v>
                </c:pt>
                <c:pt idx="18058">
                  <c:v>41839.083333333336</c:v>
                </c:pt>
                <c:pt idx="18059">
                  <c:v>41839.09375</c:v>
                </c:pt>
                <c:pt idx="18060">
                  <c:v>41839.104166666664</c:v>
                </c:pt>
                <c:pt idx="18061">
                  <c:v>41839.114583333336</c:v>
                </c:pt>
                <c:pt idx="18062">
                  <c:v>41839.125</c:v>
                </c:pt>
                <c:pt idx="18063">
                  <c:v>41839.135416666664</c:v>
                </c:pt>
                <c:pt idx="18064">
                  <c:v>41839.145833333336</c:v>
                </c:pt>
                <c:pt idx="18065">
                  <c:v>41839.15625</c:v>
                </c:pt>
                <c:pt idx="18066">
                  <c:v>41839.166666666664</c:v>
                </c:pt>
                <c:pt idx="18067">
                  <c:v>41839.177083333336</c:v>
                </c:pt>
                <c:pt idx="18068">
                  <c:v>41839.1875</c:v>
                </c:pt>
                <c:pt idx="18069">
                  <c:v>41839.197916666664</c:v>
                </c:pt>
                <c:pt idx="18070">
                  <c:v>41839.208333333336</c:v>
                </c:pt>
                <c:pt idx="18071">
                  <c:v>41839.21875</c:v>
                </c:pt>
                <c:pt idx="18072">
                  <c:v>41839.229166666664</c:v>
                </c:pt>
                <c:pt idx="18073">
                  <c:v>41839.239583333336</c:v>
                </c:pt>
                <c:pt idx="18074">
                  <c:v>41839.25</c:v>
                </c:pt>
                <c:pt idx="18075">
                  <c:v>41839.260416666664</c:v>
                </c:pt>
                <c:pt idx="18076">
                  <c:v>41839.270833333336</c:v>
                </c:pt>
                <c:pt idx="18077">
                  <c:v>41839.28125</c:v>
                </c:pt>
                <c:pt idx="18078">
                  <c:v>41839.291666666664</c:v>
                </c:pt>
                <c:pt idx="18079">
                  <c:v>41839.302083333336</c:v>
                </c:pt>
                <c:pt idx="18080">
                  <c:v>41839.3125</c:v>
                </c:pt>
                <c:pt idx="18081">
                  <c:v>41839.322916666664</c:v>
                </c:pt>
                <c:pt idx="18082">
                  <c:v>41839.333333333336</c:v>
                </c:pt>
                <c:pt idx="18083">
                  <c:v>41839.34375</c:v>
                </c:pt>
                <c:pt idx="18084">
                  <c:v>41839.354166666664</c:v>
                </c:pt>
                <c:pt idx="18085">
                  <c:v>41839.364583333336</c:v>
                </c:pt>
                <c:pt idx="18086">
                  <c:v>41839.375</c:v>
                </c:pt>
                <c:pt idx="18087">
                  <c:v>41839.385416666664</c:v>
                </c:pt>
                <c:pt idx="18088">
                  <c:v>41839.395833333336</c:v>
                </c:pt>
                <c:pt idx="18089">
                  <c:v>41839.40625</c:v>
                </c:pt>
                <c:pt idx="18090">
                  <c:v>41839.416666666664</c:v>
                </c:pt>
                <c:pt idx="18091">
                  <c:v>41839.427083333336</c:v>
                </c:pt>
                <c:pt idx="18092">
                  <c:v>41839.4375</c:v>
                </c:pt>
                <c:pt idx="18093">
                  <c:v>41839.447916666664</c:v>
                </c:pt>
                <c:pt idx="18094">
                  <c:v>41839.458333333336</c:v>
                </c:pt>
                <c:pt idx="18095">
                  <c:v>41839.46875</c:v>
                </c:pt>
                <c:pt idx="18096">
                  <c:v>41839.479166666664</c:v>
                </c:pt>
                <c:pt idx="18097">
                  <c:v>41839.489583333336</c:v>
                </c:pt>
                <c:pt idx="18098">
                  <c:v>41839.5</c:v>
                </c:pt>
                <c:pt idx="18099">
                  <c:v>41839.510416666664</c:v>
                </c:pt>
                <c:pt idx="18100">
                  <c:v>41839.520833333336</c:v>
                </c:pt>
                <c:pt idx="18101">
                  <c:v>41839.53125</c:v>
                </c:pt>
                <c:pt idx="18102">
                  <c:v>41839.541666666664</c:v>
                </c:pt>
                <c:pt idx="18103">
                  <c:v>41839.552083333336</c:v>
                </c:pt>
                <c:pt idx="18104">
                  <c:v>41839.5625</c:v>
                </c:pt>
                <c:pt idx="18105">
                  <c:v>41839.572916666664</c:v>
                </c:pt>
                <c:pt idx="18106">
                  <c:v>41839.583333333336</c:v>
                </c:pt>
                <c:pt idx="18107">
                  <c:v>41839.59375</c:v>
                </c:pt>
                <c:pt idx="18108">
                  <c:v>41839.604166666664</c:v>
                </c:pt>
                <c:pt idx="18109">
                  <c:v>41839.614583333336</c:v>
                </c:pt>
                <c:pt idx="18110">
                  <c:v>41839.625</c:v>
                </c:pt>
                <c:pt idx="18111">
                  <c:v>41839.635416666664</c:v>
                </c:pt>
                <c:pt idx="18112">
                  <c:v>41839.645833333336</c:v>
                </c:pt>
                <c:pt idx="18113">
                  <c:v>41839.65625</c:v>
                </c:pt>
                <c:pt idx="18114">
                  <c:v>41839.666666666664</c:v>
                </c:pt>
                <c:pt idx="18115">
                  <c:v>41839.677083333336</c:v>
                </c:pt>
                <c:pt idx="18116">
                  <c:v>41839.6875</c:v>
                </c:pt>
                <c:pt idx="18117">
                  <c:v>41839.697916666664</c:v>
                </c:pt>
                <c:pt idx="18118">
                  <c:v>41839.708333333336</c:v>
                </c:pt>
                <c:pt idx="18119">
                  <c:v>41839.71875</c:v>
                </c:pt>
                <c:pt idx="18120">
                  <c:v>41839.729166666664</c:v>
                </c:pt>
                <c:pt idx="18121">
                  <c:v>41839.739583333336</c:v>
                </c:pt>
                <c:pt idx="18122">
                  <c:v>41839.75</c:v>
                </c:pt>
                <c:pt idx="18123">
                  <c:v>41839.760416666664</c:v>
                </c:pt>
                <c:pt idx="18124">
                  <c:v>41839.770833333336</c:v>
                </c:pt>
                <c:pt idx="18125">
                  <c:v>41839.78125</c:v>
                </c:pt>
                <c:pt idx="18126">
                  <c:v>41839.791666666664</c:v>
                </c:pt>
                <c:pt idx="18127">
                  <c:v>41839.802083333336</c:v>
                </c:pt>
                <c:pt idx="18128">
                  <c:v>41839.8125</c:v>
                </c:pt>
                <c:pt idx="18129">
                  <c:v>41839.822916666664</c:v>
                </c:pt>
                <c:pt idx="18130">
                  <c:v>41839.833333333336</c:v>
                </c:pt>
                <c:pt idx="18131">
                  <c:v>41839.84375</c:v>
                </c:pt>
                <c:pt idx="18132">
                  <c:v>41839.854166666664</c:v>
                </c:pt>
                <c:pt idx="18133">
                  <c:v>41839.864583333336</c:v>
                </c:pt>
                <c:pt idx="18134">
                  <c:v>41839.875</c:v>
                </c:pt>
                <c:pt idx="18135">
                  <c:v>41839.885416666664</c:v>
                </c:pt>
                <c:pt idx="18136">
                  <c:v>41839.895833333336</c:v>
                </c:pt>
                <c:pt idx="18137">
                  <c:v>41839.90625</c:v>
                </c:pt>
                <c:pt idx="18138">
                  <c:v>41839.916666666664</c:v>
                </c:pt>
                <c:pt idx="18139">
                  <c:v>41839.927083333336</c:v>
                </c:pt>
                <c:pt idx="18140">
                  <c:v>41839.9375</c:v>
                </c:pt>
                <c:pt idx="18141">
                  <c:v>41839.947916666664</c:v>
                </c:pt>
                <c:pt idx="18142">
                  <c:v>41839.958333333336</c:v>
                </c:pt>
                <c:pt idx="18143">
                  <c:v>41839.96875</c:v>
                </c:pt>
                <c:pt idx="18144">
                  <c:v>41839.979166666664</c:v>
                </c:pt>
                <c:pt idx="18145">
                  <c:v>41839.989583333336</c:v>
                </c:pt>
                <c:pt idx="18146">
                  <c:v>41840</c:v>
                </c:pt>
                <c:pt idx="18147">
                  <c:v>41840.010416666664</c:v>
                </c:pt>
                <c:pt idx="18148">
                  <c:v>41840.020833333336</c:v>
                </c:pt>
                <c:pt idx="18149">
                  <c:v>41840.03125</c:v>
                </c:pt>
                <c:pt idx="18150">
                  <c:v>41840.041666666664</c:v>
                </c:pt>
                <c:pt idx="18151">
                  <c:v>41840.052083333336</c:v>
                </c:pt>
                <c:pt idx="18152">
                  <c:v>41840.0625</c:v>
                </c:pt>
                <c:pt idx="18153">
                  <c:v>41840.072916666664</c:v>
                </c:pt>
                <c:pt idx="18154">
                  <c:v>41840.083333333336</c:v>
                </c:pt>
                <c:pt idx="18155">
                  <c:v>41840.09375</c:v>
                </c:pt>
                <c:pt idx="18156">
                  <c:v>41840.104166666664</c:v>
                </c:pt>
                <c:pt idx="18157">
                  <c:v>41840.114583333336</c:v>
                </c:pt>
                <c:pt idx="18158">
                  <c:v>41840.125</c:v>
                </c:pt>
                <c:pt idx="18159">
                  <c:v>41840.135416666664</c:v>
                </c:pt>
                <c:pt idx="18160">
                  <c:v>41840.145833333336</c:v>
                </c:pt>
                <c:pt idx="18161">
                  <c:v>41840.15625</c:v>
                </c:pt>
                <c:pt idx="18162">
                  <c:v>41840.166666666664</c:v>
                </c:pt>
                <c:pt idx="18163">
                  <c:v>41840.177083333336</c:v>
                </c:pt>
                <c:pt idx="18164">
                  <c:v>41840.1875</c:v>
                </c:pt>
                <c:pt idx="18165">
                  <c:v>41840.197916666664</c:v>
                </c:pt>
                <c:pt idx="18166">
                  <c:v>41840.208333333336</c:v>
                </c:pt>
                <c:pt idx="18167">
                  <c:v>41840.21875</c:v>
                </c:pt>
                <c:pt idx="18168">
                  <c:v>41840.229166666664</c:v>
                </c:pt>
                <c:pt idx="18169">
                  <c:v>41840.239583333336</c:v>
                </c:pt>
                <c:pt idx="18170">
                  <c:v>41840.25</c:v>
                </c:pt>
                <c:pt idx="18171">
                  <c:v>41840.260416666664</c:v>
                </c:pt>
                <c:pt idx="18172">
                  <c:v>41840.270833333336</c:v>
                </c:pt>
                <c:pt idx="18173">
                  <c:v>41840.28125</c:v>
                </c:pt>
                <c:pt idx="18174">
                  <c:v>41840.291666666664</c:v>
                </c:pt>
                <c:pt idx="18175">
                  <c:v>41840.302083333336</c:v>
                </c:pt>
                <c:pt idx="18176">
                  <c:v>41840.3125</c:v>
                </c:pt>
                <c:pt idx="18177">
                  <c:v>41840.322916666664</c:v>
                </c:pt>
                <c:pt idx="18178">
                  <c:v>41840.333333333336</c:v>
                </c:pt>
                <c:pt idx="18179">
                  <c:v>41840.34375</c:v>
                </c:pt>
                <c:pt idx="18180">
                  <c:v>41840.354166666664</c:v>
                </c:pt>
                <c:pt idx="18181">
                  <c:v>41840.364583333336</c:v>
                </c:pt>
                <c:pt idx="18182">
                  <c:v>41840.375</c:v>
                </c:pt>
                <c:pt idx="18183">
                  <c:v>41840.385416666664</c:v>
                </c:pt>
                <c:pt idx="18184">
                  <c:v>41840.395833333336</c:v>
                </c:pt>
                <c:pt idx="18185">
                  <c:v>41840.40625</c:v>
                </c:pt>
                <c:pt idx="18186">
                  <c:v>41840.416666666664</c:v>
                </c:pt>
                <c:pt idx="18187">
                  <c:v>41840.427083333336</c:v>
                </c:pt>
                <c:pt idx="18188">
                  <c:v>41840.4375</c:v>
                </c:pt>
                <c:pt idx="18189">
                  <c:v>41840.447916666664</c:v>
                </c:pt>
                <c:pt idx="18190">
                  <c:v>41840.458333333336</c:v>
                </c:pt>
                <c:pt idx="18191">
                  <c:v>41840.46875</c:v>
                </c:pt>
                <c:pt idx="18192">
                  <c:v>41840.479166666664</c:v>
                </c:pt>
                <c:pt idx="18193">
                  <c:v>41840.489583333336</c:v>
                </c:pt>
                <c:pt idx="18194">
                  <c:v>41840.5</c:v>
                </c:pt>
                <c:pt idx="18195">
                  <c:v>41840.510416666664</c:v>
                </c:pt>
                <c:pt idx="18196">
                  <c:v>41840.520833333336</c:v>
                </c:pt>
                <c:pt idx="18197">
                  <c:v>41840.53125</c:v>
                </c:pt>
                <c:pt idx="18198">
                  <c:v>41840.541666666664</c:v>
                </c:pt>
                <c:pt idx="18199">
                  <c:v>41840.552083333336</c:v>
                </c:pt>
                <c:pt idx="18200">
                  <c:v>41840.5625</c:v>
                </c:pt>
                <c:pt idx="18201">
                  <c:v>41840.572916666664</c:v>
                </c:pt>
                <c:pt idx="18202">
                  <c:v>41840.583333333336</c:v>
                </c:pt>
                <c:pt idx="18203">
                  <c:v>41840.59375</c:v>
                </c:pt>
                <c:pt idx="18204">
                  <c:v>41840.604166666664</c:v>
                </c:pt>
                <c:pt idx="18205">
                  <c:v>41840.614583333336</c:v>
                </c:pt>
                <c:pt idx="18206">
                  <c:v>41840.625</c:v>
                </c:pt>
                <c:pt idx="18207">
                  <c:v>41840.635416666664</c:v>
                </c:pt>
                <c:pt idx="18208">
                  <c:v>41840.645833333336</c:v>
                </c:pt>
                <c:pt idx="18209">
                  <c:v>41840.65625</c:v>
                </c:pt>
                <c:pt idx="18210">
                  <c:v>41840.666666666664</c:v>
                </c:pt>
                <c:pt idx="18211">
                  <c:v>41840.677083333336</c:v>
                </c:pt>
                <c:pt idx="18212">
                  <c:v>41840.6875</c:v>
                </c:pt>
                <c:pt idx="18213">
                  <c:v>41840.697916666664</c:v>
                </c:pt>
                <c:pt idx="18214">
                  <c:v>41840.708333333336</c:v>
                </c:pt>
                <c:pt idx="18215">
                  <c:v>41840.71875</c:v>
                </c:pt>
                <c:pt idx="18216">
                  <c:v>41840.729166666664</c:v>
                </c:pt>
                <c:pt idx="18217">
                  <c:v>41840.739583333336</c:v>
                </c:pt>
                <c:pt idx="18218">
                  <c:v>41840.75</c:v>
                </c:pt>
                <c:pt idx="18219">
                  <c:v>41840.760416666664</c:v>
                </c:pt>
                <c:pt idx="18220">
                  <c:v>41840.770833333336</c:v>
                </c:pt>
                <c:pt idx="18221">
                  <c:v>41840.78125</c:v>
                </c:pt>
                <c:pt idx="18222">
                  <c:v>41840.791666666664</c:v>
                </c:pt>
                <c:pt idx="18223">
                  <c:v>41840.802083333336</c:v>
                </c:pt>
                <c:pt idx="18224">
                  <c:v>41840.8125</c:v>
                </c:pt>
                <c:pt idx="18225">
                  <c:v>41840.822916666664</c:v>
                </c:pt>
                <c:pt idx="18226">
                  <c:v>41840.833333333336</c:v>
                </c:pt>
                <c:pt idx="18227">
                  <c:v>41840.84375</c:v>
                </c:pt>
                <c:pt idx="18228">
                  <c:v>41840.854166666664</c:v>
                </c:pt>
                <c:pt idx="18229">
                  <c:v>41840.864583333336</c:v>
                </c:pt>
                <c:pt idx="18230">
                  <c:v>41840.875</c:v>
                </c:pt>
                <c:pt idx="18231">
                  <c:v>41840.885416666664</c:v>
                </c:pt>
                <c:pt idx="18232">
                  <c:v>41840.895833333336</c:v>
                </c:pt>
                <c:pt idx="18233">
                  <c:v>41840.90625</c:v>
                </c:pt>
                <c:pt idx="18234">
                  <c:v>41840.916666666664</c:v>
                </c:pt>
                <c:pt idx="18235">
                  <c:v>41840.927083333336</c:v>
                </c:pt>
                <c:pt idx="18236">
                  <c:v>41840.9375</c:v>
                </c:pt>
                <c:pt idx="18237">
                  <c:v>41840.947916666664</c:v>
                </c:pt>
                <c:pt idx="18238">
                  <c:v>41840.958333333336</c:v>
                </c:pt>
                <c:pt idx="18239">
                  <c:v>41840.96875</c:v>
                </c:pt>
                <c:pt idx="18240">
                  <c:v>41840.979166666664</c:v>
                </c:pt>
                <c:pt idx="18241">
                  <c:v>41840.989583333336</c:v>
                </c:pt>
                <c:pt idx="18242">
                  <c:v>41841</c:v>
                </c:pt>
                <c:pt idx="18243">
                  <c:v>41841.010416666664</c:v>
                </c:pt>
                <c:pt idx="18244">
                  <c:v>41841.020833333336</c:v>
                </c:pt>
                <c:pt idx="18245">
                  <c:v>41841.03125</c:v>
                </c:pt>
                <c:pt idx="18246">
                  <c:v>41841.041666666664</c:v>
                </c:pt>
                <c:pt idx="18247">
                  <c:v>41841.052083333336</c:v>
                </c:pt>
                <c:pt idx="18248">
                  <c:v>41841.0625</c:v>
                </c:pt>
                <c:pt idx="18249">
                  <c:v>41841.072916666664</c:v>
                </c:pt>
                <c:pt idx="18250">
                  <c:v>41841.083333333336</c:v>
                </c:pt>
                <c:pt idx="18251">
                  <c:v>41841.09375</c:v>
                </c:pt>
                <c:pt idx="18252">
                  <c:v>41841.104166666664</c:v>
                </c:pt>
                <c:pt idx="18253">
                  <c:v>41841.114583333336</c:v>
                </c:pt>
                <c:pt idx="18254">
                  <c:v>41841.125</c:v>
                </c:pt>
                <c:pt idx="18255">
                  <c:v>41841.135416666664</c:v>
                </c:pt>
                <c:pt idx="18256">
                  <c:v>41841.145833333336</c:v>
                </c:pt>
                <c:pt idx="18257">
                  <c:v>41841.15625</c:v>
                </c:pt>
                <c:pt idx="18258">
                  <c:v>41841.166666666664</c:v>
                </c:pt>
                <c:pt idx="18259">
                  <c:v>41841.177083333336</c:v>
                </c:pt>
                <c:pt idx="18260">
                  <c:v>41841.1875</c:v>
                </c:pt>
                <c:pt idx="18261">
                  <c:v>41841.197916666664</c:v>
                </c:pt>
                <c:pt idx="18262">
                  <c:v>41841.208333333336</c:v>
                </c:pt>
                <c:pt idx="18263">
                  <c:v>41841.21875</c:v>
                </c:pt>
                <c:pt idx="18264">
                  <c:v>41841.229166666664</c:v>
                </c:pt>
                <c:pt idx="18265">
                  <c:v>41841.239583333336</c:v>
                </c:pt>
                <c:pt idx="18266">
                  <c:v>41841.25</c:v>
                </c:pt>
                <c:pt idx="18267">
                  <c:v>41841.260416666664</c:v>
                </c:pt>
                <c:pt idx="18268">
                  <c:v>41841.270833333336</c:v>
                </c:pt>
                <c:pt idx="18269">
                  <c:v>41841.28125</c:v>
                </c:pt>
                <c:pt idx="18270">
                  <c:v>41841.291666666664</c:v>
                </c:pt>
                <c:pt idx="18271">
                  <c:v>41841.302083333336</c:v>
                </c:pt>
                <c:pt idx="18272">
                  <c:v>41841.3125</c:v>
                </c:pt>
                <c:pt idx="18273">
                  <c:v>41841.322916666664</c:v>
                </c:pt>
                <c:pt idx="18274">
                  <c:v>41841.333333333336</c:v>
                </c:pt>
                <c:pt idx="18275">
                  <c:v>41841.34375</c:v>
                </c:pt>
                <c:pt idx="18276">
                  <c:v>41841.354166666664</c:v>
                </c:pt>
                <c:pt idx="18277">
                  <c:v>41841.364583333336</c:v>
                </c:pt>
                <c:pt idx="18278">
                  <c:v>41841.375</c:v>
                </c:pt>
                <c:pt idx="18279">
                  <c:v>41841.385416666664</c:v>
                </c:pt>
                <c:pt idx="18280">
                  <c:v>41841.395833333336</c:v>
                </c:pt>
                <c:pt idx="18281">
                  <c:v>41841.40625</c:v>
                </c:pt>
                <c:pt idx="18282">
                  <c:v>41841.416666666664</c:v>
                </c:pt>
                <c:pt idx="18283">
                  <c:v>41841.427083333336</c:v>
                </c:pt>
                <c:pt idx="18284">
                  <c:v>41841.4375</c:v>
                </c:pt>
                <c:pt idx="18285">
                  <c:v>41841.447916666664</c:v>
                </c:pt>
                <c:pt idx="18286">
                  <c:v>41841.458333333336</c:v>
                </c:pt>
                <c:pt idx="18287">
                  <c:v>41841.46875</c:v>
                </c:pt>
                <c:pt idx="18288">
                  <c:v>41841.479166666664</c:v>
                </c:pt>
                <c:pt idx="18289">
                  <c:v>41841.489583333336</c:v>
                </c:pt>
                <c:pt idx="18290">
                  <c:v>41841.5</c:v>
                </c:pt>
                <c:pt idx="18291">
                  <c:v>41841.510416666664</c:v>
                </c:pt>
                <c:pt idx="18292">
                  <c:v>41841.520833333336</c:v>
                </c:pt>
                <c:pt idx="18293">
                  <c:v>41841.53125</c:v>
                </c:pt>
                <c:pt idx="18294">
                  <c:v>41841.541666666664</c:v>
                </c:pt>
                <c:pt idx="18295">
                  <c:v>41841.552083333336</c:v>
                </c:pt>
                <c:pt idx="18296">
                  <c:v>41841.5625</c:v>
                </c:pt>
                <c:pt idx="18297">
                  <c:v>41841.572916666664</c:v>
                </c:pt>
                <c:pt idx="18298">
                  <c:v>41841.583333333336</c:v>
                </c:pt>
                <c:pt idx="18299">
                  <c:v>41841.59375</c:v>
                </c:pt>
                <c:pt idx="18300">
                  <c:v>41841.604166666664</c:v>
                </c:pt>
                <c:pt idx="18301">
                  <c:v>41841.614583333336</c:v>
                </c:pt>
                <c:pt idx="18302">
                  <c:v>41841.625</c:v>
                </c:pt>
                <c:pt idx="18303">
                  <c:v>41841.635416666664</c:v>
                </c:pt>
                <c:pt idx="18304">
                  <c:v>41841.645833333336</c:v>
                </c:pt>
                <c:pt idx="18305">
                  <c:v>41841.65625</c:v>
                </c:pt>
                <c:pt idx="18306">
                  <c:v>41841.666666666664</c:v>
                </c:pt>
                <c:pt idx="18307">
                  <c:v>41841.677083333336</c:v>
                </c:pt>
                <c:pt idx="18308">
                  <c:v>41841.6875</c:v>
                </c:pt>
                <c:pt idx="18309">
                  <c:v>41841.697916666664</c:v>
                </c:pt>
                <c:pt idx="18310">
                  <c:v>41841.708333333336</c:v>
                </c:pt>
                <c:pt idx="18311">
                  <c:v>41841.71875</c:v>
                </c:pt>
                <c:pt idx="18312">
                  <c:v>41841.729166666664</c:v>
                </c:pt>
                <c:pt idx="18313">
                  <c:v>41841.739583333336</c:v>
                </c:pt>
                <c:pt idx="18314">
                  <c:v>41841.75</c:v>
                </c:pt>
                <c:pt idx="18315">
                  <c:v>41841.760416666664</c:v>
                </c:pt>
                <c:pt idx="18316">
                  <c:v>41841.770833333336</c:v>
                </c:pt>
                <c:pt idx="18317">
                  <c:v>41841.78125</c:v>
                </c:pt>
                <c:pt idx="18318">
                  <c:v>41841.791666666664</c:v>
                </c:pt>
                <c:pt idx="18319">
                  <c:v>41841.802083333336</c:v>
                </c:pt>
                <c:pt idx="18320">
                  <c:v>41841.8125</c:v>
                </c:pt>
                <c:pt idx="18321">
                  <c:v>41841.822916666664</c:v>
                </c:pt>
                <c:pt idx="18322">
                  <c:v>41841.833333333336</c:v>
                </c:pt>
                <c:pt idx="18323">
                  <c:v>41841.84375</c:v>
                </c:pt>
                <c:pt idx="18324">
                  <c:v>41841.854166666664</c:v>
                </c:pt>
                <c:pt idx="18325">
                  <c:v>41841.864583333336</c:v>
                </c:pt>
                <c:pt idx="18326">
                  <c:v>41841.875</c:v>
                </c:pt>
                <c:pt idx="18327">
                  <c:v>41841.885416666664</c:v>
                </c:pt>
                <c:pt idx="18328">
                  <c:v>41841.895833333336</c:v>
                </c:pt>
                <c:pt idx="18329">
                  <c:v>41841.90625</c:v>
                </c:pt>
                <c:pt idx="18330">
                  <c:v>41841.916666666664</c:v>
                </c:pt>
                <c:pt idx="18331">
                  <c:v>41841.927083333336</c:v>
                </c:pt>
                <c:pt idx="18332">
                  <c:v>41841.9375</c:v>
                </c:pt>
                <c:pt idx="18333">
                  <c:v>41841.947916666664</c:v>
                </c:pt>
                <c:pt idx="18334">
                  <c:v>41841.958333333336</c:v>
                </c:pt>
                <c:pt idx="18335">
                  <c:v>41841.96875</c:v>
                </c:pt>
                <c:pt idx="18336">
                  <c:v>41841.979166666664</c:v>
                </c:pt>
                <c:pt idx="18337">
                  <c:v>41841.989583333336</c:v>
                </c:pt>
                <c:pt idx="18338">
                  <c:v>41842</c:v>
                </c:pt>
                <c:pt idx="18339">
                  <c:v>41842.010416666664</c:v>
                </c:pt>
                <c:pt idx="18340">
                  <c:v>41842.020833333336</c:v>
                </c:pt>
                <c:pt idx="18341">
                  <c:v>41842.03125</c:v>
                </c:pt>
                <c:pt idx="18342">
                  <c:v>41842.041666666664</c:v>
                </c:pt>
                <c:pt idx="18343">
                  <c:v>41842.052083333336</c:v>
                </c:pt>
                <c:pt idx="18344">
                  <c:v>41842.0625</c:v>
                </c:pt>
                <c:pt idx="18345">
                  <c:v>41842.072916666664</c:v>
                </c:pt>
                <c:pt idx="18346">
                  <c:v>41842.083333333336</c:v>
                </c:pt>
                <c:pt idx="18347">
                  <c:v>41842.09375</c:v>
                </c:pt>
                <c:pt idx="18348">
                  <c:v>41842.104166666664</c:v>
                </c:pt>
                <c:pt idx="18349">
                  <c:v>41842.114583333336</c:v>
                </c:pt>
                <c:pt idx="18350">
                  <c:v>41842.125</c:v>
                </c:pt>
                <c:pt idx="18351">
                  <c:v>41842.135416666664</c:v>
                </c:pt>
                <c:pt idx="18352">
                  <c:v>41842.145833333336</c:v>
                </c:pt>
                <c:pt idx="18353">
                  <c:v>41842.15625</c:v>
                </c:pt>
                <c:pt idx="18354">
                  <c:v>41842.166666666664</c:v>
                </c:pt>
                <c:pt idx="18355">
                  <c:v>41842.177083333336</c:v>
                </c:pt>
                <c:pt idx="18356">
                  <c:v>41842.1875</c:v>
                </c:pt>
                <c:pt idx="18357">
                  <c:v>41842.197916666664</c:v>
                </c:pt>
                <c:pt idx="18358">
                  <c:v>41842.208333333336</c:v>
                </c:pt>
                <c:pt idx="18359">
                  <c:v>41842.21875</c:v>
                </c:pt>
                <c:pt idx="18360">
                  <c:v>41842.229166666664</c:v>
                </c:pt>
                <c:pt idx="18361">
                  <c:v>41842.239583333336</c:v>
                </c:pt>
                <c:pt idx="18362">
                  <c:v>41842.25</c:v>
                </c:pt>
                <c:pt idx="18363">
                  <c:v>41842.260416666664</c:v>
                </c:pt>
                <c:pt idx="18364">
                  <c:v>41842.270833333336</c:v>
                </c:pt>
                <c:pt idx="18365">
                  <c:v>41842.28125</c:v>
                </c:pt>
                <c:pt idx="18366">
                  <c:v>41842.291666666664</c:v>
                </c:pt>
                <c:pt idx="18367">
                  <c:v>41842.302083333336</c:v>
                </c:pt>
                <c:pt idx="18368">
                  <c:v>41842.3125</c:v>
                </c:pt>
                <c:pt idx="18369">
                  <c:v>41842.322916666664</c:v>
                </c:pt>
                <c:pt idx="18370">
                  <c:v>41842.333333333336</c:v>
                </c:pt>
                <c:pt idx="18371">
                  <c:v>41842.34375</c:v>
                </c:pt>
                <c:pt idx="18372">
                  <c:v>41842.354166666664</c:v>
                </c:pt>
                <c:pt idx="18373">
                  <c:v>41842.364583333336</c:v>
                </c:pt>
                <c:pt idx="18374">
                  <c:v>41842.375</c:v>
                </c:pt>
                <c:pt idx="18375">
                  <c:v>41842.385416666664</c:v>
                </c:pt>
                <c:pt idx="18376">
                  <c:v>41842.395833333336</c:v>
                </c:pt>
                <c:pt idx="18377">
                  <c:v>41842.40625</c:v>
                </c:pt>
                <c:pt idx="18378">
                  <c:v>41842.416666666664</c:v>
                </c:pt>
                <c:pt idx="18379">
                  <c:v>41842.427083333336</c:v>
                </c:pt>
                <c:pt idx="18380">
                  <c:v>41842.4375</c:v>
                </c:pt>
                <c:pt idx="18381">
                  <c:v>41842.447916666664</c:v>
                </c:pt>
                <c:pt idx="18382">
                  <c:v>41842.458333333336</c:v>
                </c:pt>
                <c:pt idx="18383">
                  <c:v>41842.46875</c:v>
                </c:pt>
                <c:pt idx="18384">
                  <c:v>41842.479166666664</c:v>
                </c:pt>
                <c:pt idx="18385">
                  <c:v>41842.489583333336</c:v>
                </c:pt>
                <c:pt idx="18386">
                  <c:v>41842.5</c:v>
                </c:pt>
                <c:pt idx="18387">
                  <c:v>41842.510416666664</c:v>
                </c:pt>
                <c:pt idx="18388">
                  <c:v>41842.520833333336</c:v>
                </c:pt>
                <c:pt idx="18389">
                  <c:v>41842.53125</c:v>
                </c:pt>
                <c:pt idx="18390">
                  <c:v>41842.541666666664</c:v>
                </c:pt>
                <c:pt idx="18391">
                  <c:v>41842.552083333336</c:v>
                </c:pt>
                <c:pt idx="18392">
                  <c:v>41842.5625</c:v>
                </c:pt>
                <c:pt idx="18393">
                  <c:v>41842.572916666664</c:v>
                </c:pt>
                <c:pt idx="18394">
                  <c:v>41842.583333333336</c:v>
                </c:pt>
                <c:pt idx="18395">
                  <c:v>41842.59375</c:v>
                </c:pt>
                <c:pt idx="18396">
                  <c:v>41842.604166666664</c:v>
                </c:pt>
                <c:pt idx="18397">
                  <c:v>41842.614583333336</c:v>
                </c:pt>
                <c:pt idx="18398">
                  <c:v>41842.625</c:v>
                </c:pt>
                <c:pt idx="18399">
                  <c:v>41842.635416666664</c:v>
                </c:pt>
                <c:pt idx="18400">
                  <c:v>41842.645833333336</c:v>
                </c:pt>
                <c:pt idx="18401">
                  <c:v>41842.65625</c:v>
                </c:pt>
                <c:pt idx="18402">
                  <c:v>41842.666666666664</c:v>
                </c:pt>
                <c:pt idx="18403">
                  <c:v>41842.677083333336</c:v>
                </c:pt>
                <c:pt idx="18404">
                  <c:v>41842.6875</c:v>
                </c:pt>
                <c:pt idx="18405">
                  <c:v>41842.697916666664</c:v>
                </c:pt>
                <c:pt idx="18406">
                  <c:v>41842.708333333336</c:v>
                </c:pt>
                <c:pt idx="18407">
                  <c:v>41842.71875</c:v>
                </c:pt>
                <c:pt idx="18408">
                  <c:v>41842.729166666664</c:v>
                </c:pt>
                <c:pt idx="18409">
                  <c:v>41842.739583333336</c:v>
                </c:pt>
                <c:pt idx="18410">
                  <c:v>41842.75</c:v>
                </c:pt>
                <c:pt idx="18411">
                  <c:v>41842.760416666664</c:v>
                </c:pt>
                <c:pt idx="18412">
                  <c:v>41842.770833333336</c:v>
                </c:pt>
                <c:pt idx="18413">
                  <c:v>41842.78125</c:v>
                </c:pt>
                <c:pt idx="18414">
                  <c:v>41842.791666666664</c:v>
                </c:pt>
                <c:pt idx="18415">
                  <c:v>41842.802083333336</c:v>
                </c:pt>
                <c:pt idx="18416">
                  <c:v>41842.8125</c:v>
                </c:pt>
                <c:pt idx="18417">
                  <c:v>41842.822916666664</c:v>
                </c:pt>
                <c:pt idx="18418">
                  <c:v>41842.833333333336</c:v>
                </c:pt>
                <c:pt idx="18419">
                  <c:v>41842.84375</c:v>
                </c:pt>
                <c:pt idx="18420">
                  <c:v>41842.854166666664</c:v>
                </c:pt>
                <c:pt idx="18421">
                  <c:v>41842.864583333336</c:v>
                </c:pt>
                <c:pt idx="18422">
                  <c:v>41842.875</c:v>
                </c:pt>
                <c:pt idx="18423">
                  <c:v>41842.885416666664</c:v>
                </c:pt>
                <c:pt idx="18424">
                  <c:v>41842.895833333336</c:v>
                </c:pt>
                <c:pt idx="18425">
                  <c:v>41842.90625</c:v>
                </c:pt>
                <c:pt idx="18426">
                  <c:v>41842.916666666664</c:v>
                </c:pt>
                <c:pt idx="18427">
                  <c:v>41842.927083333336</c:v>
                </c:pt>
                <c:pt idx="18428">
                  <c:v>41842.9375</c:v>
                </c:pt>
                <c:pt idx="18429">
                  <c:v>41842.947916666664</c:v>
                </c:pt>
                <c:pt idx="18430">
                  <c:v>41842.958333333336</c:v>
                </c:pt>
                <c:pt idx="18431">
                  <c:v>41842.96875</c:v>
                </c:pt>
                <c:pt idx="18432">
                  <c:v>41842.979166666664</c:v>
                </c:pt>
                <c:pt idx="18433">
                  <c:v>41842.989583333336</c:v>
                </c:pt>
                <c:pt idx="18434">
                  <c:v>41843</c:v>
                </c:pt>
                <c:pt idx="18435">
                  <c:v>41843.010416666664</c:v>
                </c:pt>
                <c:pt idx="18436">
                  <c:v>41843.020833333336</c:v>
                </c:pt>
                <c:pt idx="18437">
                  <c:v>41843.03125</c:v>
                </c:pt>
                <c:pt idx="18438">
                  <c:v>41843.041666666664</c:v>
                </c:pt>
                <c:pt idx="18439">
                  <c:v>41843.052083333336</c:v>
                </c:pt>
                <c:pt idx="18440">
                  <c:v>41843.0625</c:v>
                </c:pt>
                <c:pt idx="18441">
                  <c:v>41843.072916666664</c:v>
                </c:pt>
                <c:pt idx="18442">
                  <c:v>41843.083333333336</c:v>
                </c:pt>
                <c:pt idx="18443">
                  <c:v>41843.09375</c:v>
                </c:pt>
                <c:pt idx="18444">
                  <c:v>41843.104166666664</c:v>
                </c:pt>
                <c:pt idx="18445">
                  <c:v>41843.114583333336</c:v>
                </c:pt>
                <c:pt idx="18446">
                  <c:v>41843.125</c:v>
                </c:pt>
                <c:pt idx="18447">
                  <c:v>41843.135416666664</c:v>
                </c:pt>
                <c:pt idx="18448">
                  <c:v>41843.145833333336</c:v>
                </c:pt>
                <c:pt idx="18449">
                  <c:v>41843.15625</c:v>
                </c:pt>
                <c:pt idx="18450">
                  <c:v>41843.166666666664</c:v>
                </c:pt>
                <c:pt idx="18451">
                  <c:v>41843.177083333336</c:v>
                </c:pt>
                <c:pt idx="18452">
                  <c:v>41843.1875</c:v>
                </c:pt>
                <c:pt idx="18453">
                  <c:v>41843.197916666664</c:v>
                </c:pt>
                <c:pt idx="18454">
                  <c:v>41843.208333333336</c:v>
                </c:pt>
                <c:pt idx="18455">
                  <c:v>41843.21875</c:v>
                </c:pt>
                <c:pt idx="18456">
                  <c:v>41843.229166666664</c:v>
                </c:pt>
                <c:pt idx="18457">
                  <c:v>41843.239583333336</c:v>
                </c:pt>
                <c:pt idx="18458">
                  <c:v>41843.25</c:v>
                </c:pt>
                <c:pt idx="18459">
                  <c:v>41843.260416666664</c:v>
                </c:pt>
                <c:pt idx="18460">
                  <c:v>41843.270833333336</c:v>
                </c:pt>
                <c:pt idx="18461">
                  <c:v>41843.28125</c:v>
                </c:pt>
                <c:pt idx="18462">
                  <c:v>41843.291666666664</c:v>
                </c:pt>
                <c:pt idx="18463">
                  <c:v>41843.302083333336</c:v>
                </c:pt>
                <c:pt idx="18464">
                  <c:v>41843.3125</c:v>
                </c:pt>
                <c:pt idx="18465">
                  <c:v>41843.322916666664</c:v>
                </c:pt>
                <c:pt idx="18466">
                  <c:v>41843.333333333336</c:v>
                </c:pt>
                <c:pt idx="18467">
                  <c:v>41843.34375</c:v>
                </c:pt>
                <c:pt idx="18468">
                  <c:v>41843.354166666664</c:v>
                </c:pt>
                <c:pt idx="18469">
                  <c:v>41843.364583333336</c:v>
                </c:pt>
                <c:pt idx="18470">
                  <c:v>41843.375</c:v>
                </c:pt>
                <c:pt idx="18471">
                  <c:v>41843.385416666664</c:v>
                </c:pt>
                <c:pt idx="18472">
                  <c:v>41843.395833333336</c:v>
                </c:pt>
                <c:pt idx="18473">
                  <c:v>41843.40625</c:v>
                </c:pt>
                <c:pt idx="18474">
                  <c:v>41843.416666666664</c:v>
                </c:pt>
                <c:pt idx="18475">
                  <c:v>41843.427083333336</c:v>
                </c:pt>
                <c:pt idx="18476">
                  <c:v>41843.4375</c:v>
                </c:pt>
                <c:pt idx="18477">
                  <c:v>41843.447916666664</c:v>
                </c:pt>
                <c:pt idx="18478">
                  <c:v>41843.458333333336</c:v>
                </c:pt>
                <c:pt idx="18479">
                  <c:v>41843.46875</c:v>
                </c:pt>
                <c:pt idx="18480">
                  <c:v>41843.479166666664</c:v>
                </c:pt>
                <c:pt idx="18481">
                  <c:v>41843.489583333336</c:v>
                </c:pt>
                <c:pt idx="18482">
                  <c:v>41843.5</c:v>
                </c:pt>
                <c:pt idx="18483">
                  <c:v>41843.510416666664</c:v>
                </c:pt>
                <c:pt idx="18484">
                  <c:v>41843.520833333336</c:v>
                </c:pt>
                <c:pt idx="18485">
                  <c:v>41843.53125</c:v>
                </c:pt>
                <c:pt idx="18486">
                  <c:v>41843.541666666664</c:v>
                </c:pt>
                <c:pt idx="18487">
                  <c:v>41843.552083333336</c:v>
                </c:pt>
                <c:pt idx="18488">
                  <c:v>41843.5625</c:v>
                </c:pt>
                <c:pt idx="18489">
                  <c:v>41843.572916666664</c:v>
                </c:pt>
                <c:pt idx="18490">
                  <c:v>41843.583333333336</c:v>
                </c:pt>
                <c:pt idx="18491">
                  <c:v>41843.59375</c:v>
                </c:pt>
                <c:pt idx="18492">
                  <c:v>41843.604166666664</c:v>
                </c:pt>
                <c:pt idx="18493">
                  <c:v>41843.614583333336</c:v>
                </c:pt>
                <c:pt idx="18494">
                  <c:v>41843.625</c:v>
                </c:pt>
                <c:pt idx="18495">
                  <c:v>41843.635416666664</c:v>
                </c:pt>
                <c:pt idx="18496">
                  <c:v>41843.645833333336</c:v>
                </c:pt>
                <c:pt idx="18497">
                  <c:v>41843.65625</c:v>
                </c:pt>
                <c:pt idx="18498">
                  <c:v>41843.666666666664</c:v>
                </c:pt>
                <c:pt idx="18499">
                  <c:v>41843.677083333336</c:v>
                </c:pt>
                <c:pt idx="18500">
                  <c:v>41843.6875</c:v>
                </c:pt>
                <c:pt idx="18501">
                  <c:v>41843.697916666664</c:v>
                </c:pt>
                <c:pt idx="18502">
                  <c:v>41843.708333333336</c:v>
                </c:pt>
                <c:pt idx="18503">
                  <c:v>41843.71875</c:v>
                </c:pt>
                <c:pt idx="18504">
                  <c:v>41843.729166666664</c:v>
                </c:pt>
                <c:pt idx="18505">
                  <c:v>41843.739583333336</c:v>
                </c:pt>
                <c:pt idx="18506">
                  <c:v>41843.75</c:v>
                </c:pt>
                <c:pt idx="18507">
                  <c:v>41843.760416666664</c:v>
                </c:pt>
                <c:pt idx="18508">
                  <c:v>41843.770833333336</c:v>
                </c:pt>
                <c:pt idx="18509">
                  <c:v>41843.78125</c:v>
                </c:pt>
                <c:pt idx="18510">
                  <c:v>41843.791666666664</c:v>
                </c:pt>
                <c:pt idx="18511">
                  <c:v>41843.802083333336</c:v>
                </c:pt>
                <c:pt idx="18512">
                  <c:v>41843.8125</c:v>
                </c:pt>
                <c:pt idx="18513">
                  <c:v>41843.822916666664</c:v>
                </c:pt>
                <c:pt idx="18514">
                  <c:v>41843.833333333336</c:v>
                </c:pt>
                <c:pt idx="18515">
                  <c:v>41843.84375</c:v>
                </c:pt>
                <c:pt idx="18516">
                  <c:v>41843.854166666664</c:v>
                </c:pt>
                <c:pt idx="18517">
                  <c:v>41843.864583333336</c:v>
                </c:pt>
                <c:pt idx="18518">
                  <c:v>41843.875</c:v>
                </c:pt>
                <c:pt idx="18519">
                  <c:v>41843.885416666664</c:v>
                </c:pt>
                <c:pt idx="18520">
                  <c:v>41843.895833333336</c:v>
                </c:pt>
                <c:pt idx="18521">
                  <c:v>41843.90625</c:v>
                </c:pt>
                <c:pt idx="18522">
                  <c:v>41843.916666666664</c:v>
                </c:pt>
                <c:pt idx="18523">
                  <c:v>41843.927083333336</c:v>
                </c:pt>
                <c:pt idx="18524">
                  <c:v>41843.9375</c:v>
                </c:pt>
                <c:pt idx="18525">
                  <c:v>41843.947916666664</c:v>
                </c:pt>
                <c:pt idx="18526">
                  <c:v>41843.958333333336</c:v>
                </c:pt>
                <c:pt idx="18527">
                  <c:v>41843.96875</c:v>
                </c:pt>
                <c:pt idx="18528">
                  <c:v>41843.979166666664</c:v>
                </c:pt>
                <c:pt idx="18529">
                  <c:v>41843.989583333336</c:v>
                </c:pt>
                <c:pt idx="18530">
                  <c:v>41844</c:v>
                </c:pt>
                <c:pt idx="18531">
                  <c:v>41844.010416666664</c:v>
                </c:pt>
                <c:pt idx="18532">
                  <c:v>41844.020833333336</c:v>
                </c:pt>
                <c:pt idx="18533">
                  <c:v>41844.03125</c:v>
                </c:pt>
                <c:pt idx="18534">
                  <c:v>41844.041666666664</c:v>
                </c:pt>
                <c:pt idx="18535">
                  <c:v>41844.052083333336</c:v>
                </c:pt>
                <c:pt idx="18536">
                  <c:v>41844.0625</c:v>
                </c:pt>
                <c:pt idx="18537">
                  <c:v>41844.072916666664</c:v>
                </c:pt>
                <c:pt idx="18538">
                  <c:v>41844.083333333336</c:v>
                </c:pt>
                <c:pt idx="18539">
                  <c:v>41844.09375</c:v>
                </c:pt>
                <c:pt idx="18540">
                  <c:v>41844.104166666664</c:v>
                </c:pt>
                <c:pt idx="18541">
                  <c:v>41844.114583333336</c:v>
                </c:pt>
                <c:pt idx="18542">
                  <c:v>41844.125</c:v>
                </c:pt>
                <c:pt idx="18543">
                  <c:v>41844.135416666664</c:v>
                </c:pt>
                <c:pt idx="18544">
                  <c:v>41844.145833333336</c:v>
                </c:pt>
                <c:pt idx="18545">
                  <c:v>41844.15625</c:v>
                </c:pt>
                <c:pt idx="18546">
                  <c:v>41844.166666666664</c:v>
                </c:pt>
                <c:pt idx="18547">
                  <c:v>41844.177083333336</c:v>
                </c:pt>
                <c:pt idx="18548">
                  <c:v>41844.1875</c:v>
                </c:pt>
                <c:pt idx="18549">
                  <c:v>41844.197916666664</c:v>
                </c:pt>
                <c:pt idx="18550">
                  <c:v>41844.208333333336</c:v>
                </c:pt>
                <c:pt idx="18551">
                  <c:v>41844.21875</c:v>
                </c:pt>
                <c:pt idx="18552">
                  <c:v>41844.229166666664</c:v>
                </c:pt>
                <c:pt idx="18553">
                  <c:v>41844.239583333336</c:v>
                </c:pt>
                <c:pt idx="18554">
                  <c:v>41844.25</c:v>
                </c:pt>
                <c:pt idx="18555">
                  <c:v>41844.260416666664</c:v>
                </c:pt>
                <c:pt idx="18556">
                  <c:v>41844.270833333336</c:v>
                </c:pt>
                <c:pt idx="18557">
                  <c:v>41844.28125</c:v>
                </c:pt>
                <c:pt idx="18558">
                  <c:v>41844.291666666664</c:v>
                </c:pt>
                <c:pt idx="18559">
                  <c:v>41844.302083333336</c:v>
                </c:pt>
                <c:pt idx="18560">
                  <c:v>41844.3125</c:v>
                </c:pt>
                <c:pt idx="18561">
                  <c:v>41844.322916666664</c:v>
                </c:pt>
                <c:pt idx="18562">
                  <c:v>41844.333333333336</c:v>
                </c:pt>
                <c:pt idx="18563">
                  <c:v>41844.34375</c:v>
                </c:pt>
                <c:pt idx="18564">
                  <c:v>41844.354166666664</c:v>
                </c:pt>
                <c:pt idx="18565">
                  <c:v>41844.364583333336</c:v>
                </c:pt>
                <c:pt idx="18566">
                  <c:v>41844.375</c:v>
                </c:pt>
                <c:pt idx="18567">
                  <c:v>41844.385416666664</c:v>
                </c:pt>
                <c:pt idx="18568">
                  <c:v>41844.395833333336</c:v>
                </c:pt>
                <c:pt idx="18569">
                  <c:v>41844.40625</c:v>
                </c:pt>
                <c:pt idx="18570">
                  <c:v>41844.416666666664</c:v>
                </c:pt>
                <c:pt idx="18571">
                  <c:v>41844.427083333336</c:v>
                </c:pt>
                <c:pt idx="18572">
                  <c:v>41844.4375</c:v>
                </c:pt>
                <c:pt idx="18573">
                  <c:v>41844.447916666664</c:v>
                </c:pt>
                <c:pt idx="18574">
                  <c:v>41844.458333333336</c:v>
                </c:pt>
                <c:pt idx="18575">
                  <c:v>41844.46875</c:v>
                </c:pt>
                <c:pt idx="18576">
                  <c:v>41844.479166666664</c:v>
                </c:pt>
                <c:pt idx="18577">
                  <c:v>41844.489583333336</c:v>
                </c:pt>
                <c:pt idx="18578">
                  <c:v>41844.5</c:v>
                </c:pt>
                <c:pt idx="18579">
                  <c:v>41844.510416666664</c:v>
                </c:pt>
                <c:pt idx="18580">
                  <c:v>41844.520833333336</c:v>
                </c:pt>
                <c:pt idx="18581">
                  <c:v>41844.53125</c:v>
                </c:pt>
                <c:pt idx="18582">
                  <c:v>41844.541666666664</c:v>
                </c:pt>
                <c:pt idx="18583">
                  <c:v>41844.552083333336</c:v>
                </c:pt>
                <c:pt idx="18584">
                  <c:v>41844.5625</c:v>
                </c:pt>
                <c:pt idx="18585">
                  <c:v>41844.572916666664</c:v>
                </c:pt>
                <c:pt idx="18586">
                  <c:v>41844.583333333336</c:v>
                </c:pt>
                <c:pt idx="18587">
                  <c:v>41844.59375</c:v>
                </c:pt>
                <c:pt idx="18588">
                  <c:v>41844.604166666664</c:v>
                </c:pt>
                <c:pt idx="18589">
                  <c:v>41844.614583333336</c:v>
                </c:pt>
                <c:pt idx="18590">
                  <c:v>41844.625</c:v>
                </c:pt>
                <c:pt idx="18591">
                  <c:v>41844.635416666664</c:v>
                </c:pt>
                <c:pt idx="18592">
                  <c:v>41844.645833333336</c:v>
                </c:pt>
                <c:pt idx="18593">
                  <c:v>41844.65625</c:v>
                </c:pt>
                <c:pt idx="18594">
                  <c:v>41844.666666666664</c:v>
                </c:pt>
                <c:pt idx="18595">
                  <c:v>41844.677083333336</c:v>
                </c:pt>
                <c:pt idx="18596">
                  <c:v>41844.6875</c:v>
                </c:pt>
                <c:pt idx="18597">
                  <c:v>41844.697916666664</c:v>
                </c:pt>
                <c:pt idx="18598">
                  <c:v>41844.708333333336</c:v>
                </c:pt>
                <c:pt idx="18599">
                  <c:v>41844.71875</c:v>
                </c:pt>
                <c:pt idx="18600">
                  <c:v>41844.729166666664</c:v>
                </c:pt>
                <c:pt idx="18601">
                  <c:v>41844.739583333336</c:v>
                </c:pt>
                <c:pt idx="18602">
                  <c:v>41844.75</c:v>
                </c:pt>
                <c:pt idx="18603">
                  <c:v>41844.760416666664</c:v>
                </c:pt>
                <c:pt idx="18604">
                  <c:v>41844.770833333336</c:v>
                </c:pt>
                <c:pt idx="18605">
                  <c:v>41844.78125</c:v>
                </c:pt>
                <c:pt idx="18606">
                  <c:v>41844.791666666664</c:v>
                </c:pt>
                <c:pt idx="18607">
                  <c:v>41844.802083333336</c:v>
                </c:pt>
                <c:pt idx="18608">
                  <c:v>41844.8125</c:v>
                </c:pt>
                <c:pt idx="18609">
                  <c:v>41844.822916666664</c:v>
                </c:pt>
                <c:pt idx="18610">
                  <c:v>41844.833333333336</c:v>
                </c:pt>
                <c:pt idx="18611">
                  <c:v>41844.84375</c:v>
                </c:pt>
                <c:pt idx="18612">
                  <c:v>41844.854166666664</c:v>
                </c:pt>
                <c:pt idx="18613">
                  <c:v>41844.864583333336</c:v>
                </c:pt>
                <c:pt idx="18614">
                  <c:v>41844.875</c:v>
                </c:pt>
                <c:pt idx="18615">
                  <c:v>41844.885416666664</c:v>
                </c:pt>
                <c:pt idx="18616">
                  <c:v>41844.895833333336</c:v>
                </c:pt>
                <c:pt idx="18617">
                  <c:v>41844.90625</c:v>
                </c:pt>
                <c:pt idx="18618">
                  <c:v>41844.916666666664</c:v>
                </c:pt>
                <c:pt idx="18619">
                  <c:v>41844.927083333336</c:v>
                </c:pt>
                <c:pt idx="18620">
                  <c:v>41844.9375</c:v>
                </c:pt>
                <c:pt idx="18621">
                  <c:v>41844.947916666664</c:v>
                </c:pt>
                <c:pt idx="18622">
                  <c:v>41844.958333333336</c:v>
                </c:pt>
                <c:pt idx="18623">
                  <c:v>41844.96875</c:v>
                </c:pt>
                <c:pt idx="18624">
                  <c:v>41844.979166666664</c:v>
                </c:pt>
                <c:pt idx="18625">
                  <c:v>41844.989583333336</c:v>
                </c:pt>
                <c:pt idx="18626">
                  <c:v>41845</c:v>
                </c:pt>
                <c:pt idx="18627">
                  <c:v>41845.010416666664</c:v>
                </c:pt>
                <c:pt idx="18628">
                  <c:v>41845.020833333336</c:v>
                </c:pt>
                <c:pt idx="18629">
                  <c:v>41845.03125</c:v>
                </c:pt>
                <c:pt idx="18630">
                  <c:v>41845.041666666664</c:v>
                </c:pt>
                <c:pt idx="18631">
                  <c:v>41845.052083333336</c:v>
                </c:pt>
                <c:pt idx="18632">
                  <c:v>41845.0625</c:v>
                </c:pt>
                <c:pt idx="18633">
                  <c:v>41845.072916666664</c:v>
                </c:pt>
                <c:pt idx="18634">
                  <c:v>41845.083333333336</c:v>
                </c:pt>
                <c:pt idx="18635">
                  <c:v>41845.09375</c:v>
                </c:pt>
                <c:pt idx="18636">
                  <c:v>41845.104166666664</c:v>
                </c:pt>
                <c:pt idx="18637">
                  <c:v>41845.114583333336</c:v>
                </c:pt>
                <c:pt idx="18638">
                  <c:v>41845.125</c:v>
                </c:pt>
                <c:pt idx="18639">
                  <c:v>41845.135416666664</c:v>
                </c:pt>
                <c:pt idx="18640">
                  <c:v>41845.145833333336</c:v>
                </c:pt>
                <c:pt idx="18641">
                  <c:v>41845.15625</c:v>
                </c:pt>
                <c:pt idx="18642">
                  <c:v>41845.166666666664</c:v>
                </c:pt>
                <c:pt idx="18643">
                  <c:v>41845.177083333336</c:v>
                </c:pt>
                <c:pt idx="18644">
                  <c:v>41845.1875</c:v>
                </c:pt>
                <c:pt idx="18645">
                  <c:v>41845.197916666664</c:v>
                </c:pt>
                <c:pt idx="18646">
                  <c:v>41845.208333333336</c:v>
                </c:pt>
                <c:pt idx="18647">
                  <c:v>41845.21875</c:v>
                </c:pt>
                <c:pt idx="18648">
                  <c:v>41845.229166666664</c:v>
                </c:pt>
                <c:pt idx="18649">
                  <c:v>41845.239583333336</c:v>
                </c:pt>
                <c:pt idx="18650">
                  <c:v>41845.25</c:v>
                </c:pt>
                <c:pt idx="18651">
                  <c:v>41845.260416666664</c:v>
                </c:pt>
                <c:pt idx="18652">
                  <c:v>41845.270833333336</c:v>
                </c:pt>
                <c:pt idx="18653">
                  <c:v>41845.28125</c:v>
                </c:pt>
                <c:pt idx="18654">
                  <c:v>41845.291666666664</c:v>
                </c:pt>
                <c:pt idx="18655">
                  <c:v>41845.302083333336</c:v>
                </c:pt>
                <c:pt idx="18656">
                  <c:v>41845.3125</c:v>
                </c:pt>
                <c:pt idx="18657">
                  <c:v>41845.322916666664</c:v>
                </c:pt>
                <c:pt idx="18658">
                  <c:v>41845.333333333336</c:v>
                </c:pt>
                <c:pt idx="18659">
                  <c:v>41845.34375</c:v>
                </c:pt>
                <c:pt idx="18660">
                  <c:v>41845.354166666664</c:v>
                </c:pt>
                <c:pt idx="18661">
                  <c:v>41845.364583333336</c:v>
                </c:pt>
                <c:pt idx="18662">
                  <c:v>41845.375</c:v>
                </c:pt>
                <c:pt idx="18663">
                  <c:v>41845.385416666664</c:v>
                </c:pt>
                <c:pt idx="18664">
                  <c:v>41845.395833333336</c:v>
                </c:pt>
                <c:pt idx="18665">
                  <c:v>41845.40625</c:v>
                </c:pt>
                <c:pt idx="18666">
                  <c:v>41845.416666666664</c:v>
                </c:pt>
                <c:pt idx="18667">
                  <c:v>41845.427083333336</c:v>
                </c:pt>
                <c:pt idx="18668">
                  <c:v>41845.4375</c:v>
                </c:pt>
                <c:pt idx="18669">
                  <c:v>41845.447916666664</c:v>
                </c:pt>
                <c:pt idx="18670">
                  <c:v>41845.458333333336</c:v>
                </c:pt>
                <c:pt idx="18671">
                  <c:v>41845.46875</c:v>
                </c:pt>
                <c:pt idx="18672">
                  <c:v>41845.479166666664</c:v>
                </c:pt>
                <c:pt idx="18673">
                  <c:v>41845.489583333336</c:v>
                </c:pt>
                <c:pt idx="18674">
                  <c:v>41845.5</c:v>
                </c:pt>
                <c:pt idx="18675">
                  <c:v>41845.510416666664</c:v>
                </c:pt>
                <c:pt idx="18676">
                  <c:v>41845.520833333336</c:v>
                </c:pt>
                <c:pt idx="18677">
                  <c:v>41845.53125</c:v>
                </c:pt>
                <c:pt idx="18678">
                  <c:v>41845.541666666664</c:v>
                </c:pt>
                <c:pt idx="18679">
                  <c:v>41845.552083333336</c:v>
                </c:pt>
                <c:pt idx="18680">
                  <c:v>41845.5625</c:v>
                </c:pt>
                <c:pt idx="18681">
                  <c:v>41845.572916666664</c:v>
                </c:pt>
                <c:pt idx="18682">
                  <c:v>41845.583333333336</c:v>
                </c:pt>
                <c:pt idx="18683">
                  <c:v>41845.59375</c:v>
                </c:pt>
                <c:pt idx="18684">
                  <c:v>41845.604166666664</c:v>
                </c:pt>
                <c:pt idx="18685">
                  <c:v>41845.614583333336</c:v>
                </c:pt>
                <c:pt idx="18686">
                  <c:v>41845.625</c:v>
                </c:pt>
                <c:pt idx="18687">
                  <c:v>41845.635416666664</c:v>
                </c:pt>
                <c:pt idx="18688">
                  <c:v>41845.645833333336</c:v>
                </c:pt>
                <c:pt idx="18689">
                  <c:v>41845.65625</c:v>
                </c:pt>
                <c:pt idx="18690">
                  <c:v>41845.666666666664</c:v>
                </c:pt>
                <c:pt idx="18691">
                  <c:v>41845.677083333336</c:v>
                </c:pt>
                <c:pt idx="18692">
                  <c:v>41845.6875</c:v>
                </c:pt>
                <c:pt idx="18693">
                  <c:v>41845.697916666664</c:v>
                </c:pt>
                <c:pt idx="18694">
                  <c:v>41845.708333333336</c:v>
                </c:pt>
                <c:pt idx="18695">
                  <c:v>41845.71875</c:v>
                </c:pt>
                <c:pt idx="18696">
                  <c:v>41845.729166666664</c:v>
                </c:pt>
                <c:pt idx="18697">
                  <c:v>41845.739583333336</c:v>
                </c:pt>
                <c:pt idx="18698">
                  <c:v>41845.75</c:v>
                </c:pt>
                <c:pt idx="18699">
                  <c:v>41845.760416666664</c:v>
                </c:pt>
                <c:pt idx="18700">
                  <c:v>41845.770833333336</c:v>
                </c:pt>
                <c:pt idx="18701">
                  <c:v>41845.78125</c:v>
                </c:pt>
                <c:pt idx="18702">
                  <c:v>41845.791666666664</c:v>
                </c:pt>
                <c:pt idx="18703">
                  <c:v>41845.802083333336</c:v>
                </c:pt>
                <c:pt idx="18704">
                  <c:v>41845.8125</c:v>
                </c:pt>
                <c:pt idx="18705">
                  <c:v>41845.822916666664</c:v>
                </c:pt>
                <c:pt idx="18706">
                  <c:v>41845.833333333336</c:v>
                </c:pt>
                <c:pt idx="18707">
                  <c:v>41845.84375</c:v>
                </c:pt>
                <c:pt idx="18708">
                  <c:v>41845.854166666664</c:v>
                </c:pt>
                <c:pt idx="18709">
                  <c:v>41845.864583333336</c:v>
                </c:pt>
                <c:pt idx="18710">
                  <c:v>41845.875</c:v>
                </c:pt>
                <c:pt idx="18711">
                  <c:v>41845.885416666664</c:v>
                </c:pt>
                <c:pt idx="18712">
                  <c:v>41845.895833333336</c:v>
                </c:pt>
                <c:pt idx="18713">
                  <c:v>41845.90625</c:v>
                </c:pt>
                <c:pt idx="18714">
                  <c:v>41845.916666666664</c:v>
                </c:pt>
                <c:pt idx="18715">
                  <c:v>41845.927083333336</c:v>
                </c:pt>
                <c:pt idx="18716">
                  <c:v>41845.9375</c:v>
                </c:pt>
                <c:pt idx="18717">
                  <c:v>41845.947916666664</c:v>
                </c:pt>
                <c:pt idx="18718">
                  <c:v>41845.958333333336</c:v>
                </c:pt>
                <c:pt idx="18719">
                  <c:v>41845.96875</c:v>
                </c:pt>
                <c:pt idx="18720">
                  <c:v>41845.979166666664</c:v>
                </c:pt>
                <c:pt idx="18721">
                  <c:v>41845.989583333336</c:v>
                </c:pt>
                <c:pt idx="18722">
                  <c:v>41846</c:v>
                </c:pt>
                <c:pt idx="18723">
                  <c:v>41846.010416666664</c:v>
                </c:pt>
                <c:pt idx="18724">
                  <c:v>41846.020833333336</c:v>
                </c:pt>
                <c:pt idx="18725">
                  <c:v>41846.03125</c:v>
                </c:pt>
                <c:pt idx="18726">
                  <c:v>41846.041666666664</c:v>
                </c:pt>
                <c:pt idx="18727">
                  <c:v>41846.052083333336</c:v>
                </c:pt>
                <c:pt idx="18728">
                  <c:v>41846.0625</c:v>
                </c:pt>
                <c:pt idx="18729">
                  <c:v>41846.072916666664</c:v>
                </c:pt>
                <c:pt idx="18730">
                  <c:v>41846.083333333336</c:v>
                </c:pt>
                <c:pt idx="18731">
                  <c:v>41846.09375</c:v>
                </c:pt>
                <c:pt idx="18732">
                  <c:v>41846.104166666664</c:v>
                </c:pt>
                <c:pt idx="18733">
                  <c:v>41846.114583333336</c:v>
                </c:pt>
                <c:pt idx="18734">
                  <c:v>41846.125</c:v>
                </c:pt>
                <c:pt idx="18735">
                  <c:v>41846.135416666664</c:v>
                </c:pt>
                <c:pt idx="18736">
                  <c:v>41846.145833333336</c:v>
                </c:pt>
                <c:pt idx="18737">
                  <c:v>41846.15625</c:v>
                </c:pt>
                <c:pt idx="18738">
                  <c:v>41846.166666666664</c:v>
                </c:pt>
                <c:pt idx="18739">
                  <c:v>41846.177083333336</c:v>
                </c:pt>
                <c:pt idx="18740">
                  <c:v>41846.1875</c:v>
                </c:pt>
                <c:pt idx="18741">
                  <c:v>41846.197916666664</c:v>
                </c:pt>
                <c:pt idx="18742">
                  <c:v>41846.208333333336</c:v>
                </c:pt>
                <c:pt idx="18743">
                  <c:v>41846.21875</c:v>
                </c:pt>
                <c:pt idx="18744">
                  <c:v>41846.229166666664</c:v>
                </c:pt>
                <c:pt idx="18745">
                  <c:v>41846.239583333336</c:v>
                </c:pt>
                <c:pt idx="18746">
                  <c:v>41846.25</c:v>
                </c:pt>
                <c:pt idx="18747">
                  <c:v>41846.260416666664</c:v>
                </c:pt>
                <c:pt idx="18748">
                  <c:v>41846.270833333336</c:v>
                </c:pt>
                <c:pt idx="18749">
                  <c:v>41846.28125</c:v>
                </c:pt>
                <c:pt idx="18750">
                  <c:v>41846.291666666664</c:v>
                </c:pt>
                <c:pt idx="18751">
                  <c:v>41846.302083333336</c:v>
                </c:pt>
                <c:pt idx="18752">
                  <c:v>41846.3125</c:v>
                </c:pt>
                <c:pt idx="18753">
                  <c:v>41846.322916666664</c:v>
                </c:pt>
                <c:pt idx="18754">
                  <c:v>41846.333333333336</c:v>
                </c:pt>
                <c:pt idx="18755">
                  <c:v>41846.34375</c:v>
                </c:pt>
                <c:pt idx="18756">
                  <c:v>41846.354166666664</c:v>
                </c:pt>
                <c:pt idx="18757">
                  <c:v>41846.364583333336</c:v>
                </c:pt>
                <c:pt idx="18758">
                  <c:v>41846.375</c:v>
                </c:pt>
                <c:pt idx="18759">
                  <c:v>41846.385416666664</c:v>
                </c:pt>
                <c:pt idx="18760">
                  <c:v>41846.395833333336</c:v>
                </c:pt>
                <c:pt idx="18761">
                  <c:v>41846.40625</c:v>
                </c:pt>
                <c:pt idx="18762">
                  <c:v>41846.416666666664</c:v>
                </c:pt>
                <c:pt idx="18763">
                  <c:v>41846.427083333336</c:v>
                </c:pt>
                <c:pt idx="18764">
                  <c:v>41846.4375</c:v>
                </c:pt>
                <c:pt idx="18765">
                  <c:v>41846.447916666664</c:v>
                </c:pt>
                <c:pt idx="18766">
                  <c:v>41846.458333333336</c:v>
                </c:pt>
                <c:pt idx="18767">
                  <c:v>41846.46875</c:v>
                </c:pt>
                <c:pt idx="18768">
                  <c:v>41846.479166666664</c:v>
                </c:pt>
                <c:pt idx="18769">
                  <c:v>41846.489583333336</c:v>
                </c:pt>
                <c:pt idx="18770">
                  <c:v>41846.5</c:v>
                </c:pt>
                <c:pt idx="18771">
                  <c:v>41846.510416666664</c:v>
                </c:pt>
                <c:pt idx="18772">
                  <c:v>41846.520833333336</c:v>
                </c:pt>
                <c:pt idx="18773">
                  <c:v>41846.53125</c:v>
                </c:pt>
                <c:pt idx="18774">
                  <c:v>41846.541666666664</c:v>
                </c:pt>
                <c:pt idx="18775">
                  <c:v>41846.552083333336</c:v>
                </c:pt>
                <c:pt idx="18776">
                  <c:v>41846.5625</c:v>
                </c:pt>
                <c:pt idx="18777">
                  <c:v>41846.572916666664</c:v>
                </c:pt>
                <c:pt idx="18778">
                  <c:v>41846.583333333336</c:v>
                </c:pt>
                <c:pt idx="18779">
                  <c:v>41846.59375</c:v>
                </c:pt>
                <c:pt idx="18780">
                  <c:v>41846.604166666664</c:v>
                </c:pt>
                <c:pt idx="18781">
                  <c:v>41846.614583333336</c:v>
                </c:pt>
                <c:pt idx="18782">
                  <c:v>41846.625</c:v>
                </c:pt>
                <c:pt idx="18783">
                  <c:v>41846.635416666664</c:v>
                </c:pt>
                <c:pt idx="18784">
                  <c:v>41846.645833333336</c:v>
                </c:pt>
                <c:pt idx="18785">
                  <c:v>41846.65625</c:v>
                </c:pt>
                <c:pt idx="18786">
                  <c:v>41846.666666666664</c:v>
                </c:pt>
                <c:pt idx="18787">
                  <c:v>41846.677083333336</c:v>
                </c:pt>
                <c:pt idx="18788">
                  <c:v>41846.6875</c:v>
                </c:pt>
                <c:pt idx="18789">
                  <c:v>41846.697916666664</c:v>
                </c:pt>
                <c:pt idx="18790">
                  <c:v>41846.708333333336</c:v>
                </c:pt>
                <c:pt idx="18791">
                  <c:v>41846.71875</c:v>
                </c:pt>
                <c:pt idx="18792">
                  <c:v>41846.729166666664</c:v>
                </c:pt>
                <c:pt idx="18793">
                  <c:v>41846.739583333336</c:v>
                </c:pt>
                <c:pt idx="18794">
                  <c:v>41846.75</c:v>
                </c:pt>
                <c:pt idx="18795">
                  <c:v>41846.760416666664</c:v>
                </c:pt>
                <c:pt idx="18796">
                  <c:v>41846.770833333336</c:v>
                </c:pt>
                <c:pt idx="18797">
                  <c:v>41846.78125</c:v>
                </c:pt>
                <c:pt idx="18798">
                  <c:v>41846.791666666664</c:v>
                </c:pt>
                <c:pt idx="18799">
                  <c:v>41846.802083333336</c:v>
                </c:pt>
                <c:pt idx="18800">
                  <c:v>41846.8125</c:v>
                </c:pt>
                <c:pt idx="18801">
                  <c:v>41846.822916666664</c:v>
                </c:pt>
                <c:pt idx="18802">
                  <c:v>41846.833333333336</c:v>
                </c:pt>
                <c:pt idx="18803">
                  <c:v>41846.84375</c:v>
                </c:pt>
                <c:pt idx="18804">
                  <c:v>41846.854166666664</c:v>
                </c:pt>
                <c:pt idx="18805">
                  <c:v>41846.864583333336</c:v>
                </c:pt>
                <c:pt idx="18806">
                  <c:v>41846.875</c:v>
                </c:pt>
                <c:pt idx="18807">
                  <c:v>41846.885416666664</c:v>
                </c:pt>
                <c:pt idx="18808">
                  <c:v>41846.895833333336</c:v>
                </c:pt>
                <c:pt idx="18809">
                  <c:v>41846.90625</c:v>
                </c:pt>
                <c:pt idx="18810">
                  <c:v>41846.916666666664</c:v>
                </c:pt>
                <c:pt idx="18811">
                  <c:v>41846.927083333336</c:v>
                </c:pt>
                <c:pt idx="18812">
                  <c:v>41846.9375</c:v>
                </c:pt>
                <c:pt idx="18813">
                  <c:v>41846.947916666664</c:v>
                </c:pt>
                <c:pt idx="18814">
                  <c:v>41846.958333333336</c:v>
                </c:pt>
                <c:pt idx="18815">
                  <c:v>41846.96875</c:v>
                </c:pt>
                <c:pt idx="18816">
                  <c:v>41846.979166666664</c:v>
                </c:pt>
                <c:pt idx="18817">
                  <c:v>41846.989583333336</c:v>
                </c:pt>
                <c:pt idx="18818">
                  <c:v>41847</c:v>
                </c:pt>
                <c:pt idx="18819">
                  <c:v>41847.010416666664</c:v>
                </c:pt>
                <c:pt idx="18820">
                  <c:v>41847.020833333336</c:v>
                </c:pt>
                <c:pt idx="18821">
                  <c:v>41847.03125</c:v>
                </c:pt>
                <c:pt idx="18822">
                  <c:v>41847.041666666664</c:v>
                </c:pt>
                <c:pt idx="18823">
                  <c:v>41847.052083333336</c:v>
                </c:pt>
                <c:pt idx="18824">
                  <c:v>41847.0625</c:v>
                </c:pt>
                <c:pt idx="18825">
                  <c:v>41847.072916666664</c:v>
                </c:pt>
                <c:pt idx="18826">
                  <c:v>41847.083333333336</c:v>
                </c:pt>
                <c:pt idx="18827">
                  <c:v>41847.09375</c:v>
                </c:pt>
                <c:pt idx="18828">
                  <c:v>41847.104166666664</c:v>
                </c:pt>
                <c:pt idx="18829">
                  <c:v>41847.114583333336</c:v>
                </c:pt>
                <c:pt idx="18830">
                  <c:v>41847.125</c:v>
                </c:pt>
                <c:pt idx="18831">
                  <c:v>41847.135416666664</c:v>
                </c:pt>
                <c:pt idx="18832">
                  <c:v>41847.145833333336</c:v>
                </c:pt>
                <c:pt idx="18833">
                  <c:v>41847.15625</c:v>
                </c:pt>
                <c:pt idx="18834">
                  <c:v>41847.166666666664</c:v>
                </c:pt>
                <c:pt idx="18835">
                  <c:v>41847.177083333336</c:v>
                </c:pt>
                <c:pt idx="18836">
                  <c:v>41847.1875</c:v>
                </c:pt>
                <c:pt idx="18837">
                  <c:v>41847.197916666664</c:v>
                </c:pt>
                <c:pt idx="18838">
                  <c:v>41847.208333333336</c:v>
                </c:pt>
                <c:pt idx="18839">
                  <c:v>41847.21875</c:v>
                </c:pt>
                <c:pt idx="18840">
                  <c:v>41847.229166666664</c:v>
                </c:pt>
                <c:pt idx="18841">
                  <c:v>41847.239583333336</c:v>
                </c:pt>
                <c:pt idx="18842">
                  <c:v>41847.25</c:v>
                </c:pt>
                <c:pt idx="18843">
                  <c:v>41847.260416666664</c:v>
                </c:pt>
                <c:pt idx="18844">
                  <c:v>41847.270833333336</c:v>
                </c:pt>
                <c:pt idx="18845">
                  <c:v>41847.28125</c:v>
                </c:pt>
                <c:pt idx="18846">
                  <c:v>41847.291666666664</c:v>
                </c:pt>
                <c:pt idx="18847">
                  <c:v>41847.302083333336</c:v>
                </c:pt>
                <c:pt idx="18848">
                  <c:v>41847.3125</c:v>
                </c:pt>
                <c:pt idx="18849">
                  <c:v>41847.322916666664</c:v>
                </c:pt>
                <c:pt idx="18850">
                  <c:v>41847.333333333336</c:v>
                </c:pt>
                <c:pt idx="18851">
                  <c:v>41847.34375</c:v>
                </c:pt>
                <c:pt idx="18852">
                  <c:v>41847.354166666664</c:v>
                </c:pt>
                <c:pt idx="18853">
                  <c:v>41847.364583333336</c:v>
                </c:pt>
                <c:pt idx="18854">
                  <c:v>41847.375</c:v>
                </c:pt>
                <c:pt idx="18855">
                  <c:v>41847.385416666664</c:v>
                </c:pt>
                <c:pt idx="18856">
                  <c:v>41847.395833333336</c:v>
                </c:pt>
                <c:pt idx="18857">
                  <c:v>41847.40625</c:v>
                </c:pt>
                <c:pt idx="18858">
                  <c:v>41847.416666666664</c:v>
                </c:pt>
                <c:pt idx="18859">
                  <c:v>41847.427083333336</c:v>
                </c:pt>
                <c:pt idx="18860">
                  <c:v>41847.4375</c:v>
                </c:pt>
                <c:pt idx="18861">
                  <c:v>41847.447916666664</c:v>
                </c:pt>
                <c:pt idx="18862">
                  <c:v>41847.458333333336</c:v>
                </c:pt>
                <c:pt idx="18863">
                  <c:v>41847.46875</c:v>
                </c:pt>
                <c:pt idx="18864">
                  <c:v>41847.479166666664</c:v>
                </c:pt>
                <c:pt idx="18865">
                  <c:v>41847.489583333336</c:v>
                </c:pt>
                <c:pt idx="18866">
                  <c:v>41847.5</c:v>
                </c:pt>
                <c:pt idx="18867">
                  <c:v>41847.510416666664</c:v>
                </c:pt>
                <c:pt idx="18868">
                  <c:v>41847.520833333336</c:v>
                </c:pt>
                <c:pt idx="18869">
                  <c:v>41847.53125</c:v>
                </c:pt>
                <c:pt idx="18870">
                  <c:v>41847.541666666664</c:v>
                </c:pt>
                <c:pt idx="18871">
                  <c:v>41847.552083333336</c:v>
                </c:pt>
                <c:pt idx="18872">
                  <c:v>41847.5625</c:v>
                </c:pt>
                <c:pt idx="18873">
                  <c:v>41847.572916666664</c:v>
                </c:pt>
                <c:pt idx="18874">
                  <c:v>41847.583333333336</c:v>
                </c:pt>
                <c:pt idx="18875">
                  <c:v>41847.59375</c:v>
                </c:pt>
                <c:pt idx="18876">
                  <c:v>41847.604166666664</c:v>
                </c:pt>
                <c:pt idx="18877">
                  <c:v>41847.614583333336</c:v>
                </c:pt>
                <c:pt idx="18878">
                  <c:v>41847.625</c:v>
                </c:pt>
                <c:pt idx="18879">
                  <c:v>41847.635416666664</c:v>
                </c:pt>
                <c:pt idx="18880">
                  <c:v>41847.645833333336</c:v>
                </c:pt>
                <c:pt idx="18881">
                  <c:v>41847.65625</c:v>
                </c:pt>
                <c:pt idx="18882">
                  <c:v>41847.666666666664</c:v>
                </c:pt>
                <c:pt idx="18883">
                  <c:v>41847.677083333336</c:v>
                </c:pt>
                <c:pt idx="18884">
                  <c:v>41847.6875</c:v>
                </c:pt>
                <c:pt idx="18885">
                  <c:v>41847.697916666664</c:v>
                </c:pt>
                <c:pt idx="18886">
                  <c:v>41847.708333333336</c:v>
                </c:pt>
                <c:pt idx="18887">
                  <c:v>41847.71875</c:v>
                </c:pt>
                <c:pt idx="18888">
                  <c:v>41847.729166666664</c:v>
                </c:pt>
                <c:pt idx="18889">
                  <c:v>41847.739583333336</c:v>
                </c:pt>
                <c:pt idx="18890">
                  <c:v>41847.75</c:v>
                </c:pt>
                <c:pt idx="18891">
                  <c:v>41847.760416666664</c:v>
                </c:pt>
                <c:pt idx="18892">
                  <c:v>41847.770833333336</c:v>
                </c:pt>
                <c:pt idx="18893">
                  <c:v>41847.78125</c:v>
                </c:pt>
                <c:pt idx="18894">
                  <c:v>41847.791666666664</c:v>
                </c:pt>
                <c:pt idx="18895">
                  <c:v>41847.802083333336</c:v>
                </c:pt>
                <c:pt idx="18896">
                  <c:v>41847.8125</c:v>
                </c:pt>
                <c:pt idx="18897">
                  <c:v>41847.822916666664</c:v>
                </c:pt>
                <c:pt idx="18898">
                  <c:v>41847.833333333336</c:v>
                </c:pt>
                <c:pt idx="18899">
                  <c:v>41847.84375</c:v>
                </c:pt>
                <c:pt idx="18900">
                  <c:v>41847.854166666664</c:v>
                </c:pt>
                <c:pt idx="18901">
                  <c:v>41847.864583333336</c:v>
                </c:pt>
                <c:pt idx="18902">
                  <c:v>41847.875</c:v>
                </c:pt>
                <c:pt idx="18903">
                  <c:v>41847.885416666664</c:v>
                </c:pt>
                <c:pt idx="18904">
                  <c:v>41847.895833333336</c:v>
                </c:pt>
                <c:pt idx="18905">
                  <c:v>41847.90625</c:v>
                </c:pt>
                <c:pt idx="18906">
                  <c:v>41847.916666666664</c:v>
                </c:pt>
                <c:pt idx="18907">
                  <c:v>41847.927083333336</c:v>
                </c:pt>
                <c:pt idx="18908">
                  <c:v>41847.9375</c:v>
                </c:pt>
                <c:pt idx="18909">
                  <c:v>41847.947916666664</c:v>
                </c:pt>
                <c:pt idx="18910">
                  <c:v>41847.958333333336</c:v>
                </c:pt>
                <c:pt idx="18911">
                  <c:v>41847.96875</c:v>
                </c:pt>
                <c:pt idx="18912">
                  <c:v>41847.979166666664</c:v>
                </c:pt>
                <c:pt idx="18913">
                  <c:v>41847.989583333336</c:v>
                </c:pt>
                <c:pt idx="18914">
                  <c:v>41848</c:v>
                </c:pt>
                <c:pt idx="18915">
                  <c:v>41848.010416666664</c:v>
                </c:pt>
                <c:pt idx="18916">
                  <c:v>41848.020833333336</c:v>
                </c:pt>
                <c:pt idx="18917">
                  <c:v>41848.03125</c:v>
                </c:pt>
                <c:pt idx="18918">
                  <c:v>41848.041666666664</c:v>
                </c:pt>
                <c:pt idx="18919">
                  <c:v>41848.052083333336</c:v>
                </c:pt>
                <c:pt idx="18920">
                  <c:v>41848.0625</c:v>
                </c:pt>
                <c:pt idx="18921">
                  <c:v>41848.072916666664</c:v>
                </c:pt>
                <c:pt idx="18922">
                  <c:v>41848.083333333336</c:v>
                </c:pt>
                <c:pt idx="18923">
                  <c:v>41848.09375</c:v>
                </c:pt>
                <c:pt idx="18924">
                  <c:v>41848.104166666664</c:v>
                </c:pt>
                <c:pt idx="18925">
                  <c:v>41848.114583333336</c:v>
                </c:pt>
                <c:pt idx="18926">
                  <c:v>41848.125</c:v>
                </c:pt>
                <c:pt idx="18927">
                  <c:v>41848.135416666664</c:v>
                </c:pt>
                <c:pt idx="18928">
                  <c:v>41848.145833333336</c:v>
                </c:pt>
                <c:pt idx="18929">
                  <c:v>41848.15625</c:v>
                </c:pt>
                <c:pt idx="18930">
                  <c:v>41848.166666666664</c:v>
                </c:pt>
                <c:pt idx="18931">
                  <c:v>41848.177083333336</c:v>
                </c:pt>
                <c:pt idx="18932">
                  <c:v>41848.1875</c:v>
                </c:pt>
                <c:pt idx="18933">
                  <c:v>41848.197916666664</c:v>
                </c:pt>
                <c:pt idx="18934">
                  <c:v>41848.208333333336</c:v>
                </c:pt>
                <c:pt idx="18935">
                  <c:v>41848.21875</c:v>
                </c:pt>
                <c:pt idx="18936">
                  <c:v>41848.229166666664</c:v>
                </c:pt>
                <c:pt idx="18937">
                  <c:v>41848.239583333336</c:v>
                </c:pt>
                <c:pt idx="18938">
                  <c:v>41848.25</c:v>
                </c:pt>
                <c:pt idx="18939">
                  <c:v>41848.260416666664</c:v>
                </c:pt>
                <c:pt idx="18940">
                  <c:v>41848.270833333336</c:v>
                </c:pt>
                <c:pt idx="18941">
                  <c:v>41848.28125</c:v>
                </c:pt>
                <c:pt idx="18942">
                  <c:v>41848.291666666664</c:v>
                </c:pt>
                <c:pt idx="18943">
                  <c:v>41848.302083333336</c:v>
                </c:pt>
                <c:pt idx="18944">
                  <c:v>41848.3125</c:v>
                </c:pt>
                <c:pt idx="18945">
                  <c:v>41848.322916666664</c:v>
                </c:pt>
                <c:pt idx="18946">
                  <c:v>41848.333333333336</c:v>
                </c:pt>
                <c:pt idx="18947">
                  <c:v>41848.34375</c:v>
                </c:pt>
                <c:pt idx="18948">
                  <c:v>41848.354166666664</c:v>
                </c:pt>
                <c:pt idx="18949">
                  <c:v>41848.364583333336</c:v>
                </c:pt>
                <c:pt idx="18950">
                  <c:v>41848.375</c:v>
                </c:pt>
                <c:pt idx="18951">
                  <c:v>41848.385416666664</c:v>
                </c:pt>
                <c:pt idx="18952">
                  <c:v>41848.395833333336</c:v>
                </c:pt>
                <c:pt idx="18953">
                  <c:v>41848.40625</c:v>
                </c:pt>
                <c:pt idx="18954">
                  <c:v>41848.416666666664</c:v>
                </c:pt>
                <c:pt idx="18955">
                  <c:v>41848.427083333336</c:v>
                </c:pt>
                <c:pt idx="18956">
                  <c:v>41848.4375</c:v>
                </c:pt>
                <c:pt idx="18957">
                  <c:v>41848.447916666664</c:v>
                </c:pt>
                <c:pt idx="18958">
                  <c:v>41848.458333333336</c:v>
                </c:pt>
                <c:pt idx="18959">
                  <c:v>41848.46875</c:v>
                </c:pt>
                <c:pt idx="18960">
                  <c:v>41848.479166666664</c:v>
                </c:pt>
                <c:pt idx="18961">
                  <c:v>41848.489583333336</c:v>
                </c:pt>
                <c:pt idx="18962">
                  <c:v>41848.5</c:v>
                </c:pt>
                <c:pt idx="18963">
                  <c:v>41848.510416666664</c:v>
                </c:pt>
                <c:pt idx="18964">
                  <c:v>41848.520833333336</c:v>
                </c:pt>
                <c:pt idx="18965">
                  <c:v>41848.53125</c:v>
                </c:pt>
                <c:pt idx="18966">
                  <c:v>41848.541666666664</c:v>
                </c:pt>
                <c:pt idx="18967">
                  <c:v>41848.552083333336</c:v>
                </c:pt>
                <c:pt idx="18968">
                  <c:v>41848.5625</c:v>
                </c:pt>
                <c:pt idx="18969">
                  <c:v>41848.572916666664</c:v>
                </c:pt>
                <c:pt idx="18970">
                  <c:v>41848.583333333336</c:v>
                </c:pt>
                <c:pt idx="18971">
                  <c:v>41848.59375</c:v>
                </c:pt>
                <c:pt idx="18972">
                  <c:v>41848.604166666664</c:v>
                </c:pt>
                <c:pt idx="18973">
                  <c:v>41848.614583333336</c:v>
                </c:pt>
                <c:pt idx="18974">
                  <c:v>41848.625</c:v>
                </c:pt>
                <c:pt idx="18975">
                  <c:v>41848.635416666664</c:v>
                </c:pt>
                <c:pt idx="18976">
                  <c:v>41848.645833333336</c:v>
                </c:pt>
                <c:pt idx="18977">
                  <c:v>41848.65625</c:v>
                </c:pt>
                <c:pt idx="18978">
                  <c:v>41848.666666666664</c:v>
                </c:pt>
                <c:pt idx="18979">
                  <c:v>41848.677083333336</c:v>
                </c:pt>
                <c:pt idx="18980">
                  <c:v>41848.6875</c:v>
                </c:pt>
                <c:pt idx="18981">
                  <c:v>41848.697916666664</c:v>
                </c:pt>
                <c:pt idx="18982">
                  <c:v>41848.708333333336</c:v>
                </c:pt>
                <c:pt idx="18983">
                  <c:v>41848.71875</c:v>
                </c:pt>
                <c:pt idx="18984">
                  <c:v>41848.729166666664</c:v>
                </c:pt>
                <c:pt idx="18985">
                  <c:v>41848.739583333336</c:v>
                </c:pt>
                <c:pt idx="18986">
                  <c:v>41848.75</c:v>
                </c:pt>
                <c:pt idx="18987">
                  <c:v>41848.760416666664</c:v>
                </c:pt>
                <c:pt idx="18988">
                  <c:v>41848.770833333336</c:v>
                </c:pt>
                <c:pt idx="18989">
                  <c:v>41848.78125</c:v>
                </c:pt>
                <c:pt idx="18990">
                  <c:v>41848.791666666664</c:v>
                </c:pt>
                <c:pt idx="18991">
                  <c:v>41848.802083333336</c:v>
                </c:pt>
                <c:pt idx="18992">
                  <c:v>41848.8125</c:v>
                </c:pt>
                <c:pt idx="18993">
                  <c:v>41848.822916666664</c:v>
                </c:pt>
                <c:pt idx="18994">
                  <c:v>41848.833333333336</c:v>
                </c:pt>
                <c:pt idx="18995">
                  <c:v>41848.84375</c:v>
                </c:pt>
                <c:pt idx="18996">
                  <c:v>41848.854166666664</c:v>
                </c:pt>
                <c:pt idx="18997">
                  <c:v>41848.864583333336</c:v>
                </c:pt>
                <c:pt idx="18998">
                  <c:v>41848.875</c:v>
                </c:pt>
                <c:pt idx="18999">
                  <c:v>41848.885416666664</c:v>
                </c:pt>
                <c:pt idx="19000">
                  <c:v>41848.895833333336</c:v>
                </c:pt>
                <c:pt idx="19001">
                  <c:v>41848.90625</c:v>
                </c:pt>
                <c:pt idx="19002">
                  <c:v>41848.916666666664</c:v>
                </c:pt>
                <c:pt idx="19003">
                  <c:v>41848.927083333336</c:v>
                </c:pt>
                <c:pt idx="19004">
                  <c:v>41848.9375</c:v>
                </c:pt>
                <c:pt idx="19005">
                  <c:v>41848.947916666664</c:v>
                </c:pt>
                <c:pt idx="19006">
                  <c:v>41848.958333333336</c:v>
                </c:pt>
                <c:pt idx="19007">
                  <c:v>41848.96875</c:v>
                </c:pt>
                <c:pt idx="19008">
                  <c:v>41848.979166666664</c:v>
                </c:pt>
                <c:pt idx="19009">
                  <c:v>41848.989583333336</c:v>
                </c:pt>
                <c:pt idx="19010">
                  <c:v>41849</c:v>
                </c:pt>
                <c:pt idx="19011">
                  <c:v>41849.010416666664</c:v>
                </c:pt>
                <c:pt idx="19012">
                  <c:v>41849.020833333336</c:v>
                </c:pt>
                <c:pt idx="19013">
                  <c:v>41849.03125</c:v>
                </c:pt>
                <c:pt idx="19014">
                  <c:v>41849.041666666664</c:v>
                </c:pt>
                <c:pt idx="19015">
                  <c:v>41849.052083333336</c:v>
                </c:pt>
                <c:pt idx="19016">
                  <c:v>41849.0625</c:v>
                </c:pt>
                <c:pt idx="19017">
                  <c:v>41849.072916666664</c:v>
                </c:pt>
                <c:pt idx="19018">
                  <c:v>41849.083333333336</c:v>
                </c:pt>
                <c:pt idx="19019">
                  <c:v>41849.09375</c:v>
                </c:pt>
                <c:pt idx="19020">
                  <c:v>41849.104166666664</c:v>
                </c:pt>
                <c:pt idx="19021">
                  <c:v>41849.114583333336</c:v>
                </c:pt>
                <c:pt idx="19022">
                  <c:v>41849.125</c:v>
                </c:pt>
                <c:pt idx="19023">
                  <c:v>41849.135416666664</c:v>
                </c:pt>
                <c:pt idx="19024">
                  <c:v>41849.145833333336</c:v>
                </c:pt>
                <c:pt idx="19025">
                  <c:v>41849.15625</c:v>
                </c:pt>
                <c:pt idx="19026">
                  <c:v>41849.166666666664</c:v>
                </c:pt>
                <c:pt idx="19027">
                  <c:v>41849.177083333336</c:v>
                </c:pt>
                <c:pt idx="19028">
                  <c:v>41849.1875</c:v>
                </c:pt>
                <c:pt idx="19029">
                  <c:v>41849.197916666664</c:v>
                </c:pt>
                <c:pt idx="19030">
                  <c:v>41849.208333333336</c:v>
                </c:pt>
                <c:pt idx="19031">
                  <c:v>41849.21875</c:v>
                </c:pt>
                <c:pt idx="19032">
                  <c:v>41849.229166666664</c:v>
                </c:pt>
                <c:pt idx="19033">
                  <c:v>41849.239583333336</c:v>
                </c:pt>
                <c:pt idx="19034">
                  <c:v>41849.25</c:v>
                </c:pt>
                <c:pt idx="19035">
                  <c:v>41849.260416666664</c:v>
                </c:pt>
                <c:pt idx="19036">
                  <c:v>41849.270833333336</c:v>
                </c:pt>
                <c:pt idx="19037">
                  <c:v>41849.28125</c:v>
                </c:pt>
                <c:pt idx="19038">
                  <c:v>41849.291666666664</c:v>
                </c:pt>
                <c:pt idx="19039">
                  <c:v>41849.302083333336</c:v>
                </c:pt>
                <c:pt idx="19040">
                  <c:v>41849.3125</c:v>
                </c:pt>
                <c:pt idx="19041">
                  <c:v>41849.322916666664</c:v>
                </c:pt>
                <c:pt idx="19042">
                  <c:v>41849.333333333336</c:v>
                </c:pt>
                <c:pt idx="19043">
                  <c:v>41849.34375</c:v>
                </c:pt>
                <c:pt idx="19044">
                  <c:v>41849.354166666664</c:v>
                </c:pt>
                <c:pt idx="19045">
                  <c:v>41849.364583333336</c:v>
                </c:pt>
                <c:pt idx="19046">
                  <c:v>41849.375</c:v>
                </c:pt>
                <c:pt idx="19047">
                  <c:v>41849.385416666664</c:v>
                </c:pt>
                <c:pt idx="19048">
                  <c:v>41849.395833333336</c:v>
                </c:pt>
                <c:pt idx="19049">
                  <c:v>41849.40625</c:v>
                </c:pt>
                <c:pt idx="19050">
                  <c:v>41849.416666666664</c:v>
                </c:pt>
                <c:pt idx="19051">
                  <c:v>41849.427083333336</c:v>
                </c:pt>
                <c:pt idx="19052">
                  <c:v>41849.4375</c:v>
                </c:pt>
                <c:pt idx="19053">
                  <c:v>41849.447916666664</c:v>
                </c:pt>
                <c:pt idx="19054">
                  <c:v>41849.458333333336</c:v>
                </c:pt>
                <c:pt idx="19055">
                  <c:v>41849.46875</c:v>
                </c:pt>
                <c:pt idx="19056">
                  <c:v>41849.479166666664</c:v>
                </c:pt>
                <c:pt idx="19057">
                  <c:v>41849.489583333336</c:v>
                </c:pt>
                <c:pt idx="19058">
                  <c:v>41849.5</c:v>
                </c:pt>
                <c:pt idx="19059">
                  <c:v>41849.510416666664</c:v>
                </c:pt>
                <c:pt idx="19060">
                  <c:v>41849.520833333336</c:v>
                </c:pt>
                <c:pt idx="19061">
                  <c:v>41849.53125</c:v>
                </c:pt>
                <c:pt idx="19062">
                  <c:v>41849.541666666664</c:v>
                </c:pt>
                <c:pt idx="19063">
                  <c:v>41849.552083333336</c:v>
                </c:pt>
                <c:pt idx="19064">
                  <c:v>41849.5625</c:v>
                </c:pt>
                <c:pt idx="19065">
                  <c:v>41849.572916666664</c:v>
                </c:pt>
                <c:pt idx="19066">
                  <c:v>41849.583333333336</c:v>
                </c:pt>
                <c:pt idx="19067">
                  <c:v>41849.59375</c:v>
                </c:pt>
                <c:pt idx="19068">
                  <c:v>41849.604166666664</c:v>
                </c:pt>
                <c:pt idx="19069">
                  <c:v>41849.614583333336</c:v>
                </c:pt>
                <c:pt idx="19070">
                  <c:v>41849.625</c:v>
                </c:pt>
                <c:pt idx="19071">
                  <c:v>41849.635416666664</c:v>
                </c:pt>
                <c:pt idx="19072">
                  <c:v>41849.645833333336</c:v>
                </c:pt>
                <c:pt idx="19073">
                  <c:v>41849.65625</c:v>
                </c:pt>
                <c:pt idx="19074">
                  <c:v>41849.666666666664</c:v>
                </c:pt>
                <c:pt idx="19075">
                  <c:v>41849.677083333336</c:v>
                </c:pt>
                <c:pt idx="19076">
                  <c:v>41849.6875</c:v>
                </c:pt>
                <c:pt idx="19077">
                  <c:v>41849.697916666664</c:v>
                </c:pt>
                <c:pt idx="19078">
                  <c:v>41849.708333333336</c:v>
                </c:pt>
                <c:pt idx="19079">
                  <c:v>41849.71875</c:v>
                </c:pt>
                <c:pt idx="19080">
                  <c:v>41849.729166666664</c:v>
                </c:pt>
                <c:pt idx="19081">
                  <c:v>41849.739583333336</c:v>
                </c:pt>
                <c:pt idx="19082">
                  <c:v>41849.75</c:v>
                </c:pt>
                <c:pt idx="19083">
                  <c:v>41849.760416666664</c:v>
                </c:pt>
                <c:pt idx="19084">
                  <c:v>41849.770833333336</c:v>
                </c:pt>
                <c:pt idx="19085">
                  <c:v>41849.78125</c:v>
                </c:pt>
                <c:pt idx="19086">
                  <c:v>41849.791666666664</c:v>
                </c:pt>
                <c:pt idx="19087">
                  <c:v>41849.802083333336</c:v>
                </c:pt>
                <c:pt idx="19088">
                  <c:v>41849.8125</c:v>
                </c:pt>
                <c:pt idx="19089">
                  <c:v>41849.822916666664</c:v>
                </c:pt>
                <c:pt idx="19090">
                  <c:v>41849.833333333336</c:v>
                </c:pt>
                <c:pt idx="19091">
                  <c:v>41849.84375</c:v>
                </c:pt>
                <c:pt idx="19092">
                  <c:v>41849.854166666664</c:v>
                </c:pt>
                <c:pt idx="19093">
                  <c:v>41849.864583333336</c:v>
                </c:pt>
                <c:pt idx="19094">
                  <c:v>41849.875</c:v>
                </c:pt>
                <c:pt idx="19095">
                  <c:v>41849.885416666664</c:v>
                </c:pt>
                <c:pt idx="19096">
                  <c:v>41849.895833333336</c:v>
                </c:pt>
                <c:pt idx="19097">
                  <c:v>41849.90625</c:v>
                </c:pt>
                <c:pt idx="19098">
                  <c:v>41849.916666666664</c:v>
                </c:pt>
                <c:pt idx="19099">
                  <c:v>41849.927083333336</c:v>
                </c:pt>
                <c:pt idx="19100">
                  <c:v>41849.9375</c:v>
                </c:pt>
                <c:pt idx="19101">
                  <c:v>41849.947916666664</c:v>
                </c:pt>
                <c:pt idx="19102">
                  <c:v>41849.958333333336</c:v>
                </c:pt>
                <c:pt idx="19103">
                  <c:v>41849.96875</c:v>
                </c:pt>
                <c:pt idx="19104">
                  <c:v>41849.979166666664</c:v>
                </c:pt>
                <c:pt idx="19105">
                  <c:v>41849.989583333336</c:v>
                </c:pt>
                <c:pt idx="19106">
                  <c:v>41850</c:v>
                </c:pt>
                <c:pt idx="19107">
                  <c:v>41850.010416666664</c:v>
                </c:pt>
                <c:pt idx="19108">
                  <c:v>41850.020833333336</c:v>
                </c:pt>
                <c:pt idx="19109">
                  <c:v>41850.03125</c:v>
                </c:pt>
                <c:pt idx="19110">
                  <c:v>41850.041666666664</c:v>
                </c:pt>
                <c:pt idx="19111">
                  <c:v>41850.052083333336</c:v>
                </c:pt>
                <c:pt idx="19112">
                  <c:v>41850.0625</c:v>
                </c:pt>
                <c:pt idx="19113">
                  <c:v>41850.072916666664</c:v>
                </c:pt>
                <c:pt idx="19114">
                  <c:v>41850.083333333336</c:v>
                </c:pt>
                <c:pt idx="19115">
                  <c:v>41850.09375</c:v>
                </c:pt>
                <c:pt idx="19116">
                  <c:v>41850.104166666664</c:v>
                </c:pt>
                <c:pt idx="19117">
                  <c:v>41850.114583333336</c:v>
                </c:pt>
                <c:pt idx="19118">
                  <c:v>41850.125</c:v>
                </c:pt>
                <c:pt idx="19119">
                  <c:v>41850.135416666664</c:v>
                </c:pt>
                <c:pt idx="19120">
                  <c:v>41850.145833333336</c:v>
                </c:pt>
                <c:pt idx="19121">
                  <c:v>41850.15625</c:v>
                </c:pt>
                <c:pt idx="19122">
                  <c:v>41850.166666666664</c:v>
                </c:pt>
                <c:pt idx="19123">
                  <c:v>41850.177083333336</c:v>
                </c:pt>
                <c:pt idx="19124">
                  <c:v>41850.1875</c:v>
                </c:pt>
                <c:pt idx="19125">
                  <c:v>41850.197916666664</c:v>
                </c:pt>
                <c:pt idx="19126">
                  <c:v>41850.208333333336</c:v>
                </c:pt>
                <c:pt idx="19127">
                  <c:v>41850.21875</c:v>
                </c:pt>
                <c:pt idx="19128">
                  <c:v>41850.229166666664</c:v>
                </c:pt>
                <c:pt idx="19129">
                  <c:v>41850.239583333336</c:v>
                </c:pt>
                <c:pt idx="19130">
                  <c:v>41850.25</c:v>
                </c:pt>
                <c:pt idx="19131">
                  <c:v>41850.260416666664</c:v>
                </c:pt>
                <c:pt idx="19132">
                  <c:v>41850.270833333336</c:v>
                </c:pt>
                <c:pt idx="19133">
                  <c:v>41850.28125</c:v>
                </c:pt>
                <c:pt idx="19134">
                  <c:v>41850.291666666664</c:v>
                </c:pt>
                <c:pt idx="19135">
                  <c:v>41850.302083333336</c:v>
                </c:pt>
                <c:pt idx="19136">
                  <c:v>41850.3125</c:v>
                </c:pt>
                <c:pt idx="19137">
                  <c:v>41850.322916666664</c:v>
                </c:pt>
                <c:pt idx="19138">
                  <c:v>41850.333333333336</c:v>
                </c:pt>
                <c:pt idx="19139">
                  <c:v>41850.34375</c:v>
                </c:pt>
                <c:pt idx="19140">
                  <c:v>41850.354166666664</c:v>
                </c:pt>
                <c:pt idx="19141">
                  <c:v>41850.364583333336</c:v>
                </c:pt>
                <c:pt idx="19142">
                  <c:v>41850.375</c:v>
                </c:pt>
                <c:pt idx="19143">
                  <c:v>41850.385416666664</c:v>
                </c:pt>
                <c:pt idx="19144">
                  <c:v>41850.395833333336</c:v>
                </c:pt>
                <c:pt idx="19145">
                  <c:v>41850.40625</c:v>
                </c:pt>
                <c:pt idx="19146">
                  <c:v>41850.416666666664</c:v>
                </c:pt>
                <c:pt idx="19147">
                  <c:v>41850.427083333336</c:v>
                </c:pt>
                <c:pt idx="19148">
                  <c:v>41850.4375</c:v>
                </c:pt>
                <c:pt idx="19149">
                  <c:v>41850.447916666664</c:v>
                </c:pt>
                <c:pt idx="19150">
                  <c:v>41850.458333333336</c:v>
                </c:pt>
                <c:pt idx="19151">
                  <c:v>41850.46875</c:v>
                </c:pt>
                <c:pt idx="19152">
                  <c:v>41850.479166666664</c:v>
                </c:pt>
                <c:pt idx="19153">
                  <c:v>41850.489583333336</c:v>
                </c:pt>
                <c:pt idx="19154">
                  <c:v>41850.5</c:v>
                </c:pt>
                <c:pt idx="19155">
                  <c:v>41850.510416666664</c:v>
                </c:pt>
                <c:pt idx="19156">
                  <c:v>41850.520833333336</c:v>
                </c:pt>
                <c:pt idx="19157">
                  <c:v>41850.53125</c:v>
                </c:pt>
                <c:pt idx="19158">
                  <c:v>41850.541666666664</c:v>
                </c:pt>
                <c:pt idx="19159">
                  <c:v>41850.552083333336</c:v>
                </c:pt>
                <c:pt idx="19160">
                  <c:v>41850.5625</c:v>
                </c:pt>
                <c:pt idx="19161">
                  <c:v>41850.572916666664</c:v>
                </c:pt>
                <c:pt idx="19162">
                  <c:v>41850.583333333336</c:v>
                </c:pt>
                <c:pt idx="19163">
                  <c:v>41850.59375</c:v>
                </c:pt>
                <c:pt idx="19164">
                  <c:v>41850.604166666664</c:v>
                </c:pt>
                <c:pt idx="19165">
                  <c:v>41850.614583333336</c:v>
                </c:pt>
                <c:pt idx="19166">
                  <c:v>41850.625</c:v>
                </c:pt>
                <c:pt idx="19167">
                  <c:v>41850.635416666664</c:v>
                </c:pt>
                <c:pt idx="19168">
                  <c:v>41850.645833333336</c:v>
                </c:pt>
                <c:pt idx="19169">
                  <c:v>41850.65625</c:v>
                </c:pt>
                <c:pt idx="19170">
                  <c:v>41850.666666666664</c:v>
                </c:pt>
                <c:pt idx="19171">
                  <c:v>41850.677083333336</c:v>
                </c:pt>
                <c:pt idx="19172">
                  <c:v>41850.6875</c:v>
                </c:pt>
                <c:pt idx="19173">
                  <c:v>41850.697916666664</c:v>
                </c:pt>
                <c:pt idx="19174">
                  <c:v>41850.708333333336</c:v>
                </c:pt>
                <c:pt idx="19175">
                  <c:v>41850.71875</c:v>
                </c:pt>
                <c:pt idx="19176">
                  <c:v>41850.729166666664</c:v>
                </c:pt>
                <c:pt idx="19177">
                  <c:v>41850.739583333336</c:v>
                </c:pt>
                <c:pt idx="19178">
                  <c:v>41850.75</c:v>
                </c:pt>
                <c:pt idx="19179">
                  <c:v>41850.760416666664</c:v>
                </c:pt>
                <c:pt idx="19180">
                  <c:v>41850.770833333336</c:v>
                </c:pt>
                <c:pt idx="19181">
                  <c:v>41850.78125</c:v>
                </c:pt>
                <c:pt idx="19182">
                  <c:v>41850.791666666664</c:v>
                </c:pt>
                <c:pt idx="19183">
                  <c:v>41850.802083333336</c:v>
                </c:pt>
                <c:pt idx="19184">
                  <c:v>41850.8125</c:v>
                </c:pt>
                <c:pt idx="19185">
                  <c:v>41850.822916666664</c:v>
                </c:pt>
                <c:pt idx="19186">
                  <c:v>41850.833333333336</c:v>
                </c:pt>
                <c:pt idx="19187">
                  <c:v>41850.84375</c:v>
                </c:pt>
                <c:pt idx="19188">
                  <c:v>41850.854166666664</c:v>
                </c:pt>
                <c:pt idx="19189">
                  <c:v>41850.864583333336</c:v>
                </c:pt>
                <c:pt idx="19190">
                  <c:v>41850.875</c:v>
                </c:pt>
                <c:pt idx="19191">
                  <c:v>41850.885416666664</c:v>
                </c:pt>
                <c:pt idx="19192">
                  <c:v>41850.895833333336</c:v>
                </c:pt>
                <c:pt idx="19193">
                  <c:v>41850.90625</c:v>
                </c:pt>
                <c:pt idx="19194">
                  <c:v>41850.916666666664</c:v>
                </c:pt>
                <c:pt idx="19195">
                  <c:v>41850.927083333336</c:v>
                </c:pt>
                <c:pt idx="19196">
                  <c:v>41850.9375</c:v>
                </c:pt>
                <c:pt idx="19197">
                  <c:v>41850.947916666664</c:v>
                </c:pt>
                <c:pt idx="19198">
                  <c:v>41850.958333333336</c:v>
                </c:pt>
                <c:pt idx="19199">
                  <c:v>41850.96875</c:v>
                </c:pt>
                <c:pt idx="19200">
                  <c:v>41850.979166666664</c:v>
                </c:pt>
                <c:pt idx="19201">
                  <c:v>41850.989583333336</c:v>
                </c:pt>
                <c:pt idx="19202">
                  <c:v>41851</c:v>
                </c:pt>
                <c:pt idx="19203">
                  <c:v>41851.010416666664</c:v>
                </c:pt>
                <c:pt idx="19204">
                  <c:v>41851.020833333336</c:v>
                </c:pt>
                <c:pt idx="19205">
                  <c:v>41851.03125</c:v>
                </c:pt>
                <c:pt idx="19206">
                  <c:v>41851.041666666664</c:v>
                </c:pt>
                <c:pt idx="19207">
                  <c:v>41851.052083333336</c:v>
                </c:pt>
                <c:pt idx="19208">
                  <c:v>41851.0625</c:v>
                </c:pt>
                <c:pt idx="19209">
                  <c:v>41851.072916666664</c:v>
                </c:pt>
                <c:pt idx="19210">
                  <c:v>41851.083333333336</c:v>
                </c:pt>
                <c:pt idx="19211">
                  <c:v>41851.09375</c:v>
                </c:pt>
                <c:pt idx="19212">
                  <c:v>41851.104166666664</c:v>
                </c:pt>
                <c:pt idx="19213">
                  <c:v>41851.114583333336</c:v>
                </c:pt>
                <c:pt idx="19214">
                  <c:v>41851.125</c:v>
                </c:pt>
                <c:pt idx="19215">
                  <c:v>41851.135416666664</c:v>
                </c:pt>
                <c:pt idx="19216">
                  <c:v>41851.145833333336</c:v>
                </c:pt>
                <c:pt idx="19217">
                  <c:v>41851.15625</c:v>
                </c:pt>
                <c:pt idx="19218">
                  <c:v>41851.166666666664</c:v>
                </c:pt>
                <c:pt idx="19219">
                  <c:v>41851.177083333336</c:v>
                </c:pt>
                <c:pt idx="19220">
                  <c:v>41851.1875</c:v>
                </c:pt>
                <c:pt idx="19221">
                  <c:v>41851.197916666664</c:v>
                </c:pt>
                <c:pt idx="19222">
                  <c:v>41851.208333333336</c:v>
                </c:pt>
                <c:pt idx="19223">
                  <c:v>41851.21875</c:v>
                </c:pt>
                <c:pt idx="19224">
                  <c:v>41851.229166666664</c:v>
                </c:pt>
                <c:pt idx="19225">
                  <c:v>41851.239583333336</c:v>
                </c:pt>
                <c:pt idx="19226">
                  <c:v>41851.25</c:v>
                </c:pt>
                <c:pt idx="19227">
                  <c:v>41851.260416666664</c:v>
                </c:pt>
                <c:pt idx="19228">
                  <c:v>41851.270833333336</c:v>
                </c:pt>
                <c:pt idx="19229">
                  <c:v>41851.28125</c:v>
                </c:pt>
                <c:pt idx="19230">
                  <c:v>41851.291666666664</c:v>
                </c:pt>
                <c:pt idx="19231">
                  <c:v>41851.302083333336</c:v>
                </c:pt>
                <c:pt idx="19232">
                  <c:v>41851.3125</c:v>
                </c:pt>
                <c:pt idx="19233">
                  <c:v>41851.322916666664</c:v>
                </c:pt>
                <c:pt idx="19234">
                  <c:v>41851.333333333336</c:v>
                </c:pt>
                <c:pt idx="19235">
                  <c:v>41851.34375</c:v>
                </c:pt>
                <c:pt idx="19236">
                  <c:v>41851.354166666664</c:v>
                </c:pt>
                <c:pt idx="19237">
                  <c:v>41851.364583333336</c:v>
                </c:pt>
                <c:pt idx="19238">
                  <c:v>41851.375</c:v>
                </c:pt>
                <c:pt idx="19239">
                  <c:v>41851.385416666664</c:v>
                </c:pt>
                <c:pt idx="19240">
                  <c:v>41851.395833333336</c:v>
                </c:pt>
                <c:pt idx="19241">
                  <c:v>41851.40625</c:v>
                </c:pt>
                <c:pt idx="19242">
                  <c:v>41851.416666666664</c:v>
                </c:pt>
                <c:pt idx="19243">
                  <c:v>41851.427083333336</c:v>
                </c:pt>
                <c:pt idx="19244">
                  <c:v>41851.4375</c:v>
                </c:pt>
                <c:pt idx="19245">
                  <c:v>41851.447916666664</c:v>
                </c:pt>
                <c:pt idx="19246">
                  <c:v>41851.458333333336</c:v>
                </c:pt>
                <c:pt idx="19247">
                  <c:v>41851.46875</c:v>
                </c:pt>
                <c:pt idx="19248">
                  <c:v>41851.479166666664</c:v>
                </c:pt>
                <c:pt idx="19249">
                  <c:v>41851.489583333336</c:v>
                </c:pt>
                <c:pt idx="19250">
                  <c:v>41851.5</c:v>
                </c:pt>
                <c:pt idx="19251">
                  <c:v>41851.510416666664</c:v>
                </c:pt>
                <c:pt idx="19252">
                  <c:v>41851.520833333336</c:v>
                </c:pt>
                <c:pt idx="19253">
                  <c:v>41851.53125</c:v>
                </c:pt>
                <c:pt idx="19254">
                  <c:v>41851.541666666664</c:v>
                </c:pt>
                <c:pt idx="19255">
                  <c:v>41851.552083333336</c:v>
                </c:pt>
                <c:pt idx="19256">
                  <c:v>41851.5625</c:v>
                </c:pt>
                <c:pt idx="19257">
                  <c:v>41851.572916666664</c:v>
                </c:pt>
                <c:pt idx="19258">
                  <c:v>41851.583333333336</c:v>
                </c:pt>
                <c:pt idx="19259">
                  <c:v>41851.59375</c:v>
                </c:pt>
                <c:pt idx="19260">
                  <c:v>41851.604166666664</c:v>
                </c:pt>
                <c:pt idx="19261">
                  <c:v>41851.614583333336</c:v>
                </c:pt>
                <c:pt idx="19262">
                  <c:v>41851.625</c:v>
                </c:pt>
                <c:pt idx="19263">
                  <c:v>41851.635416666664</c:v>
                </c:pt>
                <c:pt idx="19264">
                  <c:v>41851.645833333336</c:v>
                </c:pt>
                <c:pt idx="19265">
                  <c:v>41851.65625</c:v>
                </c:pt>
                <c:pt idx="19266">
                  <c:v>41851.666666666664</c:v>
                </c:pt>
                <c:pt idx="19267">
                  <c:v>41851.677083333336</c:v>
                </c:pt>
                <c:pt idx="19268">
                  <c:v>41851.6875</c:v>
                </c:pt>
                <c:pt idx="19269">
                  <c:v>41851.697916666664</c:v>
                </c:pt>
                <c:pt idx="19270">
                  <c:v>41851.708333333336</c:v>
                </c:pt>
                <c:pt idx="19271">
                  <c:v>41851.71875</c:v>
                </c:pt>
                <c:pt idx="19272">
                  <c:v>41851.729166666664</c:v>
                </c:pt>
                <c:pt idx="19273">
                  <c:v>41851.739583333336</c:v>
                </c:pt>
                <c:pt idx="19274">
                  <c:v>41851.75</c:v>
                </c:pt>
                <c:pt idx="19275">
                  <c:v>41851.760416666664</c:v>
                </c:pt>
                <c:pt idx="19276">
                  <c:v>41851.770833333336</c:v>
                </c:pt>
                <c:pt idx="19277">
                  <c:v>41851.78125</c:v>
                </c:pt>
                <c:pt idx="19278">
                  <c:v>41851.791666666664</c:v>
                </c:pt>
                <c:pt idx="19279">
                  <c:v>41851.802083333336</c:v>
                </c:pt>
                <c:pt idx="19280">
                  <c:v>41851.8125</c:v>
                </c:pt>
                <c:pt idx="19281">
                  <c:v>41851.822916666664</c:v>
                </c:pt>
                <c:pt idx="19282">
                  <c:v>41851.833333333336</c:v>
                </c:pt>
                <c:pt idx="19283">
                  <c:v>41851.84375</c:v>
                </c:pt>
                <c:pt idx="19284">
                  <c:v>41851.854166666664</c:v>
                </c:pt>
                <c:pt idx="19285">
                  <c:v>41851.864583333336</c:v>
                </c:pt>
                <c:pt idx="19286">
                  <c:v>41851.875</c:v>
                </c:pt>
                <c:pt idx="19287">
                  <c:v>41851.885416666664</c:v>
                </c:pt>
                <c:pt idx="19288">
                  <c:v>41851.895833333336</c:v>
                </c:pt>
                <c:pt idx="19289">
                  <c:v>41851.90625</c:v>
                </c:pt>
                <c:pt idx="19290">
                  <c:v>41851.916666666664</c:v>
                </c:pt>
                <c:pt idx="19291">
                  <c:v>41851.927083333336</c:v>
                </c:pt>
                <c:pt idx="19292">
                  <c:v>41851.9375</c:v>
                </c:pt>
                <c:pt idx="19293">
                  <c:v>41851.947916666664</c:v>
                </c:pt>
                <c:pt idx="19294">
                  <c:v>41851.958333333336</c:v>
                </c:pt>
                <c:pt idx="19295">
                  <c:v>41851.96875</c:v>
                </c:pt>
                <c:pt idx="19296">
                  <c:v>41851.979166666664</c:v>
                </c:pt>
                <c:pt idx="19297">
                  <c:v>41851.989583333336</c:v>
                </c:pt>
                <c:pt idx="19298">
                  <c:v>41852</c:v>
                </c:pt>
                <c:pt idx="19299">
                  <c:v>41852.010416666664</c:v>
                </c:pt>
                <c:pt idx="19300">
                  <c:v>41852.020833333336</c:v>
                </c:pt>
                <c:pt idx="19301">
                  <c:v>41852.03125</c:v>
                </c:pt>
                <c:pt idx="19302">
                  <c:v>41852.041666666664</c:v>
                </c:pt>
                <c:pt idx="19303">
                  <c:v>41852.052083333336</c:v>
                </c:pt>
                <c:pt idx="19304">
                  <c:v>41852.0625</c:v>
                </c:pt>
                <c:pt idx="19305">
                  <c:v>41852.072916666664</c:v>
                </c:pt>
                <c:pt idx="19306">
                  <c:v>41852.083333333336</c:v>
                </c:pt>
                <c:pt idx="19307">
                  <c:v>41852.09375</c:v>
                </c:pt>
                <c:pt idx="19308">
                  <c:v>41852.104166666664</c:v>
                </c:pt>
                <c:pt idx="19309">
                  <c:v>41852.114583333336</c:v>
                </c:pt>
                <c:pt idx="19310">
                  <c:v>41852.125</c:v>
                </c:pt>
                <c:pt idx="19311">
                  <c:v>41852.135416666664</c:v>
                </c:pt>
                <c:pt idx="19312">
                  <c:v>41852.145833333336</c:v>
                </c:pt>
                <c:pt idx="19313">
                  <c:v>41852.15625</c:v>
                </c:pt>
                <c:pt idx="19314">
                  <c:v>41852.166666666664</c:v>
                </c:pt>
                <c:pt idx="19315">
                  <c:v>41852.177083333336</c:v>
                </c:pt>
                <c:pt idx="19316">
                  <c:v>41852.1875</c:v>
                </c:pt>
                <c:pt idx="19317">
                  <c:v>41852.197916666664</c:v>
                </c:pt>
                <c:pt idx="19318">
                  <c:v>41852.208333333336</c:v>
                </c:pt>
                <c:pt idx="19319">
                  <c:v>41852.21875</c:v>
                </c:pt>
                <c:pt idx="19320">
                  <c:v>41852.229166666664</c:v>
                </c:pt>
                <c:pt idx="19321">
                  <c:v>41852.239583333336</c:v>
                </c:pt>
                <c:pt idx="19322">
                  <c:v>41852.25</c:v>
                </c:pt>
                <c:pt idx="19323">
                  <c:v>41852.260416666664</c:v>
                </c:pt>
                <c:pt idx="19324">
                  <c:v>41852.270833333336</c:v>
                </c:pt>
                <c:pt idx="19325">
                  <c:v>41852.28125</c:v>
                </c:pt>
                <c:pt idx="19326">
                  <c:v>41852.291666666664</c:v>
                </c:pt>
                <c:pt idx="19327">
                  <c:v>41852.302083333336</c:v>
                </c:pt>
                <c:pt idx="19328">
                  <c:v>41852.3125</c:v>
                </c:pt>
                <c:pt idx="19329">
                  <c:v>41852.322916666664</c:v>
                </c:pt>
                <c:pt idx="19330">
                  <c:v>41852.333333333336</c:v>
                </c:pt>
                <c:pt idx="19331">
                  <c:v>41852.34375</c:v>
                </c:pt>
                <c:pt idx="19332">
                  <c:v>41852.354166666664</c:v>
                </c:pt>
                <c:pt idx="19333">
                  <c:v>41852.364583333336</c:v>
                </c:pt>
                <c:pt idx="19334">
                  <c:v>41852.375</c:v>
                </c:pt>
                <c:pt idx="19335">
                  <c:v>41852.385416666664</c:v>
                </c:pt>
                <c:pt idx="19336">
                  <c:v>41852.395833333336</c:v>
                </c:pt>
                <c:pt idx="19337">
                  <c:v>41852.40625</c:v>
                </c:pt>
                <c:pt idx="19338">
                  <c:v>41852.416666666664</c:v>
                </c:pt>
                <c:pt idx="19339">
                  <c:v>41852.427083333336</c:v>
                </c:pt>
                <c:pt idx="19340">
                  <c:v>41852.4375</c:v>
                </c:pt>
                <c:pt idx="19341">
                  <c:v>41852.447916666664</c:v>
                </c:pt>
                <c:pt idx="19342">
                  <c:v>41852.458333333336</c:v>
                </c:pt>
                <c:pt idx="19343">
                  <c:v>41852.46875</c:v>
                </c:pt>
                <c:pt idx="19344">
                  <c:v>41852.479166666664</c:v>
                </c:pt>
                <c:pt idx="19345">
                  <c:v>41852.489583333336</c:v>
                </c:pt>
                <c:pt idx="19346">
                  <c:v>41852.5</c:v>
                </c:pt>
                <c:pt idx="19347">
                  <c:v>41852.510416666664</c:v>
                </c:pt>
                <c:pt idx="19348">
                  <c:v>41852.520833333336</c:v>
                </c:pt>
                <c:pt idx="19349">
                  <c:v>41852.53125</c:v>
                </c:pt>
                <c:pt idx="19350">
                  <c:v>41852.541666666664</c:v>
                </c:pt>
                <c:pt idx="19351">
                  <c:v>41852.552083333336</c:v>
                </c:pt>
                <c:pt idx="19352">
                  <c:v>41852.5625</c:v>
                </c:pt>
                <c:pt idx="19353">
                  <c:v>41852.572916666664</c:v>
                </c:pt>
                <c:pt idx="19354">
                  <c:v>41852.583333333336</c:v>
                </c:pt>
                <c:pt idx="19355">
                  <c:v>41852.59375</c:v>
                </c:pt>
                <c:pt idx="19356">
                  <c:v>41852.604166666664</c:v>
                </c:pt>
                <c:pt idx="19357">
                  <c:v>41852.614583333336</c:v>
                </c:pt>
                <c:pt idx="19358">
                  <c:v>41852.625</c:v>
                </c:pt>
                <c:pt idx="19359">
                  <c:v>41852.635416666664</c:v>
                </c:pt>
                <c:pt idx="19360">
                  <c:v>41852.645833333336</c:v>
                </c:pt>
                <c:pt idx="19361">
                  <c:v>41852.65625</c:v>
                </c:pt>
                <c:pt idx="19362">
                  <c:v>41852.666666666664</c:v>
                </c:pt>
                <c:pt idx="19363">
                  <c:v>41852.677083333336</c:v>
                </c:pt>
                <c:pt idx="19364">
                  <c:v>41852.6875</c:v>
                </c:pt>
                <c:pt idx="19365">
                  <c:v>41852.697916666664</c:v>
                </c:pt>
                <c:pt idx="19366">
                  <c:v>41852.708333333336</c:v>
                </c:pt>
                <c:pt idx="19367">
                  <c:v>41852.71875</c:v>
                </c:pt>
                <c:pt idx="19368">
                  <c:v>41852.729166666664</c:v>
                </c:pt>
                <c:pt idx="19369">
                  <c:v>41852.739583333336</c:v>
                </c:pt>
                <c:pt idx="19370">
                  <c:v>41852.75</c:v>
                </c:pt>
                <c:pt idx="19371">
                  <c:v>41852.760416666664</c:v>
                </c:pt>
                <c:pt idx="19372">
                  <c:v>41852.770833333336</c:v>
                </c:pt>
                <c:pt idx="19373">
                  <c:v>41852.78125</c:v>
                </c:pt>
                <c:pt idx="19374">
                  <c:v>41852.791666666664</c:v>
                </c:pt>
                <c:pt idx="19375">
                  <c:v>41852.802083333336</c:v>
                </c:pt>
                <c:pt idx="19376">
                  <c:v>41852.8125</c:v>
                </c:pt>
                <c:pt idx="19377">
                  <c:v>41852.822916666664</c:v>
                </c:pt>
                <c:pt idx="19378">
                  <c:v>41852.833333333336</c:v>
                </c:pt>
                <c:pt idx="19379">
                  <c:v>41852.84375</c:v>
                </c:pt>
                <c:pt idx="19380">
                  <c:v>41852.854166666664</c:v>
                </c:pt>
                <c:pt idx="19381">
                  <c:v>41852.864583333336</c:v>
                </c:pt>
                <c:pt idx="19382">
                  <c:v>41852.875</c:v>
                </c:pt>
                <c:pt idx="19383">
                  <c:v>41852.885416666664</c:v>
                </c:pt>
                <c:pt idx="19384">
                  <c:v>41852.895833333336</c:v>
                </c:pt>
                <c:pt idx="19385">
                  <c:v>41852.90625</c:v>
                </c:pt>
                <c:pt idx="19386">
                  <c:v>41852.916666666664</c:v>
                </c:pt>
                <c:pt idx="19387">
                  <c:v>41852.927083333336</c:v>
                </c:pt>
                <c:pt idx="19388">
                  <c:v>41852.9375</c:v>
                </c:pt>
                <c:pt idx="19389">
                  <c:v>41852.947916666664</c:v>
                </c:pt>
                <c:pt idx="19390">
                  <c:v>41852.958333333336</c:v>
                </c:pt>
                <c:pt idx="19391">
                  <c:v>41852.96875</c:v>
                </c:pt>
                <c:pt idx="19392">
                  <c:v>41852.979166666664</c:v>
                </c:pt>
                <c:pt idx="19393">
                  <c:v>41852.989583333336</c:v>
                </c:pt>
                <c:pt idx="19394">
                  <c:v>41853</c:v>
                </c:pt>
                <c:pt idx="19395">
                  <c:v>41853.010416666664</c:v>
                </c:pt>
                <c:pt idx="19396">
                  <c:v>41853.020833333336</c:v>
                </c:pt>
                <c:pt idx="19397">
                  <c:v>41853.03125</c:v>
                </c:pt>
                <c:pt idx="19398">
                  <c:v>41853.041666666664</c:v>
                </c:pt>
                <c:pt idx="19399">
                  <c:v>41853.052083333336</c:v>
                </c:pt>
                <c:pt idx="19400">
                  <c:v>41853.0625</c:v>
                </c:pt>
                <c:pt idx="19401">
                  <c:v>41853.072916666664</c:v>
                </c:pt>
                <c:pt idx="19402">
                  <c:v>41853.083333333336</c:v>
                </c:pt>
                <c:pt idx="19403">
                  <c:v>41853.09375</c:v>
                </c:pt>
                <c:pt idx="19404">
                  <c:v>41853.104166666664</c:v>
                </c:pt>
                <c:pt idx="19405">
                  <c:v>41853.114583333336</c:v>
                </c:pt>
                <c:pt idx="19406">
                  <c:v>41853.125</c:v>
                </c:pt>
                <c:pt idx="19407">
                  <c:v>41853.135416666664</c:v>
                </c:pt>
                <c:pt idx="19408">
                  <c:v>41853.145833333336</c:v>
                </c:pt>
                <c:pt idx="19409">
                  <c:v>41853.15625</c:v>
                </c:pt>
                <c:pt idx="19410">
                  <c:v>41853.166666666664</c:v>
                </c:pt>
                <c:pt idx="19411">
                  <c:v>41853.177083333336</c:v>
                </c:pt>
                <c:pt idx="19412">
                  <c:v>41853.1875</c:v>
                </c:pt>
                <c:pt idx="19413">
                  <c:v>41853.197916666664</c:v>
                </c:pt>
                <c:pt idx="19414">
                  <c:v>41853.208333333336</c:v>
                </c:pt>
                <c:pt idx="19415">
                  <c:v>41853.21875</c:v>
                </c:pt>
                <c:pt idx="19416">
                  <c:v>41853.229166666664</c:v>
                </c:pt>
                <c:pt idx="19417">
                  <c:v>41853.239583333336</c:v>
                </c:pt>
                <c:pt idx="19418">
                  <c:v>41853.25</c:v>
                </c:pt>
                <c:pt idx="19419">
                  <c:v>41853.260416666664</c:v>
                </c:pt>
                <c:pt idx="19420">
                  <c:v>41853.270833333336</c:v>
                </c:pt>
                <c:pt idx="19421">
                  <c:v>41853.28125</c:v>
                </c:pt>
                <c:pt idx="19422">
                  <c:v>41853.291666666664</c:v>
                </c:pt>
                <c:pt idx="19423">
                  <c:v>41853.302083333336</c:v>
                </c:pt>
                <c:pt idx="19424">
                  <c:v>41853.3125</c:v>
                </c:pt>
                <c:pt idx="19425">
                  <c:v>41853.322916666664</c:v>
                </c:pt>
                <c:pt idx="19426">
                  <c:v>41853.333333333336</c:v>
                </c:pt>
                <c:pt idx="19427">
                  <c:v>41853.34375</c:v>
                </c:pt>
                <c:pt idx="19428">
                  <c:v>41853.354166666664</c:v>
                </c:pt>
                <c:pt idx="19429">
                  <c:v>41853.364583333336</c:v>
                </c:pt>
                <c:pt idx="19430">
                  <c:v>41853.375</c:v>
                </c:pt>
                <c:pt idx="19431">
                  <c:v>41853.385416666664</c:v>
                </c:pt>
                <c:pt idx="19432">
                  <c:v>41853.395833333336</c:v>
                </c:pt>
                <c:pt idx="19433">
                  <c:v>41853.40625</c:v>
                </c:pt>
                <c:pt idx="19434">
                  <c:v>41853.416666666664</c:v>
                </c:pt>
                <c:pt idx="19435">
                  <c:v>41853.427083333336</c:v>
                </c:pt>
                <c:pt idx="19436">
                  <c:v>41853.4375</c:v>
                </c:pt>
                <c:pt idx="19437">
                  <c:v>41853.447916666664</c:v>
                </c:pt>
                <c:pt idx="19438">
                  <c:v>41853.458333333336</c:v>
                </c:pt>
                <c:pt idx="19439">
                  <c:v>41853.46875</c:v>
                </c:pt>
                <c:pt idx="19440">
                  <c:v>41853.479166666664</c:v>
                </c:pt>
                <c:pt idx="19441">
                  <c:v>41853.489583333336</c:v>
                </c:pt>
                <c:pt idx="19442">
                  <c:v>41853.5</c:v>
                </c:pt>
                <c:pt idx="19443">
                  <c:v>41853.510416666664</c:v>
                </c:pt>
                <c:pt idx="19444">
                  <c:v>41853.520833333336</c:v>
                </c:pt>
                <c:pt idx="19445">
                  <c:v>41853.53125</c:v>
                </c:pt>
                <c:pt idx="19446">
                  <c:v>41853.541666666664</c:v>
                </c:pt>
                <c:pt idx="19447">
                  <c:v>41853.552083333336</c:v>
                </c:pt>
                <c:pt idx="19448">
                  <c:v>41853.5625</c:v>
                </c:pt>
                <c:pt idx="19449">
                  <c:v>41853.572916666664</c:v>
                </c:pt>
                <c:pt idx="19450">
                  <c:v>41853.583333333336</c:v>
                </c:pt>
                <c:pt idx="19451">
                  <c:v>41853.59375</c:v>
                </c:pt>
                <c:pt idx="19452">
                  <c:v>41853.604166666664</c:v>
                </c:pt>
                <c:pt idx="19453">
                  <c:v>41853.614583333336</c:v>
                </c:pt>
                <c:pt idx="19454">
                  <c:v>41853.625</c:v>
                </c:pt>
                <c:pt idx="19455">
                  <c:v>41853.635416666664</c:v>
                </c:pt>
                <c:pt idx="19456">
                  <c:v>41853.645833333336</c:v>
                </c:pt>
                <c:pt idx="19457">
                  <c:v>41853.65625</c:v>
                </c:pt>
                <c:pt idx="19458">
                  <c:v>41853.666666666664</c:v>
                </c:pt>
                <c:pt idx="19459">
                  <c:v>41853.677083333336</c:v>
                </c:pt>
                <c:pt idx="19460">
                  <c:v>41853.6875</c:v>
                </c:pt>
                <c:pt idx="19461">
                  <c:v>41853.697916666664</c:v>
                </c:pt>
                <c:pt idx="19462">
                  <c:v>41853.708333333336</c:v>
                </c:pt>
                <c:pt idx="19463">
                  <c:v>41853.71875</c:v>
                </c:pt>
                <c:pt idx="19464">
                  <c:v>41853.729166666664</c:v>
                </c:pt>
                <c:pt idx="19465">
                  <c:v>41853.739583333336</c:v>
                </c:pt>
                <c:pt idx="19466">
                  <c:v>41853.75</c:v>
                </c:pt>
                <c:pt idx="19467">
                  <c:v>41853.760416666664</c:v>
                </c:pt>
                <c:pt idx="19468">
                  <c:v>41853.770833333336</c:v>
                </c:pt>
                <c:pt idx="19469">
                  <c:v>41853.78125</c:v>
                </c:pt>
                <c:pt idx="19470">
                  <c:v>41853.791666666664</c:v>
                </c:pt>
                <c:pt idx="19471">
                  <c:v>41853.802083333336</c:v>
                </c:pt>
                <c:pt idx="19472">
                  <c:v>41853.8125</c:v>
                </c:pt>
                <c:pt idx="19473">
                  <c:v>41853.822916666664</c:v>
                </c:pt>
                <c:pt idx="19474">
                  <c:v>41853.833333333336</c:v>
                </c:pt>
                <c:pt idx="19475">
                  <c:v>41853.84375</c:v>
                </c:pt>
                <c:pt idx="19476">
                  <c:v>41853.854166666664</c:v>
                </c:pt>
                <c:pt idx="19477">
                  <c:v>41853.864583333336</c:v>
                </c:pt>
                <c:pt idx="19478">
                  <c:v>41853.875</c:v>
                </c:pt>
                <c:pt idx="19479">
                  <c:v>41853.885416666664</c:v>
                </c:pt>
                <c:pt idx="19480">
                  <c:v>41853.895833333336</c:v>
                </c:pt>
                <c:pt idx="19481">
                  <c:v>41853.90625</c:v>
                </c:pt>
                <c:pt idx="19482">
                  <c:v>41853.916666666664</c:v>
                </c:pt>
                <c:pt idx="19483">
                  <c:v>41853.927083333336</c:v>
                </c:pt>
                <c:pt idx="19484">
                  <c:v>41853.9375</c:v>
                </c:pt>
                <c:pt idx="19485">
                  <c:v>41853.947916666664</c:v>
                </c:pt>
                <c:pt idx="19486">
                  <c:v>41853.958333333336</c:v>
                </c:pt>
                <c:pt idx="19487">
                  <c:v>41853.96875</c:v>
                </c:pt>
                <c:pt idx="19488">
                  <c:v>41853.979166666664</c:v>
                </c:pt>
                <c:pt idx="19489">
                  <c:v>41853.989583333336</c:v>
                </c:pt>
                <c:pt idx="19490">
                  <c:v>41854</c:v>
                </c:pt>
                <c:pt idx="19491">
                  <c:v>41854.010416666664</c:v>
                </c:pt>
                <c:pt idx="19492">
                  <c:v>41854.020833333336</c:v>
                </c:pt>
                <c:pt idx="19493">
                  <c:v>41854.03125</c:v>
                </c:pt>
                <c:pt idx="19494">
                  <c:v>41854.041666666664</c:v>
                </c:pt>
                <c:pt idx="19495">
                  <c:v>41854.052083333336</c:v>
                </c:pt>
                <c:pt idx="19496">
                  <c:v>41854.0625</c:v>
                </c:pt>
                <c:pt idx="19497">
                  <c:v>41854.072916666664</c:v>
                </c:pt>
                <c:pt idx="19498">
                  <c:v>41854.083333333336</c:v>
                </c:pt>
                <c:pt idx="19499">
                  <c:v>41854.09375</c:v>
                </c:pt>
                <c:pt idx="19500">
                  <c:v>41854.104166666664</c:v>
                </c:pt>
                <c:pt idx="19501">
                  <c:v>41854.114583333336</c:v>
                </c:pt>
                <c:pt idx="19502">
                  <c:v>41854.125</c:v>
                </c:pt>
                <c:pt idx="19503">
                  <c:v>41854.135416666664</c:v>
                </c:pt>
                <c:pt idx="19504">
                  <c:v>41854.145833333336</c:v>
                </c:pt>
                <c:pt idx="19505">
                  <c:v>41854.15625</c:v>
                </c:pt>
                <c:pt idx="19506">
                  <c:v>41854.166666666664</c:v>
                </c:pt>
                <c:pt idx="19507">
                  <c:v>41854.177083333336</c:v>
                </c:pt>
                <c:pt idx="19508">
                  <c:v>41854.1875</c:v>
                </c:pt>
                <c:pt idx="19509">
                  <c:v>41854.197916666664</c:v>
                </c:pt>
                <c:pt idx="19510">
                  <c:v>41854.208333333336</c:v>
                </c:pt>
                <c:pt idx="19511">
                  <c:v>41854.21875</c:v>
                </c:pt>
                <c:pt idx="19512">
                  <c:v>41854.229166666664</c:v>
                </c:pt>
                <c:pt idx="19513">
                  <c:v>41854.239583333336</c:v>
                </c:pt>
                <c:pt idx="19514">
                  <c:v>41854.25</c:v>
                </c:pt>
                <c:pt idx="19515">
                  <c:v>41854.260416666664</c:v>
                </c:pt>
                <c:pt idx="19516">
                  <c:v>41854.270833333336</c:v>
                </c:pt>
                <c:pt idx="19517">
                  <c:v>41854.28125</c:v>
                </c:pt>
                <c:pt idx="19518">
                  <c:v>41854.291666666664</c:v>
                </c:pt>
                <c:pt idx="19519">
                  <c:v>41854.302083333336</c:v>
                </c:pt>
                <c:pt idx="19520">
                  <c:v>41854.3125</c:v>
                </c:pt>
                <c:pt idx="19521">
                  <c:v>41854.322916666664</c:v>
                </c:pt>
                <c:pt idx="19522">
                  <c:v>41854.333333333336</c:v>
                </c:pt>
                <c:pt idx="19523">
                  <c:v>41854.34375</c:v>
                </c:pt>
                <c:pt idx="19524">
                  <c:v>41854.354166666664</c:v>
                </c:pt>
                <c:pt idx="19525">
                  <c:v>41854.364583333336</c:v>
                </c:pt>
                <c:pt idx="19526">
                  <c:v>41854.375</c:v>
                </c:pt>
                <c:pt idx="19527">
                  <c:v>41854.385416666664</c:v>
                </c:pt>
                <c:pt idx="19528">
                  <c:v>41854.395833333336</c:v>
                </c:pt>
                <c:pt idx="19529">
                  <c:v>41854.40625</c:v>
                </c:pt>
                <c:pt idx="19530">
                  <c:v>41854.416666666664</c:v>
                </c:pt>
                <c:pt idx="19531">
                  <c:v>41854.427083333336</c:v>
                </c:pt>
                <c:pt idx="19532">
                  <c:v>41854.4375</c:v>
                </c:pt>
                <c:pt idx="19533">
                  <c:v>41854.447916666664</c:v>
                </c:pt>
                <c:pt idx="19534">
                  <c:v>41854.458333333336</c:v>
                </c:pt>
                <c:pt idx="19535">
                  <c:v>41854.46875</c:v>
                </c:pt>
                <c:pt idx="19536">
                  <c:v>41854.479166666664</c:v>
                </c:pt>
                <c:pt idx="19537">
                  <c:v>41854.489583333336</c:v>
                </c:pt>
                <c:pt idx="19538">
                  <c:v>41854.5</c:v>
                </c:pt>
                <c:pt idx="19539">
                  <c:v>41854.510416666664</c:v>
                </c:pt>
                <c:pt idx="19540">
                  <c:v>41854.520833333336</c:v>
                </c:pt>
                <c:pt idx="19541">
                  <c:v>41854.53125</c:v>
                </c:pt>
                <c:pt idx="19542">
                  <c:v>41854.541666666664</c:v>
                </c:pt>
                <c:pt idx="19543">
                  <c:v>41854.552083333336</c:v>
                </c:pt>
                <c:pt idx="19544">
                  <c:v>41854.5625</c:v>
                </c:pt>
                <c:pt idx="19545">
                  <c:v>41854.572916666664</c:v>
                </c:pt>
                <c:pt idx="19546">
                  <c:v>41854.583333333336</c:v>
                </c:pt>
                <c:pt idx="19547">
                  <c:v>41854.59375</c:v>
                </c:pt>
                <c:pt idx="19548">
                  <c:v>41854.604166666664</c:v>
                </c:pt>
                <c:pt idx="19549">
                  <c:v>41854.614583333336</c:v>
                </c:pt>
                <c:pt idx="19550">
                  <c:v>41854.625</c:v>
                </c:pt>
                <c:pt idx="19551">
                  <c:v>41854.635416666664</c:v>
                </c:pt>
                <c:pt idx="19552">
                  <c:v>41854.645833333336</c:v>
                </c:pt>
                <c:pt idx="19553">
                  <c:v>41854.65625</c:v>
                </c:pt>
                <c:pt idx="19554">
                  <c:v>41854.666666666664</c:v>
                </c:pt>
                <c:pt idx="19555">
                  <c:v>41854.677083333336</c:v>
                </c:pt>
                <c:pt idx="19556">
                  <c:v>41854.6875</c:v>
                </c:pt>
                <c:pt idx="19557">
                  <c:v>41854.697916666664</c:v>
                </c:pt>
                <c:pt idx="19558">
                  <c:v>41854.708333333336</c:v>
                </c:pt>
                <c:pt idx="19559">
                  <c:v>41854.71875</c:v>
                </c:pt>
                <c:pt idx="19560">
                  <c:v>41854.729166666664</c:v>
                </c:pt>
                <c:pt idx="19561">
                  <c:v>41854.739583333336</c:v>
                </c:pt>
                <c:pt idx="19562">
                  <c:v>41854.75</c:v>
                </c:pt>
                <c:pt idx="19563">
                  <c:v>41854.760416666664</c:v>
                </c:pt>
                <c:pt idx="19564">
                  <c:v>41854.770833333336</c:v>
                </c:pt>
                <c:pt idx="19565">
                  <c:v>41854.78125</c:v>
                </c:pt>
                <c:pt idx="19566">
                  <c:v>41854.791666666664</c:v>
                </c:pt>
                <c:pt idx="19567">
                  <c:v>41854.802083333336</c:v>
                </c:pt>
                <c:pt idx="19568">
                  <c:v>41854.8125</c:v>
                </c:pt>
                <c:pt idx="19569">
                  <c:v>41854.822916666664</c:v>
                </c:pt>
                <c:pt idx="19570">
                  <c:v>41854.833333333336</c:v>
                </c:pt>
                <c:pt idx="19571">
                  <c:v>41854.84375</c:v>
                </c:pt>
                <c:pt idx="19572">
                  <c:v>41854.854166666664</c:v>
                </c:pt>
                <c:pt idx="19573">
                  <c:v>41854.864583333336</c:v>
                </c:pt>
                <c:pt idx="19574">
                  <c:v>41854.875</c:v>
                </c:pt>
                <c:pt idx="19575">
                  <c:v>41854.885416666664</c:v>
                </c:pt>
                <c:pt idx="19576">
                  <c:v>41854.895833333336</c:v>
                </c:pt>
                <c:pt idx="19577">
                  <c:v>41854.90625</c:v>
                </c:pt>
                <c:pt idx="19578">
                  <c:v>41854.916666666664</c:v>
                </c:pt>
                <c:pt idx="19579">
                  <c:v>41854.927083333336</c:v>
                </c:pt>
                <c:pt idx="19580">
                  <c:v>41854.9375</c:v>
                </c:pt>
                <c:pt idx="19581">
                  <c:v>41854.947916666664</c:v>
                </c:pt>
                <c:pt idx="19582">
                  <c:v>41854.958333333336</c:v>
                </c:pt>
                <c:pt idx="19583">
                  <c:v>41854.96875</c:v>
                </c:pt>
                <c:pt idx="19584">
                  <c:v>41854.979166666664</c:v>
                </c:pt>
                <c:pt idx="19585">
                  <c:v>41854.989583333336</c:v>
                </c:pt>
                <c:pt idx="19586">
                  <c:v>41855</c:v>
                </c:pt>
                <c:pt idx="19587">
                  <c:v>41855.010416666664</c:v>
                </c:pt>
                <c:pt idx="19588">
                  <c:v>41855.020833333336</c:v>
                </c:pt>
                <c:pt idx="19589">
                  <c:v>41855.03125</c:v>
                </c:pt>
                <c:pt idx="19590">
                  <c:v>41855.041666666664</c:v>
                </c:pt>
                <c:pt idx="19591">
                  <c:v>41855.052083333336</c:v>
                </c:pt>
                <c:pt idx="19592">
                  <c:v>41855.0625</c:v>
                </c:pt>
                <c:pt idx="19593">
                  <c:v>41855.072916666664</c:v>
                </c:pt>
                <c:pt idx="19594">
                  <c:v>41855.083333333336</c:v>
                </c:pt>
                <c:pt idx="19595">
                  <c:v>41855.09375</c:v>
                </c:pt>
                <c:pt idx="19596">
                  <c:v>41855.104166666664</c:v>
                </c:pt>
                <c:pt idx="19597">
                  <c:v>41855.114583333336</c:v>
                </c:pt>
                <c:pt idx="19598">
                  <c:v>41855.125</c:v>
                </c:pt>
                <c:pt idx="19599">
                  <c:v>41855.135416666664</c:v>
                </c:pt>
                <c:pt idx="19600">
                  <c:v>41855.145833333336</c:v>
                </c:pt>
                <c:pt idx="19601">
                  <c:v>41855.15625</c:v>
                </c:pt>
                <c:pt idx="19602">
                  <c:v>41855.166666666664</c:v>
                </c:pt>
                <c:pt idx="19603">
                  <c:v>41855.177083333336</c:v>
                </c:pt>
                <c:pt idx="19604">
                  <c:v>41855.1875</c:v>
                </c:pt>
                <c:pt idx="19605">
                  <c:v>41855.197916666664</c:v>
                </c:pt>
                <c:pt idx="19606">
                  <c:v>41855.208333333336</c:v>
                </c:pt>
                <c:pt idx="19607">
                  <c:v>41855.21875</c:v>
                </c:pt>
                <c:pt idx="19608">
                  <c:v>41855.229166666664</c:v>
                </c:pt>
                <c:pt idx="19609">
                  <c:v>41855.239583333336</c:v>
                </c:pt>
                <c:pt idx="19610">
                  <c:v>41855.25</c:v>
                </c:pt>
                <c:pt idx="19611">
                  <c:v>41855.260416666664</c:v>
                </c:pt>
                <c:pt idx="19612">
                  <c:v>41855.270833333336</c:v>
                </c:pt>
                <c:pt idx="19613">
                  <c:v>41855.28125</c:v>
                </c:pt>
                <c:pt idx="19614">
                  <c:v>41855.291666666664</c:v>
                </c:pt>
                <c:pt idx="19615">
                  <c:v>41855.302083333336</c:v>
                </c:pt>
                <c:pt idx="19616">
                  <c:v>41855.3125</c:v>
                </c:pt>
                <c:pt idx="19617">
                  <c:v>41855.322916666664</c:v>
                </c:pt>
                <c:pt idx="19618">
                  <c:v>41855.333333333336</c:v>
                </c:pt>
                <c:pt idx="19619">
                  <c:v>41855.34375</c:v>
                </c:pt>
                <c:pt idx="19620">
                  <c:v>41855.354166666664</c:v>
                </c:pt>
                <c:pt idx="19621">
                  <c:v>41855.364583333336</c:v>
                </c:pt>
                <c:pt idx="19622">
                  <c:v>41855.375</c:v>
                </c:pt>
                <c:pt idx="19623">
                  <c:v>41855.385416666664</c:v>
                </c:pt>
                <c:pt idx="19624">
                  <c:v>41855.395833333336</c:v>
                </c:pt>
                <c:pt idx="19625">
                  <c:v>41855.40625</c:v>
                </c:pt>
                <c:pt idx="19626">
                  <c:v>41855.416666666664</c:v>
                </c:pt>
                <c:pt idx="19627">
                  <c:v>41855.427083333336</c:v>
                </c:pt>
                <c:pt idx="19628">
                  <c:v>41855.4375</c:v>
                </c:pt>
                <c:pt idx="19629">
                  <c:v>41855.447916666664</c:v>
                </c:pt>
                <c:pt idx="19630">
                  <c:v>41855.458333333336</c:v>
                </c:pt>
                <c:pt idx="19631">
                  <c:v>41855.46875</c:v>
                </c:pt>
                <c:pt idx="19632">
                  <c:v>41855.479166666664</c:v>
                </c:pt>
                <c:pt idx="19633">
                  <c:v>41855.489583333336</c:v>
                </c:pt>
                <c:pt idx="19634">
                  <c:v>41855.5</c:v>
                </c:pt>
                <c:pt idx="19635">
                  <c:v>41855.510416666664</c:v>
                </c:pt>
                <c:pt idx="19636">
                  <c:v>41855.520833333336</c:v>
                </c:pt>
                <c:pt idx="19637">
                  <c:v>41855.53125</c:v>
                </c:pt>
                <c:pt idx="19638">
                  <c:v>41855.541666666664</c:v>
                </c:pt>
                <c:pt idx="19639">
                  <c:v>41855.552083333336</c:v>
                </c:pt>
                <c:pt idx="19640">
                  <c:v>41855.5625</c:v>
                </c:pt>
                <c:pt idx="19641">
                  <c:v>41855.572916666664</c:v>
                </c:pt>
                <c:pt idx="19642">
                  <c:v>41855.583333333336</c:v>
                </c:pt>
                <c:pt idx="19643">
                  <c:v>41855.59375</c:v>
                </c:pt>
                <c:pt idx="19644">
                  <c:v>41855.604166666664</c:v>
                </c:pt>
                <c:pt idx="19645">
                  <c:v>41855.614583333336</c:v>
                </c:pt>
                <c:pt idx="19646">
                  <c:v>41855.625</c:v>
                </c:pt>
                <c:pt idx="19647">
                  <c:v>41855.635416666664</c:v>
                </c:pt>
                <c:pt idx="19648">
                  <c:v>41855.645833333336</c:v>
                </c:pt>
                <c:pt idx="19649">
                  <c:v>41855.65625</c:v>
                </c:pt>
                <c:pt idx="19650">
                  <c:v>41855.666666666664</c:v>
                </c:pt>
                <c:pt idx="19651">
                  <c:v>41855.677083333336</c:v>
                </c:pt>
                <c:pt idx="19652">
                  <c:v>41855.6875</c:v>
                </c:pt>
                <c:pt idx="19653">
                  <c:v>41855.697916666664</c:v>
                </c:pt>
                <c:pt idx="19654">
                  <c:v>41855.708333333336</c:v>
                </c:pt>
                <c:pt idx="19655">
                  <c:v>41855.71875</c:v>
                </c:pt>
                <c:pt idx="19656">
                  <c:v>41855.729166666664</c:v>
                </c:pt>
                <c:pt idx="19657">
                  <c:v>41855.739583333336</c:v>
                </c:pt>
                <c:pt idx="19658">
                  <c:v>41855.75</c:v>
                </c:pt>
                <c:pt idx="19659">
                  <c:v>41855.760416666664</c:v>
                </c:pt>
                <c:pt idx="19660">
                  <c:v>41855.770833333336</c:v>
                </c:pt>
                <c:pt idx="19661">
                  <c:v>41855.78125</c:v>
                </c:pt>
                <c:pt idx="19662">
                  <c:v>41855.791666666664</c:v>
                </c:pt>
                <c:pt idx="19663">
                  <c:v>41855.802083333336</c:v>
                </c:pt>
                <c:pt idx="19664">
                  <c:v>41855.8125</c:v>
                </c:pt>
                <c:pt idx="19665">
                  <c:v>41855.822916666664</c:v>
                </c:pt>
                <c:pt idx="19666">
                  <c:v>41855.833333333336</c:v>
                </c:pt>
                <c:pt idx="19667">
                  <c:v>41855.84375</c:v>
                </c:pt>
                <c:pt idx="19668">
                  <c:v>41855.854166666664</c:v>
                </c:pt>
                <c:pt idx="19669">
                  <c:v>41855.864583333336</c:v>
                </c:pt>
                <c:pt idx="19670">
                  <c:v>41855.875</c:v>
                </c:pt>
                <c:pt idx="19671">
                  <c:v>41855.885416666664</c:v>
                </c:pt>
                <c:pt idx="19672">
                  <c:v>41855.895833333336</c:v>
                </c:pt>
                <c:pt idx="19673">
                  <c:v>41855.90625</c:v>
                </c:pt>
                <c:pt idx="19674">
                  <c:v>41855.916666666664</c:v>
                </c:pt>
                <c:pt idx="19675">
                  <c:v>41855.927083333336</c:v>
                </c:pt>
                <c:pt idx="19676">
                  <c:v>41855.9375</c:v>
                </c:pt>
                <c:pt idx="19677">
                  <c:v>41855.947916666664</c:v>
                </c:pt>
                <c:pt idx="19678">
                  <c:v>41855.958333333336</c:v>
                </c:pt>
                <c:pt idx="19679">
                  <c:v>41855.96875</c:v>
                </c:pt>
                <c:pt idx="19680">
                  <c:v>41855.979166666664</c:v>
                </c:pt>
                <c:pt idx="19681">
                  <c:v>41855.989583333336</c:v>
                </c:pt>
                <c:pt idx="19682">
                  <c:v>41856</c:v>
                </c:pt>
                <c:pt idx="19683">
                  <c:v>41856.010416666664</c:v>
                </c:pt>
                <c:pt idx="19684">
                  <c:v>41856.020833333336</c:v>
                </c:pt>
                <c:pt idx="19685">
                  <c:v>41856.03125</c:v>
                </c:pt>
                <c:pt idx="19686">
                  <c:v>41856.041666666664</c:v>
                </c:pt>
                <c:pt idx="19687">
                  <c:v>41856.052083333336</c:v>
                </c:pt>
                <c:pt idx="19688">
                  <c:v>41856.0625</c:v>
                </c:pt>
                <c:pt idx="19689">
                  <c:v>41856.072916666664</c:v>
                </c:pt>
                <c:pt idx="19690">
                  <c:v>41856.083333333336</c:v>
                </c:pt>
                <c:pt idx="19691">
                  <c:v>41856.09375</c:v>
                </c:pt>
                <c:pt idx="19692">
                  <c:v>41856.104166666664</c:v>
                </c:pt>
                <c:pt idx="19693">
                  <c:v>41856.114583333336</c:v>
                </c:pt>
                <c:pt idx="19694">
                  <c:v>41856.125</c:v>
                </c:pt>
                <c:pt idx="19695">
                  <c:v>41856.135416666664</c:v>
                </c:pt>
                <c:pt idx="19696">
                  <c:v>41856.145833333336</c:v>
                </c:pt>
                <c:pt idx="19697">
                  <c:v>41856.15625</c:v>
                </c:pt>
                <c:pt idx="19698">
                  <c:v>41856.166666666664</c:v>
                </c:pt>
                <c:pt idx="19699">
                  <c:v>41856.177083333336</c:v>
                </c:pt>
                <c:pt idx="19700">
                  <c:v>41856.1875</c:v>
                </c:pt>
                <c:pt idx="19701">
                  <c:v>41856.197916666664</c:v>
                </c:pt>
                <c:pt idx="19702">
                  <c:v>41856.208333333336</c:v>
                </c:pt>
                <c:pt idx="19703">
                  <c:v>41856.21875</c:v>
                </c:pt>
                <c:pt idx="19704">
                  <c:v>41856.229166666664</c:v>
                </c:pt>
                <c:pt idx="19705">
                  <c:v>41856.239583333336</c:v>
                </c:pt>
                <c:pt idx="19706">
                  <c:v>41856.25</c:v>
                </c:pt>
                <c:pt idx="19707">
                  <c:v>41856.260416666664</c:v>
                </c:pt>
                <c:pt idx="19708">
                  <c:v>41856.270833333336</c:v>
                </c:pt>
                <c:pt idx="19709">
                  <c:v>41856.28125</c:v>
                </c:pt>
                <c:pt idx="19710">
                  <c:v>41856.291666666664</c:v>
                </c:pt>
                <c:pt idx="19711">
                  <c:v>41856.302083333336</c:v>
                </c:pt>
                <c:pt idx="19712">
                  <c:v>41856.3125</c:v>
                </c:pt>
                <c:pt idx="19713">
                  <c:v>41856.322916666664</c:v>
                </c:pt>
                <c:pt idx="19714">
                  <c:v>41856.333333333336</c:v>
                </c:pt>
                <c:pt idx="19715">
                  <c:v>41856.34375</c:v>
                </c:pt>
                <c:pt idx="19716">
                  <c:v>41856.354166666664</c:v>
                </c:pt>
                <c:pt idx="19717">
                  <c:v>41856.364583333336</c:v>
                </c:pt>
                <c:pt idx="19718">
                  <c:v>41856.375</c:v>
                </c:pt>
                <c:pt idx="19719">
                  <c:v>41856.385416666664</c:v>
                </c:pt>
                <c:pt idx="19720">
                  <c:v>41856.395833333336</c:v>
                </c:pt>
                <c:pt idx="19721">
                  <c:v>41856.40625</c:v>
                </c:pt>
                <c:pt idx="19722">
                  <c:v>41856.416666666664</c:v>
                </c:pt>
                <c:pt idx="19723">
                  <c:v>41856.427083333336</c:v>
                </c:pt>
                <c:pt idx="19724">
                  <c:v>41856.4375</c:v>
                </c:pt>
                <c:pt idx="19725">
                  <c:v>41856.447916666664</c:v>
                </c:pt>
                <c:pt idx="19726">
                  <c:v>41856.458333333336</c:v>
                </c:pt>
                <c:pt idx="19727">
                  <c:v>41856.46875</c:v>
                </c:pt>
                <c:pt idx="19728">
                  <c:v>41856.479166666664</c:v>
                </c:pt>
                <c:pt idx="19729">
                  <c:v>41856.489583333336</c:v>
                </c:pt>
                <c:pt idx="19730">
                  <c:v>41856.5</c:v>
                </c:pt>
                <c:pt idx="19731">
                  <c:v>41856.510416666664</c:v>
                </c:pt>
                <c:pt idx="19732">
                  <c:v>41856.520833333336</c:v>
                </c:pt>
                <c:pt idx="19733">
                  <c:v>41856.53125</c:v>
                </c:pt>
                <c:pt idx="19734">
                  <c:v>41856.541666666664</c:v>
                </c:pt>
                <c:pt idx="19735">
                  <c:v>41856.552083333336</c:v>
                </c:pt>
                <c:pt idx="19736">
                  <c:v>41856.5625</c:v>
                </c:pt>
                <c:pt idx="19737">
                  <c:v>41856.572916666664</c:v>
                </c:pt>
                <c:pt idx="19738">
                  <c:v>41856.583333333336</c:v>
                </c:pt>
                <c:pt idx="19739">
                  <c:v>41856.59375</c:v>
                </c:pt>
                <c:pt idx="19740">
                  <c:v>41856.604166666664</c:v>
                </c:pt>
                <c:pt idx="19741">
                  <c:v>41856.614583333336</c:v>
                </c:pt>
                <c:pt idx="19742">
                  <c:v>41856.625</c:v>
                </c:pt>
                <c:pt idx="19743">
                  <c:v>41856.635416666664</c:v>
                </c:pt>
                <c:pt idx="19744">
                  <c:v>41856.645833333336</c:v>
                </c:pt>
                <c:pt idx="19745">
                  <c:v>41856.65625</c:v>
                </c:pt>
                <c:pt idx="19746">
                  <c:v>41856.666666666664</c:v>
                </c:pt>
                <c:pt idx="19747">
                  <c:v>41856.677083333336</c:v>
                </c:pt>
                <c:pt idx="19748">
                  <c:v>41856.6875</c:v>
                </c:pt>
                <c:pt idx="19749">
                  <c:v>41856.697916666664</c:v>
                </c:pt>
                <c:pt idx="19750">
                  <c:v>41856.708333333336</c:v>
                </c:pt>
                <c:pt idx="19751">
                  <c:v>41856.71875</c:v>
                </c:pt>
                <c:pt idx="19752">
                  <c:v>41856.729166666664</c:v>
                </c:pt>
                <c:pt idx="19753">
                  <c:v>41856.739583333336</c:v>
                </c:pt>
                <c:pt idx="19754">
                  <c:v>41856.75</c:v>
                </c:pt>
                <c:pt idx="19755">
                  <c:v>41856.760416666664</c:v>
                </c:pt>
                <c:pt idx="19756">
                  <c:v>41856.770833333336</c:v>
                </c:pt>
                <c:pt idx="19757">
                  <c:v>41856.78125</c:v>
                </c:pt>
                <c:pt idx="19758">
                  <c:v>41856.791666666664</c:v>
                </c:pt>
                <c:pt idx="19759">
                  <c:v>41856.802083333336</c:v>
                </c:pt>
                <c:pt idx="19760">
                  <c:v>41856.8125</c:v>
                </c:pt>
                <c:pt idx="19761">
                  <c:v>41856.822916666664</c:v>
                </c:pt>
                <c:pt idx="19762">
                  <c:v>41856.833333333336</c:v>
                </c:pt>
                <c:pt idx="19763">
                  <c:v>41856.84375</c:v>
                </c:pt>
                <c:pt idx="19764">
                  <c:v>41856.854166666664</c:v>
                </c:pt>
                <c:pt idx="19765">
                  <c:v>41856.864583333336</c:v>
                </c:pt>
                <c:pt idx="19766">
                  <c:v>41856.875</c:v>
                </c:pt>
                <c:pt idx="19767">
                  <c:v>41856.885416666664</c:v>
                </c:pt>
                <c:pt idx="19768">
                  <c:v>41856.895833333336</c:v>
                </c:pt>
                <c:pt idx="19769">
                  <c:v>41856.90625</c:v>
                </c:pt>
                <c:pt idx="19770">
                  <c:v>41856.916666666664</c:v>
                </c:pt>
                <c:pt idx="19771">
                  <c:v>41856.927083333336</c:v>
                </c:pt>
                <c:pt idx="19772">
                  <c:v>41856.9375</c:v>
                </c:pt>
                <c:pt idx="19773">
                  <c:v>41856.947916666664</c:v>
                </c:pt>
                <c:pt idx="19774">
                  <c:v>41856.958333333336</c:v>
                </c:pt>
                <c:pt idx="19775">
                  <c:v>41856.96875</c:v>
                </c:pt>
                <c:pt idx="19776">
                  <c:v>41856.979166666664</c:v>
                </c:pt>
                <c:pt idx="19777">
                  <c:v>41856.989583333336</c:v>
                </c:pt>
                <c:pt idx="19778">
                  <c:v>41857</c:v>
                </c:pt>
                <c:pt idx="19779">
                  <c:v>41857.010416666664</c:v>
                </c:pt>
                <c:pt idx="19780">
                  <c:v>41857.020833333336</c:v>
                </c:pt>
                <c:pt idx="19781">
                  <c:v>41857.03125</c:v>
                </c:pt>
                <c:pt idx="19782">
                  <c:v>41857.041666666664</c:v>
                </c:pt>
                <c:pt idx="19783">
                  <c:v>41857.052083333336</c:v>
                </c:pt>
                <c:pt idx="19784">
                  <c:v>41857.0625</c:v>
                </c:pt>
                <c:pt idx="19785">
                  <c:v>41857.072916666664</c:v>
                </c:pt>
                <c:pt idx="19786">
                  <c:v>41857.083333333336</c:v>
                </c:pt>
                <c:pt idx="19787">
                  <c:v>41857.09375</c:v>
                </c:pt>
                <c:pt idx="19788">
                  <c:v>41857.104166666664</c:v>
                </c:pt>
                <c:pt idx="19789">
                  <c:v>41857.114583333336</c:v>
                </c:pt>
                <c:pt idx="19790">
                  <c:v>41857.125</c:v>
                </c:pt>
                <c:pt idx="19791">
                  <c:v>41857.135416666664</c:v>
                </c:pt>
                <c:pt idx="19792">
                  <c:v>41857.145833333336</c:v>
                </c:pt>
                <c:pt idx="19793">
                  <c:v>41857.15625</c:v>
                </c:pt>
                <c:pt idx="19794">
                  <c:v>41857.166666666664</c:v>
                </c:pt>
                <c:pt idx="19795">
                  <c:v>41857.177083333336</c:v>
                </c:pt>
                <c:pt idx="19796">
                  <c:v>41857.1875</c:v>
                </c:pt>
                <c:pt idx="19797">
                  <c:v>41857.197916666664</c:v>
                </c:pt>
                <c:pt idx="19798">
                  <c:v>41857.208333333336</c:v>
                </c:pt>
                <c:pt idx="19799">
                  <c:v>41857.21875</c:v>
                </c:pt>
                <c:pt idx="19800">
                  <c:v>41857.229166666664</c:v>
                </c:pt>
                <c:pt idx="19801">
                  <c:v>41857.239583333336</c:v>
                </c:pt>
                <c:pt idx="19802">
                  <c:v>41857.25</c:v>
                </c:pt>
                <c:pt idx="19803">
                  <c:v>41857.260416666664</c:v>
                </c:pt>
                <c:pt idx="19804">
                  <c:v>41857.270833333336</c:v>
                </c:pt>
                <c:pt idx="19805">
                  <c:v>41857.28125</c:v>
                </c:pt>
                <c:pt idx="19806">
                  <c:v>41857.291666666664</c:v>
                </c:pt>
                <c:pt idx="19807">
                  <c:v>41857.302083333336</c:v>
                </c:pt>
                <c:pt idx="19808">
                  <c:v>41857.3125</c:v>
                </c:pt>
                <c:pt idx="19809">
                  <c:v>41857.322916666664</c:v>
                </c:pt>
                <c:pt idx="19810">
                  <c:v>41857.333333333336</c:v>
                </c:pt>
                <c:pt idx="19811">
                  <c:v>41857.34375</c:v>
                </c:pt>
                <c:pt idx="19812">
                  <c:v>41857.354166666664</c:v>
                </c:pt>
                <c:pt idx="19813">
                  <c:v>41857.364583333336</c:v>
                </c:pt>
                <c:pt idx="19814">
                  <c:v>41857.375</c:v>
                </c:pt>
                <c:pt idx="19815">
                  <c:v>41857.385416666664</c:v>
                </c:pt>
                <c:pt idx="19816">
                  <c:v>41857.395833333336</c:v>
                </c:pt>
                <c:pt idx="19817">
                  <c:v>41857.40625</c:v>
                </c:pt>
                <c:pt idx="19818">
                  <c:v>41857.416666666664</c:v>
                </c:pt>
                <c:pt idx="19819">
                  <c:v>41857.427083333336</c:v>
                </c:pt>
                <c:pt idx="19820">
                  <c:v>41857.4375</c:v>
                </c:pt>
                <c:pt idx="19821">
                  <c:v>41857.447916666664</c:v>
                </c:pt>
                <c:pt idx="19822">
                  <c:v>41857.458333333336</c:v>
                </c:pt>
                <c:pt idx="19823">
                  <c:v>41857.46875</c:v>
                </c:pt>
                <c:pt idx="19824">
                  <c:v>41857.479166666664</c:v>
                </c:pt>
                <c:pt idx="19825">
                  <c:v>41857.489583333336</c:v>
                </c:pt>
                <c:pt idx="19826">
                  <c:v>41857.5</c:v>
                </c:pt>
                <c:pt idx="19827">
                  <c:v>41857.510416666664</c:v>
                </c:pt>
                <c:pt idx="19828">
                  <c:v>41857.520833333336</c:v>
                </c:pt>
                <c:pt idx="19829">
                  <c:v>41857.53125</c:v>
                </c:pt>
                <c:pt idx="19830">
                  <c:v>41857.541666666664</c:v>
                </c:pt>
                <c:pt idx="19831">
                  <c:v>41857.552083333336</c:v>
                </c:pt>
                <c:pt idx="19832">
                  <c:v>41857.5625</c:v>
                </c:pt>
                <c:pt idx="19833">
                  <c:v>41857.572916666664</c:v>
                </c:pt>
                <c:pt idx="19834">
                  <c:v>41857.583333333336</c:v>
                </c:pt>
                <c:pt idx="19835">
                  <c:v>41857.59375</c:v>
                </c:pt>
                <c:pt idx="19836">
                  <c:v>41857.604166666664</c:v>
                </c:pt>
                <c:pt idx="19837">
                  <c:v>41857.614583333336</c:v>
                </c:pt>
                <c:pt idx="19838">
                  <c:v>41857.625</c:v>
                </c:pt>
                <c:pt idx="19839">
                  <c:v>41857.635416666664</c:v>
                </c:pt>
                <c:pt idx="19840">
                  <c:v>41857.645833333336</c:v>
                </c:pt>
                <c:pt idx="19841">
                  <c:v>41857.65625</c:v>
                </c:pt>
                <c:pt idx="19842">
                  <c:v>41857.666666666664</c:v>
                </c:pt>
                <c:pt idx="19843">
                  <c:v>41857.677083333336</c:v>
                </c:pt>
                <c:pt idx="19844">
                  <c:v>41857.6875</c:v>
                </c:pt>
                <c:pt idx="19845">
                  <c:v>41857.697916666664</c:v>
                </c:pt>
                <c:pt idx="19846">
                  <c:v>41857.708333333336</c:v>
                </c:pt>
                <c:pt idx="19847">
                  <c:v>41857.71875</c:v>
                </c:pt>
                <c:pt idx="19848">
                  <c:v>41857.729166666664</c:v>
                </c:pt>
                <c:pt idx="19849">
                  <c:v>41857.739583333336</c:v>
                </c:pt>
                <c:pt idx="19850">
                  <c:v>41857.75</c:v>
                </c:pt>
                <c:pt idx="19851">
                  <c:v>41857.760416666664</c:v>
                </c:pt>
                <c:pt idx="19852">
                  <c:v>41857.770833333336</c:v>
                </c:pt>
                <c:pt idx="19853">
                  <c:v>41857.78125</c:v>
                </c:pt>
                <c:pt idx="19854">
                  <c:v>41857.791666666664</c:v>
                </c:pt>
                <c:pt idx="19855">
                  <c:v>41857.802083333336</c:v>
                </c:pt>
                <c:pt idx="19856">
                  <c:v>41857.8125</c:v>
                </c:pt>
                <c:pt idx="19857">
                  <c:v>41857.822916666664</c:v>
                </c:pt>
                <c:pt idx="19858">
                  <c:v>41857.833333333336</c:v>
                </c:pt>
                <c:pt idx="19859">
                  <c:v>41857.84375</c:v>
                </c:pt>
                <c:pt idx="19860">
                  <c:v>41857.854166666664</c:v>
                </c:pt>
                <c:pt idx="19861">
                  <c:v>41857.864583333336</c:v>
                </c:pt>
                <c:pt idx="19862">
                  <c:v>41857.875</c:v>
                </c:pt>
                <c:pt idx="19863">
                  <c:v>41857.885416666664</c:v>
                </c:pt>
                <c:pt idx="19864">
                  <c:v>41857.895833333336</c:v>
                </c:pt>
                <c:pt idx="19865">
                  <c:v>41857.90625</c:v>
                </c:pt>
                <c:pt idx="19866">
                  <c:v>41857.916666666664</c:v>
                </c:pt>
                <c:pt idx="19867">
                  <c:v>41857.927083333336</c:v>
                </c:pt>
                <c:pt idx="19868">
                  <c:v>41857.9375</c:v>
                </c:pt>
                <c:pt idx="19869">
                  <c:v>41857.947916666664</c:v>
                </c:pt>
                <c:pt idx="19870">
                  <c:v>41857.958333333336</c:v>
                </c:pt>
                <c:pt idx="19871">
                  <c:v>41857.96875</c:v>
                </c:pt>
                <c:pt idx="19872">
                  <c:v>41857.979166666664</c:v>
                </c:pt>
                <c:pt idx="19873">
                  <c:v>41857.989583333336</c:v>
                </c:pt>
                <c:pt idx="19874">
                  <c:v>41858</c:v>
                </c:pt>
                <c:pt idx="19875">
                  <c:v>41858.010416666664</c:v>
                </c:pt>
                <c:pt idx="19876">
                  <c:v>41858.020833333336</c:v>
                </c:pt>
                <c:pt idx="19877">
                  <c:v>41858.03125</c:v>
                </c:pt>
                <c:pt idx="19878">
                  <c:v>41858.041666666664</c:v>
                </c:pt>
                <c:pt idx="19879">
                  <c:v>41858.052083333336</c:v>
                </c:pt>
                <c:pt idx="19880">
                  <c:v>41858.0625</c:v>
                </c:pt>
                <c:pt idx="19881">
                  <c:v>41858.072916666664</c:v>
                </c:pt>
                <c:pt idx="19882">
                  <c:v>41858.083333333336</c:v>
                </c:pt>
                <c:pt idx="19883">
                  <c:v>41858.09375</c:v>
                </c:pt>
                <c:pt idx="19884">
                  <c:v>41858.104166666664</c:v>
                </c:pt>
                <c:pt idx="19885">
                  <c:v>41858.114583333336</c:v>
                </c:pt>
                <c:pt idx="19886">
                  <c:v>41858.125</c:v>
                </c:pt>
                <c:pt idx="19887">
                  <c:v>41858.135416666664</c:v>
                </c:pt>
                <c:pt idx="19888">
                  <c:v>41858.145833333336</c:v>
                </c:pt>
                <c:pt idx="19889">
                  <c:v>41858.15625</c:v>
                </c:pt>
                <c:pt idx="19890">
                  <c:v>41858.166666666664</c:v>
                </c:pt>
                <c:pt idx="19891">
                  <c:v>41858.177083333336</c:v>
                </c:pt>
                <c:pt idx="19892">
                  <c:v>41858.1875</c:v>
                </c:pt>
                <c:pt idx="19893">
                  <c:v>41858.197916666664</c:v>
                </c:pt>
                <c:pt idx="19894">
                  <c:v>41858.208333333336</c:v>
                </c:pt>
                <c:pt idx="19895">
                  <c:v>41858.21875</c:v>
                </c:pt>
                <c:pt idx="19896">
                  <c:v>41858.229166666664</c:v>
                </c:pt>
                <c:pt idx="19897">
                  <c:v>41858.239583333336</c:v>
                </c:pt>
                <c:pt idx="19898">
                  <c:v>41858.25</c:v>
                </c:pt>
                <c:pt idx="19899">
                  <c:v>41858.260416666664</c:v>
                </c:pt>
                <c:pt idx="19900">
                  <c:v>41858.270833333336</c:v>
                </c:pt>
                <c:pt idx="19901">
                  <c:v>41858.28125</c:v>
                </c:pt>
                <c:pt idx="19902">
                  <c:v>41858.291666666664</c:v>
                </c:pt>
                <c:pt idx="19903">
                  <c:v>41858.302083333336</c:v>
                </c:pt>
                <c:pt idx="19904">
                  <c:v>41858.3125</c:v>
                </c:pt>
                <c:pt idx="19905">
                  <c:v>41858.322916666664</c:v>
                </c:pt>
                <c:pt idx="19906">
                  <c:v>41858.333333333336</c:v>
                </c:pt>
                <c:pt idx="19907">
                  <c:v>41858.34375</c:v>
                </c:pt>
                <c:pt idx="19908">
                  <c:v>41858.354166666664</c:v>
                </c:pt>
                <c:pt idx="19909">
                  <c:v>41858.364583333336</c:v>
                </c:pt>
                <c:pt idx="19910">
                  <c:v>41858.375</c:v>
                </c:pt>
                <c:pt idx="19911">
                  <c:v>41858.385416666664</c:v>
                </c:pt>
                <c:pt idx="19912">
                  <c:v>41858.395833333336</c:v>
                </c:pt>
                <c:pt idx="19913">
                  <c:v>41858.40625</c:v>
                </c:pt>
                <c:pt idx="19914">
                  <c:v>41858.416666666664</c:v>
                </c:pt>
                <c:pt idx="19915">
                  <c:v>41858.427083333336</c:v>
                </c:pt>
                <c:pt idx="19916">
                  <c:v>41858.4375</c:v>
                </c:pt>
                <c:pt idx="19917">
                  <c:v>41858.447916666664</c:v>
                </c:pt>
                <c:pt idx="19918">
                  <c:v>41858.458333333336</c:v>
                </c:pt>
                <c:pt idx="19919">
                  <c:v>41858.46875</c:v>
                </c:pt>
                <c:pt idx="19920">
                  <c:v>41858.479166666664</c:v>
                </c:pt>
                <c:pt idx="19921">
                  <c:v>41858.489583333336</c:v>
                </c:pt>
                <c:pt idx="19922">
                  <c:v>41858.5</c:v>
                </c:pt>
                <c:pt idx="19923">
                  <c:v>41858.510416666664</c:v>
                </c:pt>
                <c:pt idx="19924">
                  <c:v>41858.520833333336</c:v>
                </c:pt>
                <c:pt idx="19925">
                  <c:v>41858.53125</c:v>
                </c:pt>
                <c:pt idx="19926">
                  <c:v>41858.541666666664</c:v>
                </c:pt>
                <c:pt idx="19927">
                  <c:v>41858.552083333336</c:v>
                </c:pt>
                <c:pt idx="19928">
                  <c:v>41858.5625</c:v>
                </c:pt>
                <c:pt idx="19929">
                  <c:v>41858.572916666664</c:v>
                </c:pt>
                <c:pt idx="19930">
                  <c:v>41858.583333333336</c:v>
                </c:pt>
                <c:pt idx="19931">
                  <c:v>41858.59375</c:v>
                </c:pt>
                <c:pt idx="19932">
                  <c:v>41858.604166666664</c:v>
                </c:pt>
                <c:pt idx="19933">
                  <c:v>41858.614583333336</c:v>
                </c:pt>
                <c:pt idx="19934">
                  <c:v>41858.625</c:v>
                </c:pt>
                <c:pt idx="19935">
                  <c:v>41858.635416666664</c:v>
                </c:pt>
                <c:pt idx="19936">
                  <c:v>41858.645833333336</c:v>
                </c:pt>
                <c:pt idx="19937">
                  <c:v>41858.65625</c:v>
                </c:pt>
                <c:pt idx="19938">
                  <c:v>41858.666666666664</c:v>
                </c:pt>
                <c:pt idx="19939">
                  <c:v>41858.677083333336</c:v>
                </c:pt>
                <c:pt idx="19940">
                  <c:v>41858.6875</c:v>
                </c:pt>
                <c:pt idx="19941">
                  <c:v>41858.697916666664</c:v>
                </c:pt>
                <c:pt idx="19942">
                  <c:v>41858.708333333336</c:v>
                </c:pt>
                <c:pt idx="19943">
                  <c:v>41858.71875</c:v>
                </c:pt>
                <c:pt idx="19944">
                  <c:v>41858.729166666664</c:v>
                </c:pt>
                <c:pt idx="19945">
                  <c:v>41858.739583333336</c:v>
                </c:pt>
                <c:pt idx="19946">
                  <c:v>41858.75</c:v>
                </c:pt>
                <c:pt idx="19947">
                  <c:v>41858.760416666664</c:v>
                </c:pt>
                <c:pt idx="19948">
                  <c:v>41858.770833333336</c:v>
                </c:pt>
                <c:pt idx="19949">
                  <c:v>41858.78125</c:v>
                </c:pt>
                <c:pt idx="19950">
                  <c:v>41858.791666666664</c:v>
                </c:pt>
                <c:pt idx="19951">
                  <c:v>41858.802083333336</c:v>
                </c:pt>
                <c:pt idx="19952">
                  <c:v>41858.8125</c:v>
                </c:pt>
                <c:pt idx="19953">
                  <c:v>41858.822916666664</c:v>
                </c:pt>
                <c:pt idx="19954">
                  <c:v>41858.833333333336</c:v>
                </c:pt>
                <c:pt idx="19955">
                  <c:v>41858.84375</c:v>
                </c:pt>
                <c:pt idx="19956">
                  <c:v>41858.854166666664</c:v>
                </c:pt>
                <c:pt idx="19957">
                  <c:v>41858.864583333336</c:v>
                </c:pt>
                <c:pt idx="19958">
                  <c:v>41858.875</c:v>
                </c:pt>
                <c:pt idx="19959">
                  <c:v>41858.885416666664</c:v>
                </c:pt>
                <c:pt idx="19960">
                  <c:v>41858.895833333336</c:v>
                </c:pt>
                <c:pt idx="19961">
                  <c:v>41858.90625</c:v>
                </c:pt>
                <c:pt idx="19962">
                  <c:v>41858.916666666664</c:v>
                </c:pt>
                <c:pt idx="19963">
                  <c:v>41858.927083333336</c:v>
                </c:pt>
                <c:pt idx="19964">
                  <c:v>41858.9375</c:v>
                </c:pt>
                <c:pt idx="19965">
                  <c:v>41858.947916666664</c:v>
                </c:pt>
                <c:pt idx="19966">
                  <c:v>41858.958333333336</c:v>
                </c:pt>
                <c:pt idx="19967">
                  <c:v>41858.96875</c:v>
                </c:pt>
                <c:pt idx="19968">
                  <c:v>41858.979166666664</c:v>
                </c:pt>
                <c:pt idx="19969">
                  <c:v>41858.989583333336</c:v>
                </c:pt>
                <c:pt idx="19970">
                  <c:v>41859</c:v>
                </c:pt>
                <c:pt idx="19971">
                  <c:v>41859.010416666664</c:v>
                </c:pt>
                <c:pt idx="19972">
                  <c:v>41859.020833333336</c:v>
                </c:pt>
                <c:pt idx="19973">
                  <c:v>41859.03125</c:v>
                </c:pt>
                <c:pt idx="19974">
                  <c:v>41859.041666666664</c:v>
                </c:pt>
                <c:pt idx="19975">
                  <c:v>41859.052083333336</c:v>
                </c:pt>
                <c:pt idx="19976">
                  <c:v>41859.0625</c:v>
                </c:pt>
                <c:pt idx="19977">
                  <c:v>41859.072916666664</c:v>
                </c:pt>
                <c:pt idx="19978">
                  <c:v>41859.083333333336</c:v>
                </c:pt>
                <c:pt idx="19979">
                  <c:v>41859.09375</c:v>
                </c:pt>
                <c:pt idx="19980">
                  <c:v>41859.104166666664</c:v>
                </c:pt>
                <c:pt idx="19981">
                  <c:v>41859.114583333336</c:v>
                </c:pt>
                <c:pt idx="19982">
                  <c:v>41859.125</c:v>
                </c:pt>
                <c:pt idx="19983">
                  <c:v>41859.135416666664</c:v>
                </c:pt>
                <c:pt idx="19984">
                  <c:v>41859.145833333336</c:v>
                </c:pt>
                <c:pt idx="19985">
                  <c:v>41859.15625</c:v>
                </c:pt>
                <c:pt idx="19986">
                  <c:v>41859.166666666664</c:v>
                </c:pt>
                <c:pt idx="19987">
                  <c:v>41859.177083333336</c:v>
                </c:pt>
                <c:pt idx="19988">
                  <c:v>41859.1875</c:v>
                </c:pt>
                <c:pt idx="19989">
                  <c:v>41859.197916666664</c:v>
                </c:pt>
                <c:pt idx="19990">
                  <c:v>41859.208333333336</c:v>
                </c:pt>
                <c:pt idx="19991">
                  <c:v>41859.21875</c:v>
                </c:pt>
                <c:pt idx="19992">
                  <c:v>41859.229166666664</c:v>
                </c:pt>
                <c:pt idx="19993">
                  <c:v>41859.239583333336</c:v>
                </c:pt>
                <c:pt idx="19994">
                  <c:v>41859.25</c:v>
                </c:pt>
                <c:pt idx="19995">
                  <c:v>41859.260416666664</c:v>
                </c:pt>
                <c:pt idx="19996">
                  <c:v>41859.270833333336</c:v>
                </c:pt>
                <c:pt idx="19997">
                  <c:v>41859.28125</c:v>
                </c:pt>
                <c:pt idx="19998">
                  <c:v>41859.291666666664</c:v>
                </c:pt>
                <c:pt idx="19999">
                  <c:v>41859.302083333336</c:v>
                </c:pt>
                <c:pt idx="20000">
                  <c:v>41859.3125</c:v>
                </c:pt>
                <c:pt idx="20001">
                  <c:v>41859.322916666664</c:v>
                </c:pt>
                <c:pt idx="20002">
                  <c:v>41859.333333333336</c:v>
                </c:pt>
                <c:pt idx="20003">
                  <c:v>41859.34375</c:v>
                </c:pt>
                <c:pt idx="20004">
                  <c:v>41859.354166666664</c:v>
                </c:pt>
                <c:pt idx="20005">
                  <c:v>41859.364583333336</c:v>
                </c:pt>
                <c:pt idx="20006">
                  <c:v>41859.375</c:v>
                </c:pt>
                <c:pt idx="20007">
                  <c:v>41859.385416666664</c:v>
                </c:pt>
                <c:pt idx="20008">
                  <c:v>41859.395833333336</c:v>
                </c:pt>
                <c:pt idx="20009">
                  <c:v>41859.40625</c:v>
                </c:pt>
                <c:pt idx="20010">
                  <c:v>41859.416666666664</c:v>
                </c:pt>
                <c:pt idx="20011">
                  <c:v>41859.427083333336</c:v>
                </c:pt>
                <c:pt idx="20012">
                  <c:v>41859.4375</c:v>
                </c:pt>
                <c:pt idx="20013">
                  <c:v>41859.447916666664</c:v>
                </c:pt>
                <c:pt idx="20014">
                  <c:v>41859.458333333336</c:v>
                </c:pt>
                <c:pt idx="20015">
                  <c:v>41859.46875</c:v>
                </c:pt>
                <c:pt idx="20016">
                  <c:v>41859.479166666664</c:v>
                </c:pt>
                <c:pt idx="20017">
                  <c:v>41859.489583333336</c:v>
                </c:pt>
                <c:pt idx="20018">
                  <c:v>41859.5</c:v>
                </c:pt>
                <c:pt idx="20019">
                  <c:v>41859.510416666664</c:v>
                </c:pt>
                <c:pt idx="20020">
                  <c:v>41859.520833333336</c:v>
                </c:pt>
                <c:pt idx="20021">
                  <c:v>41859.53125</c:v>
                </c:pt>
                <c:pt idx="20022">
                  <c:v>41859.541666666664</c:v>
                </c:pt>
                <c:pt idx="20023">
                  <c:v>41859.552083333336</c:v>
                </c:pt>
                <c:pt idx="20024">
                  <c:v>41859.5625</c:v>
                </c:pt>
                <c:pt idx="20025">
                  <c:v>41859.572916666664</c:v>
                </c:pt>
                <c:pt idx="20026">
                  <c:v>41859.583333333336</c:v>
                </c:pt>
                <c:pt idx="20027">
                  <c:v>41859.59375</c:v>
                </c:pt>
                <c:pt idx="20028">
                  <c:v>41859.604166666664</c:v>
                </c:pt>
                <c:pt idx="20029">
                  <c:v>41859.614583333336</c:v>
                </c:pt>
                <c:pt idx="20030">
                  <c:v>41859.625</c:v>
                </c:pt>
                <c:pt idx="20031">
                  <c:v>41859.635416666664</c:v>
                </c:pt>
                <c:pt idx="20032">
                  <c:v>41859.645833333336</c:v>
                </c:pt>
                <c:pt idx="20033">
                  <c:v>41859.65625</c:v>
                </c:pt>
                <c:pt idx="20034">
                  <c:v>41859.666666666664</c:v>
                </c:pt>
                <c:pt idx="20035">
                  <c:v>41859.677083333336</c:v>
                </c:pt>
                <c:pt idx="20036">
                  <c:v>41859.6875</c:v>
                </c:pt>
                <c:pt idx="20037">
                  <c:v>41859.697916666664</c:v>
                </c:pt>
                <c:pt idx="20038">
                  <c:v>41859.708333333336</c:v>
                </c:pt>
                <c:pt idx="20039">
                  <c:v>41859.71875</c:v>
                </c:pt>
                <c:pt idx="20040">
                  <c:v>41859.729166666664</c:v>
                </c:pt>
                <c:pt idx="20041">
                  <c:v>41859.739583333336</c:v>
                </c:pt>
                <c:pt idx="20042">
                  <c:v>41859.75</c:v>
                </c:pt>
                <c:pt idx="20043">
                  <c:v>41859.760416666664</c:v>
                </c:pt>
                <c:pt idx="20044">
                  <c:v>41859.770833333336</c:v>
                </c:pt>
                <c:pt idx="20045">
                  <c:v>41859.78125</c:v>
                </c:pt>
                <c:pt idx="20046">
                  <c:v>41859.791666666664</c:v>
                </c:pt>
                <c:pt idx="20047">
                  <c:v>41859.802083333336</c:v>
                </c:pt>
                <c:pt idx="20048">
                  <c:v>41859.8125</c:v>
                </c:pt>
                <c:pt idx="20049">
                  <c:v>41859.822916666664</c:v>
                </c:pt>
                <c:pt idx="20050">
                  <c:v>41859.833333333336</c:v>
                </c:pt>
                <c:pt idx="20051">
                  <c:v>41859.84375</c:v>
                </c:pt>
                <c:pt idx="20052">
                  <c:v>41859.854166666664</c:v>
                </c:pt>
                <c:pt idx="20053">
                  <c:v>41859.864583333336</c:v>
                </c:pt>
                <c:pt idx="20054">
                  <c:v>41859.875</c:v>
                </c:pt>
                <c:pt idx="20055">
                  <c:v>41859.885416666664</c:v>
                </c:pt>
                <c:pt idx="20056">
                  <c:v>41859.895833333336</c:v>
                </c:pt>
                <c:pt idx="20057">
                  <c:v>41859.90625</c:v>
                </c:pt>
                <c:pt idx="20058">
                  <c:v>41859.916666666664</c:v>
                </c:pt>
                <c:pt idx="20059">
                  <c:v>41859.927083333336</c:v>
                </c:pt>
                <c:pt idx="20060">
                  <c:v>41859.9375</c:v>
                </c:pt>
                <c:pt idx="20061">
                  <c:v>41859.947916666664</c:v>
                </c:pt>
                <c:pt idx="20062">
                  <c:v>41859.958333333336</c:v>
                </c:pt>
                <c:pt idx="20063">
                  <c:v>41859.96875</c:v>
                </c:pt>
                <c:pt idx="20064">
                  <c:v>41859.979166666664</c:v>
                </c:pt>
                <c:pt idx="20065">
                  <c:v>41859.989583333336</c:v>
                </c:pt>
                <c:pt idx="20066">
                  <c:v>41860</c:v>
                </c:pt>
                <c:pt idx="20067">
                  <c:v>41860.010416666664</c:v>
                </c:pt>
                <c:pt idx="20068">
                  <c:v>41860.020833333336</c:v>
                </c:pt>
                <c:pt idx="20069">
                  <c:v>41860.03125</c:v>
                </c:pt>
                <c:pt idx="20070">
                  <c:v>41860.041666666664</c:v>
                </c:pt>
                <c:pt idx="20071">
                  <c:v>41860.052083333336</c:v>
                </c:pt>
                <c:pt idx="20072">
                  <c:v>41860.0625</c:v>
                </c:pt>
                <c:pt idx="20073">
                  <c:v>41860.072916666664</c:v>
                </c:pt>
                <c:pt idx="20074">
                  <c:v>41860.083333333336</c:v>
                </c:pt>
                <c:pt idx="20075">
                  <c:v>41860.09375</c:v>
                </c:pt>
                <c:pt idx="20076">
                  <c:v>41860.104166666664</c:v>
                </c:pt>
                <c:pt idx="20077">
                  <c:v>41860.114583333336</c:v>
                </c:pt>
                <c:pt idx="20078">
                  <c:v>41860.125</c:v>
                </c:pt>
                <c:pt idx="20079">
                  <c:v>41860.135416666664</c:v>
                </c:pt>
                <c:pt idx="20080">
                  <c:v>41860.145833333336</c:v>
                </c:pt>
                <c:pt idx="20081">
                  <c:v>41860.15625</c:v>
                </c:pt>
                <c:pt idx="20082">
                  <c:v>41860.166666666664</c:v>
                </c:pt>
                <c:pt idx="20083">
                  <c:v>41860.177083333336</c:v>
                </c:pt>
                <c:pt idx="20084">
                  <c:v>41860.1875</c:v>
                </c:pt>
                <c:pt idx="20085">
                  <c:v>41860.197916666664</c:v>
                </c:pt>
                <c:pt idx="20086">
                  <c:v>41860.208333333336</c:v>
                </c:pt>
                <c:pt idx="20087">
                  <c:v>41860.21875</c:v>
                </c:pt>
                <c:pt idx="20088">
                  <c:v>41860.229166666664</c:v>
                </c:pt>
                <c:pt idx="20089">
                  <c:v>41860.239583333336</c:v>
                </c:pt>
                <c:pt idx="20090">
                  <c:v>41860.25</c:v>
                </c:pt>
                <c:pt idx="20091">
                  <c:v>41860.260416666664</c:v>
                </c:pt>
                <c:pt idx="20092">
                  <c:v>41860.270833333336</c:v>
                </c:pt>
                <c:pt idx="20093">
                  <c:v>41860.28125</c:v>
                </c:pt>
                <c:pt idx="20094">
                  <c:v>41860.291666666664</c:v>
                </c:pt>
                <c:pt idx="20095">
                  <c:v>41860.302083333336</c:v>
                </c:pt>
                <c:pt idx="20096">
                  <c:v>41860.3125</c:v>
                </c:pt>
                <c:pt idx="20097">
                  <c:v>41860.322916666664</c:v>
                </c:pt>
                <c:pt idx="20098">
                  <c:v>41860.333333333336</c:v>
                </c:pt>
                <c:pt idx="20099">
                  <c:v>41860.34375</c:v>
                </c:pt>
                <c:pt idx="20100">
                  <c:v>41860.354166666664</c:v>
                </c:pt>
                <c:pt idx="20101">
                  <c:v>41860.364583333336</c:v>
                </c:pt>
                <c:pt idx="20102">
                  <c:v>41860.375</c:v>
                </c:pt>
                <c:pt idx="20103">
                  <c:v>41860.385416666664</c:v>
                </c:pt>
                <c:pt idx="20104">
                  <c:v>41860.395833333336</c:v>
                </c:pt>
                <c:pt idx="20105">
                  <c:v>41860.40625</c:v>
                </c:pt>
                <c:pt idx="20106">
                  <c:v>41860.416666666664</c:v>
                </c:pt>
                <c:pt idx="20107">
                  <c:v>41860.427083333336</c:v>
                </c:pt>
                <c:pt idx="20108">
                  <c:v>41860.4375</c:v>
                </c:pt>
                <c:pt idx="20109">
                  <c:v>41860.447916666664</c:v>
                </c:pt>
                <c:pt idx="20110">
                  <c:v>41860.458333333336</c:v>
                </c:pt>
                <c:pt idx="20111">
                  <c:v>41860.46875</c:v>
                </c:pt>
                <c:pt idx="20112">
                  <c:v>41860.479166666664</c:v>
                </c:pt>
                <c:pt idx="20113">
                  <c:v>41860.489583333336</c:v>
                </c:pt>
                <c:pt idx="20114">
                  <c:v>41860.5</c:v>
                </c:pt>
                <c:pt idx="20115">
                  <c:v>41860.510416666664</c:v>
                </c:pt>
                <c:pt idx="20116">
                  <c:v>41860.520833333336</c:v>
                </c:pt>
                <c:pt idx="20117">
                  <c:v>41860.53125</c:v>
                </c:pt>
                <c:pt idx="20118">
                  <c:v>41860.541666666664</c:v>
                </c:pt>
                <c:pt idx="20119">
                  <c:v>41860.552083333336</c:v>
                </c:pt>
                <c:pt idx="20120">
                  <c:v>41860.5625</c:v>
                </c:pt>
                <c:pt idx="20121">
                  <c:v>41860.572916666664</c:v>
                </c:pt>
                <c:pt idx="20122">
                  <c:v>41860.583333333336</c:v>
                </c:pt>
                <c:pt idx="20123">
                  <c:v>41860.59375</c:v>
                </c:pt>
                <c:pt idx="20124">
                  <c:v>41860.604166666664</c:v>
                </c:pt>
                <c:pt idx="20125">
                  <c:v>41860.614583333336</c:v>
                </c:pt>
                <c:pt idx="20126">
                  <c:v>41860.625</c:v>
                </c:pt>
                <c:pt idx="20127">
                  <c:v>41860.635416666664</c:v>
                </c:pt>
                <c:pt idx="20128">
                  <c:v>41860.645833333336</c:v>
                </c:pt>
                <c:pt idx="20129">
                  <c:v>41860.65625</c:v>
                </c:pt>
                <c:pt idx="20130">
                  <c:v>41860.666666666664</c:v>
                </c:pt>
                <c:pt idx="20131">
                  <c:v>41860.677083333336</c:v>
                </c:pt>
                <c:pt idx="20132">
                  <c:v>41860.6875</c:v>
                </c:pt>
                <c:pt idx="20133">
                  <c:v>41860.697916666664</c:v>
                </c:pt>
                <c:pt idx="20134">
                  <c:v>41860.708333333336</c:v>
                </c:pt>
                <c:pt idx="20135">
                  <c:v>41860.71875</c:v>
                </c:pt>
                <c:pt idx="20136">
                  <c:v>41860.729166666664</c:v>
                </c:pt>
                <c:pt idx="20137">
                  <c:v>41860.739583333336</c:v>
                </c:pt>
                <c:pt idx="20138">
                  <c:v>41860.75</c:v>
                </c:pt>
                <c:pt idx="20139">
                  <c:v>41860.760416666664</c:v>
                </c:pt>
                <c:pt idx="20140">
                  <c:v>41860.770833333336</c:v>
                </c:pt>
                <c:pt idx="20141">
                  <c:v>41860.78125</c:v>
                </c:pt>
                <c:pt idx="20142">
                  <c:v>41860.791666666664</c:v>
                </c:pt>
                <c:pt idx="20143">
                  <c:v>41860.802083333336</c:v>
                </c:pt>
                <c:pt idx="20144">
                  <c:v>41860.8125</c:v>
                </c:pt>
                <c:pt idx="20145">
                  <c:v>41860.822916666664</c:v>
                </c:pt>
                <c:pt idx="20146">
                  <c:v>41860.833333333336</c:v>
                </c:pt>
                <c:pt idx="20147">
                  <c:v>41860.84375</c:v>
                </c:pt>
                <c:pt idx="20148">
                  <c:v>41860.854166666664</c:v>
                </c:pt>
                <c:pt idx="20149">
                  <c:v>41860.864583333336</c:v>
                </c:pt>
                <c:pt idx="20150">
                  <c:v>41860.875</c:v>
                </c:pt>
                <c:pt idx="20151">
                  <c:v>41860.885416666664</c:v>
                </c:pt>
                <c:pt idx="20152">
                  <c:v>41860.895833333336</c:v>
                </c:pt>
                <c:pt idx="20153">
                  <c:v>41860.90625</c:v>
                </c:pt>
                <c:pt idx="20154">
                  <c:v>41860.916666666664</c:v>
                </c:pt>
                <c:pt idx="20155">
                  <c:v>41860.927083333336</c:v>
                </c:pt>
                <c:pt idx="20156">
                  <c:v>41860.9375</c:v>
                </c:pt>
                <c:pt idx="20157">
                  <c:v>41860.947916666664</c:v>
                </c:pt>
                <c:pt idx="20158">
                  <c:v>41860.958333333336</c:v>
                </c:pt>
                <c:pt idx="20159">
                  <c:v>41860.96875</c:v>
                </c:pt>
                <c:pt idx="20160">
                  <c:v>41860.979166666664</c:v>
                </c:pt>
                <c:pt idx="20161">
                  <c:v>41860.989583333336</c:v>
                </c:pt>
                <c:pt idx="20162">
                  <c:v>41861</c:v>
                </c:pt>
                <c:pt idx="20163">
                  <c:v>41861.010416666664</c:v>
                </c:pt>
                <c:pt idx="20164">
                  <c:v>41861.020833333336</c:v>
                </c:pt>
                <c:pt idx="20165">
                  <c:v>41861.03125</c:v>
                </c:pt>
                <c:pt idx="20166">
                  <c:v>41861.041666666664</c:v>
                </c:pt>
                <c:pt idx="20167">
                  <c:v>41861.052083333336</c:v>
                </c:pt>
                <c:pt idx="20168">
                  <c:v>41861.0625</c:v>
                </c:pt>
                <c:pt idx="20169">
                  <c:v>41861.072916666664</c:v>
                </c:pt>
                <c:pt idx="20170">
                  <c:v>41861.083333333336</c:v>
                </c:pt>
                <c:pt idx="20171">
                  <c:v>41861.09375</c:v>
                </c:pt>
                <c:pt idx="20172">
                  <c:v>41861.104166666664</c:v>
                </c:pt>
                <c:pt idx="20173">
                  <c:v>41861.114583333336</c:v>
                </c:pt>
                <c:pt idx="20174">
                  <c:v>41861.125</c:v>
                </c:pt>
                <c:pt idx="20175">
                  <c:v>41861.135416666664</c:v>
                </c:pt>
                <c:pt idx="20176">
                  <c:v>41861.145833333336</c:v>
                </c:pt>
                <c:pt idx="20177">
                  <c:v>41861.15625</c:v>
                </c:pt>
                <c:pt idx="20178">
                  <c:v>41861.166666666664</c:v>
                </c:pt>
                <c:pt idx="20179">
                  <c:v>41861.177083333336</c:v>
                </c:pt>
                <c:pt idx="20180">
                  <c:v>41861.1875</c:v>
                </c:pt>
                <c:pt idx="20181">
                  <c:v>41861.197916666664</c:v>
                </c:pt>
                <c:pt idx="20182">
                  <c:v>41861.208333333336</c:v>
                </c:pt>
                <c:pt idx="20183">
                  <c:v>41861.21875</c:v>
                </c:pt>
                <c:pt idx="20184">
                  <c:v>41861.229166666664</c:v>
                </c:pt>
                <c:pt idx="20185">
                  <c:v>41861.239583333336</c:v>
                </c:pt>
                <c:pt idx="20186">
                  <c:v>41861.25</c:v>
                </c:pt>
                <c:pt idx="20187">
                  <c:v>41861.260416666664</c:v>
                </c:pt>
                <c:pt idx="20188">
                  <c:v>41861.270833333336</c:v>
                </c:pt>
                <c:pt idx="20189">
                  <c:v>41861.28125</c:v>
                </c:pt>
                <c:pt idx="20190">
                  <c:v>41861.291666666664</c:v>
                </c:pt>
                <c:pt idx="20191">
                  <c:v>41861.302083333336</c:v>
                </c:pt>
                <c:pt idx="20192">
                  <c:v>41861.3125</c:v>
                </c:pt>
                <c:pt idx="20193">
                  <c:v>41861.322916666664</c:v>
                </c:pt>
                <c:pt idx="20194">
                  <c:v>41861.333333333336</c:v>
                </c:pt>
                <c:pt idx="20195">
                  <c:v>41861.34375</c:v>
                </c:pt>
                <c:pt idx="20196">
                  <c:v>41861.354166666664</c:v>
                </c:pt>
                <c:pt idx="20197">
                  <c:v>41861.364583333336</c:v>
                </c:pt>
                <c:pt idx="20198">
                  <c:v>41861.375</c:v>
                </c:pt>
                <c:pt idx="20199">
                  <c:v>41861.385416666664</c:v>
                </c:pt>
                <c:pt idx="20200">
                  <c:v>41861.395833333336</c:v>
                </c:pt>
                <c:pt idx="20201">
                  <c:v>41861.40625</c:v>
                </c:pt>
                <c:pt idx="20202">
                  <c:v>41861.416666666664</c:v>
                </c:pt>
                <c:pt idx="20203">
                  <c:v>41861.427083333336</c:v>
                </c:pt>
                <c:pt idx="20204">
                  <c:v>41861.4375</c:v>
                </c:pt>
                <c:pt idx="20205">
                  <c:v>41861.447916666664</c:v>
                </c:pt>
                <c:pt idx="20206">
                  <c:v>41861.458333333336</c:v>
                </c:pt>
                <c:pt idx="20207">
                  <c:v>41861.46875</c:v>
                </c:pt>
                <c:pt idx="20208">
                  <c:v>41861.479166666664</c:v>
                </c:pt>
                <c:pt idx="20209">
                  <c:v>41861.489583333336</c:v>
                </c:pt>
                <c:pt idx="20210">
                  <c:v>41861.5</c:v>
                </c:pt>
                <c:pt idx="20211">
                  <c:v>41861.510416666664</c:v>
                </c:pt>
                <c:pt idx="20212">
                  <c:v>41861.520833333336</c:v>
                </c:pt>
                <c:pt idx="20213">
                  <c:v>41861.53125</c:v>
                </c:pt>
                <c:pt idx="20214">
                  <c:v>41861.541666666664</c:v>
                </c:pt>
                <c:pt idx="20215">
                  <c:v>41861.552083333336</c:v>
                </c:pt>
                <c:pt idx="20216">
                  <c:v>41861.5625</c:v>
                </c:pt>
                <c:pt idx="20217">
                  <c:v>41861.572916666664</c:v>
                </c:pt>
                <c:pt idx="20218">
                  <c:v>41861.583333333336</c:v>
                </c:pt>
                <c:pt idx="20219">
                  <c:v>41861.59375</c:v>
                </c:pt>
                <c:pt idx="20220">
                  <c:v>41861.604166666664</c:v>
                </c:pt>
                <c:pt idx="20221">
                  <c:v>41861.614583333336</c:v>
                </c:pt>
                <c:pt idx="20222">
                  <c:v>41861.625</c:v>
                </c:pt>
                <c:pt idx="20223">
                  <c:v>41861.635416666664</c:v>
                </c:pt>
                <c:pt idx="20224">
                  <c:v>41861.645833333336</c:v>
                </c:pt>
                <c:pt idx="20225">
                  <c:v>41861.65625</c:v>
                </c:pt>
                <c:pt idx="20226">
                  <c:v>41861.666666666664</c:v>
                </c:pt>
                <c:pt idx="20227">
                  <c:v>41861.677083333336</c:v>
                </c:pt>
                <c:pt idx="20228">
                  <c:v>41861.6875</c:v>
                </c:pt>
                <c:pt idx="20229">
                  <c:v>41861.697916666664</c:v>
                </c:pt>
                <c:pt idx="20230">
                  <c:v>41861.708333333336</c:v>
                </c:pt>
                <c:pt idx="20231">
                  <c:v>41861.71875</c:v>
                </c:pt>
                <c:pt idx="20232">
                  <c:v>41861.729166666664</c:v>
                </c:pt>
                <c:pt idx="20233">
                  <c:v>41861.739583333336</c:v>
                </c:pt>
                <c:pt idx="20234">
                  <c:v>41861.75</c:v>
                </c:pt>
                <c:pt idx="20235">
                  <c:v>41861.760416666664</c:v>
                </c:pt>
                <c:pt idx="20236">
                  <c:v>41861.770833333336</c:v>
                </c:pt>
                <c:pt idx="20237">
                  <c:v>41861.78125</c:v>
                </c:pt>
                <c:pt idx="20238">
                  <c:v>41861.791666666664</c:v>
                </c:pt>
                <c:pt idx="20239">
                  <c:v>41861.802083333336</c:v>
                </c:pt>
                <c:pt idx="20240">
                  <c:v>41861.8125</c:v>
                </c:pt>
                <c:pt idx="20241">
                  <c:v>41861.822916666664</c:v>
                </c:pt>
                <c:pt idx="20242">
                  <c:v>41861.833333333336</c:v>
                </c:pt>
                <c:pt idx="20243">
                  <c:v>41861.84375</c:v>
                </c:pt>
                <c:pt idx="20244">
                  <c:v>41861.854166666664</c:v>
                </c:pt>
                <c:pt idx="20245">
                  <c:v>41861.864583333336</c:v>
                </c:pt>
                <c:pt idx="20246">
                  <c:v>41861.875</c:v>
                </c:pt>
                <c:pt idx="20247">
                  <c:v>41861.885416666664</c:v>
                </c:pt>
                <c:pt idx="20248">
                  <c:v>41861.895833333336</c:v>
                </c:pt>
                <c:pt idx="20249">
                  <c:v>41861.90625</c:v>
                </c:pt>
                <c:pt idx="20250">
                  <c:v>41861.916666666664</c:v>
                </c:pt>
                <c:pt idx="20251">
                  <c:v>41861.927083333336</c:v>
                </c:pt>
                <c:pt idx="20252">
                  <c:v>41861.9375</c:v>
                </c:pt>
                <c:pt idx="20253">
                  <c:v>41861.947916666664</c:v>
                </c:pt>
                <c:pt idx="20254">
                  <c:v>41861.958333333336</c:v>
                </c:pt>
                <c:pt idx="20255">
                  <c:v>41861.96875</c:v>
                </c:pt>
                <c:pt idx="20256">
                  <c:v>41861.979166666664</c:v>
                </c:pt>
                <c:pt idx="20257">
                  <c:v>41861.989583333336</c:v>
                </c:pt>
                <c:pt idx="20258">
                  <c:v>41862</c:v>
                </c:pt>
                <c:pt idx="20259">
                  <c:v>41862.010416666664</c:v>
                </c:pt>
                <c:pt idx="20260">
                  <c:v>41862.020833333336</c:v>
                </c:pt>
                <c:pt idx="20261">
                  <c:v>41862.03125</c:v>
                </c:pt>
                <c:pt idx="20262">
                  <c:v>41862.041666666664</c:v>
                </c:pt>
                <c:pt idx="20263">
                  <c:v>41862.052083333336</c:v>
                </c:pt>
                <c:pt idx="20264">
                  <c:v>41862.0625</c:v>
                </c:pt>
                <c:pt idx="20265">
                  <c:v>41862.072916666664</c:v>
                </c:pt>
                <c:pt idx="20266">
                  <c:v>41862.083333333336</c:v>
                </c:pt>
                <c:pt idx="20267">
                  <c:v>41862.09375</c:v>
                </c:pt>
                <c:pt idx="20268">
                  <c:v>41862.104166666664</c:v>
                </c:pt>
                <c:pt idx="20269">
                  <c:v>41862.114583333336</c:v>
                </c:pt>
                <c:pt idx="20270">
                  <c:v>41862.125</c:v>
                </c:pt>
                <c:pt idx="20271">
                  <c:v>41862.135416666664</c:v>
                </c:pt>
                <c:pt idx="20272">
                  <c:v>41862.145833333336</c:v>
                </c:pt>
                <c:pt idx="20273">
                  <c:v>41862.15625</c:v>
                </c:pt>
                <c:pt idx="20274">
                  <c:v>41862.166666666664</c:v>
                </c:pt>
                <c:pt idx="20275">
                  <c:v>41862.177083333336</c:v>
                </c:pt>
                <c:pt idx="20276">
                  <c:v>41862.1875</c:v>
                </c:pt>
                <c:pt idx="20277">
                  <c:v>41862.197916666664</c:v>
                </c:pt>
                <c:pt idx="20278">
                  <c:v>41862.208333333336</c:v>
                </c:pt>
                <c:pt idx="20279">
                  <c:v>41862.21875</c:v>
                </c:pt>
                <c:pt idx="20280">
                  <c:v>41862.229166666664</c:v>
                </c:pt>
                <c:pt idx="20281">
                  <c:v>41862.239583333336</c:v>
                </c:pt>
                <c:pt idx="20282">
                  <c:v>41862.25</c:v>
                </c:pt>
                <c:pt idx="20283">
                  <c:v>41862.260416666664</c:v>
                </c:pt>
                <c:pt idx="20284">
                  <c:v>41862.270833333336</c:v>
                </c:pt>
                <c:pt idx="20285">
                  <c:v>41862.28125</c:v>
                </c:pt>
                <c:pt idx="20286">
                  <c:v>41862.291666666664</c:v>
                </c:pt>
                <c:pt idx="20287">
                  <c:v>41862.302083333336</c:v>
                </c:pt>
                <c:pt idx="20288">
                  <c:v>41862.3125</c:v>
                </c:pt>
                <c:pt idx="20289">
                  <c:v>41862.322916666664</c:v>
                </c:pt>
                <c:pt idx="20290">
                  <c:v>41862.333333333336</c:v>
                </c:pt>
                <c:pt idx="20291">
                  <c:v>41862.34375</c:v>
                </c:pt>
                <c:pt idx="20292">
                  <c:v>41862.354166666664</c:v>
                </c:pt>
                <c:pt idx="20293">
                  <c:v>41862.364583333336</c:v>
                </c:pt>
                <c:pt idx="20294">
                  <c:v>41862.375</c:v>
                </c:pt>
                <c:pt idx="20295">
                  <c:v>41862.385416666664</c:v>
                </c:pt>
                <c:pt idx="20296">
                  <c:v>41862.395833333336</c:v>
                </c:pt>
                <c:pt idx="20297">
                  <c:v>41862.40625</c:v>
                </c:pt>
                <c:pt idx="20298">
                  <c:v>41862.416666666664</c:v>
                </c:pt>
                <c:pt idx="20299">
                  <c:v>41862.427083333336</c:v>
                </c:pt>
                <c:pt idx="20300">
                  <c:v>41862.4375</c:v>
                </c:pt>
                <c:pt idx="20301">
                  <c:v>41862.447916666664</c:v>
                </c:pt>
                <c:pt idx="20302">
                  <c:v>41862.458333333336</c:v>
                </c:pt>
                <c:pt idx="20303">
                  <c:v>41862.46875</c:v>
                </c:pt>
                <c:pt idx="20304">
                  <c:v>41862.479166666664</c:v>
                </c:pt>
                <c:pt idx="20305">
                  <c:v>41862.489583333336</c:v>
                </c:pt>
                <c:pt idx="20306">
                  <c:v>41862.5</c:v>
                </c:pt>
                <c:pt idx="20307">
                  <c:v>41862.510416666664</c:v>
                </c:pt>
                <c:pt idx="20308">
                  <c:v>41862.520833333336</c:v>
                </c:pt>
                <c:pt idx="20309">
                  <c:v>41862.53125</c:v>
                </c:pt>
                <c:pt idx="20310">
                  <c:v>41862.541666666664</c:v>
                </c:pt>
                <c:pt idx="20311">
                  <c:v>41862.552083333336</c:v>
                </c:pt>
                <c:pt idx="20312">
                  <c:v>41862.5625</c:v>
                </c:pt>
                <c:pt idx="20313">
                  <c:v>41862.572916666664</c:v>
                </c:pt>
                <c:pt idx="20314">
                  <c:v>41862.583333333336</c:v>
                </c:pt>
                <c:pt idx="20315">
                  <c:v>41862.59375</c:v>
                </c:pt>
                <c:pt idx="20316">
                  <c:v>41862.604166666664</c:v>
                </c:pt>
                <c:pt idx="20317">
                  <c:v>41862.614583333336</c:v>
                </c:pt>
                <c:pt idx="20318">
                  <c:v>41862.625</c:v>
                </c:pt>
                <c:pt idx="20319">
                  <c:v>41862.635416666664</c:v>
                </c:pt>
                <c:pt idx="20320">
                  <c:v>41862.645833333336</c:v>
                </c:pt>
                <c:pt idx="20321">
                  <c:v>41862.65625</c:v>
                </c:pt>
                <c:pt idx="20322">
                  <c:v>41862.666666666664</c:v>
                </c:pt>
                <c:pt idx="20323">
                  <c:v>41862.677083333336</c:v>
                </c:pt>
                <c:pt idx="20324">
                  <c:v>41862.6875</c:v>
                </c:pt>
                <c:pt idx="20325">
                  <c:v>41862.697916666664</c:v>
                </c:pt>
                <c:pt idx="20326">
                  <c:v>41862.708333333336</c:v>
                </c:pt>
                <c:pt idx="20327">
                  <c:v>41862.71875</c:v>
                </c:pt>
                <c:pt idx="20328">
                  <c:v>41862.729166666664</c:v>
                </c:pt>
                <c:pt idx="20329">
                  <c:v>41862.739583333336</c:v>
                </c:pt>
                <c:pt idx="20330">
                  <c:v>41862.75</c:v>
                </c:pt>
                <c:pt idx="20331">
                  <c:v>41862.760416666664</c:v>
                </c:pt>
                <c:pt idx="20332">
                  <c:v>41862.770833333336</c:v>
                </c:pt>
                <c:pt idx="20333">
                  <c:v>41862.78125</c:v>
                </c:pt>
                <c:pt idx="20334">
                  <c:v>41862.791666666664</c:v>
                </c:pt>
                <c:pt idx="20335">
                  <c:v>41862.802083333336</c:v>
                </c:pt>
                <c:pt idx="20336">
                  <c:v>41862.8125</c:v>
                </c:pt>
                <c:pt idx="20337">
                  <c:v>41862.822916666664</c:v>
                </c:pt>
                <c:pt idx="20338">
                  <c:v>41862.833333333336</c:v>
                </c:pt>
                <c:pt idx="20339">
                  <c:v>41862.84375</c:v>
                </c:pt>
                <c:pt idx="20340">
                  <c:v>41862.854166666664</c:v>
                </c:pt>
                <c:pt idx="20341">
                  <c:v>41862.864583333336</c:v>
                </c:pt>
                <c:pt idx="20342">
                  <c:v>41862.875</c:v>
                </c:pt>
                <c:pt idx="20343">
                  <c:v>41862.885416666664</c:v>
                </c:pt>
                <c:pt idx="20344">
                  <c:v>41862.895833333336</c:v>
                </c:pt>
                <c:pt idx="20345">
                  <c:v>41862.90625</c:v>
                </c:pt>
                <c:pt idx="20346">
                  <c:v>41862.916666666664</c:v>
                </c:pt>
                <c:pt idx="20347">
                  <c:v>41862.927083333336</c:v>
                </c:pt>
                <c:pt idx="20348">
                  <c:v>41862.9375</c:v>
                </c:pt>
                <c:pt idx="20349">
                  <c:v>41862.947916666664</c:v>
                </c:pt>
                <c:pt idx="20350">
                  <c:v>41862.958333333336</c:v>
                </c:pt>
                <c:pt idx="20351">
                  <c:v>41862.96875</c:v>
                </c:pt>
                <c:pt idx="20352">
                  <c:v>41862.979166666664</c:v>
                </c:pt>
                <c:pt idx="20353">
                  <c:v>41862.989583333336</c:v>
                </c:pt>
                <c:pt idx="20354">
                  <c:v>41863</c:v>
                </c:pt>
                <c:pt idx="20355">
                  <c:v>41863.010416666664</c:v>
                </c:pt>
                <c:pt idx="20356">
                  <c:v>41863.020833333336</c:v>
                </c:pt>
                <c:pt idx="20357">
                  <c:v>41863.03125</c:v>
                </c:pt>
                <c:pt idx="20358">
                  <c:v>41863.041666666664</c:v>
                </c:pt>
                <c:pt idx="20359">
                  <c:v>41863.052083333336</c:v>
                </c:pt>
                <c:pt idx="20360">
                  <c:v>41863.0625</c:v>
                </c:pt>
                <c:pt idx="20361">
                  <c:v>41863.072916666664</c:v>
                </c:pt>
                <c:pt idx="20362">
                  <c:v>41863.083333333336</c:v>
                </c:pt>
                <c:pt idx="20363">
                  <c:v>41863.09375</c:v>
                </c:pt>
                <c:pt idx="20364">
                  <c:v>41863.104166666664</c:v>
                </c:pt>
                <c:pt idx="20365">
                  <c:v>41863.114583333336</c:v>
                </c:pt>
                <c:pt idx="20366">
                  <c:v>41863.125</c:v>
                </c:pt>
                <c:pt idx="20367">
                  <c:v>41863.135416666664</c:v>
                </c:pt>
                <c:pt idx="20368">
                  <c:v>41863.145833333336</c:v>
                </c:pt>
                <c:pt idx="20369">
                  <c:v>41863.15625</c:v>
                </c:pt>
                <c:pt idx="20370">
                  <c:v>41863.166666666664</c:v>
                </c:pt>
                <c:pt idx="20371">
                  <c:v>41863.177083333336</c:v>
                </c:pt>
                <c:pt idx="20372">
                  <c:v>41863.1875</c:v>
                </c:pt>
                <c:pt idx="20373">
                  <c:v>41863.197916666664</c:v>
                </c:pt>
                <c:pt idx="20374">
                  <c:v>41863.208333333336</c:v>
                </c:pt>
                <c:pt idx="20375">
                  <c:v>41863.21875</c:v>
                </c:pt>
                <c:pt idx="20376">
                  <c:v>41863.229166666664</c:v>
                </c:pt>
                <c:pt idx="20377">
                  <c:v>41863.239583333336</c:v>
                </c:pt>
                <c:pt idx="20378">
                  <c:v>41863.25</c:v>
                </c:pt>
                <c:pt idx="20379">
                  <c:v>41863.260416666664</c:v>
                </c:pt>
                <c:pt idx="20380">
                  <c:v>41863.270833333336</c:v>
                </c:pt>
                <c:pt idx="20381">
                  <c:v>41863.28125</c:v>
                </c:pt>
                <c:pt idx="20382">
                  <c:v>41863.291666666664</c:v>
                </c:pt>
                <c:pt idx="20383">
                  <c:v>41863.302083333336</c:v>
                </c:pt>
                <c:pt idx="20384">
                  <c:v>41863.3125</c:v>
                </c:pt>
                <c:pt idx="20385">
                  <c:v>41863.322916666664</c:v>
                </c:pt>
                <c:pt idx="20386">
                  <c:v>41863.333333333336</c:v>
                </c:pt>
                <c:pt idx="20387">
                  <c:v>41863.34375</c:v>
                </c:pt>
                <c:pt idx="20388">
                  <c:v>41863.354166666664</c:v>
                </c:pt>
                <c:pt idx="20389">
                  <c:v>41863.364583333336</c:v>
                </c:pt>
                <c:pt idx="20390">
                  <c:v>41863.375</c:v>
                </c:pt>
                <c:pt idx="20391">
                  <c:v>41863.385416666664</c:v>
                </c:pt>
                <c:pt idx="20392">
                  <c:v>41863.395833333336</c:v>
                </c:pt>
                <c:pt idx="20393">
                  <c:v>41863.40625</c:v>
                </c:pt>
                <c:pt idx="20394">
                  <c:v>41863.416666666664</c:v>
                </c:pt>
                <c:pt idx="20395">
                  <c:v>41863.427083333336</c:v>
                </c:pt>
                <c:pt idx="20396">
                  <c:v>41863.4375</c:v>
                </c:pt>
                <c:pt idx="20397">
                  <c:v>41863.447916666664</c:v>
                </c:pt>
                <c:pt idx="20398">
                  <c:v>41863.458333333336</c:v>
                </c:pt>
                <c:pt idx="20399">
                  <c:v>41863.46875</c:v>
                </c:pt>
                <c:pt idx="20400">
                  <c:v>41863.479166666664</c:v>
                </c:pt>
                <c:pt idx="20401">
                  <c:v>41863.489583333336</c:v>
                </c:pt>
                <c:pt idx="20402">
                  <c:v>41863.5</c:v>
                </c:pt>
                <c:pt idx="20403">
                  <c:v>41863.510416666664</c:v>
                </c:pt>
                <c:pt idx="20404">
                  <c:v>41863.520833333336</c:v>
                </c:pt>
                <c:pt idx="20405">
                  <c:v>41863.53125</c:v>
                </c:pt>
                <c:pt idx="20406">
                  <c:v>41863.541666666664</c:v>
                </c:pt>
                <c:pt idx="20407">
                  <c:v>41863.552083333336</c:v>
                </c:pt>
                <c:pt idx="20408">
                  <c:v>41863.5625</c:v>
                </c:pt>
                <c:pt idx="20409">
                  <c:v>41863.572916666664</c:v>
                </c:pt>
                <c:pt idx="20410">
                  <c:v>41863.583333333336</c:v>
                </c:pt>
                <c:pt idx="20411">
                  <c:v>41863.59375</c:v>
                </c:pt>
                <c:pt idx="20412">
                  <c:v>41863.604166666664</c:v>
                </c:pt>
                <c:pt idx="20413">
                  <c:v>41863.614583333336</c:v>
                </c:pt>
                <c:pt idx="20414">
                  <c:v>41863.625</c:v>
                </c:pt>
                <c:pt idx="20415">
                  <c:v>41863.635416666664</c:v>
                </c:pt>
                <c:pt idx="20416">
                  <c:v>41863.645833333336</c:v>
                </c:pt>
                <c:pt idx="20417">
                  <c:v>41863.65625</c:v>
                </c:pt>
                <c:pt idx="20418">
                  <c:v>41863.666666666664</c:v>
                </c:pt>
                <c:pt idx="20419">
                  <c:v>41863.677083333336</c:v>
                </c:pt>
                <c:pt idx="20420">
                  <c:v>41863.6875</c:v>
                </c:pt>
                <c:pt idx="20421">
                  <c:v>41863.697916666664</c:v>
                </c:pt>
                <c:pt idx="20422">
                  <c:v>41863.708333333336</c:v>
                </c:pt>
                <c:pt idx="20423">
                  <c:v>41863.71875</c:v>
                </c:pt>
                <c:pt idx="20424">
                  <c:v>41863.729166666664</c:v>
                </c:pt>
                <c:pt idx="20425">
                  <c:v>41863.739583333336</c:v>
                </c:pt>
                <c:pt idx="20426">
                  <c:v>41863.75</c:v>
                </c:pt>
                <c:pt idx="20427">
                  <c:v>41863.760416666664</c:v>
                </c:pt>
                <c:pt idx="20428">
                  <c:v>41863.770833333336</c:v>
                </c:pt>
                <c:pt idx="20429">
                  <c:v>41863.78125</c:v>
                </c:pt>
                <c:pt idx="20430">
                  <c:v>41863.791666666664</c:v>
                </c:pt>
                <c:pt idx="20431">
                  <c:v>41863.802083333336</c:v>
                </c:pt>
                <c:pt idx="20432">
                  <c:v>41863.8125</c:v>
                </c:pt>
                <c:pt idx="20433">
                  <c:v>41863.822916666664</c:v>
                </c:pt>
                <c:pt idx="20434">
                  <c:v>41863.833333333336</c:v>
                </c:pt>
                <c:pt idx="20435">
                  <c:v>41863.84375</c:v>
                </c:pt>
                <c:pt idx="20436">
                  <c:v>41863.854166666664</c:v>
                </c:pt>
                <c:pt idx="20437">
                  <c:v>41863.864583333336</c:v>
                </c:pt>
                <c:pt idx="20438">
                  <c:v>41863.875</c:v>
                </c:pt>
                <c:pt idx="20439">
                  <c:v>41863.885416666664</c:v>
                </c:pt>
                <c:pt idx="20440">
                  <c:v>41863.895833333336</c:v>
                </c:pt>
                <c:pt idx="20441">
                  <c:v>41863.90625</c:v>
                </c:pt>
                <c:pt idx="20442">
                  <c:v>41863.916666666664</c:v>
                </c:pt>
                <c:pt idx="20443">
                  <c:v>41863.927083333336</c:v>
                </c:pt>
                <c:pt idx="20444">
                  <c:v>41863.9375</c:v>
                </c:pt>
                <c:pt idx="20445">
                  <c:v>41863.947916666664</c:v>
                </c:pt>
                <c:pt idx="20446">
                  <c:v>41863.958333333336</c:v>
                </c:pt>
                <c:pt idx="20447">
                  <c:v>41863.96875</c:v>
                </c:pt>
                <c:pt idx="20448">
                  <c:v>41863.979166666664</c:v>
                </c:pt>
                <c:pt idx="20449">
                  <c:v>41863.989583333336</c:v>
                </c:pt>
                <c:pt idx="20450">
                  <c:v>41864</c:v>
                </c:pt>
                <c:pt idx="20451">
                  <c:v>41864.010416666664</c:v>
                </c:pt>
                <c:pt idx="20452">
                  <c:v>41864.020833333336</c:v>
                </c:pt>
                <c:pt idx="20453">
                  <c:v>41864.03125</c:v>
                </c:pt>
                <c:pt idx="20454">
                  <c:v>41864.041666666664</c:v>
                </c:pt>
                <c:pt idx="20455">
                  <c:v>41864.052083333336</c:v>
                </c:pt>
                <c:pt idx="20456">
                  <c:v>41864.0625</c:v>
                </c:pt>
                <c:pt idx="20457">
                  <c:v>41864.072916666664</c:v>
                </c:pt>
                <c:pt idx="20458">
                  <c:v>41864.083333333336</c:v>
                </c:pt>
                <c:pt idx="20459">
                  <c:v>41864.09375</c:v>
                </c:pt>
                <c:pt idx="20460">
                  <c:v>41864.104166666664</c:v>
                </c:pt>
                <c:pt idx="20461">
                  <c:v>41864.114583333336</c:v>
                </c:pt>
                <c:pt idx="20462">
                  <c:v>41864.125</c:v>
                </c:pt>
                <c:pt idx="20463">
                  <c:v>41864.135416666664</c:v>
                </c:pt>
                <c:pt idx="20464">
                  <c:v>41864.145833333336</c:v>
                </c:pt>
                <c:pt idx="20465">
                  <c:v>41864.15625</c:v>
                </c:pt>
                <c:pt idx="20466">
                  <c:v>41864.166666666664</c:v>
                </c:pt>
                <c:pt idx="20467">
                  <c:v>41864.177083333336</c:v>
                </c:pt>
                <c:pt idx="20468">
                  <c:v>41864.1875</c:v>
                </c:pt>
                <c:pt idx="20469">
                  <c:v>41864.197916666664</c:v>
                </c:pt>
                <c:pt idx="20470">
                  <c:v>41864.208333333336</c:v>
                </c:pt>
                <c:pt idx="20471">
                  <c:v>41864.21875</c:v>
                </c:pt>
                <c:pt idx="20472">
                  <c:v>41864.229166666664</c:v>
                </c:pt>
                <c:pt idx="20473">
                  <c:v>41864.239583333336</c:v>
                </c:pt>
                <c:pt idx="20474">
                  <c:v>41864.25</c:v>
                </c:pt>
                <c:pt idx="20475">
                  <c:v>41864.260416666664</c:v>
                </c:pt>
                <c:pt idx="20476">
                  <c:v>41864.270833333336</c:v>
                </c:pt>
                <c:pt idx="20477">
                  <c:v>41864.28125</c:v>
                </c:pt>
                <c:pt idx="20478">
                  <c:v>41864.291666666664</c:v>
                </c:pt>
                <c:pt idx="20479">
                  <c:v>41864.302083333336</c:v>
                </c:pt>
                <c:pt idx="20480">
                  <c:v>41864.3125</c:v>
                </c:pt>
                <c:pt idx="20481">
                  <c:v>41864.322916666664</c:v>
                </c:pt>
                <c:pt idx="20482">
                  <c:v>41864.333333333336</c:v>
                </c:pt>
                <c:pt idx="20483">
                  <c:v>41864.34375</c:v>
                </c:pt>
                <c:pt idx="20484">
                  <c:v>41864.354166666664</c:v>
                </c:pt>
                <c:pt idx="20485">
                  <c:v>41864.364583333336</c:v>
                </c:pt>
                <c:pt idx="20486">
                  <c:v>41864.375</c:v>
                </c:pt>
                <c:pt idx="20487">
                  <c:v>41864.385416666664</c:v>
                </c:pt>
                <c:pt idx="20488">
                  <c:v>41864.395833333336</c:v>
                </c:pt>
                <c:pt idx="20489">
                  <c:v>41864.40625</c:v>
                </c:pt>
                <c:pt idx="20490">
                  <c:v>41864.416666666664</c:v>
                </c:pt>
                <c:pt idx="20491">
                  <c:v>41864.427083333336</c:v>
                </c:pt>
                <c:pt idx="20492">
                  <c:v>41864.4375</c:v>
                </c:pt>
                <c:pt idx="20493">
                  <c:v>41864.447916666664</c:v>
                </c:pt>
                <c:pt idx="20494">
                  <c:v>41864.458333333336</c:v>
                </c:pt>
                <c:pt idx="20495">
                  <c:v>41864.46875</c:v>
                </c:pt>
                <c:pt idx="20496">
                  <c:v>41864.479166666664</c:v>
                </c:pt>
                <c:pt idx="20497">
                  <c:v>41864.489583333336</c:v>
                </c:pt>
                <c:pt idx="20498">
                  <c:v>41864.5</c:v>
                </c:pt>
                <c:pt idx="20499">
                  <c:v>41864.510416666664</c:v>
                </c:pt>
                <c:pt idx="20500">
                  <c:v>41864.520833333336</c:v>
                </c:pt>
                <c:pt idx="20501">
                  <c:v>41864.53125</c:v>
                </c:pt>
                <c:pt idx="20502">
                  <c:v>41864.541666666664</c:v>
                </c:pt>
                <c:pt idx="20503">
                  <c:v>41864.552083333336</c:v>
                </c:pt>
                <c:pt idx="20504">
                  <c:v>41864.5625</c:v>
                </c:pt>
                <c:pt idx="20505">
                  <c:v>41864.572916666664</c:v>
                </c:pt>
                <c:pt idx="20506">
                  <c:v>41864.583333333336</c:v>
                </c:pt>
                <c:pt idx="20507">
                  <c:v>41864.59375</c:v>
                </c:pt>
                <c:pt idx="20508">
                  <c:v>41864.604166666664</c:v>
                </c:pt>
                <c:pt idx="20509">
                  <c:v>41864.614583333336</c:v>
                </c:pt>
                <c:pt idx="20510">
                  <c:v>41864.625</c:v>
                </c:pt>
                <c:pt idx="20511">
                  <c:v>41864.635416666664</c:v>
                </c:pt>
                <c:pt idx="20512">
                  <c:v>41864.645833333336</c:v>
                </c:pt>
                <c:pt idx="20513">
                  <c:v>41864.65625</c:v>
                </c:pt>
                <c:pt idx="20514">
                  <c:v>41864.666666666664</c:v>
                </c:pt>
                <c:pt idx="20515">
                  <c:v>41864.677083333336</c:v>
                </c:pt>
                <c:pt idx="20516">
                  <c:v>41864.6875</c:v>
                </c:pt>
                <c:pt idx="20517">
                  <c:v>41864.697916666664</c:v>
                </c:pt>
                <c:pt idx="20518">
                  <c:v>41864.708333333336</c:v>
                </c:pt>
                <c:pt idx="20519">
                  <c:v>41864.71875</c:v>
                </c:pt>
                <c:pt idx="20520">
                  <c:v>41864.729166666664</c:v>
                </c:pt>
                <c:pt idx="20521">
                  <c:v>41864.739583333336</c:v>
                </c:pt>
                <c:pt idx="20522">
                  <c:v>41864.75</c:v>
                </c:pt>
                <c:pt idx="20523">
                  <c:v>41864.760416666664</c:v>
                </c:pt>
                <c:pt idx="20524">
                  <c:v>41864.770833333336</c:v>
                </c:pt>
                <c:pt idx="20525">
                  <c:v>41864.78125</c:v>
                </c:pt>
                <c:pt idx="20526">
                  <c:v>41864.791666666664</c:v>
                </c:pt>
                <c:pt idx="20527">
                  <c:v>41864.802083333336</c:v>
                </c:pt>
                <c:pt idx="20528">
                  <c:v>41864.8125</c:v>
                </c:pt>
                <c:pt idx="20529">
                  <c:v>41864.822916666664</c:v>
                </c:pt>
                <c:pt idx="20530">
                  <c:v>41864.833333333336</c:v>
                </c:pt>
                <c:pt idx="20531">
                  <c:v>41864.84375</c:v>
                </c:pt>
                <c:pt idx="20532">
                  <c:v>41864.854166666664</c:v>
                </c:pt>
                <c:pt idx="20533">
                  <c:v>41864.864583333336</c:v>
                </c:pt>
                <c:pt idx="20534">
                  <c:v>41864.875</c:v>
                </c:pt>
                <c:pt idx="20535">
                  <c:v>41864.885416666664</c:v>
                </c:pt>
                <c:pt idx="20536">
                  <c:v>41864.895833333336</c:v>
                </c:pt>
                <c:pt idx="20537">
                  <c:v>41864.90625</c:v>
                </c:pt>
                <c:pt idx="20538">
                  <c:v>41864.916666666664</c:v>
                </c:pt>
                <c:pt idx="20539">
                  <c:v>41864.927083333336</c:v>
                </c:pt>
                <c:pt idx="20540">
                  <c:v>41864.9375</c:v>
                </c:pt>
                <c:pt idx="20541">
                  <c:v>41864.947916666664</c:v>
                </c:pt>
                <c:pt idx="20542">
                  <c:v>41864.958333333336</c:v>
                </c:pt>
                <c:pt idx="20543">
                  <c:v>41864.96875</c:v>
                </c:pt>
                <c:pt idx="20544">
                  <c:v>41864.979166666664</c:v>
                </c:pt>
                <c:pt idx="20545">
                  <c:v>41864.989583333336</c:v>
                </c:pt>
                <c:pt idx="20546">
                  <c:v>41865</c:v>
                </c:pt>
                <c:pt idx="20547">
                  <c:v>41865.010416666664</c:v>
                </c:pt>
                <c:pt idx="20548">
                  <c:v>41865.020833333336</c:v>
                </c:pt>
                <c:pt idx="20549">
                  <c:v>41865.03125</c:v>
                </c:pt>
                <c:pt idx="20550">
                  <c:v>41865.041666666664</c:v>
                </c:pt>
                <c:pt idx="20551">
                  <c:v>41865.052083333336</c:v>
                </c:pt>
                <c:pt idx="20552">
                  <c:v>41865.0625</c:v>
                </c:pt>
                <c:pt idx="20553">
                  <c:v>41865.072916666664</c:v>
                </c:pt>
                <c:pt idx="20554">
                  <c:v>41865.083333333336</c:v>
                </c:pt>
                <c:pt idx="20555">
                  <c:v>41865.09375</c:v>
                </c:pt>
                <c:pt idx="20556">
                  <c:v>41865.104166666664</c:v>
                </c:pt>
                <c:pt idx="20557">
                  <c:v>41865.114583333336</c:v>
                </c:pt>
                <c:pt idx="20558">
                  <c:v>41865.125</c:v>
                </c:pt>
                <c:pt idx="20559">
                  <c:v>41865.135416666664</c:v>
                </c:pt>
                <c:pt idx="20560">
                  <c:v>41865.145833333336</c:v>
                </c:pt>
                <c:pt idx="20561">
                  <c:v>41865.15625</c:v>
                </c:pt>
                <c:pt idx="20562">
                  <c:v>41865.166666666664</c:v>
                </c:pt>
                <c:pt idx="20563">
                  <c:v>41865.177083333336</c:v>
                </c:pt>
                <c:pt idx="20564">
                  <c:v>41865.1875</c:v>
                </c:pt>
                <c:pt idx="20565">
                  <c:v>41865.197916666664</c:v>
                </c:pt>
                <c:pt idx="20566">
                  <c:v>41865.208333333336</c:v>
                </c:pt>
                <c:pt idx="20567">
                  <c:v>41865.21875</c:v>
                </c:pt>
                <c:pt idx="20568">
                  <c:v>41865.229166666664</c:v>
                </c:pt>
                <c:pt idx="20569">
                  <c:v>41865.239583333336</c:v>
                </c:pt>
                <c:pt idx="20570">
                  <c:v>41865.25</c:v>
                </c:pt>
                <c:pt idx="20571">
                  <c:v>41865.260416666664</c:v>
                </c:pt>
                <c:pt idx="20572">
                  <c:v>41865.270833333336</c:v>
                </c:pt>
                <c:pt idx="20573">
                  <c:v>41865.28125</c:v>
                </c:pt>
                <c:pt idx="20574">
                  <c:v>41865.291666666664</c:v>
                </c:pt>
                <c:pt idx="20575">
                  <c:v>41865.302083333336</c:v>
                </c:pt>
                <c:pt idx="20576">
                  <c:v>41865.3125</c:v>
                </c:pt>
                <c:pt idx="20577">
                  <c:v>41865.322916666664</c:v>
                </c:pt>
                <c:pt idx="20578">
                  <c:v>41865.333333333336</c:v>
                </c:pt>
                <c:pt idx="20579">
                  <c:v>41865.34375</c:v>
                </c:pt>
                <c:pt idx="20580">
                  <c:v>41865.354166666664</c:v>
                </c:pt>
                <c:pt idx="20581">
                  <c:v>41865.364583333336</c:v>
                </c:pt>
                <c:pt idx="20582">
                  <c:v>41865.375</c:v>
                </c:pt>
                <c:pt idx="20583">
                  <c:v>41865.385416666664</c:v>
                </c:pt>
                <c:pt idx="20584">
                  <c:v>41865.395833333336</c:v>
                </c:pt>
                <c:pt idx="20585">
                  <c:v>41865.40625</c:v>
                </c:pt>
                <c:pt idx="20586">
                  <c:v>41865.416666666664</c:v>
                </c:pt>
                <c:pt idx="20587">
                  <c:v>41865.427083333336</c:v>
                </c:pt>
                <c:pt idx="20588">
                  <c:v>41865.4375</c:v>
                </c:pt>
                <c:pt idx="20589">
                  <c:v>41865.447916666664</c:v>
                </c:pt>
                <c:pt idx="20590">
                  <c:v>41865.458333333336</c:v>
                </c:pt>
                <c:pt idx="20591">
                  <c:v>41865.46875</c:v>
                </c:pt>
                <c:pt idx="20592">
                  <c:v>41865.479166666664</c:v>
                </c:pt>
                <c:pt idx="20593">
                  <c:v>41865.489583333336</c:v>
                </c:pt>
                <c:pt idx="20594">
                  <c:v>41865.5</c:v>
                </c:pt>
                <c:pt idx="20595">
                  <c:v>41865.510416666664</c:v>
                </c:pt>
                <c:pt idx="20596">
                  <c:v>41865.520833333336</c:v>
                </c:pt>
                <c:pt idx="20597">
                  <c:v>41865.53125</c:v>
                </c:pt>
                <c:pt idx="20598">
                  <c:v>41865.541666666664</c:v>
                </c:pt>
                <c:pt idx="20599">
                  <c:v>41865.552083333336</c:v>
                </c:pt>
                <c:pt idx="20600">
                  <c:v>41865.5625</c:v>
                </c:pt>
                <c:pt idx="20601">
                  <c:v>41865.572916666664</c:v>
                </c:pt>
                <c:pt idx="20602">
                  <c:v>41865.583333333336</c:v>
                </c:pt>
                <c:pt idx="20603">
                  <c:v>41865.59375</c:v>
                </c:pt>
                <c:pt idx="20604">
                  <c:v>41865.604166666664</c:v>
                </c:pt>
                <c:pt idx="20605">
                  <c:v>41865.614583333336</c:v>
                </c:pt>
                <c:pt idx="20606">
                  <c:v>41865.625</c:v>
                </c:pt>
                <c:pt idx="20607">
                  <c:v>41865.635416666664</c:v>
                </c:pt>
                <c:pt idx="20608">
                  <c:v>41865.645833333336</c:v>
                </c:pt>
                <c:pt idx="20609">
                  <c:v>41865.65625</c:v>
                </c:pt>
                <c:pt idx="20610">
                  <c:v>41865.666666666664</c:v>
                </c:pt>
                <c:pt idx="20611">
                  <c:v>41865.677083333336</c:v>
                </c:pt>
                <c:pt idx="20612">
                  <c:v>41865.6875</c:v>
                </c:pt>
                <c:pt idx="20613">
                  <c:v>41865.697916666664</c:v>
                </c:pt>
                <c:pt idx="20614">
                  <c:v>41865.708333333336</c:v>
                </c:pt>
                <c:pt idx="20615">
                  <c:v>41865.71875</c:v>
                </c:pt>
                <c:pt idx="20616">
                  <c:v>41865.729166666664</c:v>
                </c:pt>
                <c:pt idx="20617">
                  <c:v>41865.739583333336</c:v>
                </c:pt>
                <c:pt idx="20618">
                  <c:v>41865.75</c:v>
                </c:pt>
                <c:pt idx="20619">
                  <c:v>41865.760416666664</c:v>
                </c:pt>
                <c:pt idx="20620">
                  <c:v>41865.770833333336</c:v>
                </c:pt>
                <c:pt idx="20621">
                  <c:v>41865.78125</c:v>
                </c:pt>
                <c:pt idx="20622">
                  <c:v>41865.791666666664</c:v>
                </c:pt>
                <c:pt idx="20623">
                  <c:v>41865.802083333336</c:v>
                </c:pt>
                <c:pt idx="20624">
                  <c:v>41865.8125</c:v>
                </c:pt>
                <c:pt idx="20625">
                  <c:v>41865.822916666664</c:v>
                </c:pt>
                <c:pt idx="20626">
                  <c:v>41865.833333333336</c:v>
                </c:pt>
                <c:pt idx="20627">
                  <c:v>41865.84375</c:v>
                </c:pt>
                <c:pt idx="20628">
                  <c:v>41865.854166666664</c:v>
                </c:pt>
                <c:pt idx="20629">
                  <c:v>41865.864583333336</c:v>
                </c:pt>
                <c:pt idx="20630">
                  <c:v>41865.875</c:v>
                </c:pt>
                <c:pt idx="20631">
                  <c:v>41865.885416666664</c:v>
                </c:pt>
                <c:pt idx="20632">
                  <c:v>41865.895833333336</c:v>
                </c:pt>
                <c:pt idx="20633">
                  <c:v>41865.90625</c:v>
                </c:pt>
                <c:pt idx="20634">
                  <c:v>41865.916666666664</c:v>
                </c:pt>
                <c:pt idx="20635">
                  <c:v>41865.927083333336</c:v>
                </c:pt>
                <c:pt idx="20636">
                  <c:v>41865.9375</c:v>
                </c:pt>
                <c:pt idx="20637">
                  <c:v>41865.947916666664</c:v>
                </c:pt>
                <c:pt idx="20638">
                  <c:v>41865.958333333336</c:v>
                </c:pt>
                <c:pt idx="20639">
                  <c:v>41865.96875</c:v>
                </c:pt>
                <c:pt idx="20640">
                  <c:v>41865.979166666664</c:v>
                </c:pt>
                <c:pt idx="20641">
                  <c:v>41865.989583333336</c:v>
                </c:pt>
                <c:pt idx="20642">
                  <c:v>41866</c:v>
                </c:pt>
                <c:pt idx="20643">
                  <c:v>41866.010416666664</c:v>
                </c:pt>
                <c:pt idx="20644">
                  <c:v>41866.020833333336</c:v>
                </c:pt>
                <c:pt idx="20645">
                  <c:v>41866.03125</c:v>
                </c:pt>
                <c:pt idx="20646">
                  <c:v>41866.041666666664</c:v>
                </c:pt>
                <c:pt idx="20647">
                  <c:v>41866.052083333336</c:v>
                </c:pt>
                <c:pt idx="20648">
                  <c:v>41866.0625</c:v>
                </c:pt>
                <c:pt idx="20649">
                  <c:v>41866.072916666664</c:v>
                </c:pt>
                <c:pt idx="20650">
                  <c:v>41866.083333333336</c:v>
                </c:pt>
                <c:pt idx="20651">
                  <c:v>41866.09375</c:v>
                </c:pt>
                <c:pt idx="20652">
                  <c:v>41866.104166666664</c:v>
                </c:pt>
                <c:pt idx="20653">
                  <c:v>41866.114583333336</c:v>
                </c:pt>
                <c:pt idx="20654">
                  <c:v>41866.125</c:v>
                </c:pt>
                <c:pt idx="20655">
                  <c:v>41866.135416666664</c:v>
                </c:pt>
                <c:pt idx="20656">
                  <c:v>41866.145833333336</c:v>
                </c:pt>
                <c:pt idx="20657">
                  <c:v>41866.15625</c:v>
                </c:pt>
                <c:pt idx="20658">
                  <c:v>41866.166666666664</c:v>
                </c:pt>
                <c:pt idx="20659">
                  <c:v>41866.177083333336</c:v>
                </c:pt>
                <c:pt idx="20660">
                  <c:v>41866.1875</c:v>
                </c:pt>
                <c:pt idx="20661">
                  <c:v>41866.197916666664</c:v>
                </c:pt>
                <c:pt idx="20662">
                  <c:v>41866.208333333336</c:v>
                </c:pt>
                <c:pt idx="20663">
                  <c:v>41866.21875</c:v>
                </c:pt>
                <c:pt idx="20664">
                  <c:v>41866.229166666664</c:v>
                </c:pt>
                <c:pt idx="20665">
                  <c:v>41866.239583333336</c:v>
                </c:pt>
                <c:pt idx="20666">
                  <c:v>41866.25</c:v>
                </c:pt>
                <c:pt idx="20667">
                  <c:v>41866.260416666664</c:v>
                </c:pt>
                <c:pt idx="20668">
                  <c:v>41866.270833333336</c:v>
                </c:pt>
                <c:pt idx="20669">
                  <c:v>41866.28125</c:v>
                </c:pt>
                <c:pt idx="20670">
                  <c:v>41866.291666666664</c:v>
                </c:pt>
                <c:pt idx="20671">
                  <c:v>41866.302083333336</c:v>
                </c:pt>
                <c:pt idx="20672">
                  <c:v>41866.3125</c:v>
                </c:pt>
                <c:pt idx="20673">
                  <c:v>41866.322916666664</c:v>
                </c:pt>
                <c:pt idx="20674">
                  <c:v>41866.333333333336</c:v>
                </c:pt>
                <c:pt idx="20675">
                  <c:v>41866.34375</c:v>
                </c:pt>
                <c:pt idx="20676">
                  <c:v>41866.354166666664</c:v>
                </c:pt>
                <c:pt idx="20677">
                  <c:v>41866.364583333336</c:v>
                </c:pt>
                <c:pt idx="20678">
                  <c:v>41866.375</c:v>
                </c:pt>
                <c:pt idx="20679">
                  <c:v>41866.385416666664</c:v>
                </c:pt>
                <c:pt idx="20680">
                  <c:v>41866.395833333336</c:v>
                </c:pt>
                <c:pt idx="20681">
                  <c:v>41866.40625</c:v>
                </c:pt>
                <c:pt idx="20682">
                  <c:v>41866.416666666664</c:v>
                </c:pt>
                <c:pt idx="20683">
                  <c:v>41866.427083333336</c:v>
                </c:pt>
                <c:pt idx="20684">
                  <c:v>41866.4375</c:v>
                </c:pt>
                <c:pt idx="20685">
                  <c:v>41866.447916666664</c:v>
                </c:pt>
                <c:pt idx="20686">
                  <c:v>41866.458333333336</c:v>
                </c:pt>
                <c:pt idx="20687">
                  <c:v>41866.46875</c:v>
                </c:pt>
                <c:pt idx="20688">
                  <c:v>41866.479166666664</c:v>
                </c:pt>
                <c:pt idx="20689">
                  <c:v>41866.489583333336</c:v>
                </c:pt>
                <c:pt idx="20690">
                  <c:v>41866.5</c:v>
                </c:pt>
                <c:pt idx="20691">
                  <c:v>41866.510416666664</c:v>
                </c:pt>
                <c:pt idx="20692">
                  <c:v>41866.520833333336</c:v>
                </c:pt>
                <c:pt idx="20693">
                  <c:v>41866.53125</c:v>
                </c:pt>
                <c:pt idx="20694">
                  <c:v>41866.541666666664</c:v>
                </c:pt>
                <c:pt idx="20695">
                  <c:v>41866.552083333336</c:v>
                </c:pt>
                <c:pt idx="20696">
                  <c:v>41866.5625</c:v>
                </c:pt>
                <c:pt idx="20697">
                  <c:v>41866.572916666664</c:v>
                </c:pt>
                <c:pt idx="20698">
                  <c:v>41866.583333333336</c:v>
                </c:pt>
                <c:pt idx="20699">
                  <c:v>41866.59375</c:v>
                </c:pt>
                <c:pt idx="20700">
                  <c:v>41866.604166666664</c:v>
                </c:pt>
                <c:pt idx="20701">
                  <c:v>41866.614583333336</c:v>
                </c:pt>
                <c:pt idx="20702">
                  <c:v>41866.625</c:v>
                </c:pt>
                <c:pt idx="20703">
                  <c:v>41866.635416666664</c:v>
                </c:pt>
                <c:pt idx="20704">
                  <c:v>41866.645833333336</c:v>
                </c:pt>
                <c:pt idx="20705">
                  <c:v>41866.65625</c:v>
                </c:pt>
                <c:pt idx="20706">
                  <c:v>41866.666666666664</c:v>
                </c:pt>
                <c:pt idx="20707">
                  <c:v>41866.677083333336</c:v>
                </c:pt>
                <c:pt idx="20708">
                  <c:v>41866.6875</c:v>
                </c:pt>
                <c:pt idx="20709">
                  <c:v>41866.697916666664</c:v>
                </c:pt>
                <c:pt idx="20710">
                  <c:v>41866.708333333336</c:v>
                </c:pt>
                <c:pt idx="20711">
                  <c:v>41866.71875</c:v>
                </c:pt>
                <c:pt idx="20712">
                  <c:v>41866.729166666664</c:v>
                </c:pt>
                <c:pt idx="20713">
                  <c:v>41866.739583333336</c:v>
                </c:pt>
                <c:pt idx="20714">
                  <c:v>41866.75</c:v>
                </c:pt>
                <c:pt idx="20715">
                  <c:v>41866.760416666664</c:v>
                </c:pt>
                <c:pt idx="20716">
                  <c:v>41866.770833333336</c:v>
                </c:pt>
                <c:pt idx="20717">
                  <c:v>41866.78125</c:v>
                </c:pt>
                <c:pt idx="20718">
                  <c:v>41866.791666666664</c:v>
                </c:pt>
                <c:pt idx="20719">
                  <c:v>41866.802083333336</c:v>
                </c:pt>
                <c:pt idx="20720">
                  <c:v>41866.8125</c:v>
                </c:pt>
                <c:pt idx="20721">
                  <c:v>41866.822916666664</c:v>
                </c:pt>
                <c:pt idx="20722">
                  <c:v>41866.833333333336</c:v>
                </c:pt>
                <c:pt idx="20723">
                  <c:v>41866.84375</c:v>
                </c:pt>
                <c:pt idx="20724">
                  <c:v>41866.854166666664</c:v>
                </c:pt>
                <c:pt idx="20725">
                  <c:v>41866.864583333336</c:v>
                </c:pt>
                <c:pt idx="20726">
                  <c:v>41866.875</c:v>
                </c:pt>
                <c:pt idx="20727">
                  <c:v>41866.885416666664</c:v>
                </c:pt>
                <c:pt idx="20728">
                  <c:v>41866.895833333336</c:v>
                </c:pt>
                <c:pt idx="20729">
                  <c:v>41866.90625</c:v>
                </c:pt>
                <c:pt idx="20730">
                  <c:v>41866.916666666664</c:v>
                </c:pt>
                <c:pt idx="20731">
                  <c:v>41866.927083333336</c:v>
                </c:pt>
                <c:pt idx="20732">
                  <c:v>41866.9375</c:v>
                </c:pt>
                <c:pt idx="20733">
                  <c:v>41866.947916666664</c:v>
                </c:pt>
                <c:pt idx="20734">
                  <c:v>41866.958333333336</c:v>
                </c:pt>
                <c:pt idx="20735">
                  <c:v>41866.96875</c:v>
                </c:pt>
                <c:pt idx="20736">
                  <c:v>41866.979166666664</c:v>
                </c:pt>
                <c:pt idx="20737">
                  <c:v>41866.989583333336</c:v>
                </c:pt>
                <c:pt idx="20738">
                  <c:v>41867</c:v>
                </c:pt>
                <c:pt idx="20739">
                  <c:v>41867.010416666664</c:v>
                </c:pt>
                <c:pt idx="20740">
                  <c:v>41867.020833333336</c:v>
                </c:pt>
                <c:pt idx="20741">
                  <c:v>41867.03125</c:v>
                </c:pt>
                <c:pt idx="20742">
                  <c:v>41867.041666666664</c:v>
                </c:pt>
                <c:pt idx="20743">
                  <c:v>41867.052083333336</c:v>
                </c:pt>
                <c:pt idx="20744">
                  <c:v>41867.0625</c:v>
                </c:pt>
                <c:pt idx="20745">
                  <c:v>41867.072916666664</c:v>
                </c:pt>
                <c:pt idx="20746">
                  <c:v>41867.083333333336</c:v>
                </c:pt>
                <c:pt idx="20747">
                  <c:v>41867.09375</c:v>
                </c:pt>
                <c:pt idx="20748">
                  <c:v>41867.104166666664</c:v>
                </c:pt>
                <c:pt idx="20749">
                  <c:v>41867.114583333336</c:v>
                </c:pt>
                <c:pt idx="20750">
                  <c:v>41867.125</c:v>
                </c:pt>
                <c:pt idx="20751">
                  <c:v>41867.135416666664</c:v>
                </c:pt>
                <c:pt idx="20752">
                  <c:v>41867.145833333336</c:v>
                </c:pt>
                <c:pt idx="20753">
                  <c:v>41867.15625</c:v>
                </c:pt>
                <c:pt idx="20754">
                  <c:v>41867.166666666664</c:v>
                </c:pt>
                <c:pt idx="20755">
                  <c:v>41867.177083333336</c:v>
                </c:pt>
                <c:pt idx="20756">
                  <c:v>41867.1875</c:v>
                </c:pt>
                <c:pt idx="20757">
                  <c:v>41867.197916666664</c:v>
                </c:pt>
                <c:pt idx="20758">
                  <c:v>41867.208333333336</c:v>
                </c:pt>
                <c:pt idx="20759">
                  <c:v>41867.21875</c:v>
                </c:pt>
                <c:pt idx="20760">
                  <c:v>41867.229166666664</c:v>
                </c:pt>
                <c:pt idx="20761">
                  <c:v>41867.239583333336</c:v>
                </c:pt>
                <c:pt idx="20762">
                  <c:v>41867.25</c:v>
                </c:pt>
                <c:pt idx="20763">
                  <c:v>41867.260416666664</c:v>
                </c:pt>
                <c:pt idx="20764">
                  <c:v>41867.270833333336</c:v>
                </c:pt>
                <c:pt idx="20765">
                  <c:v>41867.28125</c:v>
                </c:pt>
                <c:pt idx="20766">
                  <c:v>41867.291666666664</c:v>
                </c:pt>
                <c:pt idx="20767">
                  <c:v>41867.302083333336</c:v>
                </c:pt>
                <c:pt idx="20768">
                  <c:v>41867.3125</c:v>
                </c:pt>
                <c:pt idx="20769">
                  <c:v>41867.322916666664</c:v>
                </c:pt>
                <c:pt idx="20770">
                  <c:v>41867.333333333336</c:v>
                </c:pt>
                <c:pt idx="20771">
                  <c:v>41867.34375</c:v>
                </c:pt>
                <c:pt idx="20772">
                  <c:v>41867.354166666664</c:v>
                </c:pt>
                <c:pt idx="20773">
                  <c:v>41867.364583333336</c:v>
                </c:pt>
                <c:pt idx="20774">
                  <c:v>41867.375</c:v>
                </c:pt>
                <c:pt idx="20775">
                  <c:v>41867.385416666664</c:v>
                </c:pt>
                <c:pt idx="20776">
                  <c:v>41867.395833333336</c:v>
                </c:pt>
                <c:pt idx="20777">
                  <c:v>41867.40625</c:v>
                </c:pt>
                <c:pt idx="20778">
                  <c:v>41867.416666666664</c:v>
                </c:pt>
                <c:pt idx="20779">
                  <c:v>41867.427083333336</c:v>
                </c:pt>
                <c:pt idx="20780">
                  <c:v>41867.4375</c:v>
                </c:pt>
                <c:pt idx="20781">
                  <c:v>41867.447916666664</c:v>
                </c:pt>
                <c:pt idx="20782">
                  <c:v>41867.458333333336</c:v>
                </c:pt>
                <c:pt idx="20783">
                  <c:v>41867.46875</c:v>
                </c:pt>
                <c:pt idx="20784">
                  <c:v>41867.479166666664</c:v>
                </c:pt>
                <c:pt idx="20785">
                  <c:v>41867.489583333336</c:v>
                </c:pt>
                <c:pt idx="20786">
                  <c:v>41867.5</c:v>
                </c:pt>
                <c:pt idx="20787">
                  <c:v>41867.510416666664</c:v>
                </c:pt>
                <c:pt idx="20788">
                  <c:v>41867.520833333336</c:v>
                </c:pt>
                <c:pt idx="20789">
                  <c:v>41867.53125</c:v>
                </c:pt>
                <c:pt idx="20790">
                  <c:v>41867.541666666664</c:v>
                </c:pt>
                <c:pt idx="20791">
                  <c:v>41867.552083333336</c:v>
                </c:pt>
                <c:pt idx="20792">
                  <c:v>41867.5625</c:v>
                </c:pt>
                <c:pt idx="20793">
                  <c:v>41867.572916666664</c:v>
                </c:pt>
                <c:pt idx="20794">
                  <c:v>41867.583333333336</c:v>
                </c:pt>
                <c:pt idx="20795">
                  <c:v>41867.59375</c:v>
                </c:pt>
                <c:pt idx="20796">
                  <c:v>41867.604166666664</c:v>
                </c:pt>
                <c:pt idx="20797">
                  <c:v>41867.614583333336</c:v>
                </c:pt>
                <c:pt idx="20798">
                  <c:v>41867.625</c:v>
                </c:pt>
                <c:pt idx="20799">
                  <c:v>41867.635416666664</c:v>
                </c:pt>
                <c:pt idx="20800">
                  <c:v>41867.645833333336</c:v>
                </c:pt>
                <c:pt idx="20801">
                  <c:v>41867.65625</c:v>
                </c:pt>
                <c:pt idx="20802">
                  <c:v>41867.666666666664</c:v>
                </c:pt>
                <c:pt idx="20803">
                  <c:v>41867.677083333336</c:v>
                </c:pt>
                <c:pt idx="20804">
                  <c:v>41867.6875</c:v>
                </c:pt>
                <c:pt idx="20805">
                  <c:v>41867.697916666664</c:v>
                </c:pt>
                <c:pt idx="20806">
                  <c:v>41867.708333333336</c:v>
                </c:pt>
                <c:pt idx="20807">
                  <c:v>41867.71875</c:v>
                </c:pt>
                <c:pt idx="20808">
                  <c:v>41867.729166666664</c:v>
                </c:pt>
                <c:pt idx="20809">
                  <c:v>41867.739583333336</c:v>
                </c:pt>
                <c:pt idx="20810">
                  <c:v>41867.75</c:v>
                </c:pt>
                <c:pt idx="20811">
                  <c:v>41867.760416666664</c:v>
                </c:pt>
                <c:pt idx="20812">
                  <c:v>41867.770833333336</c:v>
                </c:pt>
                <c:pt idx="20813">
                  <c:v>41867.78125</c:v>
                </c:pt>
                <c:pt idx="20814">
                  <c:v>41867.791666666664</c:v>
                </c:pt>
                <c:pt idx="20815">
                  <c:v>41867.802083333336</c:v>
                </c:pt>
                <c:pt idx="20816">
                  <c:v>41867.8125</c:v>
                </c:pt>
                <c:pt idx="20817">
                  <c:v>41867.822916666664</c:v>
                </c:pt>
                <c:pt idx="20818">
                  <c:v>41867.833333333336</c:v>
                </c:pt>
                <c:pt idx="20819">
                  <c:v>41867.84375</c:v>
                </c:pt>
                <c:pt idx="20820">
                  <c:v>41867.854166666664</c:v>
                </c:pt>
                <c:pt idx="20821">
                  <c:v>41867.864583333336</c:v>
                </c:pt>
                <c:pt idx="20822">
                  <c:v>41867.875</c:v>
                </c:pt>
                <c:pt idx="20823">
                  <c:v>41867.885416666664</c:v>
                </c:pt>
                <c:pt idx="20824">
                  <c:v>41867.895833333336</c:v>
                </c:pt>
                <c:pt idx="20825">
                  <c:v>41867.90625</c:v>
                </c:pt>
                <c:pt idx="20826">
                  <c:v>41867.916666666664</c:v>
                </c:pt>
                <c:pt idx="20827">
                  <c:v>41867.927083333336</c:v>
                </c:pt>
                <c:pt idx="20828">
                  <c:v>41867.9375</c:v>
                </c:pt>
                <c:pt idx="20829">
                  <c:v>41867.947916666664</c:v>
                </c:pt>
                <c:pt idx="20830">
                  <c:v>41867.958333333336</c:v>
                </c:pt>
                <c:pt idx="20831">
                  <c:v>41867.96875</c:v>
                </c:pt>
                <c:pt idx="20832">
                  <c:v>41867.979166666664</c:v>
                </c:pt>
                <c:pt idx="20833">
                  <c:v>41867.989583333336</c:v>
                </c:pt>
                <c:pt idx="20834">
                  <c:v>41868</c:v>
                </c:pt>
                <c:pt idx="20835">
                  <c:v>41868.010416666664</c:v>
                </c:pt>
                <c:pt idx="20836">
                  <c:v>41868.020833333336</c:v>
                </c:pt>
                <c:pt idx="20837">
                  <c:v>41868.03125</c:v>
                </c:pt>
                <c:pt idx="20838">
                  <c:v>41868.041666666664</c:v>
                </c:pt>
                <c:pt idx="20839">
                  <c:v>41868.052083333336</c:v>
                </c:pt>
                <c:pt idx="20840">
                  <c:v>41868.0625</c:v>
                </c:pt>
                <c:pt idx="20841">
                  <c:v>41868.072916666664</c:v>
                </c:pt>
                <c:pt idx="20842">
                  <c:v>41868.083333333336</c:v>
                </c:pt>
                <c:pt idx="20843">
                  <c:v>41868.09375</c:v>
                </c:pt>
                <c:pt idx="20844">
                  <c:v>41868.104166666664</c:v>
                </c:pt>
                <c:pt idx="20845">
                  <c:v>41868.114583333336</c:v>
                </c:pt>
                <c:pt idx="20846">
                  <c:v>41868.125</c:v>
                </c:pt>
                <c:pt idx="20847">
                  <c:v>41868.135416666664</c:v>
                </c:pt>
                <c:pt idx="20848">
                  <c:v>41868.145833333336</c:v>
                </c:pt>
                <c:pt idx="20849">
                  <c:v>41868.15625</c:v>
                </c:pt>
                <c:pt idx="20850">
                  <c:v>41868.166666666664</c:v>
                </c:pt>
                <c:pt idx="20851">
                  <c:v>41868.177083333336</c:v>
                </c:pt>
                <c:pt idx="20852">
                  <c:v>41868.1875</c:v>
                </c:pt>
                <c:pt idx="20853">
                  <c:v>41868.197916666664</c:v>
                </c:pt>
                <c:pt idx="20854">
                  <c:v>41868.208333333336</c:v>
                </c:pt>
                <c:pt idx="20855">
                  <c:v>41868.21875</c:v>
                </c:pt>
                <c:pt idx="20856">
                  <c:v>41868.229166666664</c:v>
                </c:pt>
                <c:pt idx="20857">
                  <c:v>41868.239583333336</c:v>
                </c:pt>
                <c:pt idx="20858">
                  <c:v>41868.25</c:v>
                </c:pt>
                <c:pt idx="20859">
                  <c:v>41868.260416666664</c:v>
                </c:pt>
                <c:pt idx="20860">
                  <c:v>41868.270833333336</c:v>
                </c:pt>
                <c:pt idx="20861">
                  <c:v>41868.28125</c:v>
                </c:pt>
                <c:pt idx="20862">
                  <c:v>41868.291666666664</c:v>
                </c:pt>
                <c:pt idx="20863">
                  <c:v>41868.302083333336</c:v>
                </c:pt>
                <c:pt idx="20864">
                  <c:v>41868.3125</c:v>
                </c:pt>
                <c:pt idx="20865">
                  <c:v>41868.322916666664</c:v>
                </c:pt>
                <c:pt idx="20866">
                  <c:v>41868.333333333336</c:v>
                </c:pt>
                <c:pt idx="20867">
                  <c:v>41868.34375</c:v>
                </c:pt>
                <c:pt idx="20868">
                  <c:v>41868.354166666664</c:v>
                </c:pt>
                <c:pt idx="20869">
                  <c:v>41868.364583333336</c:v>
                </c:pt>
                <c:pt idx="20870">
                  <c:v>41868.375</c:v>
                </c:pt>
                <c:pt idx="20871">
                  <c:v>41868.385416666664</c:v>
                </c:pt>
                <c:pt idx="20872">
                  <c:v>41868.395833333336</c:v>
                </c:pt>
                <c:pt idx="20873">
                  <c:v>41868.40625</c:v>
                </c:pt>
                <c:pt idx="20874">
                  <c:v>41868.416666666664</c:v>
                </c:pt>
                <c:pt idx="20875">
                  <c:v>41868.427083333336</c:v>
                </c:pt>
                <c:pt idx="20876">
                  <c:v>41868.4375</c:v>
                </c:pt>
                <c:pt idx="20877">
                  <c:v>41868.447916666664</c:v>
                </c:pt>
                <c:pt idx="20878">
                  <c:v>41868.458333333336</c:v>
                </c:pt>
                <c:pt idx="20879">
                  <c:v>41868.46875</c:v>
                </c:pt>
                <c:pt idx="20880">
                  <c:v>41868.479166666664</c:v>
                </c:pt>
                <c:pt idx="20881">
                  <c:v>41868.489583333336</c:v>
                </c:pt>
                <c:pt idx="20882">
                  <c:v>41868.5</c:v>
                </c:pt>
                <c:pt idx="20883">
                  <c:v>41868.510416666664</c:v>
                </c:pt>
                <c:pt idx="20884">
                  <c:v>41868.520833333336</c:v>
                </c:pt>
                <c:pt idx="20885">
                  <c:v>41868.53125</c:v>
                </c:pt>
                <c:pt idx="20886">
                  <c:v>41868.541666666664</c:v>
                </c:pt>
                <c:pt idx="20887">
                  <c:v>41868.552083333336</c:v>
                </c:pt>
                <c:pt idx="20888">
                  <c:v>41868.5625</c:v>
                </c:pt>
                <c:pt idx="20889">
                  <c:v>41868.572916666664</c:v>
                </c:pt>
                <c:pt idx="20890">
                  <c:v>41868.583333333336</c:v>
                </c:pt>
                <c:pt idx="20891">
                  <c:v>41868.59375</c:v>
                </c:pt>
                <c:pt idx="20892">
                  <c:v>41868.604166666664</c:v>
                </c:pt>
                <c:pt idx="20893">
                  <c:v>41868.614583333336</c:v>
                </c:pt>
                <c:pt idx="20894">
                  <c:v>41868.625</c:v>
                </c:pt>
                <c:pt idx="20895">
                  <c:v>41868.635416666664</c:v>
                </c:pt>
                <c:pt idx="20896">
                  <c:v>41868.645833333336</c:v>
                </c:pt>
                <c:pt idx="20897">
                  <c:v>41868.65625</c:v>
                </c:pt>
                <c:pt idx="20898">
                  <c:v>41868.666666666664</c:v>
                </c:pt>
                <c:pt idx="20899">
                  <c:v>41868.677083333336</c:v>
                </c:pt>
                <c:pt idx="20900">
                  <c:v>41868.6875</c:v>
                </c:pt>
                <c:pt idx="20901">
                  <c:v>41868.697916666664</c:v>
                </c:pt>
                <c:pt idx="20902">
                  <c:v>41868.708333333336</c:v>
                </c:pt>
                <c:pt idx="20903">
                  <c:v>41868.71875</c:v>
                </c:pt>
                <c:pt idx="20904">
                  <c:v>41868.729166666664</c:v>
                </c:pt>
                <c:pt idx="20905">
                  <c:v>41868.739583333336</c:v>
                </c:pt>
                <c:pt idx="20906">
                  <c:v>41868.75</c:v>
                </c:pt>
                <c:pt idx="20907">
                  <c:v>41868.760416666664</c:v>
                </c:pt>
                <c:pt idx="20908">
                  <c:v>41868.770833333336</c:v>
                </c:pt>
                <c:pt idx="20909">
                  <c:v>41868.78125</c:v>
                </c:pt>
                <c:pt idx="20910">
                  <c:v>41868.791666666664</c:v>
                </c:pt>
                <c:pt idx="20911">
                  <c:v>41868.802083333336</c:v>
                </c:pt>
                <c:pt idx="20912">
                  <c:v>41868.8125</c:v>
                </c:pt>
                <c:pt idx="20913">
                  <c:v>41868.822916666664</c:v>
                </c:pt>
                <c:pt idx="20914">
                  <c:v>41868.833333333336</c:v>
                </c:pt>
                <c:pt idx="20915">
                  <c:v>41868.84375</c:v>
                </c:pt>
                <c:pt idx="20916">
                  <c:v>41868.854166666664</c:v>
                </c:pt>
                <c:pt idx="20917">
                  <c:v>41868.864583333336</c:v>
                </c:pt>
                <c:pt idx="20918">
                  <c:v>41868.875</c:v>
                </c:pt>
                <c:pt idx="20919">
                  <c:v>41868.885416666664</c:v>
                </c:pt>
                <c:pt idx="20920">
                  <c:v>41868.895833333336</c:v>
                </c:pt>
                <c:pt idx="20921">
                  <c:v>41868.90625</c:v>
                </c:pt>
                <c:pt idx="20922">
                  <c:v>41868.916666666664</c:v>
                </c:pt>
                <c:pt idx="20923">
                  <c:v>41868.927083333336</c:v>
                </c:pt>
                <c:pt idx="20924">
                  <c:v>41868.9375</c:v>
                </c:pt>
                <c:pt idx="20925">
                  <c:v>41868.947916666664</c:v>
                </c:pt>
                <c:pt idx="20926">
                  <c:v>41868.958333333336</c:v>
                </c:pt>
                <c:pt idx="20927">
                  <c:v>41868.96875</c:v>
                </c:pt>
                <c:pt idx="20928">
                  <c:v>41868.979166666664</c:v>
                </c:pt>
                <c:pt idx="20929">
                  <c:v>41868.989583333336</c:v>
                </c:pt>
                <c:pt idx="20930">
                  <c:v>41869</c:v>
                </c:pt>
                <c:pt idx="20931">
                  <c:v>41869.010416666664</c:v>
                </c:pt>
                <c:pt idx="20932">
                  <c:v>41869.020833333336</c:v>
                </c:pt>
                <c:pt idx="20933">
                  <c:v>41869.03125</c:v>
                </c:pt>
                <c:pt idx="20934">
                  <c:v>41869.041666666664</c:v>
                </c:pt>
                <c:pt idx="20935">
                  <c:v>41869.052083333336</c:v>
                </c:pt>
                <c:pt idx="20936">
                  <c:v>41869.0625</c:v>
                </c:pt>
                <c:pt idx="20937">
                  <c:v>41869.072916666664</c:v>
                </c:pt>
                <c:pt idx="20938">
                  <c:v>41869.083333333336</c:v>
                </c:pt>
                <c:pt idx="20939">
                  <c:v>41869.09375</c:v>
                </c:pt>
                <c:pt idx="20940">
                  <c:v>41869.104166666664</c:v>
                </c:pt>
                <c:pt idx="20941">
                  <c:v>41869.114583333336</c:v>
                </c:pt>
                <c:pt idx="20942">
                  <c:v>41869.125</c:v>
                </c:pt>
                <c:pt idx="20943">
                  <c:v>41869.135416666664</c:v>
                </c:pt>
                <c:pt idx="20944">
                  <c:v>41869.145833333336</c:v>
                </c:pt>
                <c:pt idx="20945">
                  <c:v>41869.15625</c:v>
                </c:pt>
                <c:pt idx="20946">
                  <c:v>41869.166666666664</c:v>
                </c:pt>
                <c:pt idx="20947">
                  <c:v>41869.177083333336</c:v>
                </c:pt>
                <c:pt idx="20948">
                  <c:v>41869.1875</c:v>
                </c:pt>
                <c:pt idx="20949">
                  <c:v>41869.197916666664</c:v>
                </c:pt>
                <c:pt idx="20950">
                  <c:v>41869.208333333336</c:v>
                </c:pt>
                <c:pt idx="20951">
                  <c:v>41869.21875</c:v>
                </c:pt>
                <c:pt idx="20952">
                  <c:v>41869.229166666664</c:v>
                </c:pt>
                <c:pt idx="20953">
                  <c:v>41869.239583333336</c:v>
                </c:pt>
                <c:pt idx="20954">
                  <c:v>41869.25</c:v>
                </c:pt>
                <c:pt idx="20955">
                  <c:v>41869.260416666664</c:v>
                </c:pt>
                <c:pt idx="20956">
                  <c:v>41869.270833333336</c:v>
                </c:pt>
                <c:pt idx="20957">
                  <c:v>41869.28125</c:v>
                </c:pt>
                <c:pt idx="20958">
                  <c:v>41869.291666666664</c:v>
                </c:pt>
                <c:pt idx="20959">
                  <c:v>41869.302083333336</c:v>
                </c:pt>
                <c:pt idx="20960">
                  <c:v>41869.3125</c:v>
                </c:pt>
                <c:pt idx="20961">
                  <c:v>41869.322916666664</c:v>
                </c:pt>
                <c:pt idx="20962">
                  <c:v>41869.333333333336</c:v>
                </c:pt>
                <c:pt idx="20963">
                  <c:v>41869.34375</c:v>
                </c:pt>
                <c:pt idx="20964">
                  <c:v>41869.354166666664</c:v>
                </c:pt>
                <c:pt idx="20965">
                  <c:v>41869.364583333336</c:v>
                </c:pt>
                <c:pt idx="20966">
                  <c:v>41869.375</c:v>
                </c:pt>
                <c:pt idx="20967">
                  <c:v>41869.385416666664</c:v>
                </c:pt>
                <c:pt idx="20968">
                  <c:v>41869.395833333336</c:v>
                </c:pt>
                <c:pt idx="20969">
                  <c:v>41869.40625</c:v>
                </c:pt>
                <c:pt idx="20970">
                  <c:v>41869.416666666664</c:v>
                </c:pt>
                <c:pt idx="20971">
                  <c:v>41869.427083333336</c:v>
                </c:pt>
                <c:pt idx="20972">
                  <c:v>41869.4375</c:v>
                </c:pt>
                <c:pt idx="20973">
                  <c:v>41869.447916666664</c:v>
                </c:pt>
                <c:pt idx="20974">
                  <c:v>41869.458333333336</c:v>
                </c:pt>
                <c:pt idx="20975">
                  <c:v>41869.46875</c:v>
                </c:pt>
                <c:pt idx="20976">
                  <c:v>41869.479166666664</c:v>
                </c:pt>
                <c:pt idx="20977">
                  <c:v>41869.489583333336</c:v>
                </c:pt>
                <c:pt idx="20978">
                  <c:v>41869.5</c:v>
                </c:pt>
                <c:pt idx="20979">
                  <c:v>41869.510416666664</c:v>
                </c:pt>
                <c:pt idx="20980">
                  <c:v>41869.520833333336</c:v>
                </c:pt>
                <c:pt idx="20981">
                  <c:v>41869.53125</c:v>
                </c:pt>
                <c:pt idx="20982">
                  <c:v>41869.541666666664</c:v>
                </c:pt>
                <c:pt idx="20983">
                  <c:v>41869.552083333336</c:v>
                </c:pt>
                <c:pt idx="20984">
                  <c:v>41869.5625</c:v>
                </c:pt>
                <c:pt idx="20985">
                  <c:v>41869.572916666664</c:v>
                </c:pt>
                <c:pt idx="20986">
                  <c:v>41869.583333333336</c:v>
                </c:pt>
                <c:pt idx="20987">
                  <c:v>41869.59375</c:v>
                </c:pt>
                <c:pt idx="20988">
                  <c:v>41869.604166666664</c:v>
                </c:pt>
                <c:pt idx="20989">
                  <c:v>41869.614583333336</c:v>
                </c:pt>
                <c:pt idx="20990">
                  <c:v>41869.625</c:v>
                </c:pt>
                <c:pt idx="20991">
                  <c:v>41869.635416666664</c:v>
                </c:pt>
                <c:pt idx="20992">
                  <c:v>41869.645833333336</c:v>
                </c:pt>
                <c:pt idx="20993">
                  <c:v>41869.65625</c:v>
                </c:pt>
                <c:pt idx="20994">
                  <c:v>41869.666666666664</c:v>
                </c:pt>
                <c:pt idx="20995">
                  <c:v>41869.677083333336</c:v>
                </c:pt>
                <c:pt idx="20996">
                  <c:v>41869.6875</c:v>
                </c:pt>
                <c:pt idx="20997">
                  <c:v>41869.697916666664</c:v>
                </c:pt>
                <c:pt idx="20998">
                  <c:v>41869.708333333336</c:v>
                </c:pt>
                <c:pt idx="20999">
                  <c:v>41869.71875</c:v>
                </c:pt>
                <c:pt idx="21000">
                  <c:v>41869.729166666664</c:v>
                </c:pt>
                <c:pt idx="21001">
                  <c:v>41869.739583333336</c:v>
                </c:pt>
                <c:pt idx="21002">
                  <c:v>41869.75</c:v>
                </c:pt>
                <c:pt idx="21003">
                  <c:v>41869.760416666664</c:v>
                </c:pt>
                <c:pt idx="21004">
                  <c:v>41869.770833333336</c:v>
                </c:pt>
                <c:pt idx="21005">
                  <c:v>41869.78125</c:v>
                </c:pt>
                <c:pt idx="21006">
                  <c:v>41869.791666666664</c:v>
                </c:pt>
                <c:pt idx="21007">
                  <c:v>41869.802083333336</c:v>
                </c:pt>
                <c:pt idx="21008">
                  <c:v>41869.8125</c:v>
                </c:pt>
                <c:pt idx="21009">
                  <c:v>41869.822916666664</c:v>
                </c:pt>
                <c:pt idx="21010">
                  <c:v>41869.833333333336</c:v>
                </c:pt>
                <c:pt idx="21011">
                  <c:v>41869.84375</c:v>
                </c:pt>
                <c:pt idx="21012">
                  <c:v>41869.854166666664</c:v>
                </c:pt>
                <c:pt idx="21013">
                  <c:v>41869.864583333336</c:v>
                </c:pt>
                <c:pt idx="21014">
                  <c:v>41869.875</c:v>
                </c:pt>
                <c:pt idx="21015">
                  <c:v>41869.885416666664</c:v>
                </c:pt>
                <c:pt idx="21016">
                  <c:v>41869.895833333336</c:v>
                </c:pt>
                <c:pt idx="21017">
                  <c:v>41869.90625</c:v>
                </c:pt>
                <c:pt idx="21018">
                  <c:v>41869.916666666664</c:v>
                </c:pt>
                <c:pt idx="21019">
                  <c:v>41869.927083333336</c:v>
                </c:pt>
                <c:pt idx="21020">
                  <c:v>41869.9375</c:v>
                </c:pt>
                <c:pt idx="21021">
                  <c:v>41869.947916666664</c:v>
                </c:pt>
                <c:pt idx="21022">
                  <c:v>41869.958333333336</c:v>
                </c:pt>
                <c:pt idx="21023">
                  <c:v>41869.96875</c:v>
                </c:pt>
                <c:pt idx="21024">
                  <c:v>41869.979166666664</c:v>
                </c:pt>
                <c:pt idx="21025">
                  <c:v>41869.989583333336</c:v>
                </c:pt>
                <c:pt idx="21026">
                  <c:v>41870</c:v>
                </c:pt>
                <c:pt idx="21027">
                  <c:v>41870.010416666664</c:v>
                </c:pt>
                <c:pt idx="21028">
                  <c:v>41870.020833333336</c:v>
                </c:pt>
                <c:pt idx="21029">
                  <c:v>41870.03125</c:v>
                </c:pt>
                <c:pt idx="21030">
                  <c:v>41870.041666666664</c:v>
                </c:pt>
                <c:pt idx="21031">
                  <c:v>41870.052083333336</c:v>
                </c:pt>
                <c:pt idx="21032">
                  <c:v>41870.0625</c:v>
                </c:pt>
                <c:pt idx="21033">
                  <c:v>41870.072916666664</c:v>
                </c:pt>
                <c:pt idx="21034">
                  <c:v>41870.083333333336</c:v>
                </c:pt>
                <c:pt idx="21035">
                  <c:v>41870.09375</c:v>
                </c:pt>
                <c:pt idx="21036">
                  <c:v>41870.104166666664</c:v>
                </c:pt>
                <c:pt idx="21037">
                  <c:v>41870.114583333336</c:v>
                </c:pt>
                <c:pt idx="21038">
                  <c:v>41870.125</c:v>
                </c:pt>
                <c:pt idx="21039">
                  <c:v>41870.135416666664</c:v>
                </c:pt>
                <c:pt idx="21040">
                  <c:v>41870.145833333336</c:v>
                </c:pt>
                <c:pt idx="21041">
                  <c:v>41870.15625</c:v>
                </c:pt>
                <c:pt idx="21042">
                  <c:v>41870.166666666664</c:v>
                </c:pt>
                <c:pt idx="21043">
                  <c:v>41870.177083333336</c:v>
                </c:pt>
                <c:pt idx="21044">
                  <c:v>41870.1875</c:v>
                </c:pt>
                <c:pt idx="21045">
                  <c:v>41870.197916666664</c:v>
                </c:pt>
                <c:pt idx="21046">
                  <c:v>41870.208333333336</c:v>
                </c:pt>
                <c:pt idx="21047">
                  <c:v>41870.21875</c:v>
                </c:pt>
                <c:pt idx="21048">
                  <c:v>41870.229166666664</c:v>
                </c:pt>
                <c:pt idx="21049">
                  <c:v>41870.239583333336</c:v>
                </c:pt>
                <c:pt idx="21050">
                  <c:v>41870.25</c:v>
                </c:pt>
                <c:pt idx="21051">
                  <c:v>41870.260416666664</c:v>
                </c:pt>
                <c:pt idx="21052">
                  <c:v>41870.270833333336</c:v>
                </c:pt>
                <c:pt idx="21053">
                  <c:v>41870.28125</c:v>
                </c:pt>
                <c:pt idx="21054">
                  <c:v>41870.291666666664</c:v>
                </c:pt>
                <c:pt idx="21055">
                  <c:v>41870.302083333336</c:v>
                </c:pt>
                <c:pt idx="21056">
                  <c:v>41870.3125</c:v>
                </c:pt>
                <c:pt idx="21057">
                  <c:v>41870.322916666664</c:v>
                </c:pt>
                <c:pt idx="21058">
                  <c:v>41870.333333333336</c:v>
                </c:pt>
                <c:pt idx="21059">
                  <c:v>41870.34375</c:v>
                </c:pt>
                <c:pt idx="21060">
                  <c:v>41870.354166666664</c:v>
                </c:pt>
                <c:pt idx="21061">
                  <c:v>41870.364583333336</c:v>
                </c:pt>
                <c:pt idx="21062">
                  <c:v>41870.375</c:v>
                </c:pt>
                <c:pt idx="21063">
                  <c:v>41870.385416666664</c:v>
                </c:pt>
                <c:pt idx="21064">
                  <c:v>41870.395833333336</c:v>
                </c:pt>
                <c:pt idx="21065">
                  <c:v>41870.40625</c:v>
                </c:pt>
                <c:pt idx="21066">
                  <c:v>41870.416666666664</c:v>
                </c:pt>
                <c:pt idx="21067">
                  <c:v>41870.427083333336</c:v>
                </c:pt>
                <c:pt idx="21068">
                  <c:v>41870.4375</c:v>
                </c:pt>
                <c:pt idx="21069">
                  <c:v>41870.447916666664</c:v>
                </c:pt>
                <c:pt idx="21070">
                  <c:v>41870.458333333336</c:v>
                </c:pt>
                <c:pt idx="21071">
                  <c:v>41870.46875</c:v>
                </c:pt>
                <c:pt idx="21072">
                  <c:v>41870.479166666664</c:v>
                </c:pt>
                <c:pt idx="21073">
                  <c:v>41870.489583333336</c:v>
                </c:pt>
                <c:pt idx="21074">
                  <c:v>41870.5</c:v>
                </c:pt>
                <c:pt idx="21075">
                  <c:v>41870.510416666664</c:v>
                </c:pt>
                <c:pt idx="21076">
                  <c:v>41870.520833333336</c:v>
                </c:pt>
                <c:pt idx="21077">
                  <c:v>41870.53125</c:v>
                </c:pt>
                <c:pt idx="21078">
                  <c:v>41870.541666666664</c:v>
                </c:pt>
                <c:pt idx="21079">
                  <c:v>41870.552083333336</c:v>
                </c:pt>
                <c:pt idx="21080">
                  <c:v>41870.5625</c:v>
                </c:pt>
                <c:pt idx="21081">
                  <c:v>41870.572916666664</c:v>
                </c:pt>
                <c:pt idx="21082">
                  <c:v>41870.583333333336</c:v>
                </c:pt>
                <c:pt idx="21083">
                  <c:v>41870.59375</c:v>
                </c:pt>
                <c:pt idx="21084">
                  <c:v>41870.604166666664</c:v>
                </c:pt>
                <c:pt idx="21085">
                  <c:v>41870.614583333336</c:v>
                </c:pt>
                <c:pt idx="21086">
                  <c:v>41870.625</c:v>
                </c:pt>
                <c:pt idx="21087">
                  <c:v>41870.635416666664</c:v>
                </c:pt>
                <c:pt idx="21088">
                  <c:v>41870.645833333336</c:v>
                </c:pt>
                <c:pt idx="21089">
                  <c:v>41870.65625</c:v>
                </c:pt>
                <c:pt idx="21090">
                  <c:v>41870.666666666664</c:v>
                </c:pt>
                <c:pt idx="21091">
                  <c:v>41870.677083333336</c:v>
                </c:pt>
                <c:pt idx="21092">
                  <c:v>41870.6875</c:v>
                </c:pt>
                <c:pt idx="21093">
                  <c:v>41870.697916666664</c:v>
                </c:pt>
                <c:pt idx="21094">
                  <c:v>41870.708333333336</c:v>
                </c:pt>
                <c:pt idx="21095">
                  <c:v>41870.71875</c:v>
                </c:pt>
                <c:pt idx="21096">
                  <c:v>41870.729166666664</c:v>
                </c:pt>
                <c:pt idx="21097">
                  <c:v>41870.739583333336</c:v>
                </c:pt>
                <c:pt idx="21098">
                  <c:v>41870.75</c:v>
                </c:pt>
                <c:pt idx="21099">
                  <c:v>41870.760416666664</c:v>
                </c:pt>
                <c:pt idx="21100">
                  <c:v>41870.770833333336</c:v>
                </c:pt>
                <c:pt idx="21101">
                  <c:v>41870.78125</c:v>
                </c:pt>
                <c:pt idx="21102">
                  <c:v>41870.791666666664</c:v>
                </c:pt>
                <c:pt idx="21103">
                  <c:v>41870.802083333336</c:v>
                </c:pt>
                <c:pt idx="21104">
                  <c:v>41870.8125</c:v>
                </c:pt>
                <c:pt idx="21105">
                  <c:v>41870.822916666664</c:v>
                </c:pt>
                <c:pt idx="21106">
                  <c:v>41870.833333333336</c:v>
                </c:pt>
                <c:pt idx="21107">
                  <c:v>41870.84375</c:v>
                </c:pt>
                <c:pt idx="21108">
                  <c:v>41870.854166666664</c:v>
                </c:pt>
                <c:pt idx="21109">
                  <c:v>41870.864583333336</c:v>
                </c:pt>
                <c:pt idx="21110">
                  <c:v>41870.875</c:v>
                </c:pt>
                <c:pt idx="21111">
                  <c:v>41870.885416666664</c:v>
                </c:pt>
                <c:pt idx="21112">
                  <c:v>41870.895833333336</c:v>
                </c:pt>
                <c:pt idx="21113">
                  <c:v>41870.90625</c:v>
                </c:pt>
                <c:pt idx="21114">
                  <c:v>41870.916666666664</c:v>
                </c:pt>
                <c:pt idx="21115">
                  <c:v>41870.927083333336</c:v>
                </c:pt>
                <c:pt idx="21116">
                  <c:v>41870.9375</c:v>
                </c:pt>
                <c:pt idx="21117">
                  <c:v>41870.947916666664</c:v>
                </c:pt>
                <c:pt idx="21118">
                  <c:v>41870.958333333336</c:v>
                </c:pt>
                <c:pt idx="21119">
                  <c:v>41870.96875</c:v>
                </c:pt>
                <c:pt idx="21120">
                  <c:v>41870.979166666664</c:v>
                </c:pt>
                <c:pt idx="21121">
                  <c:v>41870.989583333336</c:v>
                </c:pt>
                <c:pt idx="21122">
                  <c:v>41871</c:v>
                </c:pt>
                <c:pt idx="21123">
                  <c:v>41871.010416666664</c:v>
                </c:pt>
                <c:pt idx="21124">
                  <c:v>41871.020833333336</c:v>
                </c:pt>
                <c:pt idx="21125">
                  <c:v>41871.03125</c:v>
                </c:pt>
                <c:pt idx="21126">
                  <c:v>41871.041666666664</c:v>
                </c:pt>
                <c:pt idx="21127">
                  <c:v>41871.052083333336</c:v>
                </c:pt>
                <c:pt idx="21128">
                  <c:v>41871.0625</c:v>
                </c:pt>
                <c:pt idx="21129">
                  <c:v>41871.072916666664</c:v>
                </c:pt>
                <c:pt idx="21130">
                  <c:v>41871.083333333336</c:v>
                </c:pt>
                <c:pt idx="21131">
                  <c:v>41871.09375</c:v>
                </c:pt>
                <c:pt idx="21132">
                  <c:v>41871.104166666664</c:v>
                </c:pt>
                <c:pt idx="21133">
                  <c:v>41871.114583333336</c:v>
                </c:pt>
                <c:pt idx="21134">
                  <c:v>41871.125</c:v>
                </c:pt>
                <c:pt idx="21135">
                  <c:v>41871.135416666664</c:v>
                </c:pt>
                <c:pt idx="21136">
                  <c:v>41871.145833333336</c:v>
                </c:pt>
                <c:pt idx="21137">
                  <c:v>41871.15625</c:v>
                </c:pt>
                <c:pt idx="21138">
                  <c:v>41871.166666666664</c:v>
                </c:pt>
                <c:pt idx="21139">
                  <c:v>41871.177083333336</c:v>
                </c:pt>
                <c:pt idx="21140">
                  <c:v>41871.1875</c:v>
                </c:pt>
                <c:pt idx="21141">
                  <c:v>41871.197916666664</c:v>
                </c:pt>
                <c:pt idx="21142">
                  <c:v>41871.208333333336</c:v>
                </c:pt>
                <c:pt idx="21143">
                  <c:v>41871.21875</c:v>
                </c:pt>
                <c:pt idx="21144">
                  <c:v>41871.229166666664</c:v>
                </c:pt>
                <c:pt idx="21145">
                  <c:v>41871.239583333336</c:v>
                </c:pt>
                <c:pt idx="21146">
                  <c:v>41871.25</c:v>
                </c:pt>
                <c:pt idx="21147">
                  <c:v>41871.260416666664</c:v>
                </c:pt>
                <c:pt idx="21148">
                  <c:v>41871.270833333336</c:v>
                </c:pt>
                <c:pt idx="21149">
                  <c:v>41871.28125</c:v>
                </c:pt>
                <c:pt idx="21150">
                  <c:v>41871.291666666664</c:v>
                </c:pt>
                <c:pt idx="21151">
                  <c:v>41871.302083333336</c:v>
                </c:pt>
                <c:pt idx="21152">
                  <c:v>41871.3125</c:v>
                </c:pt>
                <c:pt idx="21153">
                  <c:v>41871.322916666664</c:v>
                </c:pt>
                <c:pt idx="21154">
                  <c:v>41871.333333333336</c:v>
                </c:pt>
                <c:pt idx="21155">
                  <c:v>41871.34375</c:v>
                </c:pt>
                <c:pt idx="21156">
                  <c:v>41871.354166666664</c:v>
                </c:pt>
                <c:pt idx="21157">
                  <c:v>41871.364583333336</c:v>
                </c:pt>
                <c:pt idx="21158">
                  <c:v>41871.375</c:v>
                </c:pt>
                <c:pt idx="21159">
                  <c:v>41871.385416666664</c:v>
                </c:pt>
                <c:pt idx="21160">
                  <c:v>41871.395833333336</c:v>
                </c:pt>
                <c:pt idx="21161">
                  <c:v>41871.40625</c:v>
                </c:pt>
                <c:pt idx="21162">
                  <c:v>41871.416666666664</c:v>
                </c:pt>
                <c:pt idx="21163">
                  <c:v>41871.427083333336</c:v>
                </c:pt>
                <c:pt idx="21164">
                  <c:v>41871.4375</c:v>
                </c:pt>
                <c:pt idx="21165">
                  <c:v>41871.447916666664</c:v>
                </c:pt>
                <c:pt idx="21166">
                  <c:v>41871.458333333336</c:v>
                </c:pt>
                <c:pt idx="21167">
                  <c:v>41871.46875</c:v>
                </c:pt>
                <c:pt idx="21168">
                  <c:v>41871.479166666664</c:v>
                </c:pt>
                <c:pt idx="21169">
                  <c:v>41871.489583333336</c:v>
                </c:pt>
                <c:pt idx="21170">
                  <c:v>41871.5</c:v>
                </c:pt>
                <c:pt idx="21171">
                  <c:v>41871.510416666664</c:v>
                </c:pt>
                <c:pt idx="21172">
                  <c:v>41871.520833333336</c:v>
                </c:pt>
                <c:pt idx="21173">
                  <c:v>41871.53125</c:v>
                </c:pt>
                <c:pt idx="21174">
                  <c:v>41871.541666666664</c:v>
                </c:pt>
                <c:pt idx="21175">
                  <c:v>41871.552083333336</c:v>
                </c:pt>
                <c:pt idx="21176">
                  <c:v>41871.5625</c:v>
                </c:pt>
                <c:pt idx="21177">
                  <c:v>41871.572916666664</c:v>
                </c:pt>
                <c:pt idx="21178">
                  <c:v>41871.583333333336</c:v>
                </c:pt>
                <c:pt idx="21179">
                  <c:v>41871.59375</c:v>
                </c:pt>
                <c:pt idx="21180">
                  <c:v>41871.604166666664</c:v>
                </c:pt>
                <c:pt idx="21181">
                  <c:v>41871.614583333336</c:v>
                </c:pt>
                <c:pt idx="21182">
                  <c:v>41871.625</c:v>
                </c:pt>
                <c:pt idx="21183">
                  <c:v>41871.635416666664</c:v>
                </c:pt>
                <c:pt idx="21184">
                  <c:v>41871.645833333336</c:v>
                </c:pt>
                <c:pt idx="21185">
                  <c:v>41871.65625</c:v>
                </c:pt>
                <c:pt idx="21186">
                  <c:v>41871.666666666664</c:v>
                </c:pt>
                <c:pt idx="21187">
                  <c:v>41871.677083333336</c:v>
                </c:pt>
                <c:pt idx="21188">
                  <c:v>41871.6875</c:v>
                </c:pt>
                <c:pt idx="21189">
                  <c:v>41871.697916666664</c:v>
                </c:pt>
                <c:pt idx="21190">
                  <c:v>41871.708333333336</c:v>
                </c:pt>
                <c:pt idx="21191">
                  <c:v>41871.71875</c:v>
                </c:pt>
                <c:pt idx="21192">
                  <c:v>41871.729166666664</c:v>
                </c:pt>
                <c:pt idx="21193">
                  <c:v>41871.739583333336</c:v>
                </c:pt>
                <c:pt idx="21194">
                  <c:v>41871.75</c:v>
                </c:pt>
                <c:pt idx="21195">
                  <c:v>41871.760416666664</c:v>
                </c:pt>
                <c:pt idx="21196">
                  <c:v>41871.770833333336</c:v>
                </c:pt>
                <c:pt idx="21197">
                  <c:v>41871.78125</c:v>
                </c:pt>
                <c:pt idx="21198">
                  <c:v>41871.791666666664</c:v>
                </c:pt>
                <c:pt idx="21199">
                  <c:v>41871.802083333336</c:v>
                </c:pt>
                <c:pt idx="21200">
                  <c:v>41871.8125</c:v>
                </c:pt>
                <c:pt idx="21201">
                  <c:v>41871.822916666664</c:v>
                </c:pt>
                <c:pt idx="21202">
                  <c:v>41871.833333333336</c:v>
                </c:pt>
                <c:pt idx="21203">
                  <c:v>41871.84375</c:v>
                </c:pt>
                <c:pt idx="21204">
                  <c:v>41871.854166666664</c:v>
                </c:pt>
                <c:pt idx="21205">
                  <c:v>41871.864583333336</c:v>
                </c:pt>
                <c:pt idx="21206">
                  <c:v>41871.875</c:v>
                </c:pt>
                <c:pt idx="21207">
                  <c:v>41871.885416666664</c:v>
                </c:pt>
                <c:pt idx="21208">
                  <c:v>41871.895833333336</c:v>
                </c:pt>
                <c:pt idx="21209">
                  <c:v>41871.90625</c:v>
                </c:pt>
                <c:pt idx="21210">
                  <c:v>41871.916666666664</c:v>
                </c:pt>
                <c:pt idx="21211">
                  <c:v>41871.927083333336</c:v>
                </c:pt>
                <c:pt idx="21212">
                  <c:v>41871.9375</c:v>
                </c:pt>
                <c:pt idx="21213">
                  <c:v>41871.947916666664</c:v>
                </c:pt>
                <c:pt idx="21214">
                  <c:v>41871.958333333336</c:v>
                </c:pt>
                <c:pt idx="21215">
                  <c:v>41871.96875</c:v>
                </c:pt>
                <c:pt idx="21216">
                  <c:v>41871.979166666664</c:v>
                </c:pt>
                <c:pt idx="21217">
                  <c:v>41871.989583333336</c:v>
                </c:pt>
                <c:pt idx="21218">
                  <c:v>41872</c:v>
                </c:pt>
                <c:pt idx="21219">
                  <c:v>41872.010416666664</c:v>
                </c:pt>
                <c:pt idx="21220">
                  <c:v>41872.020833333336</c:v>
                </c:pt>
                <c:pt idx="21221">
                  <c:v>41872.03125</c:v>
                </c:pt>
                <c:pt idx="21222">
                  <c:v>41872.041666666664</c:v>
                </c:pt>
                <c:pt idx="21223">
                  <c:v>41872.052083333336</c:v>
                </c:pt>
                <c:pt idx="21224">
                  <c:v>41872.0625</c:v>
                </c:pt>
                <c:pt idx="21225">
                  <c:v>41872.072916666664</c:v>
                </c:pt>
                <c:pt idx="21226">
                  <c:v>41872.083333333336</c:v>
                </c:pt>
                <c:pt idx="21227">
                  <c:v>41872.09375</c:v>
                </c:pt>
                <c:pt idx="21228">
                  <c:v>41872.104166666664</c:v>
                </c:pt>
                <c:pt idx="21229">
                  <c:v>41872.114583333336</c:v>
                </c:pt>
                <c:pt idx="21230">
                  <c:v>41872.125</c:v>
                </c:pt>
                <c:pt idx="21231">
                  <c:v>41872.135416666664</c:v>
                </c:pt>
                <c:pt idx="21232">
                  <c:v>41872.145833333336</c:v>
                </c:pt>
                <c:pt idx="21233">
                  <c:v>41872.15625</c:v>
                </c:pt>
                <c:pt idx="21234">
                  <c:v>41872.166666666664</c:v>
                </c:pt>
                <c:pt idx="21235">
                  <c:v>41872.177083333336</c:v>
                </c:pt>
                <c:pt idx="21236">
                  <c:v>41872.1875</c:v>
                </c:pt>
                <c:pt idx="21237">
                  <c:v>41872.197916666664</c:v>
                </c:pt>
                <c:pt idx="21238">
                  <c:v>41872.208333333336</c:v>
                </c:pt>
                <c:pt idx="21239">
                  <c:v>41872.21875</c:v>
                </c:pt>
                <c:pt idx="21240">
                  <c:v>41872.229166666664</c:v>
                </c:pt>
                <c:pt idx="21241">
                  <c:v>41872.239583333336</c:v>
                </c:pt>
                <c:pt idx="21242">
                  <c:v>41872.25</c:v>
                </c:pt>
                <c:pt idx="21243">
                  <c:v>41872.260416666664</c:v>
                </c:pt>
                <c:pt idx="21244">
                  <c:v>41872.270833333336</c:v>
                </c:pt>
                <c:pt idx="21245">
                  <c:v>41872.28125</c:v>
                </c:pt>
                <c:pt idx="21246">
                  <c:v>41872.291666666664</c:v>
                </c:pt>
                <c:pt idx="21247">
                  <c:v>41872.302083333336</c:v>
                </c:pt>
                <c:pt idx="21248">
                  <c:v>41872.3125</c:v>
                </c:pt>
                <c:pt idx="21249">
                  <c:v>41872.322916666664</c:v>
                </c:pt>
                <c:pt idx="21250">
                  <c:v>41872.333333333336</c:v>
                </c:pt>
                <c:pt idx="21251">
                  <c:v>41872.34375</c:v>
                </c:pt>
                <c:pt idx="21252">
                  <c:v>41872.354166666664</c:v>
                </c:pt>
                <c:pt idx="21253">
                  <c:v>41872.364583333336</c:v>
                </c:pt>
                <c:pt idx="21254">
                  <c:v>41872.375</c:v>
                </c:pt>
                <c:pt idx="21255">
                  <c:v>41872.385416666664</c:v>
                </c:pt>
                <c:pt idx="21256">
                  <c:v>41872.395833333336</c:v>
                </c:pt>
                <c:pt idx="21257">
                  <c:v>41872.40625</c:v>
                </c:pt>
                <c:pt idx="21258">
                  <c:v>41872.416666666664</c:v>
                </c:pt>
                <c:pt idx="21259">
                  <c:v>41872.427083333336</c:v>
                </c:pt>
                <c:pt idx="21260">
                  <c:v>41872.4375</c:v>
                </c:pt>
                <c:pt idx="21261">
                  <c:v>41872.447916666664</c:v>
                </c:pt>
                <c:pt idx="21262">
                  <c:v>41872.458333333336</c:v>
                </c:pt>
                <c:pt idx="21263">
                  <c:v>41872.46875</c:v>
                </c:pt>
                <c:pt idx="21264">
                  <c:v>41872.479166666664</c:v>
                </c:pt>
                <c:pt idx="21265">
                  <c:v>41872.489583333336</c:v>
                </c:pt>
                <c:pt idx="21266">
                  <c:v>41872.5</c:v>
                </c:pt>
                <c:pt idx="21267">
                  <c:v>41872.510416666664</c:v>
                </c:pt>
                <c:pt idx="21268">
                  <c:v>41872.520833333336</c:v>
                </c:pt>
                <c:pt idx="21269">
                  <c:v>41872.53125</c:v>
                </c:pt>
                <c:pt idx="21270">
                  <c:v>41872.541666666664</c:v>
                </c:pt>
                <c:pt idx="21271">
                  <c:v>41872.552083333336</c:v>
                </c:pt>
                <c:pt idx="21272">
                  <c:v>41872.5625</c:v>
                </c:pt>
                <c:pt idx="21273">
                  <c:v>41872.572916666664</c:v>
                </c:pt>
                <c:pt idx="21274">
                  <c:v>41872.583333333336</c:v>
                </c:pt>
                <c:pt idx="21275">
                  <c:v>41872.59375</c:v>
                </c:pt>
                <c:pt idx="21276">
                  <c:v>41872.604166666664</c:v>
                </c:pt>
                <c:pt idx="21277">
                  <c:v>41872.614583333336</c:v>
                </c:pt>
                <c:pt idx="21278">
                  <c:v>41872.625</c:v>
                </c:pt>
                <c:pt idx="21279">
                  <c:v>41872.635416666664</c:v>
                </c:pt>
                <c:pt idx="21280">
                  <c:v>41872.645833333336</c:v>
                </c:pt>
                <c:pt idx="21281">
                  <c:v>41872.65625</c:v>
                </c:pt>
                <c:pt idx="21282">
                  <c:v>41872.666666666664</c:v>
                </c:pt>
                <c:pt idx="21283">
                  <c:v>41872.677083333336</c:v>
                </c:pt>
                <c:pt idx="21284">
                  <c:v>41872.6875</c:v>
                </c:pt>
                <c:pt idx="21285">
                  <c:v>41872.697916666664</c:v>
                </c:pt>
                <c:pt idx="21286">
                  <c:v>41872.708333333336</c:v>
                </c:pt>
                <c:pt idx="21287">
                  <c:v>41872.71875</c:v>
                </c:pt>
                <c:pt idx="21288">
                  <c:v>41872.729166666664</c:v>
                </c:pt>
                <c:pt idx="21289">
                  <c:v>41872.739583333336</c:v>
                </c:pt>
                <c:pt idx="21290">
                  <c:v>41872.75</c:v>
                </c:pt>
                <c:pt idx="21291">
                  <c:v>41872.760416666664</c:v>
                </c:pt>
                <c:pt idx="21292">
                  <c:v>41872.770833333336</c:v>
                </c:pt>
                <c:pt idx="21293">
                  <c:v>41872.78125</c:v>
                </c:pt>
                <c:pt idx="21294">
                  <c:v>41872.791666666664</c:v>
                </c:pt>
                <c:pt idx="21295">
                  <c:v>41872.802083333336</c:v>
                </c:pt>
                <c:pt idx="21296">
                  <c:v>41872.8125</c:v>
                </c:pt>
                <c:pt idx="21297">
                  <c:v>41872.822916666664</c:v>
                </c:pt>
                <c:pt idx="21298">
                  <c:v>41872.833333333336</c:v>
                </c:pt>
                <c:pt idx="21299">
                  <c:v>41872.84375</c:v>
                </c:pt>
                <c:pt idx="21300">
                  <c:v>41872.854166666664</c:v>
                </c:pt>
                <c:pt idx="21301">
                  <c:v>41872.864583333336</c:v>
                </c:pt>
                <c:pt idx="21302">
                  <c:v>41872.875</c:v>
                </c:pt>
                <c:pt idx="21303">
                  <c:v>41872.885416666664</c:v>
                </c:pt>
                <c:pt idx="21304">
                  <c:v>41872.895833333336</c:v>
                </c:pt>
                <c:pt idx="21305">
                  <c:v>41872.90625</c:v>
                </c:pt>
                <c:pt idx="21306">
                  <c:v>41872.916666666664</c:v>
                </c:pt>
                <c:pt idx="21307">
                  <c:v>41872.927083333336</c:v>
                </c:pt>
                <c:pt idx="21308">
                  <c:v>41872.9375</c:v>
                </c:pt>
                <c:pt idx="21309">
                  <c:v>41872.947916666664</c:v>
                </c:pt>
                <c:pt idx="21310">
                  <c:v>41872.958333333336</c:v>
                </c:pt>
                <c:pt idx="21311">
                  <c:v>41872.96875</c:v>
                </c:pt>
                <c:pt idx="21312">
                  <c:v>41872.979166666664</c:v>
                </c:pt>
                <c:pt idx="21313">
                  <c:v>41872.989583333336</c:v>
                </c:pt>
                <c:pt idx="21314">
                  <c:v>41873</c:v>
                </c:pt>
                <c:pt idx="21315">
                  <c:v>41873.010416666664</c:v>
                </c:pt>
                <c:pt idx="21316">
                  <c:v>41873.020833333336</c:v>
                </c:pt>
                <c:pt idx="21317">
                  <c:v>41873.03125</c:v>
                </c:pt>
                <c:pt idx="21318">
                  <c:v>41873.041666666664</c:v>
                </c:pt>
                <c:pt idx="21319">
                  <c:v>41873.052083333336</c:v>
                </c:pt>
                <c:pt idx="21320">
                  <c:v>41873.0625</c:v>
                </c:pt>
                <c:pt idx="21321">
                  <c:v>41873.072916666664</c:v>
                </c:pt>
                <c:pt idx="21322">
                  <c:v>41873.083333333336</c:v>
                </c:pt>
                <c:pt idx="21323">
                  <c:v>41873.09375</c:v>
                </c:pt>
                <c:pt idx="21324">
                  <c:v>41873.104166666664</c:v>
                </c:pt>
                <c:pt idx="21325">
                  <c:v>41873.114583333336</c:v>
                </c:pt>
                <c:pt idx="21326">
                  <c:v>41873.125</c:v>
                </c:pt>
                <c:pt idx="21327">
                  <c:v>41873.135416666664</c:v>
                </c:pt>
                <c:pt idx="21328">
                  <c:v>41873.145833333336</c:v>
                </c:pt>
                <c:pt idx="21329">
                  <c:v>41873.15625</c:v>
                </c:pt>
                <c:pt idx="21330">
                  <c:v>41873.166666666664</c:v>
                </c:pt>
                <c:pt idx="21331">
                  <c:v>41873.177083333336</c:v>
                </c:pt>
                <c:pt idx="21332">
                  <c:v>41873.1875</c:v>
                </c:pt>
                <c:pt idx="21333">
                  <c:v>41873.197916666664</c:v>
                </c:pt>
                <c:pt idx="21334">
                  <c:v>41873.208333333336</c:v>
                </c:pt>
                <c:pt idx="21335">
                  <c:v>41873.21875</c:v>
                </c:pt>
                <c:pt idx="21336">
                  <c:v>41873.229166666664</c:v>
                </c:pt>
                <c:pt idx="21337">
                  <c:v>41873.239583333336</c:v>
                </c:pt>
                <c:pt idx="21338">
                  <c:v>41873.25</c:v>
                </c:pt>
                <c:pt idx="21339">
                  <c:v>41873.260416666664</c:v>
                </c:pt>
                <c:pt idx="21340">
                  <c:v>41873.270833333336</c:v>
                </c:pt>
                <c:pt idx="21341">
                  <c:v>41873.28125</c:v>
                </c:pt>
                <c:pt idx="21342">
                  <c:v>41873.291666666664</c:v>
                </c:pt>
                <c:pt idx="21343">
                  <c:v>41873.302083333336</c:v>
                </c:pt>
                <c:pt idx="21344">
                  <c:v>41873.3125</c:v>
                </c:pt>
                <c:pt idx="21345">
                  <c:v>41873.322916666664</c:v>
                </c:pt>
                <c:pt idx="21346">
                  <c:v>41873.333333333336</c:v>
                </c:pt>
                <c:pt idx="21347">
                  <c:v>41873.34375</c:v>
                </c:pt>
                <c:pt idx="21348">
                  <c:v>41873.354166666664</c:v>
                </c:pt>
                <c:pt idx="21349">
                  <c:v>41873.364583333336</c:v>
                </c:pt>
                <c:pt idx="21350">
                  <c:v>41873.375</c:v>
                </c:pt>
                <c:pt idx="21351">
                  <c:v>41873.385416666664</c:v>
                </c:pt>
                <c:pt idx="21352">
                  <c:v>41873.395833333336</c:v>
                </c:pt>
                <c:pt idx="21353">
                  <c:v>41873.40625</c:v>
                </c:pt>
                <c:pt idx="21354">
                  <c:v>41873.416666666664</c:v>
                </c:pt>
                <c:pt idx="21355">
                  <c:v>41873.427083333336</c:v>
                </c:pt>
                <c:pt idx="21356">
                  <c:v>41873.4375</c:v>
                </c:pt>
                <c:pt idx="21357">
                  <c:v>41873.447916666664</c:v>
                </c:pt>
                <c:pt idx="21358">
                  <c:v>41873.458333333336</c:v>
                </c:pt>
                <c:pt idx="21359">
                  <c:v>41873.46875</c:v>
                </c:pt>
                <c:pt idx="21360">
                  <c:v>41873.479166666664</c:v>
                </c:pt>
                <c:pt idx="21361">
                  <c:v>41873.489583333336</c:v>
                </c:pt>
                <c:pt idx="21362">
                  <c:v>41873.5</c:v>
                </c:pt>
                <c:pt idx="21363">
                  <c:v>41873.510416666664</c:v>
                </c:pt>
                <c:pt idx="21364">
                  <c:v>41873.520833333336</c:v>
                </c:pt>
                <c:pt idx="21365">
                  <c:v>41873.53125</c:v>
                </c:pt>
                <c:pt idx="21366">
                  <c:v>41873.541666666664</c:v>
                </c:pt>
                <c:pt idx="21367">
                  <c:v>41873.552083333336</c:v>
                </c:pt>
                <c:pt idx="21368">
                  <c:v>41873.5625</c:v>
                </c:pt>
                <c:pt idx="21369">
                  <c:v>41873.572916666664</c:v>
                </c:pt>
                <c:pt idx="21370">
                  <c:v>41873.583333333336</c:v>
                </c:pt>
                <c:pt idx="21371">
                  <c:v>41873.59375</c:v>
                </c:pt>
                <c:pt idx="21372">
                  <c:v>41873.604166666664</c:v>
                </c:pt>
                <c:pt idx="21373">
                  <c:v>41873.614583333336</c:v>
                </c:pt>
                <c:pt idx="21374">
                  <c:v>41873.625</c:v>
                </c:pt>
                <c:pt idx="21375">
                  <c:v>41873.635416666664</c:v>
                </c:pt>
                <c:pt idx="21376">
                  <c:v>41873.645833333336</c:v>
                </c:pt>
                <c:pt idx="21377">
                  <c:v>41873.65625</c:v>
                </c:pt>
                <c:pt idx="21378">
                  <c:v>41873.666666666664</c:v>
                </c:pt>
                <c:pt idx="21379">
                  <c:v>41873.677083333336</c:v>
                </c:pt>
                <c:pt idx="21380">
                  <c:v>41873.6875</c:v>
                </c:pt>
                <c:pt idx="21381">
                  <c:v>41873.697916666664</c:v>
                </c:pt>
                <c:pt idx="21382">
                  <c:v>41873.708333333336</c:v>
                </c:pt>
                <c:pt idx="21383">
                  <c:v>41873.71875</c:v>
                </c:pt>
                <c:pt idx="21384">
                  <c:v>41873.729166666664</c:v>
                </c:pt>
                <c:pt idx="21385">
                  <c:v>41873.739583333336</c:v>
                </c:pt>
                <c:pt idx="21386">
                  <c:v>41873.75</c:v>
                </c:pt>
                <c:pt idx="21387">
                  <c:v>41873.760416666664</c:v>
                </c:pt>
                <c:pt idx="21388">
                  <c:v>41873.770833333336</c:v>
                </c:pt>
                <c:pt idx="21389">
                  <c:v>41873.78125</c:v>
                </c:pt>
                <c:pt idx="21390">
                  <c:v>41873.791666666664</c:v>
                </c:pt>
                <c:pt idx="21391">
                  <c:v>41873.802083333336</c:v>
                </c:pt>
                <c:pt idx="21392">
                  <c:v>41873.8125</c:v>
                </c:pt>
                <c:pt idx="21393">
                  <c:v>41873.822916666664</c:v>
                </c:pt>
                <c:pt idx="21394">
                  <c:v>41873.833333333336</c:v>
                </c:pt>
                <c:pt idx="21395">
                  <c:v>41873.84375</c:v>
                </c:pt>
                <c:pt idx="21396">
                  <c:v>41873.854166666664</c:v>
                </c:pt>
                <c:pt idx="21397">
                  <c:v>41873.864583333336</c:v>
                </c:pt>
                <c:pt idx="21398">
                  <c:v>41873.875</c:v>
                </c:pt>
                <c:pt idx="21399">
                  <c:v>41873.885416666664</c:v>
                </c:pt>
                <c:pt idx="21400">
                  <c:v>41873.895833333336</c:v>
                </c:pt>
                <c:pt idx="21401">
                  <c:v>41873.90625</c:v>
                </c:pt>
                <c:pt idx="21402">
                  <c:v>41873.916666666664</c:v>
                </c:pt>
                <c:pt idx="21403">
                  <c:v>41873.927083333336</c:v>
                </c:pt>
                <c:pt idx="21404">
                  <c:v>41873.9375</c:v>
                </c:pt>
                <c:pt idx="21405">
                  <c:v>41873.947916666664</c:v>
                </c:pt>
                <c:pt idx="21406">
                  <c:v>41873.958333333336</c:v>
                </c:pt>
                <c:pt idx="21407">
                  <c:v>41873.96875</c:v>
                </c:pt>
                <c:pt idx="21408">
                  <c:v>41873.979166666664</c:v>
                </c:pt>
                <c:pt idx="21409">
                  <c:v>41873.989583333336</c:v>
                </c:pt>
                <c:pt idx="21410">
                  <c:v>41874</c:v>
                </c:pt>
                <c:pt idx="21411">
                  <c:v>41874.010416666664</c:v>
                </c:pt>
                <c:pt idx="21412">
                  <c:v>41874.020833333336</c:v>
                </c:pt>
                <c:pt idx="21413">
                  <c:v>41874.03125</c:v>
                </c:pt>
                <c:pt idx="21414">
                  <c:v>41874.041666666664</c:v>
                </c:pt>
                <c:pt idx="21415">
                  <c:v>41874.052083333336</c:v>
                </c:pt>
                <c:pt idx="21416">
                  <c:v>41874.0625</c:v>
                </c:pt>
                <c:pt idx="21417">
                  <c:v>41874.072916666664</c:v>
                </c:pt>
                <c:pt idx="21418">
                  <c:v>41874.083333333336</c:v>
                </c:pt>
                <c:pt idx="21419">
                  <c:v>41874.09375</c:v>
                </c:pt>
                <c:pt idx="21420">
                  <c:v>41874.104166666664</c:v>
                </c:pt>
                <c:pt idx="21421">
                  <c:v>41874.114583333336</c:v>
                </c:pt>
                <c:pt idx="21422">
                  <c:v>41874.125</c:v>
                </c:pt>
                <c:pt idx="21423">
                  <c:v>41874.135416666664</c:v>
                </c:pt>
                <c:pt idx="21424">
                  <c:v>41874.145833333336</c:v>
                </c:pt>
                <c:pt idx="21425">
                  <c:v>41874.15625</c:v>
                </c:pt>
                <c:pt idx="21426">
                  <c:v>41874.166666666664</c:v>
                </c:pt>
                <c:pt idx="21427">
                  <c:v>41874.177083333336</c:v>
                </c:pt>
                <c:pt idx="21428">
                  <c:v>41874.1875</c:v>
                </c:pt>
                <c:pt idx="21429">
                  <c:v>41874.197916666664</c:v>
                </c:pt>
                <c:pt idx="21430">
                  <c:v>41874.208333333336</c:v>
                </c:pt>
                <c:pt idx="21431">
                  <c:v>41874.21875</c:v>
                </c:pt>
                <c:pt idx="21432">
                  <c:v>41874.229166666664</c:v>
                </c:pt>
                <c:pt idx="21433">
                  <c:v>41874.239583333336</c:v>
                </c:pt>
                <c:pt idx="21434">
                  <c:v>41874.25</c:v>
                </c:pt>
                <c:pt idx="21435">
                  <c:v>41874.260416666664</c:v>
                </c:pt>
                <c:pt idx="21436">
                  <c:v>41874.270833333336</c:v>
                </c:pt>
                <c:pt idx="21437">
                  <c:v>41874.28125</c:v>
                </c:pt>
                <c:pt idx="21438">
                  <c:v>41874.291666666664</c:v>
                </c:pt>
                <c:pt idx="21439">
                  <c:v>41874.302083333336</c:v>
                </c:pt>
                <c:pt idx="21440">
                  <c:v>41874.3125</c:v>
                </c:pt>
                <c:pt idx="21441">
                  <c:v>41874.322916666664</c:v>
                </c:pt>
                <c:pt idx="21442">
                  <c:v>41874.333333333336</c:v>
                </c:pt>
                <c:pt idx="21443">
                  <c:v>41874.34375</c:v>
                </c:pt>
                <c:pt idx="21444">
                  <c:v>41874.354166666664</c:v>
                </c:pt>
                <c:pt idx="21445">
                  <c:v>41874.364583333336</c:v>
                </c:pt>
                <c:pt idx="21446">
                  <c:v>41874.375</c:v>
                </c:pt>
                <c:pt idx="21447">
                  <c:v>41874.385416666664</c:v>
                </c:pt>
                <c:pt idx="21448">
                  <c:v>41874.395833333336</c:v>
                </c:pt>
                <c:pt idx="21449">
                  <c:v>41874.40625</c:v>
                </c:pt>
                <c:pt idx="21450">
                  <c:v>41874.416666666664</c:v>
                </c:pt>
                <c:pt idx="21451">
                  <c:v>41874.427083333336</c:v>
                </c:pt>
                <c:pt idx="21452">
                  <c:v>41874.4375</c:v>
                </c:pt>
                <c:pt idx="21453">
                  <c:v>41874.447916666664</c:v>
                </c:pt>
                <c:pt idx="21454">
                  <c:v>41874.458333333336</c:v>
                </c:pt>
                <c:pt idx="21455">
                  <c:v>41874.46875</c:v>
                </c:pt>
                <c:pt idx="21456">
                  <c:v>41874.479166666664</c:v>
                </c:pt>
                <c:pt idx="21457">
                  <c:v>41874.489583333336</c:v>
                </c:pt>
                <c:pt idx="21458">
                  <c:v>41874.5</c:v>
                </c:pt>
                <c:pt idx="21459">
                  <c:v>41874.510416666664</c:v>
                </c:pt>
                <c:pt idx="21460">
                  <c:v>41874.520833333336</c:v>
                </c:pt>
                <c:pt idx="21461">
                  <c:v>41874.53125</c:v>
                </c:pt>
                <c:pt idx="21462">
                  <c:v>41874.541666666664</c:v>
                </c:pt>
                <c:pt idx="21463">
                  <c:v>41874.552083333336</c:v>
                </c:pt>
                <c:pt idx="21464">
                  <c:v>41874.5625</c:v>
                </c:pt>
                <c:pt idx="21465">
                  <c:v>41874.572916666664</c:v>
                </c:pt>
                <c:pt idx="21466">
                  <c:v>41874.583333333336</c:v>
                </c:pt>
                <c:pt idx="21467">
                  <c:v>41874.59375</c:v>
                </c:pt>
                <c:pt idx="21468">
                  <c:v>41874.604166666664</c:v>
                </c:pt>
                <c:pt idx="21469">
                  <c:v>41874.614583333336</c:v>
                </c:pt>
                <c:pt idx="21470">
                  <c:v>41874.625</c:v>
                </c:pt>
                <c:pt idx="21471">
                  <c:v>41874.635416666664</c:v>
                </c:pt>
                <c:pt idx="21472">
                  <c:v>41874.645833333336</c:v>
                </c:pt>
                <c:pt idx="21473">
                  <c:v>41874.65625</c:v>
                </c:pt>
                <c:pt idx="21474">
                  <c:v>41874.666666666664</c:v>
                </c:pt>
                <c:pt idx="21475">
                  <c:v>41874.677083333336</c:v>
                </c:pt>
                <c:pt idx="21476">
                  <c:v>41874.6875</c:v>
                </c:pt>
                <c:pt idx="21477">
                  <c:v>41874.697916666664</c:v>
                </c:pt>
                <c:pt idx="21478">
                  <c:v>41874.708333333336</c:v>
                </c:pt>
                <c:pt idx="21479">
                  <c:v>41874.71875</c:v>
                </c:pt>
                <c:pt idx="21480">
                  <c:v>41874.729166666664</c:v>
                </c:pt>
                <c:pt idx="21481">
                  <c:v>41874.739583333336</c:v>
                </c:pt>
                <c:pt idx="21482">
                  <c:v>41874.75</c:v>
                </c:pt>
                <c:pt idx="21483">
                  <c:v>41874.760416666664</c:v>
                </c:pt>
                <c:pt idx="21484">
                  <c:v>41874.770833333336</c:v>
                </c:pt>
                <c:pt idx="21485">
                  <c:v>41874.78125</c:v>
                </c:pt>
                <c:pt idx="21486">
                  <c:v>41874.791666666664</c:v>
                </c:pt>
                <c:pt idx="21487">
                  <c:v>41874.802083333336</c:v>
                </c:pt>
                <c:pt idx="21488">
                  <c:v>41874.8125</c:v>
                </c:pt>
                <c:pt idx="21489">
                  <c:v>41874.822916666664</c:v>
                </c:pt>
                <c:pt idx="21490">
                  <c:v>41874.833333333336</c:v>
                </c:pt>
                <c:pt idx="21491">
                  <c:v>41874.84375</c:v>
                </c:pt>
                <c:pt idx="21492">
                  <c:v>41874.854166666664</c:v>
                </c:pt>
                <c:pt idx="21493">
                  <c:v>41874.864583333336</c:v>
                </c:pt>
                <c:pt idx="21494">
                  <c:v>41874.875</c:v>
                </c:pt>
                <c:pt idx="21495">
                  <c:v>41874.885416666664</c:v>
                </c:pt>
                <c:pt idx="21496">
                  <c:v>41874.895833333336</c:v>
                </c:pt>
                <c:pt idx="21497">
                  <c:v>41874.90625</c:v>
                </c:pt>
                <c:pt idx="21498">
                  <c:v>41874.916666666664</c:v>
                </c:pt>
                <c:pt idx="21499">
                  <c:v>41874.927083333336</c:v>
                </c:pt>
                <c:pt idx="21500">
                  <c:v>41874.9375</c:v>
                </c:pt>
                <c:pt idx="21501">
                  <c:v>41874.947916666664</c:v>
                </c:pt>
                <c:pt idx="21502">
                  <c:v>41874.958333333336</c:v>
                </c:pt>
                <c:pt idx="21503">
                  <c:v>41874.96875</c:v>
                </c:pt>
                <c:pt idx="21504">
                  <c:v>41874.979166666664</c:v>
                </c:pt>
                <c:pt idx="21505">
                  <c:v>41874.989583333336</c:v>
                </c:pt>
                <c:pt idx="21506">
                  <c:v>41875</c:v>
                </c:pt>
                <c:pt idx="21507">
                  <c:v>41875.010416666664</c:v>
                </c:pt>
                <c:pt idx="21508">
                  <c:v>41875.020833333336</c:v>
                </c:pt>
                <c:pt idx="21509">
                  <c:v>41875.03125</c:v>
                </c:pt>
                <c:pt idx="21510">
                  <c:v>41875.041666666664</c:v>
                </c:pt>
                <c:pt idx="21511">
                  <c:v>41875.052083333336</c:v>
                </c:pt>
                <c:pt idx="21512">
                  <c:v>41875.0625</c:v>
                </c:pt>
                <c:pt idx="21513">
                  <c:v>41875.072916666664</c:v>
                </c:pt>
                <c:pt idx="21514">
                  <c:v>41875.083333333336</c:v>
                </c:pt>
                <c:pt idx="21515">
                  <c:v>41875.09375</c:v>
                </c:pt>
                <c:pt idx="21516">
                  <c:v>41875.104166666664</c:v>
                </c:pt>
                <c:pt idx="21517">
                  <c:v>41875.114583333336</c:v>
                </c:pt>
                <c:pt idx="21518">
                  <c:v>41875.125</c:v>
                </c:pt>
                <c:pt idx="21519">
                  <c:v>41875.135416666664</c:v>
                </c:pt>
                <c:pt idx="21520">
                  <c:v>41875.145833333336</c:v>
                </c:pt>
                <c:pt idx="21521">
                  <c:v>41875.15625</c:v>
                </c:pt>
                <c:pt idx="21522">
                  <c:v>41875.166666666664</c:v>
                </c:pt>
                <c:pt idx="21523">
                  <c:v>41875.177083333336</c:v>
                </c:pt>
                <c:pt idx="21524">
                  <c:v>41875.1875</c:v>
                </c:pt>
                <c:pt idx="21525">
                  <c:v>41875.197916666664</c:v>
                </c:pt>
                <c:pt idx="21526">
                  <c:v>41875.208333333336</c:v>
                </c:pt>
                <c:pt idx="21527">
                  <c:v>41875.21875</c:v>
                </c:pt>
                <c:pt idx="21528">
                  <c:v>41875.229166666664</c:v>
                </c:pt>
                <c:pt idx="21529">
                  <c:v>41875.239583333336</c:v>
                </c:pt>
                <c:pt idx="21530">
                  <c:v>41875.25</c:v>
                </c:pt>
                <c:pt idx="21531">
                  <c:v>41875.260416666664</c:v>
                </c:pt>
                <c:pt idx="21532">
                  <c:v>41875.270833333336</c:v>
                </c:pt>
                <c:pt idx="21533">
                  <c:v>41875.28125</c:v>
                </c:pt>
                <c:pt idx="21534">
                  <c:v>41875.291666666664</c:v>
                </c:pt>
                <c:pt idx="21535">
                  <c:v>41875.302083333336</c:v>
                </c:pt>
                <c:pt idx="21536">
                  <c:v>41875.3125</c:v>
                </c:pt>
                <c:pt idx="21537">
                  <c:v>41875.322916666664</c:v>
                </c:pt>
                <c:pt idx="21538">
                  <c:v>41875.333333333336</c:v>
                </c:pt>
                <c:pt idx="21539">
                  <c:v>41875.34375</c:v>
                </c:pt>
                <c:pt idx="21540">
                  <c:v>41875.354166666664</c:v>
                </c:pt>
                <c:pt idx="21541">
                  <c:v>41875.364583333336</c:v>
                </c:pt>
                <c:pt idx="21542">
                  <c:v>41875.375</c:v>
                </c:pt>
                <c:pt idx="21543">
                  <c:v>41875.385416666664</c:v>
                </c:pt>
                <c:pt idx="21544">
                  <c:v>41875.395833333336</c:v>
                </c:pt>
                <c:pt idx="21545">
                  <c:v>41875.40625</c:v>
                </c:pt>
                <c:pt idx="21546">
                  <c:v>41875.416666666664</c:v>
                </c:pt>
                <c:pt idx="21547">
                  <c:v>41875.427083333336</c:v>
                </c:pt>
                <c:pt idx="21548">
                  <c:v>41875.4375</c:v>
                </c:pt>
                <c:pt idx="21549">
                  <c:v>41875.447916666664</c:v>
                </c:pt>
                <c:pt idx="21550">
                  <c:v>41875.458333333336</c:v>
                </c:pt>
                <c:pt idx="21551">
                  <c:v>41875.46875</c:v>
                </c:pt>
                <c:pt idx="21552">
                  <c:v>41875.479166666664</c:v>
                </c:pt>
                <c:pt idx="21553">
                  <c:v>41875.489583333336</c:v>
                </c:pt>
                <c:pt idx="21554">
                  <c:v>41875.5</c:v>
                </c:pt>
                <c:pt idx="21555">
                  <c:v>41875.510416666664</c:v>
                </c:pt>
                <c:pt idx="21556">
                  <c:v>41875.520833333336</c:v>
                </c:pt>
                <c:pt idx="21557">
                  <c:v>41875.53125</c:v>
                </c:pt>
                <c:pt idx="21558">
                  <c:v>41875.541666666664</c:v>
                </c:pt>
                <c:pt idx="21559">
                  <c:v>41875.552083333336</c:v>
                </c:pt>
                <c:pt idx="21560">
                  <c:v>41875.5625</c:v>
                </c:pt>
                <c:pt idx="21561">
                  <c:v>41875.572916666664</c:v>
                </c:pt>
                <c:pt idx="21562">
                  <c:v>41875.583333333336</c:v>
                </c:pt>
                <c:pt idx="21563">
                  <c:v>41875.59375</c:v>
                </c:pt>
                <c:pt idx="21564">
                  <c:v>41875.604166666664</c:v>
                </c:pt>
                <c:pt idx="21565">
                  <c:v>41875.614583333336</c:v>
                </c:pt>
                <c:pt idx="21566">
                  <c:v>41875.625</c:v>
                </c:pt>
                <c:pt idx="21567">
                  <c:v>41875.635416666664</c:v>
                </c:pt>
                <c:pt idx="21568">
                  <c:v>41875.645833333336</c:v>
                </c:pt>
                <c:pt idx="21569">
                  <c:v>41875.65625</c:v>
                </c:pt>
                <c:pt idx="21570">
                  <c:v>41875.666666666664</c:v>
                </c:pt>
                <c:pt idx="21571">
                  <c:v>41875.677083333336</c:v>
                </c:pt>
                <c:pt idx="21572">
                  <c:v>41875.6875</c:v>
                </c:pt>
                <c:pt idx="21573">
                  <c:v>41875.697916666664</c:v>
                </c:pt>
                <c:pt idx="21574">
                  <c:v>41875.708333333336</c:v>
                </c:pt>
                <c:pt idx="21575">
                  <c:v>41875.71875</c:v>
                </c:pt>
                <c:pt idx="21576">
                  <c:v>41875.729166666664</c:v>
                </c:pt>
                <c:pt idx="21577">
                  <c:v>41875.739583333336</c:v>
                </c:pt>
                <c:pt idx="21578">
                  <c:v>41875.75</c:v>
                </c:pt>
                <c:pt idx="21579">
                  <c:v>41875.760416666664</c:v>
                </c:pt>
                <c:pt idx="21580">
                  <c:v>41875.770833333336</c:v>
                </c:pt>
                <c:pt idx="21581">
                  <c:v>41875.78125</c:v>
                </c:pt>
                <c:pt idx="21582">
                  <c:v>41875.791666666664</c:v>
                </c:pt>
                <c:pt idx="21583">
                  <c:v>41875.802083333336</c:v>
                </c:pt>
                <c:pt idx="21584">
                  <c:v>41875.8125</c:v>
                </c:pt>
                <c:pt idx="21585">
                  <c:v>41875.822916666664</c:v>
                </c:pt>
                <c:pt idx="21586">
                  <c:v>41875.833333333336</c:v>
                </c:pt>
                <c:pt idx="21587">
                  <c:v>41875.84375</c:v>
                </c:pt>
                <c:pt idx="21588">
                  <c:v>41875.854166666664</c:v>
                </c:pt>
                <c:pt idx="21589">
                  <c:v>41875.864583333336</c:v>
                </c:pt>
                <c:pt idx="21590">
                  <c:v>41875.875</c:v>
                </c:pt>
                <c:pt idx="21591">
                  <c:v>41875.885416666664</c:v>
                </c:pt>
                <c:pt idx="21592">
                  <c:v>41875.895833333336</c:v>
                </c:pt>
                <c:pt idx="21593">
                  <c:v>41875.90625</c:v>
                </c:pt>
                <c:pt idx="21594">
                  <c:v>41875.916666666664</c:v>
                </c:pt>
                <c:pt idx="21595">
                  <c:v>41875.927083333336</c:v>
                </c:pt>
                <c:pt idx="21596">
                  <c:v>41875.9375</c:v>
                </c:pt>
                <c:pt idx="21597">
                  <c:v>41875.947916666664</c:v>
                </c:pt>
                <c:pt idx="21598">
                  <c:v>41875.958333333336</c:v>
                </c:pt>
                <c:pt idx="21599">
                  <c:v>41875.96875</c:v>
                </c:pt>
                <c:pt idx="21600">
                  <c:v>41875.979166666664</c:v>
                </c:pt>
                <c:pt idx="21601">
                  <c:v>41875.989583333336</c:v>
                </c:pt>
                <c:pt idx="21602">
                  <c:v>41876</c:v>
                </c:pt>
                <c:pt idx="21603">
                  <c:v>41876.010416666664</c:v>
                </c:pt>
                <c:pt idx="21604">
                  <c:v>41876.020833333336</c:v>
                </c:pt>
                <c:pt idx="21605">
                  <c:v>41876.03125</c:v>
                </c:pt>
                <c:pt idx="21606">
                  <c:v>41876.041666666664</c:v>
                </c:pt>
                <c:pt idx="21607">
                  <c:v>41876.052083333336</c:v>
                </c:pt>
                <c:pt idx="21608">
                  <c:v>41876.0625</c:v>
                </c:pt>
                <c:pt idx="21609">
                  <c:v>41876.072916666664</c:v>
                </c:pt>
                <c:pt idx="21610">
                  <c:v>41876.083333333336</c:v>
                </c:pt>
                <c:pt idx="21611">
                  <c:v>41876.09375</c:v>
                </c:pt>
                <c:pt idx="21612">
                  <c:v>41876.104166666664</c:v>
                </c:pt>
                <c:pt idx="21613">
                  <c:v>41876.114583333336</c:v>
                </c:pt>
                <c:pt idx="21614">
                  <c:v>41876.125</c:v>
                </c:pt>
                <c:pt idx="21615">
                  <c:v>41876.135416666664</c:v>
                </c:pt>
                <c:pt idx="21616">
                  <c:v>41876.145833333336</c:v>
                </c:pt>
                <c:pt idx="21617">
                  <c:v>41876.15625</c:v>
                </c:pt>
                <c:pt idx="21618">
                  <c:v>41876.166666666664</c:v>
                </c:pt>
                <c:pt idx="21619">
                  <c:v>41876.177083333336</c:v>
                </c:pt>
                <c:pt idx="21620">
                  <c:v>41876.1875</c:v>
                </c:pt>
                <c:pt idx="21621">
                  <c:v>41876.197916666664</c:v>
                </c:pt>
                <c:pt idx="21622">
                  <c:v>41876.208333333336</c:v>
                </c:pt>
                <c:pt idx="21623">
                  <c:v>41876.21875</c:v>
                </c:pt>
                <c:pt idx="21624">
                  <c:v>41876.229166666664</c:v>
                </c:pt>
                <c:pt idx="21625">
                  <c:v>41876.239583333336</c:v>
                </c:pt>
                <c:pt idx="21626">
                  <c:v>41876.25</c:v>
                </c:pt>
                <c:pt idx="21627">
                  <c:v>41876.260416666664</c:v>
                </c:pt>
                <c:pt idx="21628">
                  <c:v>41876.270833333336</c:v>
                </c:pt>
                <c:pt idx="21629">
                  <c:v>41876.28125</c:v>
                </c:pt>
                <c:pt idx="21630">
                  <c:v>41876.291666666664</c:v>
                </c:pt>
                <c:pt idx="21631">
                  <c:v>41876.302083333336</c:v>
                </c:pt>
                <c:pt idx="21632">
                  <c:v>41876.3125</c:v>
                </c:pt>
                <c:pt idx="21633">
                  <c:v>41876.322916666664</c:v>
                </c:pt>
                <c:pt idx="21634">
                  <c:v>41876.333333333336</c:v>
                </c:pt>
                <c:pt idx="21635">
                  <c:v>41876.34375</c:v>
                </c:pt>
                <c:pt idx="21636">
                  <c:v>41876.354166666664</c:v>
                </c:pt>
                <c:pt idx="21637">
                  <c:v>41876.364583333336</c:v>
                </c:pt>
                <c:pt idx="21638">
                  <c:v>41876.375</c:v>
                </c:pt>
                <c:pt idx="21639">
                  <c:v>41876.385416666664</c:v>
                </c:pt>
                <c:pt idx="21640">
                  <c:v>41876.395833333336</c:v>
                </c:pt>
                <c:pt idx="21641">
                  <c:v>41876.40625</c:v>
                </c:pt>
                <c:pt idx="21642">
                  <c:v>41876.416666666664</c:v>
                </c:pt>
                <c:pt idx="21643">
                  <c:v>41876.427083333336</c:v>
                </c:pt>
                <c:pt idx="21644">
                  <c:v>41876.4375</c:v>
                </c:pt>
                <c:pt idx="21645">
                  <c:v>41876.447916666664</c:v>
                </c:pt>
                <c:pt idx="21646">
                  <c:v>41876.458333333336</c:v>
                </c:pt>
                <c:pt idx="21647">
                  <c:v>41876.46875</c:v>
                </c:pt>
                <c:pt idx="21648">
                  <c:v>41876.479166666664</c:v>
                </c:pt>
                <c:pt idx="21649">
                  <c:v>41876.489583333336</c:v>
                </c:pt>
                <c:pt idx="21650">
                  <c:v>41876.5</c:v>
                </c:pt>
                <c:pt idx="21651">
                  <c:v>41876.510416666664</c:v>
                </c:pt>
                <c:pt idx="21652">
                  <c:v>41876.520833333336</c:v>
                </c:pt>
                <c:pt idx="21653">
                  <c:v>41876.53125</c:v>
                </c:pt>
                <c:pt idx="21654">
                  <c:v>41876.541666666664</c:v>
                </c:pt>
                <c:pt idx="21655">
                  <c:v>41876.552083333336</c:v>
                </c:pt>
                <c:pt idx="21656">
                  <c:v>41876.5625</c:v>
                </c:pt>
                <c:pt idx="21657">
                  <c:v>41876.572916666664</c:v>
                </c:pt>
                <c:pt idx="21658">
                  <c:v>41876.583333333336</c:v>
                </c:pt>
                <c:pt idx="21659">
                  <c:v>41876.59375</c:v>
                </c:pt>
                <c:pt idx="21660">
                  <c:v>41876.604166666664</c:v>
                </c:pt>
                <c:pt idx="21661">
                  <c:v>41876.614583333336</c:v>
                </c:pt>
                <c:pt idx="21662">
                  <c:v>41876.625</c:v>
                </c:pt>
                <c:pt idx="21663">
                  <c:v>41876.635416666664</c:v>
                </c:pt>
                <c:pt idx="21664">
                  <c:v>41876.645833333336</c:v>
                </c:pt>
                <c:pt idx="21665">
                  <c:v>41876.65625</c:v>
                </c:pt>
                <c:pt idx="21666">
                  <c:v>41876.666666666664</c:v>
                </c:pt>
                <c:pt idx="21667">
                  <c:v>41876.677083333336</c:v>
                </c:pt>
                <c:pt idx="21668">
                  <c:v>41876.6875</c:v>
                </c:pt>
                <c:pt idx="21669">
                  <c:v>41876.697916666664</c:v>
                </c:pt>
                <c:pt idx="21670">
                  <c:v>41876.708333333336</c:v>
                </c:pt>
                <c:pt idx="21671">
                  <c:v>41876.71875</c:v>
                </c:pt>
                <c:pt idx="21672">
                  <c:v>41876.729166666664</c:v>
                </c:pt>
                <c:pt idx="21673">
                  <c:v>41876.739583333336</c:v>
                </c:pt>
                <c:pt idx="21674">
                  <c:v>41876.75</c:v>
                </c:pt>
                <c:pt idx="21675">
                  <c:v>41876.760416666664</c:v>
                </c:pt>
                <c:pt idx="21676">
                  <c:v>41876.770833333336</c:v>
                </c:pt>
                <c:pt idx="21677">
                  <c:v>41876.78125</c:v>
                </c:pt>
                <c:pt idx="21678">
                  <c:v>41876.791666666664</c:v>
                </c:pt>
                <c:pt idx="21679">
                  <c:v>41876.802083333336</c:v>
                </c:pt>
                <c:pt idx="21680">
                  <c:v>41876.8125</c:v>
                </c:pt>
                <c:pt idx="21681">
                  <c:v>41876.822916666664</c:v>
                </c:pt>
                <c:pt idx="21682">
                  <c:v>41876.833333333336</c:v>
                </c:pt>
                <c:pt idx="21683">
                  <c:v>41876.84375</c:v>
                </c:pt>
                <c:pt idx="21684">
                  <c:v>41876.854166666664</c:v>
                </c:pt>
                <c:pt idx="21685">
                  <c:v>41876.864583333336</c:v>
                </c:pt>
                <c:pt idx="21686">
                  <c:v>41876.875</c:v>
                </c:pt>
                <c:pt idx="21687">
                  <c:v>41876.885416666664</c:v>
                </c:pt>
                <c:pt idx="21688">
                  <c:v>41876.895833333336</c:v>
                </c:pt>
                <c:pt idx="21689">
                  <c:v>41876.90625</c:v>
                </c:pt>
                <c:pt idx="21690">
                  <c:v>41876.916666666664</c:v>
                </c:pt>
                <c:pt idx="21691">
                  <c:v>41876.927083333336</c:v>
                </c:pt>
                <c:pt idx="21692">
                  <c:v>41876.9375</c:v>
                </c:pt>
                <c:pt idx="21693">
                  <c:v>41876.947916666664</c:v>
                </c:pt>
                <c:pt idx="21694">
                  <c:v>41876.958333333336</c:v>
                </c:pt>
                <c:pt idx="21695">
                  <c:v>41876.96875</c:v>
                </c:pt>
                <c:pt idx="21696">
                  <c:v>41876.979166666664</c:v>
                </c:pt>
                <c:pt idx="21697">
                  <c:v>41876.989583333336</c:v>
                </c:pt>
                <c:pt idx="21698">
                  <c:v>41877</c:v>
                </c:pt>
                <c:pt idx="21699">
                  <c:v>41877.010416666664</c:v>
                </c:pt>
                <c:pt idx="21700">
                  <c:v>41877.020833333336</c:v>
                </c:pt>
                <c:pt idx="21701">
                  <c:v>41877.03125</c:v>
                </c:pt>
                <c:pt idx="21702">
                  <c:v>41877.041666666664</c:v>
                </c:pt>
                <c:pt idx="21703">
                  <c:v>41877.052083333336</c:v>
                </c:pt>
                <c:pt idx="21704">
                  <c:v>41877.0625</c:v>
                </c:pt>
                <c:pt idx="21705">
                  <c:v>41877.072916666664</c:v>
                </c:pt>
                <c:pt idx="21706">
                  <c:v>41877.083333333336</c:v>
                </c:pt>
                <c:pt idx="21707">
                  <c:v>41877.09375</c:v>
                </c:pt>
                <c:pt idx="21708">
                  <c:v>41877.104166666664</c:v>
                </c:pt>
                <c:pt idx="21709">
                  <c:v>41877.114583333336</c:v>
                </c:pt>
                <c:pt idx="21710">
                  <c:v>41877.125</c:v>
                </c:pt>
                <c:pt idx="21711">
                  <c:v>41877.135416666664</c:v>
                </c:pt>
                <c:pt idx="21712">
                  <c:v>41877.145833333336</c:v>
                </c:pt>
                <c:pt idx="21713">
                  <c:v>41877.15625</c:v>
                </c:pt>
                <c:pt idx="21714">
                  <c:v>41877.166666666664</c:v>
                </c:pt>
                <c:pt idx="21715">
                  <c:v>41877.177083333336</c:v>
                </c:pt>
                <c:pt idx="21716">
                  <c:v>41877.1875</c:v>
                </c:pt>
                <c:pt idx="21717">
                  <c:v>41877.197916666664</c:v>
                </c:pt>
                <c:pt idx="21718">
                  <c:v>41877.208333333336</c:v>
                </c:pt>
                <c:pt idx="21719">
                  <c:v>41877.21875</c:v>
                </c:pt>
                <c:pt idx="21720">
                  <c:v>41877.229166666664</c:v>
                </c:pt>
                <c:pt idx="21721">
                  <c:v>41877.239583333336</c:v>
                </c:pt>
                <c:pt idx="21722">
                  <c:v>41877.25</c:v>
                </c:pt>
                <c:pt idx="21723">
                  <c:v>41877.260416666664</c:v>
                </c:pt>
                <c:pt idx="21724">
                  <c:v>41877.270833333336</c:v>
                </c:pt>
                <c:pt idx="21725">
                  <c:v>41877.28125</c:v>
                </c:pt>
                <c:pt idx="21726">
                  <c:v>41877.291666666664</c:v>
                </c:pt>
                <c:pt idx="21727">
                  <c:v>41877.302083333336</c:v>
                </c:pt>
                <c:pt idx="21728">
                  <c:v>41877.3125</c:v>
                </c:pt>
                <c:pt idx="21729">
                  <c:v>41877.322916666664</c:v>
                </c:pt>
                <c:pt idx="21730">
                  <c:v>41877.333333333336</c:v>
                </c:pt>
                <c:pt idx="21731">
                  <c:v>41877.34375</c:v>
                </c:pt>
                <c:pt idx="21732">
                  <c:v>41877.354166666664</c:v>
                </c:pt>
                <c:pt idx="21733">
                  <c:v>41877.364583333336</c:v>
                </c:pt>
                <c:pt idx="21734">
                  <c:v>41877.375</c:v>
                </c:pt>
                <c:pt idx="21735">
                  <c:v>41877.385416666664</c:v>
                </c:pt>
                <c:pt idx="21736">
                  <c:v>41877.395833333336</c:v>
                </c:pt>
                <c:pt idx="21737">
                  <c:v>41877.40625</c:v>
                </c:pt>
                <c:pt idx="21738">
                  <c:v>41877.416666666664</c:v>
                </c:pt>
                <c:pt idx="21739">
                  <c:v>41877.427083333336</c:v>
                </c:pt>
                <c:pt idx="21740">
                  <c:v>41877.4375</c:v>
                </c:pt>
                <c:pt idx="21741">
                  <c:v>41877.447916666664</c:v>
                </c:pt>
                <c:pt idx="21742">
                  <c:v>41877.458333333336</c:v>
                </c:pt>
                <c:pt idx="21743">
                  <c:v>41877.46875</c:v>
                </c:pt>
                <c:pt idx="21744">
                  <c:v>41877.479166666664</c:v>
                </c:pt>
                <c:pt idx="21745">
                  <c:v>41877.489583333336</c:v>
                </c:pt>
                <c:pt idx="21746">
                  <c:v>41877.5</c:v>
                </c:pt>
                <c:pt idx="21747">
                  <c:v>41877.510416666664</c:v>
                </c:pt>
                <c:pt idx="21748">
                  <c:v>41877.520833333336</c:v>
                </c:pt>
                <c:pt idx="21749">
                  <c:v>41877.53125</c:v>
                </c:pt>
                <c:pt idx="21750">
                  <c:v>41877.541666666664</c:v>
                </c:pt>
                <c:pt idx="21751">
                  <c:v>41877.552083333336</c:v>
                </c:pt>
                <c:pt idx="21752">
                  <c:v>41877.5625</c:v>
                </c:pt>
                <c:pt idx="21753">
                  <c:v>41877.572916666664</c:v>
                </c:pt>
                <c:pt idx="21754">
                  <c:v>41877.583333333336</c:v>
                </c:pt>
                <c:pt idx="21755">
                  <c:v>41877.59375</c:v>
                </c:pt>
                <c:pt idx="21756">
                  <c:v>41877.604166666664</c:v>
                </c:pt>
                <c:pt idx="21757">
                  <c:v>41877.614583333336</c:v>
                </c:pt>
                <c:pt idx="21758">
                  <c:v>41877.625</c:v>
                </c:pt>
                <c:pt idx="21759">
                  <c:v>41877.635416666664</c:v>
                </c:pt>
                <c:pt idx="21760">
                  <c:v>41877.645833333336</c:v>
                </c:pt>
                <c:pt idx="21761">
                  <c:v>41877.65625</c:v>
                </c:pt>
                <c:pt idx="21762">
                  <c:v>41877.666666666664</c:v>
                </c:pt>
                <c:pt idx="21763">
                  <c:v>41877.677083333336</c:v>
                </c:pt>
                <c:pt idx="21764">
                  <c:v>41877.6875</c:v>
                </c:pt>
                <c:pt idx="21765">
                  <c:v>41877.697916666664</c:v>
                </c:pt>
                <c:pt idx="21766">
                  <c:v>41877.708333333336</c:v>
                </c:pt>
                <c:pt idx="21767">
                  <c:v>41877.71875</c:v>
                </c:pt>
                <c:pt idx="21768">
                  <c:v>41877.729166666664</c:v>
                </c:pt>
                <c:pt idx="21769">
                  <c:v>41877.739583333336</c:v>
                </c:pt>
                <c:pt idx="21770">
                  <c:v>41877.75</c:v>
                </c:pt>
                <c:pt idx="21771">
                  <c:v>41877.760416666664</c:v>
                </c:pt>
                <c:pt idx="21772">
                  <c:v>41877.770833333336</c:v>
                </c:pt>
                <c:pt idx="21773">
                  <c:v>41877.78125</c:v>
                </c:pt>
                <c:pt idx="21774">
                  <c:v>41877.791666666664</c:v>
                </c:pt>
                <c:pt idx="21775">
                  <c:v>41877.802083333336</c:v>
                </c:pt>
                <c:pt idx="21776">
                  <c:v>41877.8125</c:v>
                </c:pt>
                <c:pt idx="21777">
                  <c:v>41877.822916666664</c:v>
                </c:pt>
                <c:pt idx="21778">
                  <c:v>41877.833333333336</c:v>
                </c:pt>
                <c:pt idx="21779">
                  <c:v>41877.84375</c:v>
                </c:pt>
                <c:pt idx="21780">
                  <c:v>41877.854166666664</c:v>
                </c:pt>
                <c:pt idx="21781">
                  <c:v>41877.864583333336</c:v>
                </c:pt>
                <c:pt idx="21782">
                  <c:v>41877.875</c:v>
                </c:pt>
                <c:pt idx="21783">
                  <c:v>41877.885416666664</c:v>
                </c:pt>
                <c:pt idx="21784">
                  <c:v>41877.895833333336</c:v>
                </c:pt>
                <c:pt idx="21785">
                  <c:v>41877.90625</c:v>
                </c:pt>
                <c:pt idx="21786">
                  <c:v>41877.916666666664</c:v>
                </c:pt>
                <c:pt idx="21787">
                  <c:v>41877.927083333336</c:v>
                </c:pt>
                <c:pt idx="21788">
                  <c:v>41877.9375</c:v>
                </c:pt>
                <c:pt idx="21789">
                  <c:v>41877.947916666664</c:v>
                </c:pt>
                <c:pt idx="21790">
                  <c:v>41877.958333333336</c:v>
                </c:pt>
                <c:pt idx="21791">
                  <c:v>41877.96875</c:v>
                </c:pt>
                <c:pt idx="21792">
                  <c:v>41877.979166666664</c:v>
                </c:pt>
                <c:pt idx="21793">
                  <c:v>41877.989583333336</c:v>
                </c:pt>
                <c:pt idx="21794">
                  <c:v>41878</c:v>
                </c:pt>
                <c:pt idx="21795">
                  <c:v>41878.010416666664</c:v>
                </c:pt>
                <c:pt idx="21796">
                  <c:v>41878.020833333336</c:v>
                </c:pt>
                <c:pt idx="21797">
                  <c:v>41878.03125</c:v>
                </c:pt>
                <c:pt idx="21798">
                  <c:v>41878.041666666664</c:v>
                </c:pt>
                <c:pt idx="21799">
                  <c:v>41878.052083333336</c:v>
                </c:pt>
                <c:pt idx="21800">
                  <c:v>41878.0625</c:v>
                </c:pt>
                <c:pt idx="21801">
                  <c:v>41878.072916666664</c:v>
                </c:pt>
                <c:pt idx="21802">
                  <c:v>41878.083333333336</c:v>
                </c:pt>
                <c:pt idx="21803">
                  <c:v>41878.09375</c:v>
                </c:pt>
                <c:pt idx="21804">
                  <c:v>41878.104166666664</c:v>
                </c:pt>
                <c:pt idx="21805">
                  <c:v>41878.114583333336</c:v>
                </c:pt>
                <c:pt idx="21806">
                  <c:v>41878.125</c:v>
                </c:pt>
                <c:pt idx="21807">
                  <c:v>41878.135416666664</c:v>
                </c:pt>
                <c:pt idx="21808">
                  <c:v>41878.145833333336</c:v>
                </c:pt>
                <c:pt idx="21809">
                  <c:v>41878.15625</c:v>
                </c:pt>
                <c:pt idx="21810">
                  <c:v>41878.166666666664</c:v>
                </c:pt>
                <c:pt idx="21811">
                  <c:v>41878.177083333336</c:v>
                </c:pt>
                <c:pt idx="21812">
                  <c:v>41878.1875</c:v>
                </c:pt>
                <c:pt idx="21813">
                  <c:v>41878.197916666664</c:v>
                </c:pt>
                <c:pt idx="21814">
                  <c:v>41878.208333333336</c:v>
                </c:pt>
                <c:pt idx="21815">
                  <c:v>41878.21875</c:v>
                </c:pt>
                <c:pt idx="21816">
                  <c:v>41878.229166666664</c:v>
                </c:pt>
                <c:pt idx="21817">
                  <c:v>41878.239583333336</c:v>
                </c:pt>
                <c:pt idx="21818">
                  <c:v>41878.25</c:v>
                </c:pt>
                <c:pt idx="21819">
                  <c:v>41878.260416666664</c:v>
                </c:pt>
                <c:pt idx="21820">
                  <c:v>41878.270833333336</c:v>
                </c:pt>
                <c:pt idx="21821">
                  <c:v>41878.28125</c:v>
                </c:pt>
                <c:pt idx="21822">
                  <c:v>41878.291666666664</c:v>
                </c:pt>
                <c:pt idx="21823">
                  <c:v>41878.302083333336</c:v>
                </c:pt>
                <c:pt idx="21824">
                  <c:v>41878.3125</c:v>
                </c:pt>
                <c:pt idx="21825">
                  <c:v>41878.322916666664</c:v>
                </c:pt>
                <c:pt idx="21826">
                  <c:v>41878.333333333336</c:v>
                </c:pt>
                <c:pt idx="21827">
                  <c:v>41878.34375</c:v>
                </c:pt>
                <c:pt idx="21828">
                  <c:v>41878.354166666664</c:v>
                </c:pt>
                <c:pt idx="21829">
                  <c:v>41878.364583333336</c:v>
                </c:pt>
                <c:pt idx="21830">
                  <c:v>41878.375</c:v>
                </c:pt>
                <c:pt idx="21831">
                  <c:v>41878.385416666664</c:v>
                </c:pt>
                <c:pt idx="21832">
                  <c:v>41878.395833333336</c:v>
                </c:pt>
                <c:pt idx="21833">
                  <c:v>41878.40625</c:v>
                </c:pt>
                <c:pt idx="21834">
                  <c:v>41878.416666666664</c:v>
                </c:pt>
                <c:pt idx="21835">
                  <c:v>41878.427083333336</c:v>
                </c:pt>
                <c:pt idx="21836">
                  <c:v>41878.4375</c:v>
                </c:pt>
                <c:pt idx="21837">
                  <c:v>41878.447916666664</c:v>
                </c:pt>
                <c:pt idx="21838">
                  <c:v>41878.458333333336</c:v>
                </c:pt>
                <c:pt idx="21839">
                  <c:v>41878.46875</c:v>
                </c:pt>
                <c:pt idx="21840">
                  <c:v>41878.479166666664</c:v>
                </c:pt>
                <c:pt idx="21841">
                  <c:v>41878.489583333336</c:v>
                </c:pt>
                <c:pt idx="21842">
                  <c:v>41878.5</c:v>
                </c:pt>
                <c:pt idx="21843">
                  <c:v>41878.510416666664</c:v>
                </c:pt>
                <c:pt idx="21844">
                  <c:v>41878.520833333336</c:v>
                </c:pt>
                <c:pt idx="21845">
                  <c:v>41878.53125</c:v>
                </c:pt>
                <c:pt idx="21846">
                  <c:v>41878.541666666664</c:v>
                </c:pt>
                <c:pt idx="21847">
                  <c:v>41878.552083333336</c:v>
                </c:pt>
                <c:pt idx="21848">
                  <c:v>41878.5625</c:v>
                </c:pt>
                <c:pt idx="21849">
                  <c:v>41878.572916666664</c:v>
                </c:pt>
                <c:pt idx="21850">
                  <c:v>41878.583333333336</c:v>
                </c:pt>
                <c:pt idx="21851">
                  <c:v>41878.59375</c:v>
                </c:pt>
                <c:pt idx="21852">
                  <c:v>41878.604166666664</c:v>
                </c:pt>
                <c:pt idx="21853">
                  <c:v>41878.614583333336</c:v>
                </c:pt>
                <c:pt idx="21854">
                  <c:v>41878.625</c:v>
                </c:pt>
                <c:pt idx="21855">
                  <c:v>41878.635416666664</c:v>
                </c:pt>
                <c:pt idx="21856">
                  <c:v>41878.645833333336</c:v>
                </c:pt>
                <c:pt idx="21857">
                  <c:v>41878.65625</c:v>
                </c:pt>
                <c:pt idx="21858">
                  <c:v>41878.666666666664</c:v>
                </c:pt>
                <c:pt idx="21859">
                  <c:v>41878.677083333336</c:v>
                </c:pt>
                <c:pt idx="21860">
                  <c:v>41878.6875</c:v>
                </c:pt>
                <c:pt idx="21861">
                  <c:v>41878.697916666664</c:v>
                </c:pt>
                <c:pt idx="21862">
                  <c:v>41878.708333333336</c:v>
                </c:pt>
                <c:pt idx="21863">
                  <c:v>41878.71875</c:v>
                </c:pt>
                <c:pt idx="21864">
                  <c:v>41878.729166666664</c:v>
                </c:pt>
                <c:pt idx="21865">
                  <c:v>41878.739583333336</c:v>
                </c:pt>
                <c:pt idx="21866">
                  <c:v>41878.75</c:v>
                </c:pt>
                <c:pt idx="21867">
                  <c:v>41878.760416666664</c:v>
                </c:pt>
                <c:pt idx="21868">
                  <c:v>41878.770833333336</c:v>
                </c:pt>
                <c:pt idx="21869">
                  <c:v>41878.78125</c:v>
                </c:pt>
                <c:pt idx="21870">
                  <c:v>41878.791666666664</c:v>
                </c:pt>
                <c:pt idx="21871">
                  <c:v>41878.802083333336</c:v>
                </c:pt>
                <c:pt idx="21872">
                  <c:v>41878.8125</c:v>
                </c:pt>
                <c:pt idx="21873">
                  <c:v>41878.822916666664</c:v>
                </c:pt>
                <c:pt idx="21874">
                  <c:v>41878.833333333336</c:v>
                </c:pt>
                <c:pt idx="21875">
                  <c:v>41878.84375</c:v>
                </c:pt>
                <c:pt idx="21876">
                  <c:v>41878.854166666664</c:v>
                </c:pt>
                <c:pt idx="21877">
                  <c:v>41878.864583333336</c:v>
                </c:pt>
                <c:pt idx="21878">
                  <c:v>41878.875</c:v>
                </c:pt>
                <c:pt idx="21879">
                  <c:v>41878.885416666664</c:v>
                </c:pt>
                <c:pt idx="21880">
                  <c:v>41878.895833333336</c:v>
                </c:pt>
                <c:pt idx="21881">
                  <c:v>41878.90625</c:v>
                </c:pt>
                <c:pt idx="21882">
                  <c:v>41878.916666666664</c:v>
                </c:pt>
                <c:pt idx="21883">
                  <c:v>41878.927083333336</c:v>
                </c:pt>
                <c:pt idx="21884">
                  <c:v>41878.9375</c:v>
                </c:pt>
                <c:pt idx="21885">
                  <c:v>41878.947916666664</c:v>
                </c:pt>
                <c:pt idx="21886">
                  <c:v>41878.958333333336</c:v>
                </c:pt>
                <c:pt idx="21887">
                  <c:v>41878.96875</c:v>
                </c:pt>
                <c:pt idx="21888">
                  <c:v>41878.979166666664</c:v>
                </c:pt>
                <c:pt idx="21889">
                  <c:v>41878.989583333336</c:v>
                </c:pt>
                <c:pt idx="21890">
                  <c:v>41879</c:v>
                </c:pt>
                <c:pt idx="21891">
                  <c:v>41879.010416666664</c:v>
                </c:pt>
                <c:pt idx="21892">
                  <c:v>41879.020833333336</c:v>
                </c:pt>
                <c:pt idx="21893">
                  <c:v>41879.03125</c:v>
                </c:pt>
                <c:pt idx="21894">
                  <c:v>41879.041666666664</c:v>
                </c:pt>
                <c:pt idx="21895">
                  <c:v>41879.052083333336</c:v>
                </c:pt>
                <c:pt idx="21896">
                  <c:v>41879.0625</c:v>
                </c:pt>
                <c:pt idx="21897">
                  <c:v>41879.072916666664</c:v>
                </c:pt>
                <c:pt idx="21898">
                  <c:v>41879.083333333336</c:v>
                </c:pt>
                <c:pt idx="21899">
                  <c:v>41879.09375</c:v>
                </c:pt>
                <c:pt idx="21900">
                  <c:v>41879.104166666664</c:v>
                </c:pt>
                <c:pt idx="21901">
                  <c:v>41879.114583333336</c:v>
                </c:pt>
                <c:pt idx="21902">
                  <c:v>41879.125</c:v>
                </c:pt>
                <c:pt idx="21903">
                  <c:v>41879.135416666664</c:v>
                </c:pt>
                <c:pt idx="21904">
                  <c:v>41879.145833333336</c:v>
                </c:pt>
                <c:pt idx="21905">
                  <c:v>41879.15625</c:v>
                </c:pt>
                <c:pt idx="21906">
                  <c:v>41879.166666666664</c:v>
                </c:pt>
                <c:pt idx="21907">
                  <c:v>41879.177083333336</c:v>
                </c:pt>
                <c:pt idx="21908">
                  <c:v>41879.1875</c:v>
                </c:pt>
                <c:pt idx="21909">
                  <c:v>41879.197916666664</c:v>
                </c:pt>
                <c:pt idx="21910">
                  <c:v>41879.208333333336</c:v>
                </c:pt>
                <c:pt idx="21911">
                  <c:v>41879.21875</c:v>
                </c:pt>
                <c:pt idx="21912">
                  <c:v>41879.229166666664</c:v>
                </c:pt>
                <c:pt idx="21913">
                  <c:v>41879.239583333336</c:v>
                </c:pt>
                <c:pt idx="21914">
                  <c:v>41879.25</c:v>
                </c:pt>
                <c:pt idx="21915">
                  <c:v>41879.260416666664</c:v>
                </c:pt>
                <c:pt idx="21916">
                  <c:v>41879.270833333336</c:v>
                </c:pt>
                <c:pt idx="21917">
                  <c:v>41879.28125</c:v>
                </c:pt>
                <c:pt idx="21918">
                  <c:v>41879.291666666664</c:v>
                </c:pt>
                <c:pt idx="21919">
                  <c:v>41879.302083333336</c:v>
                </c:pt>
                <c:pt idx="21920">
                  <c:v>41879.3125</c:v>
                </c:pt>
                <c:pt idx="21921">
                  <c:v>41879.322916666664</c:v>
                </c:pt>
                <c:pt idx="21922">
                  <c:v>41879.333333333336</c:v>
                </c:pt>
                <c:pt idx="21923">
                  <c:v>41879.34375</c:v>
                </c:pt>
                <c:pt idx="21924">
                  <c:v>41879.354166666664</c:v>
                </c:pt>
                <c:pt idx="21925">
                  <c:v>41879.364583333336</c:v>
                </c:pt>
                <c:pt idx="21926">
                  <c:v>41879.375</c:v>
                </c:pt>
                <c:pt idx="21927">
                  <c:v>41879.385416666664</c:v>
                </c:pt>
                <c:pt idx="21928">
                  <c:v>41879.395833333336</c:v>
                </c:pt>
                <c:pt idx="21929">
                  <c:v>41879.40625</c:v>
                </c:pt>
                <c:pt idx="21930">
                  <c:v>41879.416666666664</c:v>
                </c:pt>
                <c:pt idx="21931">
                  <c:v>41879.427083333336</c:v>
                </c:pt>
                <c:pt idx="21932">
                  <c:v>41879.4375</c:v>
                </c:pt>
                <c:pt idx="21933">
                  <c:v>41879.447916666664</c:v>
                </c:pt>
                <c:pt idx="21934">
                  <c:v>41879.458333333336</c:v>
                </c:pt>
                <c:pt idx="21935">
                  <c:v>41879.46875</c:v>
                </c:pt>
                <c:pt idx="21936">
                  <c:v>41879.479166666664</c:v>
                </c:pt>
                <c:pt idx="21937">
                  <c:v>41879.489583333336</c:v>
                </c:pt>
                <c:pt idx="21938">
                  <c:v>41879.5</c:v>
                </c:pt>
                <c:pt idx="21939">
                  <c:v>41879.510416666664</c:v>
                </c:pt>
                <c:pt idx="21940">
                  <c:v>41879.520833333336</c:v>
                </c:pt>
                <c:pt idx="21941">
                  <c:v>41879.53125</c:v>
                </c:pt>
                <c:pt idx="21942">
                  <c:v>41879.541666666664</c:v>
                </c:pt>
                <c:pt idx="21943">
                  <c:v>41879.552083333336</c:v>
                </c:pt>
                <c:pt idx="21944">
                  <c:v>41879.5625</c:v>
                </c:pt>
                <c:pt idx="21945">
                  <c:v>41879.572916666664</c:v>
                </c:pt>
                <c:pt idx="21946">
                  <c:v>41879.583333333336</c:v>
                </c:pt>
                <c:pt idx="21947">
                  <c:v>41879.59375</c:v>
                </c:pt>
                <c:pt idx="21948">
                  <c:v>41879.604166666664</c:v>
                </c:pt>
                <c:pt idx="21949">
                  <c:v>41879.614583333336</c:v>
                </c:pt>
                <c:pt idx="21950">
                  <c:v>41879.625</c:v>
                </c:pt>
                <c:pt idx="21951">
                  <c:v>41879.635416666664</c:v>
                </c:pt>
                <c:pt idx="21952">
                  <c:v>41879.645833333336</c:v>
                </c:pt>
                <c:pt idx="21953">
                  <c:v>41879.65625</c:v>
                </c:pt>
                <c:pt idx="21954">
                  <c:v>41879.666666666664</c:v>
                </c:pt>
                <c:pt idx="21955">
                  <c:v>41879.677083333336</c:v>
                </c:pt>
                <c:pt idx="21956">
                  <c:v>41879.6875</c:v>
                </c:pt>
                <c:pt idx="21957">
                  <c:v>41879.697916666664</c:v>
                </c:pt>
                <c:pt idx="21958">
                  <c:v>41879.708333333336</c:v>
                </c:pt>
                <c:pt idx="21959">
                  <c:v>41879.71875</c:v>
                </c:pt>
                <c:pt idx="21960">
                  <c:v>41879.729166666664</c:v>
                </c:pt>
                <c:pt idx="21961">
                  <c:v>41879.739583333336</c:v>
                </c:pt>
                <c:pt idx="21962">
                  <c:v>41879.75</c:v>
                </c:pt>
                <c:pt idx="21963">
                  <c:v>41879.760416666664</c:v>
                </c:pt>
                <c:pt idx="21964">
                  <c:v>41879.770833333336</c:v>
                </c:pt>
                <c:pt idx="21965">
                  <c:v>41879.78125</c:v>
                </c:pt>
                <c:pt idx="21966">
                  <c:v>41879.791666666664</c:v>
                </c:pt>
                <c:pt idx="21967">
                  <c:v>41879.802083333336</c:v>
                </c:pt>
                <c:pt idx="21968">
                  <c:v>41879.8125</c:v>
                </c:pt>
                <c:pt idx="21969">
                  <c:v>41879.822916666664</c:v>
                </c:pt>
                <c:pt idx="21970">
                  <c:v>41879.833333333336</c:v>
                </c:pt>
                <c:pt idx="21971">
                  <c:v>41879.84375</c:v>
                </c:pt>
                <c:pt idx="21972">
                  <c:v>41879.854166666664</c:v>
                </c:pt>
                <c:pt idx="21973">
                  <c:v>41879.864583333336</c:v>
                </c:pt>
                <c:pt idx="21974">
                  <c:v>41879.875</c:v>
                </c:pt>
                <c:pt idx="21975">
                  <c:v>41879.885416666664</c:v>
                </c:pt>
                <c:pt idx="21976">
                  <c:v>41879.895833333336</c:v>
                </c:pt>
                <c:pt idx="21977">
                  <c:v>41879.90625</c:v>
                </c:pt>
                <c:pt idx="21978">
                  <c:v>41879.916666666664</c:v>
                </c:pt>
                <c:pt idx="21979">
                  <c:v>41879.927083333336</c:v>
                </c:pt>
                <c:pt idx="21980">
                  <c:v>41879.9375</c:v>
                </c:pt>
                <c:pt idx="21981">
                  <c:v>41879.947916666664</c:v>
                </c:pt>
                <c:pt idx="21982">
                  <c:v>41879.958333333336</c:v>
                </c:pt>
                <c:pt idx="21983">
                  <c:v>41879.96875</c:v>
                </c:pt>
                <c:pt idx="21984">
                  <c:v>41879.979166666664</c:v>
                </c:pt>
                <c:pt idx="21985">
                  <c:v>41879.989583333336</c:v>
                </c:pt>
                <c:pt idx="21986">
                  <c:v>41880</c:v>
                </c:pt>
                <c:pt idx="21987">
                  <c:v>41880.010416666664</c:v>
                </c:pt>
                <c:pt idx="21988">
                  <c:v>41880.020833333336</c:v>
                </c:pt>
                <c:pt idx="21989">
                  <c:v>41880.03125</c:v>
                </c:pt>
                <c:pt idx="21990">
                  <c:v>41880.041666666664</c:v>
                </c:pt>
                <c:pt idx="21991">
                  <c:v>41880.052083333336</c:v>
                </c:pt>
                <c:pt idx="21992">
                  <c:v>41880.0625</c:v>
                </c:pt>
                <c:pt idx="21993">
                  <c:v>41880.072916666664</c:v>
                </c:pt>
                <c:pt idx="21994">
                  <c:v>41880.083333333336</c:v>
                </c:pt>
                <c:pt idx="21995">
                  <c:v>41880.09375</c:v>
                </c:pt>
                <c:pt idx="21996">
                  <c:v>41880.104166666664</c:v>
                </c:pt>
                <c:pt idx="21997">
                  <c:v>41880.114583333336</c:v>
                </c:pt>
                <c:pt idx="21998">
                  <c:v>41880.125</c:v>
                </c:pt>
                <c:pt idx="21999">
                  <c:v>41880.135416666664</c:v>
                </c:pt>
                <c:pt idx="22000">
                  <c:v>41880.145833333336</c:v>
                </c:pt>
                <c:pt idx="22001">
                  <c:v>41880.15625</c:v>
                </c:pt>
                <c:pt idx="22002">
                  <c:v>41880.166666666664</c:v>
                </c:pt>
                <c:pt idx="22003">
                  <c:v>41880.177083333336</c:v>
                </c:pt>
                <c:pt idx="22004">
                  <c:v>41880.1875</c:v>
                </c:pt>
                <c:pt idx="22005">
                  <c:v>41880.197916666664</c:v>
                </c:pt>
                <c:pt idx="22006">
                  <c:v>41880.208333333336</c:v>
                </c:pt>
                <c:pt idx="22007">
                  <c:v>41880.21875</c:v>
                </c:pt>
                <c:pt idx="22008">
                  <c:v>41880.229166666664</c:v>
                </c:pt>
                <c:pt idx="22009">
                  <c:v>41880.239583333336</c:v>
                </c:pt>
                <c:pt idx="22010">
                  <c:v>41880.25</c:v>
                </c:pt>
                <c:pt idx="22011">
                  <c:v>41880.260416666664</c:v>
                </c:pt>
                <c:pt idx="22012">
                  <c:v>41880.270833333336</c:v>
                </c:pt>
                <c:pt idx="22013">
                  <c:v>41880.28125</c:v>
                </c:pt>
                <c:pt idx="22014">
                  <c:v>41880.291666666664</c:v>
                </c:pt>
                <c:pt idx="22015">
                  <c:v>41880.302083333336</c:v>
                </c:pt>
                <c:pt idx="22016">
                  <c:v>41880.3125</c:v>
                </c:pt>
                <c:pt idx="22017">
                  <c:v>41880.322916666664</c:v>
                </c:pt>
                <c:pt idx="22018">
                  <c:v>41880.333333333336</c:v>
                </c:pt>
                <c:pt idx="22019">
                  <c:v>41880.34375</c:v>
                </c:pt>
                <c:pt idx="22020">
                  <c:v>41880.354166666664</c:v>
                </c:pt>
                <c:pt idx="22021">
                  <c:v>41880.364583333336</c:v>
                </c:pt>
                <c:pt idx="22022">
                  <c:v>41880.375</c:v>
                </c:pt>
                <c:pt idx="22023">
                  <c:v>41880.385416666664</c:v>
                </c:pt>
                <c:pt idx="22024">
                  <c:v>41880.395833333336</c:v>
                </c:pt>
                <c:pt idx="22025">
                  <c:v>41880.40625</c:v>
                </c:pt>
                <c:pt idx="22026">
                  <c:v>41880.416666666664</c:v>
                </c:pt>
                <c:pt idx="22027">
                  <c:v>41880.427083333336</c:v>
                </c:pt>
                <c:pt idx="22028">
                  <c:v>41880.4375</c:v>
                </c:pt>
                <c:pt idx="22029">
                  <c:v>41880.447916666664</c:v>
                </c:pt>
                <c:pt idx="22030">
                  <c:v>41880.458333333336</c:v>
                </c:pt>
                <c:pt idx="22031">
                  <c:v>41880.46875</c:v>
                </c:pt>
                <c:pt idx="22032">
                  <c:v>41880.479166666664</c:v>
                </c:pt>
                <c:pt idx="22033">
                  <c:v>41880.489583333336</c:v>
                </c:pt>
                <c:pt idx="22034">
                  <c:v>41880.5</c:v>
                </c:pt>
                <c:pt idx="22035">
                  <c:v>41880.510416666664</c:v>
                </c:pt>
                <c:pt idx="22036">
                  <c:v>41880.520833333336</c:v>
                </c:pt>
                <c:pt idx="22037">
                  <c:v>41880.53125</c:v>
                </c:pt>
                <c:pt idx="22038">
                  <c:v>41880.541666666664</c:v>
                </c:pt>
                <c:pt idx="22039">
                  <c:v>41880.552083333336</c:v>
                </c:pt>
                <c:pt idx="22040">
                  <c:v>41880.5625</c:v>
                </c:pt>
                <c:pt idx="22041">
                  <c:v>41880.572916666664</c:v>
                </c:pt>
                <c:pt idx="22042">
                  <c:v>41880.583333333336</c:v>
                </c:pt>
                <c:pt idx="22043">
                  <c:v>41880.59375</c:v>
                </c:pt>
                <c:pt idx="22044">
                  <c:v>41880.604166666664</c:v>
                </c:pt>
                <c:pt idx="22045">
                  <c:v>41880.614583333336</c:v>
                </c:pt>
                <c:pt idx="22046">
                  <c:v>41880.625</c:v>
                </c:pt>
                <c:pt idx="22047">
                  <c:v>41880.635416666664</c:v>
                </c:pt>
                <c:pt idx="22048">
                  <c:v>41880.645833333336</c:v>
                </c:pt>
                <c:pt idx="22049">
                  <c:v>41880.65625</c:v>
                </c:pt>
                <c:pt idx="22050">
                  <c:v>41880.666666666664</c:v>
                </c:pt>
                <c:pt idx="22051">
                  <c:v>41880.677083333336</c:v>
                </c:pt>
                <c:pt idx="22052">
                  <c:v>41880.6875</c:v>
                </c:pt>
                <c:pt idx="22053">
                  <c:v>41880.697916666664</c:v>
                </c:pt>
                <c:pt idx="22054">
                  <c:v>41880.708333333336</c:v>
                </c:pt>
                <c:pt idx="22055">
                  <c:v>41880.71875</c:v>
                </c:pt>
                <c:pt idx="22056">
                  <c:v>41880.729166666664</c:v>
                </c:pt>
                <c:pt idx="22057">
                  <c:v>41880.739583333336</c:v>
                </c:pt>
                <c:pt idx="22058">
                  <c:v>41880.75</c:v>
                </c:pt>
                <c:pt idx="22059">
                  <c:v>41880.760416666664</c:v>
                </c:pt>
                <c:pt idx="22060">
                  <c:v>41880.770833333336</c:v>
                </c:pt>
                <c:pt idx="22061">
                  <c:v>41880.78125</c:v>
                </c:pt>
                <c:pt idx="22062">
                  <c:v>41880.791666666664</c:v>
                </c:pt>
                <c:pt idx="22063">
                  <c:v>41880.802083333336</c:v>
                </c:pt>
                <c:pt idx="22064">
                  <c:v>41880.8125</c:v>
                </c:pt>
                <c:pt idx="22065">
                  <c:v>41880.822916666664</c:v>
                </c:pt>
                <c:pt idx="22066">
                  <c:v>41880.833333333336</c:v>
                </c:pt>
                <c:pt idx="22067">
                  <c:v>41880.84375</c:v>
                </c:pt>
                <c:pt idx="22068">
                  <c:v>41880.854166666664</c:v>
                </c:pt>
                <c:pt idx="22069">
                  <c:v>41880.864583333336</c:v>
                </c:pt>
                <c:pt idx="22070">
                  <c:v>41880.875</c:v>
                </c:pt>
                <c:pt idx="22071">
                  <c:v>41880.885416666664</c:v>
                </c:pt>
                <c:pt idx="22072">
                  <c:v>41880.895833333336</c:v>
                </c:pt>
                <c:pt idx="22073">
                  <c:v>41880.90625</c:v>
                </c:pt>
                <c:pt idx="22074">
                  <c:v>41880.916666666664</c:v>
                </c:pt>
                <c:pt idx="22075">
                  <c:v>41880.927083333336</c:v>
                </c:pt>
                <c:pt idx="22076">
                  <c:v>41880.9375</c:v>
                </c:pt>
                <c:pt idx="22077">
                  <c:v>41880.947916666664</c:v>
                </c:pt>
                <c:pt idx="22078">
                  <c:v>41880.958333333336</c:v>
                </c:pt>
                <c:pt idx="22079">
                  <c:v>41880.96875</c:v>
                </c:pt>
                <c:pt idx="22080">
                  <c:v>41880.979166666664</c:v>
                </c:pt>
                <c:pt idx="22081">
                  <c:v>41880.989583333336</c:v>
                </c:pt>
                <c:pt idx="22082">
                  <c:v>41881</c:v>
                </c:pt>
                <c:pt idx="22083">
                  <c:v>41881.010416666664</c:v>
                </c:pt>
                <c:pt idx="22084">
                  <c:v>41881.020833333336</c:v>
                </c:pt>
                <c:pt idx="22085">
                  <c:v>41881.03125</c:v>
                </c:pt>
                <c:pt idx="22086">
                  <c:v>41881.041666666664</c:v>
                </c:pt>
                <c:pt idx="22087">
                  <c:v>41881.052083333336</c:v>
                </c:pt>
                <c:pt idx="22088">
                  <c:v>41881.0625</c:v>
                </c:pt>
                <c:pt idx="22089">
                  <c:v>41881.072916666664</c:v>
                </c:pt>
                <c:pt idx="22090">
                  <c:v>41881.083333333336</c:v>
                </c:pt>
                <c:pt idx="22091">
                  <c:v>41881.09375</c:v>
                </c:pt>
                <c:pt idx="22092">
                  <c:v>41881.104166666664</c:v>
                </c:pt>
                <c:pt idx="22093">
                  <c:v>41881.114583333336</c:v>
                </c:pt>
                <c:pt idx="22094">
                  <c:v>41881.125</c:v>
                </c:pt>
                <c:pt idx="22095">
                  <c:v>41881.135416666664</c:v>
                </c:pt>
                <c:pt idx="22096">
                  <c:v>41881.145833333336</c:v>
                </c:pt>
                <c:pt idx="22097">
                  <c:v>41881.15625</c:v>
                </c:pt>
                <c:pt idx="22098">
                  <c:v>41881.166666666664</c:v>
                </c:pt>
                <c:pt idx="22099">
                  <c:v>41881.177083333336</c:v>
                </c:pt>
                <c:pt idx="22100">
                  <c:v>41881.1875</c:v>
                </c:pt>
                <c:pt idx="22101">
                  <c:v>41881.197916666664</c:v>
                </c:pt>
                <c:pt idx="22102">
                  <c:v>41881.208333333336</c:v>
                </c:pt>
                <c:pt idx="22103">
                  <c:v>41881.21875</c:v>
                </c:pt>
                <c:pt idx="22104">
                  <c:v>41881.229166666664</c:v>
                </c:pt>
                <c:pt idx="22105">
                  <c:v>41881.239583333336</c:v>
                </c:pt>
                <c:pt idx="22106">
                  <c:v>41881.25</c:v>
                </c:pt>
                <c:pt idx="22107">
                  <c:v>41881.260416666664</c:v>
                </c:pt>
                <c:pt idx="22108">
                  <c:v>41881.270833333336</c:v>
                </c:pt>
                <c:pt idx="22109">
                  <c:v>41881.28125</c:v>
                </c:pt>
                <c:pt idx="22110">
                  <c:v>41881.291666666664</c:v>
                </c:pt>
                <c:pt idx="22111">
                  <c:v>41881.302083333336</c:v>
                </c:pt>
                <c:pt idx="22112">
                  <c:v>41881.3125</c:v>
                </c:pt>
                <c:pt idx="22113">
                  <c:v>41881.322916666664</c:v>
                </c:pt>
                <c:pt idx="22114">
                  <c:v>41881.333333333336</c:v>
                </c:pt>
                <c:pt idx="22115">
                  <c:v>41881.34375</c:v>
                </c:pt>
                <c:pt idx="22116">
                  <c:v>41881.354166666664</c:v>
                </c:pt>
                <c:pt idx="22117">
                  <c:v>41881.364583333336</c:v>
                </c:pt>
                <c:pt idx="22118">
                  <c:v>41881.375</c:v>
                </c:pt>
                <c:pt idx="22119">
                  <c:v>41881.385416666664</c:v>
                </c:pt>
                <c:pt idx="22120">
                  <c:v>41881.395833333336</c:v>
                </c:pt>
                <c:pt idx="22121">
                  <c:v>41881.40625</c:v>
                </c:pt>
                <c:pt idx="22122">
                  <c:v>41881.416666666664</c:v>
                </c:pt>
                <c:pt idx="22123">
                  <c:v>41881.427083333336</c:v>
                </c:pt>
                <c:pt idx="22124">
                  <c:v>41881.4375</c:v>
                </c:pt>
                <c:pt idx="22125">
                  <c:v>41881.447916666664</c:v>
                </c:pt>
                <c:pt idx="22126">
                  <c:v>41881.458333333336</c:v>
                </c:pt>
                <c:pt idx="22127">
                  <c:v>41881.46875</c:v>
                </c:pt>
                <c:pt idx="22128">
                  <c:v>41881.479166666664</c:v>
                </c:pt>
                <c:pt idx="22129">
                  <c:v>41881.489583333336</c:v>
                </c:pt>
                <c:pt idx="22130">
                  <c:v>41881.5</c:v>
                </c:pt>
                <c:pt idx="22131">
                  <c:v>41881.510416666664</c:v>
                </c:pt>
                <c:pt idx="22132">
                  <c:v>41881.520833333336</c:v>
                </c:pt>
                <c:pt idx="22133">
                  <c:v>41881.53125</c:v>
                </c:pt>
                <c:pt idx="22134">
                  <c:v>41881.541666666664</c:v>
                </c:pt>
                <c:pt idx="22135">
                  <c:v>41881.552083333336</c:v>
                </c:pt>
                <c:pt idx="22136">
                  <c:v>41881.5625</c:v>
                </c:pt>
                <c:pt idx="22137">
                  <c:v>41881.572916666664</c:v>
                </c:pt>
                <c:pt idx="22138">
                  <c:v>41881.583333333336</c:v>
                </c:pt>
                <c:pt idx="22139">
                  <c:v>41881.59375</c:v>
                </c:pt>
                <c:pt idx="22140">
                  <c:v>41881.604166666664</c:v>
                </c:pt>
                <c:pt idx="22141">
                  <c:v>41881.614583333336</c:v>
                </c:pt>
                <c:pt idx="22142">
                  <c:v>41881.625</c:v>
                </c:pt>
                <c:pt idx="22143">
                  <c:v>41881.635416666664</c:v>
                </c:pt>
                <c:pt idx="22144">
                  <c:v>41881.645833333336</c:v>
                </c:pt>
                <c:pt idx="22145">
                  <c:v>41881.65625</c:v>
                </c:pt>
                <c:pt idx="22146">
                  <c:v>41881.666666666664</c:v>
                </c:pt>
                <c:pt idx="22147">
                  <c:v>41881.677083333336</c:v>
                </c:pt>
                <c:pt idx="22148">
                  <c:v>41881.6875</c:v>
                </c:pt>
                <c:pt idx="22149">
                  <c:v>41881.697916666664</c:v>
                </c:pt>
                <c:pt idx="22150">
                  <c:v>41881.708333333336</c:v>
                </c:pt>
                <c:pt idx="22151">
                  <c:v>41881.71875</c:v>
                </c:pt>
                <c:pt idx="22152">
                  <c:v>41881.729166666664</c:v>
                </c:pt>
                <c:pt idx="22153">
                  <c:v>41881.739583333336</c:v>
                </c:pt>
                <c:pt idx="22154">
                  <c:v>41881.75</c:v>
                </c:pt>
                <c:pt idx="22155">
                  <c:v>41881.760416666664</c:v>
                </c:pt>
                <c:pt idx="22156">
                  <c:v>41881.770833333336</c:v>
                </c:pt>
                <c:pt idx="22157">
                  <c:v>41881.78125</c:v>
                </c:pt>
                <c:pt idx="22158">
                  <c:v>41881.791666666664</c:v>
                </c:pt>
                <c:pt idx="22159">
                  <c:v>41881.802083333336</c:v>
                </c:pt>
                <c:pt idx="22160">
                  <c:v>41881.8125</c:v>
                </c:pt>
                <c:pt idx="22161">
                  <c:v>41881.822916666664</c:v>
                </c:pt>
                <c:pt idx="22162">
                  <c:v>41881.833333333336</c:v>
                </c:pt>
                <c:pt idx="22163">
                  <c:v>41881.84375</c:v>
                </c:pt>
                <c:pt idx="22164">
                  <c:v>41881.854166666664</c:v>
                </c:pt>
                <c:pt idx="22165">
                  <c:v>41881.864583333336</c:v>
                </c:pt>
                <c:pt idx="22166">
                  <c:v>41881.875</c:v>
                </c:pt>
                <c:pt idx="22167">
                  <c:v>41881.885416666664</c:v>
                </c:pt>
                <c:pt idx="22168">
                  <c:v>41881.895833333336</c:v>
                </c:pt>
                <c:pt idx="22169">
                  <c:v>41881.90625</c:v>
                </c:pt>
                <c:pt idx="22170">
                  <c:v>41881.916666666664</c:v>
                </c:pt>
                <c:pt idx="22171">
                  <c:v>41881.927083333336</c:v>
                </c:pt>
                <c:pt idx="22172">
                  <c:v>41881.9375</c:v>
                </c:pt>
                <c:pt idx="22173">
                  <c:v>41881.947916666664</c:v>
                </c:pt>
                <c:pt idx="22174">
                  <c:v>41881.958333333336</c:v>
                </c:pt>
                <c:pt idx="22175">
                  <c:v>41881.96875</c:v>
                </c:pt>
                <c:pt idx="22176">
                  <c:v>41881.979166666664</c:v>
                </c:pt>
                <c:pt idx="22177">
                  <c:v>41881.989583333336</c:v>
                </c:pt>
                <c:pt idx="22178">
                  <c:v>41882</c:v>
                </c:pt>
                <c:pt idx="22179">
                  <c:v>41882.010416666664</c:v>
                </c:pt>
                <c:pt idx="22180">
                  <c:v>41882.020833333336</c:v>
                </c:pt>
                <c:pt idx="22181">
                  <c:v>41882.03125</c:v>
                </c:pt>
                <c:pt idx="22182">
                  <c:v>41882.041666666664</c:v>
                </c:pt>
                <c:pt idx="22183">
                  <c:v>41882.052083333336</c:v>
                </c:pt>
                <c:pt idx="22184">
                  <c:v>41882.0625</c:v>
                </c:pt>
                <c:pt idx="22185">
                  <c:v>41882.072916666664</c:v>
                </c:pt>
                <c:pt idx="22186">
                  <c:v>41882.083333333336</c:v>
                </c:pt>
                <c:pt idx="22187">
                  <c:v>41882.09375</c:v>
                </c:pt>
                <c:pt idx="22188">
                  <c:v>41882.104166666664</c:v>
                </c:pt>
                <c:pt idx="22189">
                  <c:v>41882.114583333336</c:v>
                </c:pt>
                <c:pt idx="22190">
                  <c:v>41882.125</c:v>
                </c:pt>
                <c:pt idx="22191">
                  <c:v>41882.135416666664</c:v>
                </c:pt>
                <c:pt idx="22192">
                  <c:v>41882.145833333336</c:v>
                </c:pt>
                <c:pt idx="22193">
                  <c:v>41882.15625</c:v>
                </c:pt>
                <c:pt idx="22194">
                  <c:v>41882.166666666664</c:v>
                </c:pt>
                <c:pt idx="22195">
                  <c:v>41882.177083333336</c:v>
                </c:pt>
                <c:pt idx="22196">
                  <c:v>41882.1875</c:v>
                </c:pt>
                <c:pt idx="22197">
                  <c:v>41882.197916666664</c:v>
                </c:pt>
                <c:pt idx="22198">
                  <c:v>41882.208333333336</c:v>
                </c:pt>
                <c:pt idx="22199">
                  <c:v>41882.21875</c:v>
                </c:pt>
                <c:pt idx="22200">
                  <c:v>41882.229166666664</c:v>
                </c:pt>
                <c:pt idx="22201">
                  <c:v>41882.239583333336</c:v>
                </c:pt>
                <c:pt idx="22202">
                  <c:v>41882.25</c:v>
                </c:pt>
                <c:pt idx="22203">
                  <c:v>41882.260416666664</c:v>
                </c:pt>
                <c:pt idx="22204">
                  <c:v>41882.270833333336</c:v>
                </c:pt>
                <c:pt idx="22205">
                  <c:v>41882.28125</c:v>
                </c:pt>
                <c:pt idx="22206">
                  <c:v>41882.291666666664</c:v>
                </c:pt>
                <c:pt idx="22207">
                  <c:v>41882.302083333336</c:v>
                </c:pt>
                <c:pt idx="22208">
                  <c:v>41882.3125</c:v>
                </c:pt>
                <c:pt idx="22209">
                  <c:v>41882.322916666664</c:v>
                </c:pt>
                <c:pt idx="22210">
                  <c:v>41882.333333333336</c:v>
                </c:pt>
                <c:pt idx="22211">
                  <c:v>41882.34375</c:v>
                </c:pt>
                <c:pt idx="22212">
                  <c:v>41882.354166666664</c:v>
                </c:pt>
                <c:pt idx="22213">
                  <c:v>41882.364583333336</c:v>
                </c:pt>
                <c:pt idx="22214">
                  <c:v>41882.375</c:v>
                </c:pt>
                <c:pt idx="22215">
                  <c:v>41882.385416666664</c:v>
                </c:pt>
                <c:pt idx="22216">
                  <c:v>41882.395833333336</c:v>
                </c:pt>
                <c:pt idx="22217">
                  <c:v>41882.40625</c:v>
                </c:pt>
                <c:pt idx="22218">
                  <c:v>41882.416666666664</c:v>
                </c:pt>
                <c:pt idx="22219">
                  <c:v>41882.427083333336</c:v>
                </c:pt>
                <c:pt idx="22220">
                  <c:v>41882.4375</c:v>
                </c:pt>
                <c:pt idx="22221">
                  <c:v>41882.447916666664</c:v>
                </c:pt>
                <c:pt idx="22222">
                  <c:v>41882.458333333336</c:v>
                </c:pt>
                <c:pt idx="22223">
                  <c:v>41882.46875</c:v>
                </c:pt>
                <c:pt idx="22224">
                  <c:v>41882.479166666664</c:v>
                </c:pt>
                <c:pt idx="22225">
                  <c:v>41882.489583333336</c:v>
                </c:pt>
                <c:pt idx="22226">
                  <c:v>41882.5</c:v>
                </c:pt>
                <c:pt idx="22227">
                  <c:v>41882.510416666664</c:v>
                </c:pt>
                <c:pt idx="22228">
                  <c:v>41882.520833333336</c:v>
                </c:pt>
                <c:pt idx="22229">
                  <c:v>41882.53125</c:v>
                </c:pt>
                <c:pt idx="22230">
                  <c:v>41882.541666666664</c:v>
                </c:pt>
                <c:pt idx="22231">
                  <c:v>41882.552083333336</c:v>
                </c:pt>
                <c:pt idx="22232">
                  <c:v>41882.5625</c:v>
                </c:pt>
                <c:pt idx="22233">
                  <c:v>41882.572916666664</c:v>
                </c:pt>
                <c:pt idx="22234">
                  <c:v>41882.583333333336</c:v>
                </c:pt>
                <c:pt idx="22235">
                  <c:v>41882.59375</c:v>
                </c:pt>
                <c:pt idx="22236">
                  <c:v>41882.604166666664</c:v>
                </c:pt>
                <c:pt idx="22237">
                  <c:v>41882.614583333336</c:v>
                </c:pt>
                <c:pt idx="22238">
                  <c:v>41882.625</c:v>
                </c:pt>
                <c:pt idx="22239">
                  <c:v>41882.635416666664</c:v>
                </c:pt>
                <c:pt idx="22240">
                  <c:v>41882.645833333336</c:v>
                </c:pt>
                <c:pt idx="22241">
                  <c:v>41882.65625</c:v>
                </c:pt>
                <c:pt idx="22242">
                  <c:v>41882.666666666664</c:v>
                </c:pt>
                <c:pt idx="22243">
                  <c:v>41882.677083333336</c:v>
                </c:pt>
                <c:pt idx="22244">
                  <c:v>41882.6875</c:v>
                </c:pt>
                <c:pt idx="22245">
                  <c:v>41882.697916666664</c:v>
                </c:pt>
                <c:pt idx="22246">
                  <c:v>41882.708333333336</c:v>
                </c:pt>
                <c:pt idx="22247">
                  <c:v>41882.71875</c:v>
                </c:pt>
                <c:pt idx="22248">
                  <c:v>41882.729166666664</c:v>
                </c:pt>
                <c:pt idx="22249">
                  <c:v>41882.739583333336</c:v>
                </c:pt>
                <c:pt idx="22250">
                  <c:v>41882.75</c:v>
                </c:pt>
                <c:pt idx="22251">
                  <c:v>41882.760416666664</c:v>
                </c:pt>
                <c:pt idx="22252">
                  <c:v>41882.770833333336</c:v>
                </c:pt>
                <c:pt idx="22253">
                  <c:v>41882.78125</c:v>
                </c:pt>
                <c:pt idx="22254">
                  <c:v>41882.791666666664</c:v>
                </c:pt>
                <c:pt idx="22255">
                  <c:v>41882.802083333336</c:v>
                </c:pt>
                <c:pt idx="22256">
                  <c:v>41882.8125</c:v>
                </c:pt>
                <c:pt idx="22257">
                  <c:v>41882.822916666664</c:v>
                </c:pt>
                <c:pt idx="22258">
                  <c:v>41882.833333333336</c:v>
                </c:pt>
                <c:pt idx="22259">
                  <c:v>41882.84375</c:v>
                </c:pt>
                <c:pt idx="22260">
                  <c:v>41882.854166666664</c:v>
                </c:pt>
                <c:pt idx="22261">
                  <c:v>41882.864583333336</c:v>
                </c:pt>
                <c:pt idx="22262">
                  <c:v>41882.875</c:v>
                </c:pt>
                <c:pt idx="22263">
                  <c:v>41882.885416666664</c:v>
                </c:pt>
                <c:pt idx="22264">
                  <c:v>41882.895833333336</c:v>
                </c:pt>
                <c:pt idx="22265">
                  <c:v>41882.90625</c:v>
                </c:pt>
                <c:pt idx="22266">
                  <c:v>41882.916666666664</c:v>
                </c:pt>
                <c:pt idx="22267">
                  <c:v>41882.927083333336</c:v>
                </c:pt>
                <c:pt idx="22268">
                  <c:v>41882.9375</c:v>
                </c:pt>
                <c:pt idx="22269">
                  <c:v>41882.947916666664</c:v>
                </c:pt>
                <c:pt idx="22270">
                  <c:v>41882.958333333336</c:v>
                </c:pt>
                <c:pt idx="22271">
                  <c:v>41882.96875</c:v>
                </c:pt>
                <c:pt idx="22272">
                  <c:v>41882.979166666664</c:v>
                </c:pt>
                <c:pt idx="22273">
                  <c:v>41882.989583333336</c:v>
                </c:pt>
                <c:pt idx="22274">
                  <c:v>41883</c:v>
                </c:pt>
                <c:pt idx="22275">
                  <c:v>41883.010416666664</c:v>
                </c:pt>
                <c:pt idx="22276">
                  <c:v>41883.020833333336</c:v>
                </c:pt>
                <c:pt idx="22277">
                  <c:v>41883.03125</c:v>
                </c:pt>
                <c:pt idx="22278">
                  <c:v>41883.041666666664</c:v>
                </c:pt>
                <c:pt idx="22279">
                  <c:v>41883.052083333336</c:v>
                </c:pt>
                <c:pt idx="22280">
                  <c:v>41883.0625</c:v>
                </c:pt>
                <c:pt idx="22281">
                  <c:v>41883.072916666664</c:v>
                </c:pt>
                <c:pt idx="22282">
                  <c:v>41883.083333333336</c:v>
                </c:pt>
                <c:pt idx="22283">
                  <c:v>41883.09375</c:v>
                </c:pt>
                <c:pt idx="22284">
                  <c:v>41883.104166666664</c:v>
                </c:pt>
                <c:pt idx="22285">
                  <c:v>41883.114583333336</c:v>
                </c:pt>
                <c:pt idx="22286">
                  <c:v>41883.125</c:v>
                </c:pt>
                <c:pt idx="22287">
                  <c:v>41883.135416666664</c:v>
                </c:pt>
                <c:pt idx="22288">
                  <c:v>41883.145833333336</c:v>
                </c:pt>
                <c:pt idx="22289">
                  <c:v>41883.15625</c:v>
                </c:pt>
                <c:pt idx="22290">
                  <c:v>41883.166666666664</c:v>
                </c:pt>
                <c:pt idx="22291">
                  <c:v>41883.177083333336</c:v>
                </c:pt>
                <c:pt idx="22292">
                  <c:v>41883.1875</c:v>
                </c:pt>
                <c:pt idx="22293">
                  <c:v>41883.197916666664</c:v>
                </c:pt>
                <c:pt idx="22294">
                  <c:v>41883.208333333336</c:v>
                </c:pt>
                <c:pt idx="22295">
                  <c:v>41883.21875</c:v>
                </c:pt>
                <c:pt idx="22296">
                  <c:v>41883.229166666664</c:v>
                </c:pt>
                <c:pt idx="22297">
                  <c:v>41883.239583333336</c:v>
                </c:pt>
                <c:pt idx="22298">
                  <c:v>41883.25</c:v>
                </c:pt>
                <c:pt idx="22299">
                  <c:v>41883.260416666664</c:v>
                </c:pt>
                <c:pt idx="22300">
                  <c:v>41883.270833333336</c:v>
                </c:pt>
                <c:pt idx="22301">
                  <c:v>41883.28125</c:v>
                </c:pt>
                <c:pt idx="22302">
                  <c:v>41883.291666666664</c:v>
                </c:pt>
                <c:pt idx="22303">
                  <c:v>41883.302083333336</c:v>
                </c:pt>
                <c:pt idx="22304">
                  <c:v>41883.3125</c:v>
                </c:pt>
                <c:pt idx="22305">
                  <c:v>41883.322916666664</c:v>
                </c:pt>
                <c:pt idx="22306">
                  <c:v>41883.333333333336</c:v>
                </c:pt>
                <c:pt idx="22307">
                  <c:v>41883.34375</c:v>
                </c:pt>
                <c:pt idx="22308">
                  <c:v>41883.354166666664</c:v>
                </c:pt>
                <c:pt idx="22309">
                  <c:v>41883.364583333336</c:v>
                </c:pt>
                <c:pt idx="22310">
                  <c:v>41883.375</c:v>
                </c:pt>
                <c:pt idx="22311">
                  <c:v>41883.385416666664</c:v>
                </c:pt>
                <c:pt idx="22312">
                  <c:v>41883.395833333336</c:v>
                </c:pt>
                <c:pt idx="22313">
                  <c:v>41883.40625</c:v>
                </c:pt>
                <c:pt idx="22314">
                  <c:v>41883.416666666664</c:v>
                </c:pt>
                <c:pt idx="22315">
                  <c:v>41883.427083333336</c:v>
                </c:pt>
                <c:pt idx="22316">
                  <c:v>41883.4375</c:v>
                </c:pt>
                <c:pt idx="22317">
                  <c:v>41883.447916666664</c:v>
                </c:pt>
                <c:pt idx="22318">
                  <c:v>41883.458333333336</c:v>
                </c:pt>
                <c:pt idx="22319">
                  <c:v>41883.46875</c:v>
                </c:pt>
                <c:pt idx="22320">
                  <c:v>41883.479166666664</c:v>
                </c:pt>
                <c:pt idx="22321">
                  <c:v>41883.489583333336</c:v>
                </c:pt>
                <c:pt idx="22322">
                  <c:v>41883.5</c:v>
                </c:pt>
                <c:pt idx="22323">
                  <c:v>41883.510416666664</c:v>
                </c:pt>
                <c:pt idx="22324">
                  <c:v>41883.520833333336</c:v>
                </c:pt>
                <c:pt idx="22325">
                  <c:v>41883.53125</c:v>
                </c:pt>
                <c:pt idx="22326">
                  <c:v>41883.541666666664</c:v>
                </c:pt>
                <c:pt idx="22327">
                  <c:v>41883.552083333336</c:v>
                </c:pt>
                <c:pt idx="22328">
                  <c:v>41883.5625</c:v>
                </c:pt>
                <c:pt idx="22329">
                  <c:v>41883.572916666664</c:v>
                </c:pt>
                <c:pt idx="22330">
                  <c:v>41883.583333333336</c:v>
                </c:pt>
                <c:pt idx="22331">
                  <c:v>41883.59375</c:v>
                </c:pt>
                <c:pt idx="22332">
                  <c:v>41883.604166666664</c:v>
                </c:pt>
                <c:pt idx="22333">
                  <c:v>41883.614583333336</c:v>
                </c:pt>
                <c:pt idx="22334">
                  <c:v>41883.625</c:v>
                </c:pt>
                <c:pt idx="22335">
                  <c:v>41883.635416666664</c:v>
                </c:pt>
                <c:pt idx="22336">
                  <c:v>41883.645833333336</c:v>
                </c:pt>
                <c:pt idx="22337">
                  <c:v>41883.65625</c:v>
                </c:pt>
                <c:pt idx="22338">
                  <c:v>41883.666666666664</c:v>
                </c:pt>
                <c:pt idx="22339">
                  <c:v>41883.677083333336</c:v>
                </c:pt>
                <c:pt idx="22340">
                  <c:v>41883.6875</c:v>
                </c:pt>
                <c:pt idx="22341">
                  <c:v>41883.697916666664</c:v>
                </c:pt>
                <c:pt idx="22342">
                  <c:v>41883.708333333336</c:v>
                </c:pt>
                <c:pt idx="22343">
                  <c:v>41883.71875</c:v>
                </c:pt>
                <c:pt idx="22344">
                  <c:v>41883.729166666664</c:v>
                </c:pt>
                <c:pt idx="22345">
                  <c:v>41883.739583333336</c:v>
                </c:pt>
                <c:pt idx="22346">
                  <c:v>41883.75</c:v>
                </c:pt>
                <c:pt idx="22347">
                  <c:v>41883.760416666664</c:v>
                </c:pt>
                <c:pt idx="22348">
                  <c:v>41883.770833333336</c:v>
                </c:pt>
                <c:pt idx="22349">
                  <c:v>41883.78125</c:v>
                </c:pt>
                <c:pt idx="22350">
                  <c:v>41883.791666666664</c:v>
                </c:pt>
                <c:pt idx="22351">
                  <c:v>41883.802083333336</c:v>
                </c:pt>
                <c:pt idx="22352">
                  <c:v>41883.8125</c:v>
                </c:pt>
                <c:pt idx="22353">
                  <c:v>41883.822916666664</c:v>
                </c:pt>
                <c:pt idx="22354">
                  <c:v>41883.833333333336</c:v>
                </c:pt>
                <c:pt idx="22355">
                  <c:v>41883.84375</c:v>
                </c:pt>
                <c:pt idx="22356">
                  <c:v>41883.854166666664</c:v>
                </c:pt>
                <c:pt idx="22357">
                  <c:v>41883.864583333336</c:v>
                </c:pt>
                <c:pt idx="22358">
                  <c:v>41883.875</c:v>
                </c:pt>
                <c:pt idx="22359">
                  <c:v>41883.885416666664</c:v>
                </c:pt>
                <c:pt idx="22360">
                  <c:v>41883.895833333336</c:v>
                </c:pt>
                <c:pt idx="22361">
                  <c:v>41883.90625</c:v>
                </c:pt>
                <c:pt idx="22362">
                  <c:v>41883.916666666664</c:v>
                </c:pt>
                <c:pt idx="22363">
                  <c:v>41883.927083333336</c:v>
                </c:pt>
                <c:pt idx="22364">
                  <c:v>41883.9375</c:v>
                </c:pt>
                <c:pt idx="22365">
                  <c:v>41883.947916666664</c:v>
                </c:pt>
                <c:pt idx="22366">
                  <c:v>41883.958333333336</c:v>
                </c:pt>
                <c:pt idx="22367">
                  <c:v>41883.96875</c:v>
                </c:pt>
                <c:pt idx="22368">
                  <c:v>41883.979166666664</c:v>
                </c:pt>
                <c:pt idx="22369">
                  <c:v>41883.989583333336</c:v>
                </c:pt>
                <c:pt idx="22370">
                  <c:v>41884</c:v>
                </c:pt>
                <c:pt idx="22371">
                  <c:v>41884.010416666664</c:v>
                </c:pt>
                <c:pt idx="22372">
                  <c:v>41884.020833333336</c:v>
                </c:pt>
                <c:pt idx="22373">
                  <c:v>41884.03125</c:v>
                </c:pt>
                <c:pt idx="22374">
                  <c:v>41884.041666666664</c:v>
                </c:pt>
                <c:pt idx="22375">
                  <c:v>41884.052083333336</c:v>
                </c:pt>
                <c:pt idx="22376">
                  <c:v>41884.0625</c:v>
                </c:pt>
                <c:pt idx="22377">
                  <c:v>41884.072916666664</c:v>
                </c:pt>
                <c:pt idx="22378">
                  <c:v>41884.083333333336</c:v>
                </c:pt>
                <c:pt idx="22379">
                  <c:v>41884.09375</c:v>
                </c:pt>
                <c:pt idx="22380">
                  <c:v>41884.104166666664</c:v>
                </c:pt>
                <c:pt idx="22381">
                  <c:v>41884.114583333336</c:v>
                </c:pt>
                <c:pt idx="22382">
                  <c:v>41884.125</c:v>
                </c:pt>
                <c:pt idx="22383">
                  <c:v>41884.135416666664</c:v>
                </c:pt>
                <c:pt idx="22384">
                  <c:v>41884.145833333336</c:v>
                </c:pt>
                <c:pt idx="22385">
                  <c:v>41884.15625</c:v>
                </c:pt>
                <c:pt idx="22386">
                  <c:v>41884.166666666664</c:v>
                </c:pt>
                <c:pt idx="22387">
                  <c:v>41884.177083333336</c:v>
                </c:pt>
                <c:pt idx="22388">
                  <c:v>41884.1875</c:v>
                </c:pt>
                <c:pt idx="22389">
                  <c:v>41884.197916666664</c:v>
                </c:pt>
                <c:pt idx="22390">
                  <c:v>41884.208333333336</c:v>
                </c:pt>
                <c:pt idx="22391">
                  <c:v>41884.21875</c:v>
                </c:pt>
                <c:pt idx="22392">
                  <c:v>41884.229166666664</c:v>
                </c:pt>
                <c:pt idx="22393">
                  <c:v>41884.239583333336</c:v>
                </c:pt>
                <c:pt idx="22394">
                  <c:v>41884.25</c:v>
                </c:pt>
                <c:pt idx="22395">
                  <c:v>41884.260416666664</c:v>
                </c:pt>
                <c:pt idx="22396">
                  <c:v>41884.270833333336</c:v>
                </c:pt>
                <c:pt idx="22397">
                  <c:v>41884.28125</c:v>
                </c:pt>
                <c:pt idx="22398">
                  <c:v>41884.291666666664</c:v>
                </c:pt>
                <c:pt idx="22399">
                  <c:v>41884.302083333336</c:v>
                </c:pt>
                <c:pt idx="22400">
                  <c:v>41884.3125</c:v>
                </c:pt>
                <c:pt idx="22401">
                  <c:v>41884.322916666664</c:v>
                </c:pt>
                <c:pt idx="22402">
                  <c:v>41884.333333333336</c:v>
                </c:pt>
                <c:pt idx="22403">
                  <c:v>41884.34375</c:v>
                </c:pt>
                <c:pt idx="22404">
                  <c:v>41884.354166666664</c:v>
                </c:pt>
                <c:pt idx="22405">
                  <c:v>41884.364583333336</c:v>
                </c:pt>
                <c:pt idx="22406">
                  <c:v>41884.375</c:v>
                </c:pt>
                <c:pt idx="22407">
                  <c:v>41884.385416666664</c:v>
                </c:pt>
                <c:pt idx="22408">
                  <c:v>41884.395833333336</c:v>
                </c:pt>
                <c:pt idx="22409">
                  <c:v>41884.40625</c:v>
                </c:pt>
                <c:pt idx="22410">
                  <c:v>41884.416666666664</c:v>
                </c:pt>
                <c:pt idx="22411">
                  <c:v>41884.427083333336</c:v>
                </c:pt>
                <c:pt idx="22412">
                  <c:v>41884.4375</c:v>
                </c:pt>
                <c:pt idx="22413">
                  <c:v>41884.447916666664</c:v>
                </c:pt>
                <c:pt idx="22414">
                  <c:v>41884.458333333336</c:v>
                </c:pt>
                <c:pt idx="22415">
                  <c:v>41884.46875</c:v>
                </c:pt>
                <c:pt idx="22416">
                  <c:v>41884.479166666664</c:v>
                </c:pt>
                <c:pt idx="22417">
                  <c:v>41884.489583333336</c:v>
                </c:pt>
                <c:pt idx="22418">
                  <c:v>41884.5</c:v>
                </c:pt>
                <c:pt idx="22419">
                  <c:v>41884.510416666664</c:v>
                </c:pt>
                <c:pt idx="22420">
                  <c:v>41884.520833333336</c:v>
                </c:pt>
                <c:pt idx="22421">
                  <c:v>41884.53125</c:v>
                </c:pt>
                <c:pt idx="22422">
                  <c:v>41884.541666666664</c:v>
                </c:pt>
                <c:pt idx="22423">
                  <c:v>41884.552083333336</c:v>
                </c:pt>
                <c:pt idx="22424">
                  <c:v>41884.5625</c:v>
                </c:pt>
                <c:pt idx="22425">
                  <c:v>41884.572916666664</c:v>
                </c:pt>
                <c:pt idx="22426">
                  <c:v>41884.583333333336</c:v>
                </c:pt>
                <c:pt idx="22427">
                  <c:v>41884.59375</c:v>
                </c:pt>
                <c:pt idx="22428">
                  <c:v>41884.604166666664</c:v>
                </c:pt>
                <c:pt idx="22429">
                  <c:v>41884.614583333336</c:v>
                </c:pt>
                <c:pt idx="22430">
                  <c:v>41884.625</c:v>
                </c:pt>
                <c:pt idx="22431">
                  <c:v>41884.635416666664</c:v>
                </c:pt>
                <c:pt idx="22432">
                  <c:v>41884.645833333336</c:v>
                </c:pt>
                <c:pt idx="22433">
                  <c:v>41884.65625</c:v>
                </c:pt>
                <c:pt idx="22434">
                  <c:v>41884.666666666664</c:v>
                </c:pt>
                <c:pt idx="22435">
                  <c:v>41884.677083333336</c:v>
                </c:pt>
                <c:pt idx="22436">
                  <c:v>41884.6875</c:v>
                </c:pt>
                <c:pt idx="22437">
                  <c:v>41884.697916666664</c:v>
                </c:pt>
                <c:pt idx="22438">
                  <c:v>41884.708333333336</c:v>
                </c:pt>
                <c:pt idx="22439">
                  <c:v>41884.71875</c:v>
                </c:pt>
                <c:pt idx="22440">
                  <c:v>41884.729166666664</c:v>
                </c:pt>
                <c:pt idx="22441">
                  <c:v>41884.739583333336</c:v>
                </c:pt>
                <c:pt idx="22442">
                  <c:v>41884.75</c:v>
                </c:pt>
                <c:pt idx="22443">
                  <c:v>41884.760416666664</c:v>
                </c:pt>
                <c:pt idx="22444">
                  <c:v>41884.770833333336</c:v>
                </c:pt>
                <c:pt idx="22445">
                  <c:v>41884.78125</c:v>
                </c:pt>
                <c:pt idx="22446">
                  <c:v>41884.791666666664</c:v>
                </c:pt>
                <c:pt idx="22447">
                  <c:v>41884.802083333336</c:v>
                </c:pt>
                <c:pt idx="22448">
                  <c:v>41884.8125</c:v>
                </c:pt>
                <c:pt idx="22449">
                  <c:v>41884.822916666664</c:v>
                </c:pt>
                <c:pt idx="22450">
                  <c:v>41884.833333333336</c:v>
                </c:pt>
                <c:pt idx="22451">
                  <c:v>41884.84375</c:v>
                </c:pt>
                <c:pt idx="22452">
                  <c:v>41884.854166666664</c:v>
                </c:pt>
                <c:pt idx="22453">
                  <c:v>41884.864583333336</c:v>
                </c:pt>
                <c:pt idx="22454">
                  <c:v>41884.875</c:v>
                </c:pt>
                <c:pt idx="22455">
                  <c:v>41884.885416666664</c:v>
                </c:pt>
                <c:pt idx="22456">
                  <c:v>41884.895833333336</c:v>
                </c:pt>
                <c:pt idx="22457">
                  <c:v>41884.90625</c:v>
                </c:pt>
                <c:pt idx="22458">
                  <c:v>41884.916666666664</c:v>
                </c:pt>
                <c:pt idx="22459">
                  <c:v>41884.927083333336</c:v>
                </c:pt>
                <c:pt idx="22460">
                  <c:v>41884.9375</c:v>
                </c:pt>
                <c:pt idx="22461">
                  <c:v>41884.947916666664</c:v>
                </c:pt>
                <c:pt idx="22462">
                  <c:v>41884.958333333336</c:v>
                </c:pt>
                <c:pt idx="22463">
                  <c:v>41884.96875</c:v>
                </c:pt>
                <c:pt idx="22464">
                  <c:v>41884.979166666664</c:v>
                </c:pt>
                <c:pt idx="22465">
                  <c:v>41884.989583333336</c:v>
                </c:pt>
                <c:pt idx="22466">
                  <c:v>41885</c:v>
                </c:pt>
                <c:pt idx="22467">
                  <c:v>41885.010416666664</c:v>
                </c:pt>
                <c:pt idx="22468">
                  <c:v>41885.020833333336</c:v>
                </c:pt>
                <c:pt idx="22469">
                  <c:v>41885.03125</c:v>
                </c:pt>
                <c:pt idx="22470">
                  <c:v>41885.041666666664</c:v>
                </c:pt>
                <c:pt idx="22471">
                  <c:v>41885.052083333336</c:v>
                </c:pt>
                <c:pt idx="22472">
                  <c:v>41885.0625</c:v>
                </c:pt>
                <c:pt idx="22473">
                  <c:v>41885.072916666664</c:v>
                </c:pt>
                <c:pt idx="22474">
                  <c:v>41885.083333333336</c:v>
                </c:pt>
                <c:pt idx="22475">
                  <c:v>41885.09375</c:v>
                </c:pt>
                <c:pt idx="22476">
                  <c:v>41885.104166666664</c:v>
                </c:pt>
                <c:pt idx="22477">
                  <c:v>41885.114583333336</c:v>
                </c:pt>
                <c:pt idx="22478">
                  <c:v>41885.125</c:v>
                </c:pt>
                <c:pt idx="22479">
                  <c:v>41885.135416666664</c:v>
                </c:pt>
                <c:pt idx="22480">
                  <c:v>41885.145833333336</c:v>
                </c:pt>
                <c:pt idx="22481">
                  <c:v>41885.15625</c:v>
                </c:pt>
                <c:pt idx="22482">
                  <c:v>41885.166666666664</c:v>
                </c:pt>
                <c:pt idx="22483">
                  <c:v>41885.177083333336</c:v>
                </c:pt>
                <c:pt idx="22484">
                  <c:v>41885.1875</c:v>
                </c:pt>
                <c:pt idx="22485">
                  <c:v>41885.197916666664</c:v>
                </c:pt>
                <c:pt idx="22486">
                  <c:v>41885.208333333336</c:v>
                </c:pt>
                <c:pt idx="22487">
                  <c:v>41885.21875</c:v>
                </c:pt>
                <c:pt idx="22488">
                  <c:v>41885.229166666664</c:v>
                </c:pt>
                <c:pt idx="22489">
                  <c:v>41885.239583333336</c:v>
                </c:pt>
                <c:pt idx="22490">
                  <c:v>41885.25</c:v>
                </c:pt>
                <c:pt idx="22491">
                  <c:v>41885.260416666664</c:v>
                </c:pt>
                <c:pt idx="22492">
                  <c:v>41885.270833333336</c:v>
                </c:pt>
                <c:pt idx="22493">
                  <c:v>41885.28125</c:v>
                </c:pt>
                <c:pt idx="22494">
                  <c:v>41885.291666666664</c:v>
                </c:pt>
                <c:pt idx="22495">
                  <c:v>41885.302083333336</c:v>
                </c:pt>
                <c:pt idx="22496">
                  <c:v>41885.3125</c:v>
                </c:pt>
                <c:pt idx="22497">
                  <c:v>41885.322916666664</c:v>
                </c:pt>
                <c:pt idx="22498">
                  <c:v>41885.333333333336</c:v>
                </c:pt>
                <c:pt idx="22499">
                  <c:v>41885.34375</c:v>
                </c:pt>
                <c:pt idx="22500">
                  <c:v>41885.354166666664</c:v>
                </c:pt>
                <c:pt idx="22501">
                  <c:v>41885.364583333336</c:v>
                </c:pt>
                <c:pt idx="22502">
                  <c:v>41885.375</c:v>
                </c:pt>
                <c:pt idx="22503">
                  <c:v>41885.385416666664</c:v>
                </c:pt>
                <c:pt idx="22504">
                  <c:v>41885.395833333336</c:v>
                </c:pt>
                <c:pt idx="22505">
                  <c:v>41885.40625</c:v>
                </c:pt>
                <c:pt idx="22506">
                  <c:v>41885.416666666664</c:v>
                </c:pt>
                <c:pt idx="22507">
                  <c:v>41885.427083333336</c:v>
                </c:pt>
                <c:pt idx="22508">
                  <c:v>41885.4375</c:v>
                </c:pt>
                <c:pt idx="22509">
                  <c:v>41885.447916666664</c:v>
                </c:pt>
                <c:pt idx="22510">
                  <c:v>41885.458333333336</c:v>
                </c:pt>
                <c:pt idx="22511">
                  <c:v>41885.46875</c:v>
                </c:pt>
                <c:pt idx="22512">
                  <c:v>41885.479166666664</c:v>
                </c:pt>
                <c:pt idx="22513">
                  <c:v>41885.489583333336</c:v>
                </c:pt>
                <c:pt idx="22514">
                  <c:v>41885.5</c:v>
                </c:pt>
                <c:pt idx="22515">
                  <c:v>41885.510416666664</c:v>
                </c:pt>
                <c:pt idx="22516">
                  <c:v>41885.520833333336</c:v>
                </c:pt>
                <c:pt idx="22517">
                  <c:v>41885.53125</c:v>
                </c:pt>
                <c:pt idx="22518">
                  <c:v>41885.541666666664</c:v>
                </c:pt>
                <c:pt idx="22519">
                  <c:v>41885.552083333336</c:v>
                </c:pt>
                <c:pt idx="22520">
                  <c:v>41885.5625</c:v>
                </c:pt>
                <c:pt idx="22521">
                  <c:v>41885.572916666664</c:v>
                </c:pt>
                <c:pt idx="22522">
                  <c:v>41885.583333333336</c:v>
                </c:pt>
                <c:pt idx="22523">
                  <c:v>41885.59375</c:v>
                </c:pt>
                <c:pt idx="22524">
                  <c:v>41885.604166666664</c:v>
                </c:pt>
                <c:pt idx="22525">
                  <c:v>41885.614583333336</c:v>
                </c:pt>
                <c:pt idx="22526">
                  <c:v>41885.625</c:v>
                </c:pt>
                <c:pt idx="22527">
                  <c:v>41885.635416666664</c:v>
                </c:pt>
                <c:pt idx="22528">
                  <c:v>41885.645833333336</c:v>
                </c:pt>
                <c:pt idx="22529">
                  <c:v>41885.65625</c:v>
                </c:pt>
                <c:pt idx="22530">
                  <c:v>41885.666666666664</c:v>
                </c:pt>
                <c:pt idx="22531">
                  <c:v>41885.677083333336</c:v>
                </c:pt>
                <c:pt idx="22532">
                  <c:v>41885.6875</c:v>
                </c:pt>
                <c:pt idx="22533">
                  <c:v>41885.697916666664</c:v>
                </c:pt>
                <c:pt idx="22534">
                  <c:v>41885.708333333336</c:v>
                </c:pt>
                <c:pt idx="22535">
                  <c:v>41885.71875</c:v>
                </c:pt>
                <c:pt idx="22536">
                  <c:v>41885.729166666664</c:v>
                </c:pt>
                <c:pt idx="22537">
                  <c:v>41885.739583333336</c:v>
                </c:pt>
                <c:pt idx="22538">
                  <c:v>41885.75</c:v>
                </c:pt>
                <c:pt idx="22539">
                  <c:v>41885.760416666664</c:v>
                </c:pt>
                <c:pt idx="22540">
                  <c:v>41885.770833333336</c:v>
                </c:pt>
                <c:pt idx="22541">
                  <c:v>41885.78125</c:v>
                </c:pt>
                <c:pt idx="22542">
                  <c:v>41885.791666666664</c:v>
                </c:pt>
                <c:pt idx="22543">
                  <c:v>41885.802083333336</c:v>
                </c:pt>
                <c:pt idx="22544">
                  <c:v>41885.8125</c:v>
                </c:pt>
                <c:pt idx="22545">
                  <c:v>41885.822916666664</c:v>
                </c:pt>
                <c:pt idx="22546">
                  <c:v>41885.833333333336</c:v>
                </c:pt>
                <c:pt idx="22547">
                  <c:v>41885.84375</c:v>
                </c:pt>
                <c:pt idx="22548">
                  <c:v>41885.854166666664</c:v>
                </c:pt>
                <c:pt idx="22549">
                  <c:v>41885.864583333336</c:v>
                </c:pt>
                <c:pt idx="22550">
                  <c:v>41885.875</c:v>
                </c:pt>
                <c:pt idx="22551">
                  <c:v>41885.885416666664</c:v>
                </c:pt>
                <c:pt idx="22552">
                  <c:v>41885.895833333336</c:v>
                </c:pt>
                <c:pt idx="22553">
                  <c:v>41885.90625</c:v>
                </c:pt>
                <c:pt idx="22554">
                  <c:v>41885.916666666664</c:v>
                </c:pt>
                <c:pt idx="22555">
                  <c:v>41885.927083333336</c:v>
                </c:pt>
                <c:pt idx="22556">
                  <c:v>41885.9375</c:v>
                </c:pt>
                <c:pt idx="22557">
                  <c:v>41885.947916666664</c:v>
                </c:pt>
                <c:pt idx="22558">
                  <c:v>41885.958333333336</c:v>
                </c:pt>
                <c:pt idx="22559">
                  <c:v>41885.96875</c:v>
                </c:pt>
                <c:pt idx="22560">
                  <c:v>41885.979166666664</c:v>
                </c:pt>
                <c:pt idx="22561">
                  <c:v>41885.989583333336</c:v>
                </c:pt>
                <c:pt idx="22562">
                  <c:v>41886</c:v>
                </c:pt>
                <c:pt idx="22563">
                  <c:v>41886.010416666664</c:v>
                </c:pt>
                <c:pt idx="22564">
                  <c:v>41886.020833333336</c:v>
                </c:pt>
                <c:pt idx="22565">
                  <c:v>41886.03125</c:v>
                </c:pt>
                <c:pt idx="22566">
                  <c:v>41886.041666666664</c:v>
                </c:pt>
                <c:pt idx="22567">
                  <c:v>41886.052083333336</c:v>
                </c:pt>
                <c:pt idx="22568">
                  <c:v>41886.0625</c:v>
                </c:pt>
                <c:pt idx="22569">
                  <c:v>41886.072916666664</c:v>
                </c:pt>
                <c:pt idx="22570">
                  <c:v>41886.083333333336</c:v>
                </c:pt>
                <c:pt idx="22571">
                  <c:v>41886.09375</c:v>
                </c:pt>
                <c:pt idx="22572">
                  <c:v>41886.104166666664</c:v>
                </c:pt>
                <c:pt idx="22573">
                  <c:v>41886.114583333336</c:v>
                </c:pt>
                <c:pt idx="22574">
                  <c:v>41886.125</c:v>
                </c:pt>
                <c:pt idx="22575">
                  <c:v>41886.135416666664</c:v>
                </c:pt>
                <c:pt idx="22576">
                  <c:v>41886.145833333336</c:v>
                </c:pt>
                <c:pt idx="22577">
                  <c:v>41886.15625</c:v>
                </c:pt>
                <c:pt idx="22578">
                  <c:v>41886.166666666664</c:v>
                </c:pt>
                <c:pt idx="22579">
                  <c:v>41886.177083333336</c:v>
                </c:pt>
                <c:pt idx="22580">
                  <c:v>41886.1875</c:v>
                </c:pt>
                <c:pt idx="22581">
                  <c:v>41886.197916666664</c:v>
                </c:pt>
                <c:pt idx="22582">
                  <c:v>41886.208333333336</c:v>
                </c:pt>
                <c:pt idx="22583">
                  <c:v>41886.21875</c:v>
                </c:pt>
                <c:pt idx="22584">
                  <c:v>41886.229166666664</c:v>
                </c:pt>
                <c:pt idx="22585">
                  <c:v>41886.239583333336</c:v>
                </c:pt>
                <c:pt idx="22586">
                  <c:v>41886.25</c:v>
                </c:pt>
                <c:pt idx="22587">
                  <c:v>41886.260416666664</c:v>
                </c:pt>
                <c:pt idx="22588">
                  <c:v>41886.270833333336</c:v>
                </c:pt>
                <c:pt idx="22589">
                  <c:v>41886.28125</c:v>
                </c:pt>
                <c:pt idx="22590">
                  <c:v>41886.291666666664</c:v>
                </c:pt>
                <c:pt idx="22591">
                  <c:v>41886.302083333336</c:v>
                </c:pt>
                <c:pt idx="22592">
                  <c:v>41886.3125</c:v>
                </c:pt>
                <c:pt idx="22593">
                  <c:v>41886.322916666664</c:v>
                </c:pt>
                <c:pt idx="22594">
                  <c:v>41886.333333333336</c:v>
                </c:pt>
                <c:pt idx="22595">
                  <c:v>41886.34375</c:v>
                </c:pt>
                <c:pt idx="22596">
                  <c:v>41886.354166666664</c:v>
                </c:pt>
                <c:pt idx="22597">
                  <c:v>41886.364583333336</c:v>
                </c:pt>
                <c:pt idx="22598">
                  <c:v>41886.375</c:v>
                </c:pt>
                <c:pt idx="22599">
                  <c:v>41886.385416666664</c:v>
                </c:pt>
                <c:pt idx="22600">
                  <c:v>41886.395833333336</c:v>
                </c:pt>
                <c:pt idx="22601">
                  <c:v>41886.40625</c:v>
                </c:pt>
                <c:pt idx="22602">
                  <c:v>41886.416666666664</c:v>
                </c:pt>
                <c:pt idx="22603">
                  <c:v>41886.427083333336</c:v>
                </c:pt>
                <c:pt idx="22604">
                  <c:v>41886.4375</c:v>
                </c:pt>
                <c:pt idx="22605">
                  <c:v>41886.447916666664</c:v>
                </c:pt>
                <c:pt idx="22606">
                  <c:v>41886.458333333336</c:v>
                </c:pt>
                <c:pt idx="22607">
                  <c:v>41886.46875</c:v>
                </c:pt>
                <c:pt idx="22608">
                  <c:v>41886.479166666664</c:v>
                </c:pt>
                <c:pt idx="22609">
                  <c:v>41886.489583333336</c:v>
                </c:pt>
                <c:pt idx="22610">
                  <c:v>41886.5</c:v>
                </c:pt>
                <c:pt idx="22611">
                  <c:v>41886.510416666664</c:v>
                </c:pt>
                <c:pt idx="22612">
                  <c:v>41886.520833333336</c:v>
                </c:pt>
                <c:pt idx="22613">
                  <c:v>41886.53125</c:v>
                </c:pt>
                <c:pt idx="22614">
                  <c:v>41886.541666666664</c:v>
                </c:pt>
                <c:pt idx="22615">
                  <c:v>41886.552083333336</c:v>
                </c:pt>
                <c:pt idx="22616">
                  <c:v>41886.5625</c:v>
                </c:pt>
                <c:pt idx="22617">
                  <c:v>41886.572916666664</c:v>
                </c:pt>
                <c:pt idx="22618">
                  <c:v>41886.583333333336</c:v>
                </c:pt>
                <c:pt idx="22619">
                  <c:v>41886.59375</c:v>
                </c:pt>
                <c:pt idx="22620">
                  <c:v>41886.604166666664</c:v>
                </c:pt>
                <c:pt idx="22621">
                  <c:v>41886.614583333336</c:v>
                </c:pt>
                <c:pt idx="22622">
                  <c:v>41886.625</c:v>
                </c:pt>
                <c:pt idx="22623">
                  <c:v>41886.635416666664</c:v>
                </c:pt>
                <c:pt idx="22624">
                  <c:v>41886.645833333336</c:v>
                </c:pt>
                <c:pt idx="22625">
                  <c:v>41886.65625</c:v>
                </c:pt>
                <c:pt idx="22626">
                  <c:v>41886.666666666664</c:v>
                </c:pt>
                <c:pt idx="22627">
                  <c:v>41886.677083333336</c:v>
                </c:pt>
                <c:pt idx="22628">
                  <c:v>41886.6875</c:v>
                </c:pt>
                <c:pt idx="22629">
                  <c:v>41886.697916666664</c:v>
                </c:pt>
                <c:pt idx="22630">
                  <c:v>41886.708333333336</c:v>
                </c:pt>
                <c:pt idx="22631">
                  <c:v>41886.71875</c:v>
                </c:pt>
                <c:pt idx="22632">
                  <c:v>41886.729166666664</c:v>
                </c:pt>
                <c:pt idx="22633">
                  <c:v>41886.739583333336</c:v>
                </c:pt>
                <c:pt idx="22634">
                  <c:v>41886.75</c:v>
                </c:pt>
                <c:pt idx="22635">
                  <c:v>41886.760416666664</c:v>
                </c:pt>
                <c:pt idx="22636">
                  <c:v>41886.770833333336</c:v>
                </c:pt>
                <c:pt idx="22637">
                  <c:v>41886.78125</c:v>
                </c:pt>
                <c:pt idx="22638">
                  <c:v>41886.791666666664</c:v>
                </c:pt>
                <c:pt idx="22639">
                  <c:v>41886.802083333336</c:v>
                </c:pt>
                <c:pt idx="22640">
                  <c:v>41886.8125</c:v>
                </c:pt>
                <c:pt idx="22641">
                  <c:v>41886.822916666664</c:v>
                </c:pt>
                <c:pt idx="22642">
                  <c:v>41886.833333333336</c:v>
                </c:pt>
                <c:pt idx="22643">
                  <c:v>41886.84375</c:v>
                </c:pt>
                <c:pt idx="22644">
                  <c:v>41886.854166666664</c:v>
                </c:pt>
                <c:pt idx="22645">
                  <c:v>41886.864583333336</c:v>
                </c:pt>
                <c:pt idx="22646">
                  <c:v>41886.875</c:v>
                </c:pt>
                <c:pt idx="22647">
                  <c:v>41886.885416666664</c:v>
                </c:pt>
                <c:pt idx="22648">
                  <c:v>41886.895833333336</c:v>
                </c:pt>
                <c:pt idx="22649">
                  <c:v>41886.90625</c:v>
                </c:pt>
                <c:pt idx="22650">
                  <c:v>41886.916666666664</c:v>
                </c:pt>
                <c:pt idx="22651">
                  <c:v>41886.927083333336</c:v>
                </c:pt>
                <c:pt idx="22652">
                  <c:v>41886.9375</c:v>
                </c:pt>
                <c:pt idx="22653">
                  <c:v>41886.947916666664</c:v>
                </c:pt>
                <c:pt idx="22654">
                  <c:v>41886.958333333336</c:v>
                </c:pt>
                <c:pt idx="22655">
                  <c:v>41886.96875</c:v>
                </c:pt>
                <c:pt idx="22656">
                  <c:v>41886.979166666664</c:v>
                </c:pt>
                <c:pt idx="22657">
                  <c:v>41886.989583333336</c:v>
                </c:pt>
                <c:pt idx="22658">
                  <c:v>41887</c:v>
                </c:pt>
                <c:pt idx="22659">
                  <c:v>41887.010416666664</c:v>
                </c:pt>
                <c:pt idx="22660">
                  <c:v>41887.020833333336</c:v>
                </c:pt>
                <c:pt idx="22661">
                  <c:v>41887.03125</c:v>
                </c:pt>
                <c:pt idx="22662">
                  <c:v>41887.041666666664</c:v>
                </c:pt>
                <c:pt idx="22663">
                  <c:v>41887.052083333336</c:v>
                </c:pt>
                <c:pt idx="22664">
                  <c:v>41887.0625</c:v>
                </c:pt>
                <c:pt idx="22665">
                  <c:v>41887.072916666664</c:v>
                </c:pt>
                <c:pt idx="22666">
                  <c:v>41887.083333333336</c:v>
                </c:pt>
                <c:pt idx="22667">
                  <c:v>41887.09375</c:v>
                </c:pt>
                <c:pt idx="22668">
                  <c:v>41887.104166666664</c:v>
                </c:pt>
                <c:pt idx="22669">
                  <c:v>41887.114583333336</c:v>
                </c:pt>
                <c:pt idx="22670">
                  <c:v>41887.125</c:v>
                </c:pt>
                <c:pt idx="22671">
                  <c:v>41887.135416666664</c:v>
                </c:pt>
                <c:pt idx="22672">
                  <c:v>41887.145833333336</c:v>
                </c:pt>
                <c:pt idx="22673">
                  <c:v>41887.15625</c:v>
                </c:pt>
                <c:pt idx="22674">
                  <c:v>41887.166666666664</c:v>
                </c:pt>
                <c:pt idx="22675">
                  <c:v>41887.177083333336</c:v>
                </c:pt>
                <c:pt idx="22676">
                  <c:v>41887.1875</c:v>
                </c:pt>
                <c:pt idx="22677">
                  <c:v>41887.197916666664</c:v>
                </c:pt>
                <c:pt idx="22678">
                  <c:v>41887.208333333336</c:v>
                </c:pt>
                <c:pt idx="22679">
                  <c:v>41887.21875</c:v>
                </c:pt>
                <c:pt idx="22680">
                  <c:v>41887.229166666664</c:v>
                </c:pt>
                <c:pt idx="22681">
                  <c:v>41887.239583333336</c:v>
                </c:pt>
                <c:pt idx="22682">
                  <c:v>41887.25</c:v>
                </c:pt>
                <c:pt idx="22683">
                  <c:v>41887.260416666664</c:v>
                </c:pt>
                <c:pt idx="22684">
                  <c:v>41887.270833333336</c:v>
                </c:pt>
                <c:pt idx="22685">
                  <c:v>41887.28125</c:v>
                </c:pt>
                <c:pt idx="22686">
                  <c:v>41887.291666666664</c:v>
                </c:pt>
                <c:pt idx="22687">
                  <c:v>41887.302083333336</c:v>
                </c:pt>
                <c:pt idx="22688">
                  <c:v>41887.3125</c:v>
                </c:pt>
                <c:pt idx="22689">
                  <c:v>41887.322916666664</c:v>
                </c:pt>
                <c:pt idx="22690">
                  <c:v>41887.333333333336</c:v>
                </c:pt>
                <c:pt idx="22691">
                  <c:v>41887.34375</c:v>
                </c:pt>
                <c:pt idx="22692">
                  <c:v>41887.354166666664</c:v>
                </c:pt>
                <c:pt idx="22693">
                  <c:v>41887.364583333336</c:v>
                </c:pt>
                <c:pt idx="22694">
                  <c:v>41887.375</c:v>
                </c:pt>
                <c:pt idx="22695">
                  <c:v>41887.385416666664</c:v>
                </c:pt>
                <c:pt idx="22696">
                  <c:v>41887.395833333336</c:v>
                </c:pt>
                <c:pt idx="22697">
                  <c:v>41887.40625</c:v>
                </c:pt>
                <c:pt idx="22698">
                  <c:v>41887.416666666664</c:v>
                </c:pt>
                <c:pt idx="22699">
                  <c:v>41887.427083333336</c:v>
                </c:pt>
                <c:pt idx="22700">
                  <c:v>41887.4375</c:v>
                </c:pt>
                <c:pt idx="22701">
                  <c:v>41887.447916666664</c:v>
                </c:pt>
                <c:pt idx="22702">
                  <c:v>41887.458333333336</c:v>
                </c:pt>
                <c:pt idx="22703">
                  <c:v>41887.46875</c:v>
                </c:pt>
                <c:pt idx="22704">
                  <c:v>41887.479166666664</c:v>
                </c:pt>
                <c:pt idx="22705">
                  <c:v>41887.489583333336</c:v>
                </c:pt>
                <c:pt idx="22706">
                  <c:v>41887.5</c:v>
                </c:pt>
                <c:pt idx="22707">
                  <c:v>41887.510416666664</c:v>
                </c:pt>
                <c:pt idx="22708">
                  <c:v>41887.520833333336</c:v>
                </c:pt>
                <c:pt idx="22709">
                  <c:v>41887.53125</c:v>
                </c:pt>
                <c:pt idx="22710">
                  <c:v>41887.541666666664</c:v>
                </c:pt>
                <c:pt idx="22711">
                  <c:v>41887.552083333336</c:v>
                </c:pt>
                <c:pt idx="22712">
                  <c:v>41887.5625</c:v>
                </c:pt>
                <c:pt idx="22713">
                  <c:v>41887.572916666664</c:v>
                </c:pt>
                <c:pt idx="22714">
                  <c:v>41887.583333333336</c:v>
                </c:pt>
                <c:pt idx="22715">
                  <c:v>41887.59375</c:v>
                </c:pt>
                <c:pt idx="22716">
                  <c:v>41887.604166666664</c:v>
                </c:pt>
                <c:pt idx="22717">
                  <c:v>41887.614583333336</c:v>
                </c:pt>
                <c:pt idx="22718">
                  <c:v>41887.625</c:v>
                </c:pt>
                <c:pt idx="22719">
                  <c:v>41887.635416666664</c:v>
                </c:pt>
                <c:pt idx="22720">
                  <c:v>41887.645833333336</c:v>
                </c:pt>
                <c:pt idx="22721">
                  <c:v>41887.65625</c:v>
                </c:pt>
                <c:pt idx="22722">
                  <c:v>41887.666666666664</c:v>
                </c:pt>
                <c:pt idx="22723">
                  <c:v>41887.677083333336</c:v>
                </c:pt>
                <c:pt idx="22724">
                  <c:v>41887.6875</c:v>
                </c:pt>
                <c:pt idx="22725">
                  <c:v>41887.697916666664</c:v>
                </c:pt>
                <c:pt idx="22726">
                  <c:v>41887.708333333336</c:v>
                </c:pt>
                <c:pt idx="22727">
                  <c:v>41887.71875</c:v>
                </c:pt>
                <c:pt idx="22728">
                  <c:v>41887.729166666664</c:v>
                </c:pt>
                <c:pt idx="22729">
                  <c:v>41887.739583333336</c:v>
                </c:pt>
                <c:pt idx="22730">
                  <c:v>41887.75</c:v>
                </c:pt>
                <c:pt idx="22731">
                  <c:v>41887.760416666664</c:v>
                </c:pt>
                <c:pt idx="22732">
                  <c:v>41887.770833333336</c:v>
                </c:pt>
                <c:pt idx="22733">
                  <c:v>41887.78125</c:v>
                </c:pt>
                <c:pt idx="22734">
                  <c:v>41887.791666666664</c:v>
                </c:pt>
                <c:pt idx="22735">
                  <c:v>41887.802083333336</c:v>
                </c:pt>
                <c:pt idx="22736">
                  <c:v>41887.8125</c:v>
                </c:pt>
                <c:pt idx="22737">
                  <c:v>41887.822916666664</c:v>
                </c:pt>
                <c:pt idx="22738">
                  <c:v>41887.833333333336</c:v>
                </c:pt>
                <c:pt idx="22739">
                  <c:v>41887.84375</c:v>
                </c:pt>
                <c:pt idx="22740">
                  <c:v>41887.854166666664</c:v>
                </c:pt>
                <c:pt idx="22741">
                  <c:v>41887.864583333336</c:v>
                </c:pt>
                <c:pt idx="22742">
                  <c:v>41887.875</c:v>
                </c:pt>
                <c:pt idx="22743">
                  <c:v>41887.885416666664</c:v>
                </c:pt>
                <c:pt idx="22744">
                  <c:v>41887.895833333336</c:v>
                </c:pt>
                <c:pt idx="22745">
                  <c:v>41887.90625</c:v>
                </c:pt>
                <c:pt idx="22746">
                  <c:v>41887.916666666664</c:v>
                </c:pt>
                <c:pt idx="22747">
                  <c:v>41887.927083333336</c:v>
                </c:pt>
                <c:pt idx="22748">
                  <c:v>41887.9375</c:v>
                </c:pt>
                <c:pt idx="22749">
                  <c:v>41887.947916666664</c:v>
                </c:pt>
                <c:pt idx="22750">
                  <c:v>41887.958333333336</c:v>
                </c:pt>
                <c:pt idx="22751">
                  <c:v>41887.96875</c:v>
                </c:pt>
                <c:pt idx="22752">
                  <c:v>41887.979166666664</c:v>
                </c:pt>
                <c:pt idx="22753">
                  <c:v>41887.989583333336</c:v>
                </c:pt>
                <c:pt idx="22754">
                  <c:v>41888</c:v>
                </c:pt>
                <c:pt idx="22755">
                  <c:v>41888.010416666664</c:v>
                </c:pt>
                <c:pt idx="22756">
                  <c:v>41888.020833333336</c:v>
                </c:pt>
                <c:pt idx="22757">
                  <c:v>41888.03125</c:v>
                </c:pt>
                <c:pt idx="22758">
                  <c:v>41888.041666666664</c:v>
                </c:pt>
                <c:pt idx="22759">
                  <c:v>41888.052083333336</c:v>
                </c:pt>
                <c:pt idx="22760">
                  <c:v>41888.0625</c:v>
                </c:pt>
                <c:pt idx="22761">
                  <c:v>41888.072916666664</c:v>
                </c:pt>
                <c:pt idx="22762">
                  <c:v>41888.083333333336</c:v>
                </c:pt>
                <c:pt idx="22763">
                  <c:v>41888.09375</c:v>
                </c:pt>
                <c:pt idx="22764">
                  <c:v>41888.104166666664</c:v>
                </c:pt>
                <c:pt idx="22765">
                  <c:v>41888.114583333336</c:v>
                </c:pt>
                <c:pt idx="22766">
                  <c:v>41888.125</c:v>
                </c:pt>
                <c:pt idx="22767">
                  <c:v>41888.135416666664</c:v>
                </c:pt>
                <c:pt idx="22768">
                  <c:v>41888.145833333336</c:v>
                </c:pt>
                <c:pt idx="22769">
                  <c:v>41888.15625</c:v>
                </c:pt>
                <c:pt idx="22770">
                  <c:v>41888.166666666664</c:v>
                </c:pt>
                <c:pt idx="22771">
                  <c:v>41888.177083333336</c:v>
                </c:pt>
                <c:pt idx="22772">
                  <c:v>41888.1875</c:v>
                </c:pt>
                <c:pt idx="22773">
                  <c:v>41888.197916666664</c:v>
                </c:pt>
                <c:pt idx="22774">
                  <c:v>41888.208333333336</c:v>
                </c:pt>
                <c:pt idx="22775">
                  <c:v>41888.21875</c:v>
                </c:pt>
                <c:pt idx="22776">
                  <c:v>41888.229166666664</c:v>
                </c:pt>
                <c:pt idx="22777">
                  <c:v>41888.239583333336</c:v>
                </c:pt>
                <c:pt idx="22778">
                  <c:v>41888.25</c:v>
                </c:pt>
                <c:pt idx="22779">
                  <c:v>41888.260416666664</c:v>
                </c:pt>
                <c:pt idx="22780">
                  <c:v>41888.270833333336</c:v>
                </c:pt>
                <c:pt idx="22781">
                  <c:v>41888.28125</c:v>
                </c:pt>
                <c:pt idx="22782">
                  <c:v>41888.291666666664</c:v>
                </c:pt>
                <c:pt idx="22783">
                  <c:v>41888.302083333336</c:v>
                </c:pt>
                <c:pt idx="22784">
                  <c:v>41888.3125</c:v>
                </c:pt>
                <c:pt idx="22785">
                  <c:v>41888.322916666664</c:v>
                </c:pt>
                <c:pt idx="22786">
                  <c:v>41888.333333333336</c:v>
                </c:pt>
                <c:pt idx="22787">
                  <c:v>41888.34375</c:v>
                </c:pt>
                <c:pt idx="22788">
                  <c:v>41888.354166666664</c:v>
                </c:pt>
                <c:pt idx="22789">
                  <c:v>41888.364583333336</c:v>
                </c:pt>
                <c:pt idx="22790">
                  <c:v>41888.375</c:v>
                </c:pt>
                <c:pt idx="22791">
                  <c:v>41888.385416666664</c:v>
                </c:pt>
                <c:pt idx="22792">
                  <c:v>41888.395833333336</c:v>
                </c:pt>
                <c:pt idx="22793">
                  <c:v>41888.40625</c:v>
                </c:pt>
                <c:pt idx="22794">
                  <c:v>41888.416666666664</c:v>
                </c:pt>
                <c:pt idx="22795">
                  <c:v>41888.427083333336</c:v>
                </c:pt>
                <c:pt idx="22796">
                  <c:v>41888.4375</c:v>
                </c:pt>
                <c:pt idx="22797">
                  <c:v>41888.447916666664</c:v>
                </c:pt>
                <c:pt idx="22798">
                  <c:v>41888.458333333336</c:v>
                </c:pt>
                <c:pt idx="22799">
                  <c:v>41888.46875</c:v>
                </c:pt>
                <c:pt idx="22800">
                  <c:v>41888.479166666664</c:v>
                </c:pt>
                <c:pt idx="22801">
                  <c:v>41888.489583333336</c:v>
                </c:pt>
                <c:pt idx="22802">
                  <c:v>41888.5</c:v>
                </c:pt>
                <c:pt idx="22803">
                  <c:v>41888.510416666664</c:v>
                </c:pt>
                <c:pt idx="22804">
                  <c:v>41888.520833333336</c:v>
                </c:pt>
                <c:pt idx="22805">
                  <c:v>41888.53125</c:v>
                </c:pt>
                <c:pt idx="22806">
                  <c:v>41888.541666666664</c:v>
                </c:pt>
                <c:pt idx="22807">
                  <c:v>41888.552083333336</c:v>
                </c:pt>
                <c:pt idx="22808">
                  <c:v>41888.5625</c:v>
                </c:pt>
                <c:pt idx="22809">
                  <c:v>41888.572916666664</c:v>
                </c:pt>
                <c:pt idx="22810">
                  <c:v>41888.583333333336</c:v>
                </c:pt>
                <c:pt idx="22811">
                  <c:v>41888.59375</c:v>
                </c:pt>
                <c:pt idx="22812">
                  <c:v>41888.604166666664</c:v>
                </c:pt>
                <c:pt idx="22813">
                  <c:v>41888.614583333336</c:v>
                </c:pt>
                <c:pt idx="22814">
                  <c:v>41888.625</c:v>
                </c:pt>
                <c:pt idx="22815">
                  <c:v>41888.635416666664</c:v>
                </c:pt>
                <c:pt idx="22816">
                  <c:v>41888.645833333336</c:v>
                </c:pt>
                <c:pt idx="22817">
                  <c:v>41888.65625</c:v>
                </c:pt>
                <c:pt idx="22818">
                  <c:v>41888.666666666664</c:v>
                </c:pt>
                <c:pt idx="22819">
                  <c:v>41888.677083333336</c:v>
                </c:pt>
                <c:pt idx="22820">
                  <c:v>41888.6875</c:v>
                </c:pt>
                <c:pt idx="22821">
                  <c:v>41888.697916666664</c:v>
                </c:pt>
                <c:pt idx="22822">
                  <c:v>41888.708333333336</c:v>
                </c:pt>
                <c:pt idx="22823">
                  <c:v>41888.71875</c:v>
                </c:pt>
                <c:pt idx="22824">
                  <c:v>41888.729166666664</c:v>
                </c:pt>
                <c:pt idx="22825">
                  <c:v>41888.739583333336</c:v>
                </c:pt>
                <c:pt idx="22826">
                  <c:v>41888.75</c:v>
                </c:pt>
                <c:pt idx="22827">
                  <c:v>41888.760416666664</c:v>
                </c:pt>
                <c:pt idx="22828">
                  <c:v>41888.770833333336</c:v>
                </c:pt>
                <c:pt idx="22829">
                  <c:v>41888.78125</c:v>
                </c:pt>
                <c:pt idx="22830">
                  <c:v>41888.791666666664</c:v>
                </c:pt>
                <c:pt idx="22831">
                  <c:v>41888.802083333336</c:v>
                </c:pt>
                <c:pt idx="22832">
                  <c:v>41888.8125</c:v>
                </c:pt>
                <c:pt idx="22833">
                  <c:v>41888.822916666664</c:v>
                </c:pt>
                <c:pt idx="22834">
                  <c:v>41888.833333333336</c:v>
                </c:pt>
                <c:pt idx="22835">
                  <c:v>41888.84375</c:v>
                </c:pt>
                <c:pt idx="22836">
                  <c:v>41888.854166666664</c:v>
                </c:pt>
                <c:pt idx="22837">
                  <c:v>41888.864583333336</c:v>
                </c:pt>
                <c:pt idx="22838">
                  <c:v>41888.875</c:v>
                </c:pt>
                <c:pt idx="22839">
                  <c:v>41888.885416666664</c:v>
                </c:pt>
                <c:pt idx="22840">
                  <c:v>41888.895833333336</c:v>
                </c:pt>
                <c:pt idx="22841">
                  <c:v>41888.90625</c:v>
                </c:pt>
                <c:pt idx="22842">
                  <c:v>41888.916666666664</c:v>
                </c:pt>
                <c:pt idx="22843">
                  <c:v>41888.927083333336</c:v>
                </c:pt>
                <c:pt idx="22844">
                  <c:v>41888.9375</c:v>
                </c:pt>
                <c:pt idx="22845">
                  <c:v>41888.947916666664</c:v>
                </c:pt>
                <c:pt idx="22846">
                  <c:v>41888.958333333336</c:v>
                </c:pt>
                <c:pt idx="22847">
                  <c:v>41888.96875</c:v>
                </c:pt>
                <c:pt idx="22848">
                  <c:v>41888.979166666664</c:v>
                </c:pt>
                <c:pt idx="22849">
                  <c:v>41888.989583333336</c:v>
                </c:pt>
                <c:pt idx="22850">
                  <c:v>41889</c:v>
                </c:pt>
                <c:pt idx="22851">
                  <c:v>41889.010416666664</c:v>
                </c:pt>
                <c:pt idx="22852">
                  <c:v>41889.020833333336</c:v>
                </c:pt>
                <c:pt idx="22853">
                  <c:v>41889.03125</c:v>
                </c:pt>
                <c:pt idx="22854">
                  <c:v>41889.041666666664</c:v>
                </c:pt>
                <c:pt idx="22855">
                  <c:v>41889.052083333336</c:v>
                </c:pt>
                <c:pt idx="22856">
                  <c:v>41889.0625</c:v>
                </c:pt>
                <c:pt idx="22857">
                  <c:v>41889.072916666664</c:v>
                </c:pt>
                <c:pt idx="22858">
                  <c:v>41889.083333333336</c:v>
                </c:pt>
                <c:pt idx="22859">
                  <c:v>41889.09375</c:v>
                </c:pt>
                <c:pt idx="22860">
                  <c:v>41889.104166666664</c:v>
                </c:pt>
                <c:pt idx="22861">
                  <c:v>41889.114583333336</c:v>
                </c:pt>
                <c:pt idx="22862">
                  <c:v>41889.125</c:v>
                </c:pt>
                <c:pt idx="22863">
                  <c:v>41889.135416666664</c:v>
                </c:pt>
                <c:pt idx="22864">
                  <c:v>41889.145833333336</c:v>
                </c:pt>
                <c:pt idx="22865">
                  <c:v>41889.15625</c:v>
                </c:pt>
                <c:pt idx="22866">
                  <c:v>41889.166666666664</c:v>
                </c:pt>
                <c:pt idx="22867">
                  <c:v>41889.177083333336</c:v>
                </c:pt>
                <c:pt idx="22868">
                  <c:v>41889.1875</c:v>
                </c:pt>
                <c:pt idx="22869">
                  <c:v>41889.197916666664</c:v>
                </c:pt>
                <c:pt idx="22870">
                  <c:v>41889.208333333336</c:v>
                </c:pt>
                <c:pt idx="22871">
                  <c:v>41889.21875</c:v>
                </c:pt>
                <c:pt idx="22872">
                  <c:v>41889.229166666664</c:v>
                </c:pt>
                <c:pt idx="22873">
                  <c:v>41889.239583333336</c:v>
                </c:pt>
                <c:pt idx="22874">
                  <c:v>41889.25</c:v>
                </c:pt>
                <c:pt idx="22875">
                  <c:v>41889.260416666664</c:v>
                </c:pt>
                <c:pt idx="22876">
                  <c:v>41889.270833333336</c:v>
                </c:pt>
                <c:pt idx="22877">
                  <c:v>41889.28125</c:v>
                </c:pt>
                <c:pt idx="22878">
                  <c:v>41889.291666666664</c:v>
                </c:pt>
                <c:pt idx="22879">
                  <c:v>41889.302083333336</c:v>
                </c:pt>
                <c:pt idx="22880">
                  <c:v>41889.3125</c:v>
                </c:pt>
                <c:pt idx="22881">
                  <c:v>41889.322916666664</c:v>
                </c:pt>
                <c:pt idx="22882">
                  <c:v>41889.333333333336</c:v>
                </c:pt>
                <c:pt idx="22883">
                  <c:v>41889.34375</c:v>
                </c:pt>
                <c:pt idx="22884">
                  <c:v>41889.354166666664</c:v>
                </c:pt>
                <c:pt idx="22885">
                  <c:v>41889.364583333336</c:v>
                </c:pt>
                <c:pt idx="22886">
                  <c:v>41889.375</c:v>
                </c:pt>
                <c:pt idx="22887">
                  <c:v>41889.385416666664</c:v>
                </c:pt>
                <c:pt idx="22888">
                  <c:v>41889.395833333336</c:v>
                </c:pt>
                <c:pt idx="22889">
                  <c:v>41889.40625</c:v>
                </c:pt>
                <c:pt idx="22890">
                  <c:v>41889.416666666664</c:v>
                </c:pt>
                <c:pt idx="22891">
                  <c:v>41889.427083333336</c:v>
                </c:pt>
                <c:pt idx="22892">
                  <c:v>41889.4375</c:v>
                </c:pt>
                <c:pt idx="22893">
                  <c:v>41889.447916666664</c:v>
                </c:pt>
                <c:pt idx="22894">
                  <c:v>41889.458333333336</c:v>
                </c:pt>
                <c:pt idx="22895">
                  <c:v>41889.46875</c:v>
                </c:pt>
                <c:pt idx="22896">
                  <c:v>41889.479166666664</c:v>
                </c:pt>
                <c:pt idx="22897">
                  <c:v>41889.489583333336</c:v>
                </c:pt>
                <c:pt idx="22898">
                  <c:v>41889.5</c:v>
                </c:pt>
                <c:pt idx="22899">
                  <c:v>41889.510416666664</c:v>
                </c:pt>
                <c:pt idx="22900">
                  <c:v>41889.520833333336</c:v>
                </c:pt>
                <c:pt idx="22901">
                  <c:v>41889.53125</c:v>
                </c:pt>
                <c:pt idx="22902">
                  <c:v>41889.541666666664</c:v>
                </c:pt>
                <c:pt idx="22903">
                  <c:v>41889.552083333336</c:v>
                </c:pt>
                <c:pt idx="22904">
                  <c:v>41889.5625</c:v>
                </c:pt>
                <c:pt idx="22905">
                  <c:v>41889.572916666664</c:v>
                </c:pt>
                <c:pt idx="22906">
                  <c:v>41889.583333333336</c:v>
                </c:pt>
                <c:pt idx="22907">
                  <c:v>41889.59375</c:v>
                </c:pt>
                <c:pt idx="22908">
                  <c:v>41889.604166666664</c:v>
                </c:pt>
                <c:pt idx="22909">
                  <c:v>41889.614583333336</c:v>
                </c:pt>
                <c:pt idx="22910">
                  <c:v>41889.625</c:v>
                </c:pt>
                <c:pt idx="22911">
                  <c:v>41889.635416666664</c:v>
                </c:pt>
                <c:pt idx="22912">
                  <c:v>41889.645833333336</c:v>
                </c:pt>
                <c:pt idx="22913">
                  <c:v>41889.65625</c:v>
                </c:pt>
                <c:pt idx="22914">
                  <c:v>41889.666666666664</c:v>
                </c:pt>
                <c:pt idx="22915">
                  <c:v>41889.677083333336</c:v>
                </c:pt>
                <c:pt idx="22916">
                  <c:v>41889.6875</c:v>
                </c:pt>
                <c:pt idx="22917">
                  <c:v>41889.697916666664</c:v>
                </c:pt>
                <c:pt idx="22918">
                  <c:v>41889.708333333336</c:v>
                </c:pt>
                <c:pt idx="22919">
                  <c:v>41889.71875</c:v>
                </c:pt>
                <c:pt idx="22920">
                  <c:v>41889.729166666664</c:v>
                </c:pt>
                <c:pt idx="22921">
                  <c:v>41889.739583333336</c:v>
                </c:pt>
                <c:pt idx="22922">
                  <c:v>41889.75</c:v>
                </c:pt>
                <c:pt idx="22923">
                  <c:v>41889.760416666664</c:v>
                </c:pt>
                <c:pt idx="22924">
                  <c:v>41889.770833333336</c:v>
                </c:pt>
                <c:pt idx="22925">
                  <c:v>41889.78125</c:v>
                </c:pt>
                <c:pt idx="22926">
                  <c:v>41889.791666666664</c:v>
                </c:pt>
                <c:pt idx="22927">
                  <c:v>41889.802083333336</c:v>
                </c:pt>
                <c:pt idx="22928">
                  <c:v>41889.8125</c:v>
                </c:pt>
                <c:pt idx="22929">
                  <c:v>41889.822916666664</c:v>
                </c:pt>
                <c:pt idx="22930">
                  <c:v>41889.833333333336</c:v>
                </c:pt>
                <c:pt idx="22931">
                  <c:v>41889.84375</c:v>
                </c:pt>
                <c:pt idx="22932">
                  <c:v>41889.854166666664</c:v>
                </c:pt>
                <c:pt idx="22933">
                  <c:v>41889.864583333336</c:v>
                </c:pt>
                <c:pt idx="22934">
                  <c:v>41889.875</c:v>
                </c:pt>
                <c:pt idx="22935">
                  <c:v>41889.885416666664</c:v>
                </c:pt>
                <c:pt idx="22936">
                  <c:v>41889.895833333336</c:v>
                </c:pt>
                <c:pt idx="22937">
                  <c:v>41889.90625</c:v>
                </c:pt>
                <c:pt idx="22938">
                  <c:v>41889.916666666664</c:v>
                </c:pt>
                <c:pt idx="22939">
                  <c:v>41889.927083333336</c:v>
                </c:pt>
                <c:pt idx="22940">
                  <c:v>41889.9375</c:v>
                </c:pt>
                <c:pt idx="22941">
                  <c:v>41889.947916666664</c:v>
                </c:pt>
                <c:pt idx="22942">
                  <c:v>41889.958333333336</c:v>
                </c:pt>
                <c:pt idx="22943">
                  <c:v>41889.96875</c:v>
                </c:pt>
                <c:pt idx="22944">
                  <c:v>41889.979166666664</c:v>
                </c:pt>
                <c:pt idx="22945">
                  <c:v>41889.989583333336</c:v>
                </c:pt>
                <c:pt idx="22946">
                  <c:v>41890</c:v>
                </c:pt>
                <c:pt idx="22947">
                  <c:v>41890.010416666664</c:v>
                </c:pt>
                <c:pt idx="22948">
                  <c:v>41890.020833333336</c:v>
                </c:pt>
                <c:pt idx="22949">
                  <c:v>41890.03125</c:v>
                </c:pt>
                <c:pt idx="22950">
                  <c:v>41890.041666666664</c:v>
                </c:pt>
                <c:pt idx="22951">
                  <c:v>41890.052083333336</c:v>
                </c:pt>
                <c:pt idx="22952">
                  <c:v>41890.0625</c:v>
                </c:pt>
                <c:pt idx="22953">
                  <c:v>41890.072916666664</c:v>
                </c:pt>
                <c:pt idx="22954">
                  <c:v>41890.083333333336</c:v>
                </c:pt>
                <c:pt idx="22955">
                  <c:v>41890.09375</c:v>
                </c:pt>
                <c:pt idx="22956">
                  <c:v>41890.104166666664</c:v>
                </c:pt>
                <c:pt idx="22957">
                  <c:v>41890.114583333336</c:v>
                </c:pt>
                <c:pt idx="22958">
                  <c:v>41890.125</c:v>
                </c:pt>
                <c:pt idx="22959">
                  <c:v>41890.135416666664</c:v>
                </c:pt>
                <c:pt idx="22960">
                  <c:v>41890.145833333336</c:v>
                </c:pt>
                <c:pt idx="22961">
                  <c:v>41890.15625</c:v>
                </c:pt>
                <c:pt idx="22962">
                  <c:v>41890.166666666664</c:v>
                </c:pt>
                <c:pt idx="22963">
                  <c:v>41890.177083333336</c:v>
                </c:pt>
                <c:pt idx="22964">
                  <c:v>41890.1875</c:v>
                </c:pt>
                <c:pt idx="22965">
                  <c:v>41890.197916666664</c:v>
                </c:pt>
                <c:pt idx="22966">
                  <c:v>41890.208333333336</c:v>
                </c:pt>
                <c:pt idx="22967">
                  <c:v>41890.21875</c:v>
                </c:pt>
                <c:pt idx="22968">
                  <c:v>41890.229166666664</c:v>
                </c:pt>
                <c:pt idx="22969">
                  <c:v>41890.239583333336</c:v>
                </c:pt>
                <c:pt idx="22970">
                  <c:v>41890.25</c:v>
                </c:pt>
                <c:pt idx="22971">
                  <c:v>41890.260416666664</c:v>
                </c:pt>
                <c:pt idx="22972">
                  <c:v>41890.270833333336</c:v>
                </c:pt>
                <c:pt idx="22973">
                  <c:v>41890.28125</c:v>
                </c:pt>
                <c:pt idx="22974">
                  <c:v>41890.291666666664</c:v>
                </c:pt>
                <c:pt idx="22975">
                  <c:v>41890.302083333336</c:v>
                </c:pt>
                <c:pt idx="22976">
                  <c:v>41890.3125</c:v>
                </c:pt>
                <c:pt idx="22977">
                  <c:v>41890.322916666664</c:v>
                </c:pt>
                <c:pt idx="22978">
                  <c:v>41890.333333333336</c:v>
                </c:pt>
                <c:pt idx="22979">
                  <c:v>41890.34375</c:v>
                </c:pt>
                <c:pt idx="22980">
                  <c:v>41890.354166666664</c:v>
                </c:pt>
                <c:pt idx="22981">
                  <c:v>41890.364583333336</c:v>
                </c:pt>
                <c:pt idx="22982">
                  <c:v>41890.375</c:v>
                </c:pt>
                <c:pt idx="22983">
                  <c:v>41890.385416666664</c:v>
                </c:pt>
                <c:pt idx="22984">
                  <c:v>41890.395833333336</c:v>
                </c:pt>
                <c:pt idx="22985">
                  <c:v>41890.40625</c:v>
                </c:pt>
                <c:pt idx="22986">
                  <c:v>41890.416666666664</c:v>
                </c:pt>
                <c:pt idx="22987">
                  <c:v>41890.427083333336</c:v>
                </c:pt>
                <c:pt idx="22988">
                  <c:v>41890.4375</c:v>
                </c:pt>
                <c:pt idx="22989">
                  <c:v>41890.447916666664</c:v>
                </c:pt>
                <c:pt idx="22990">
                  <c:v>41890.458333333336</c:v>
                </c:pt>
                <c:pt idx="22991">
                  <c:v>41890.46875</c:v>
                </c:pt>
                <c:pt idx="22992">
                  <c:v>41890.479166666664</c:v>
                </c:pt>
                <c:pt idx="22993">
                  <c:v>41890.489583333336</c:v>
                </c:pt>
                <c:pt idx="22994">
                  <c:v>41890.5</c:v>
                </c:pt>
                <c:pt idx="22995">
                  <c:v>41890.510416666664</c:v>
                </c:pt>
                <c:pt idx="22996">
                  <c:v>41890.520833333336</c:v>
                </c:pt>
                <c:pt idx="22997">
                  <c:v>41890.53125</c:v>
                </c:pt>
                <c:pt idx="22998">
                  <c:v>41890.541666666664</c:v>
                </c:pt>
                <c:pt idx="22999">
                  <c:v>41890.552083333336</c:v>
                </c:pt>
                <c:pt idx="23000">
                  <c:v>41890.5625</c:v>
                </c:pt>
                <c:pt idx="23001">
                  <c:v>41890.572916666664</c:v>
                </c:pt>
                <c:pt idx="23002">
                  <c:v>41890.583333333336</c:v>
                </c:pt>
                <c:pt idx="23003">
                  <c:v>41890.59375</c:v>
                </c:pt>
                <c:pt idx="23004">
                  <c:v>41890.604166666664</c:v>
                </c:pt>
                <c:pt idx="23005">
                  <c:v>41890.614583333336</c:v>
                </c:pt>
                <c:pt idx="23006">
                  <c:v>41890.625</c:v>
                </c:pt>
                <c:pt idx="23007">
                  <c:v>41890.635416666664</c:v>
                </c:pt>
                <c:pt idx="23008">
                  <c:v>41890.645833333336</c:v>
                </c:pt>
                <c:pt idx="23009">
                  <c:v>41890.65625</c:v>
                </c:pt>
                <c:pt idx="23010">
                  <c:v>41890.666666666664</c:v>
                </c:pt>
                <c:pt idx="23011">
                  <c:v>41890.677083333336</c:v>
                </c:pt>
                <c:pt idx="23012">
                  <c:v>41890.6875</c:v>
                </c:pt>
                <c:pt idx="23013">
                  <c:v>41890.697916666664</c:v>
                </c:pt>
                <c:pt idx="23014">
                  <c:v>41890.708333333336</c:v>
                </c:pt>
                <c:pt idx="23015">
                  <c:v>41890.71875</c:v>
                </c:pt>
                <c:pt idx="23016">
                  <c:v>41890.729166666664</c:v>
                </c:pt>
                <c:pt idx="23017">
                  <c:v>41890.739583333336</c:v>
                </c:pt>
                <c:pt idx="23018">
                  <c:v>41890.75</c:v>
                </c:pt>
                <c:pt idx="23019">
                  <c:v>41890.760416666664</c:v>
                </c:pt>
                <c:pt idx="23020">
                  <c:v>41890.770833333336</c:v>
                </c:pt>
                <c:pt idx="23021">
                  <c:v>41890.78125</c:v>
                </c:pt>
                <c:pt idx="23022">
                  <c:v>41890.791666666664</c:v>
                </c:pt>
                <c:pt idx="23023">
                  <c:v>41890.802083333336</c:v>
                </c:pt>
                <c:pt idx="23024">
                  <c:v>41890.8125</c:v>
                </c:pt>
                <c:pt idx="23025">
                  <c:v>41890.822916666664</c:v>
                </c:pt>
                <c:pt idx="23026">
                  <c:v>41890.833333333336</c:v>
                </c:pt>
                <c:pt idx="23027">
                  <c:v>41890.84375</c:v>
                </c:pt>
                <c:pt idx="23028">
                  <c:v>41890.854166666664</c:v>
                </c:pt>
                <c:pt idx="23029">
                  <c:v>41890.864583333336</c:v>
                </c:pt>
                <c:pt idx="23030">
                  <c:v>41890.875</c:v>
                </c:pt>
                <c:pt idx="23031">
                  <c:v>41890.885416666664</c:v>
                </c:pt>
                <c:pt idx="23032">
                  <c:v>41890.895833333336</c:v>
                </c:pt>
                <c:pt idx="23033">
                  <c:v>41890.90625</c:v>
                </c:pt>
                <c:pt idx="23034">
                  <c:v>41890.916666666664</c:v>
                </c:pt>
                <c:pt idx="23035">
                  <c:v>41890.927083333336</c:v>
                </c:pt>
                <c:pt idx="23036">
                  <c:v>41890.9375</c:v>
                </c:pt>
                <c:pt idx="23037">
                  <c:v>41890.947916666664</c:v>
                </c:pt>
                <c:pt idx="23038">
                  <c:v>41890.958333333336</c:v>
                </c:pt>
                <c:pt idx="23039">
                  <c:v>41890.96875</c:v>
                </c:pt>
                <c:pt idx="23040">
                  <c:v>41890.979166666664</c:v>
                </c:pt>
                <c:pt idx="23041">
                  <c:v>41890.989583333336</c:v>
                </c:pt>
                <c:pt idx="23042">
                  <c:v>41891</c:v>
                </c:pt>
                <c:pt idx="23043">
                  <c:v>41891.010416666664</c:v>
                </c:pt>
                <c:pt idx="23044">
                  <c:v>41891.020833333336</c:v>
                </c:pt>
                <c:pt idx="23045">
                  <c:v>41891.03125</c:v>
                </c:pt>
                <c:pt idx="23046">
                  <c:v>41891.041666666664</c:v>
                </c:pt>
                <c:pt idx="23047">
                  <c:v>41891.052083333336</c:v>
                </c:pt>
                <c:pt idx="23048">
                  <c:v>41891.0625</c:v>
                </c:pt>
                <c:pt idx="23049">
                  <c:v>41891.072916666664</c:v>
                </c:pt>
                <c:pt idx="23050">
                  <c:v>41891.083333333336</c:v>
                </c:pt>
                <c:pt idx="23051">
                  <c:v>41891.09375</c:v>
                </c:pt>
                <c:pt idx="23052">
                  <c:v>41891.104166666664</c:v>
                </c:pt>
                <c:pt idx="23053">
                  <c:v>41891.114583333336</c:v>
                </c:pt>
                <c:pt idx="23054">
                  <c:v>41891.125</c:v>
                </c:pt>
                <c:pt idx="23055">
                  <c:v>41891.135416666664</c:v>
                </c:pt>
                <c:pt idx="23056">
                  <c:v>41891.145833333336</c:v>
                </c:pt>
                <c:pt idx="23057">
                  <c:v>41891.15625</c:v>
                </c:pt>
                <c:pt idx="23058">
                  <c:v>41891.166666666664</c:v>
                </c:pt>
                <c:pt idx="23059">
                  <c:v>41891.177083333336</c:v>
                </c:pt>
                <c:pt idx="23060">
                  <c:v>41891.1875</c:v>
                </c:pt>
                <c:pt idx="23061">
                  <c:v>41891.197916666664</c:v>
                </c:pt>
                <c:pt idx="23062">
                  <c:v>41891.208333333336</c:v>
                </c:pt>
                <c:pt idx="23063">
                  <c:v>41891.21875</c:v>
                </c:pt>
                <c:pt idx="23064">
                  <c:v>41891.229166666664</c:v>
                </c:pt>
                <c:pt idx="23065">
                  <c:v>41891.239583333336</c:v>
                </c:pt>
                <c:pt idx="23066">
                  <c:v>41891.25</c:v>
                </c:pt>
                <c:pt idx="23067">
                  <c:v>41891.260416666664</c:v>
                </c:pt>
                <c:pt idx="23068">
                  <c:v>41891.270833333336</c:v>
                </c:pt>
                <c:pt idx="23069">
                  <c:v>41891.28125</c:v>
                </c:pt>
                <c:pt idx="23070">
                  <c:v>41891.291666666664</c:v>
                </c:pt>
                <c:pt idx="23071">
                  <c:v>41891.302083333336</c:v>
                </c:pt>
                <c:pt idx="23072">
                  <c:v>41891.3125</c:v>
                </c:pt>
                <c:pt idx="23073">
                  <c:v>41891.322916666664</c:v>
                </c:pt>
                <c:pt idx="23074">
                  <c:v>41891.333333333336</c:v>
                </c:pt>
                <c:pt idx="23075">
                  <c:v>41891.34375</c:v>
                </c:pt>
                <c:pt idx="23076">
                  <c:v>41891.354166666664</c:v>
                </c:pt>
                <c:pt idx="23077">
                  <c:v>41891.364583333336</c:v>
                </c:pt>
                <c:pt idx="23078">
                  <c:v>41891.375</c:v>
                </c:pt>
                <c:pt idx="23079">
                  <c:v>41891.385416666664</c:v>
                </c:pt>
                <c:pt idx="23080">
                  <c:v>41891.395833333336</c:v>
                </c:pt>
                <c:pt idx="23081">
                  <c:v>41891.40625</c:v>
                </c:pt>
                <c:pt idx="23082">
                  <c:v>41891.416666666664</c:v>
                </c:pt>
                <c:pt idx="23083">
                  <c:v>41891.427083333336</c:v>
                </c:pt>
                <c:pt idx="23084">
                  <c:v>41891.4375</c:v>
                </c:pt>
                <c:pt idx="23085">
                  <c:v>41891.447916666664</c:v>
                </c:pt>
                <c:pt idx="23086">
                  <c:v>41891.458333333336</c:v>
                </c:pt>
                <c:pt idx="23087">
                  <c:v>41891.46875</c:v>
                </c:pt>
                <c:pt idx="23088">
                  <c:v>41891.479166666664</c:v>
                </c:pt>
                <c:pt idx="23089">
                  <c:v>41891.489583333336</c:v>
                </c:pt>
                <c:pt idx="23090">
                  <c:v>41891.5</c:v>
                </c:pt>
                <c:pt idx="23091">
                  <c:v>41891.510416666664</c:v>
                </c:pt>
                <c:pt idx="23092">
                  <c:v>41891.520833333336</c:v>
                </c:pt>
                <c:pt idx="23093">
                  <c:v>41891.53125</c:v>
                </c:pt>
                <c:pt idx="23094">
                  <c:v>41891.541666666664</c:v>
                </c:pt>
                <c:pt idx="23095">
                  <c:v>41891.552083333336</c:v>
                </c:pt>
                <c:pt idx="23096">
                  <c:v>41891.5625</c:v>
                </c:pt>
                <c:pt idx="23097">
                  <c:v>41891.572916666664</c:v>
                </c:pt>
                <c:pt idx="23098">
                  <c:v>41891.583333333336</c:v>
                </c:pt>
                <c:pt idx="23099">
                  <c:v>41891.59375</c:v>
                </c:pt>
                <c:pt idx="23100">
                  <c:v>41891.604166666664</c:v>
                </c:pt>
                <c:pt idx="23101">
                  <c:v>41891.614583333336</c:v>
                </c:pt>
                <c:pt idx="23102">
                  <c:v>41891.625</c:v>
                </c:pt>
                <c:pt idx="23103">
                  <c:v>41891.635416666664</c:v>
                </c:pt>
                <c:pt idx="23104">
                  <c:v>41891.645833333336</c:v>
                </c:pt>
                <c:pt idx="23105">
                  <c:v>41891.65625</c:v>
                </c:pt>
                <c:pt idx="23106">
                  <c:v>41891.666666666664</c:v>
                </c:pt>
                <c:pt idx="23107">
                  <c:v>41891.677083333336</c:v>
                </c:pt>
                <c:pt idx="23108">
                  <c:v>41891.6875</c:v>
                </c:pt>
                <c:pt idx="23109">
                  <c:v>41891.697916666664</c:v>
                </c:pt>
                <c:pt idx="23110">
                  <c:v>41891.708333333336</c:v>
                </c:pt>
                <c:pt idx="23111">
                  <c:v>41891.71875</c:v>
                </c:pt>
                <c:pt idx="23112">
                  <c:v>41891.729166666664</c:v>
                </c:pt>
                <c:pt idx="23113">
                  <c:v>41891.739583333336</c:v>
                </c:pt>
                <c:pt idx="23114">
                  <c:v>41891.75</c:v>
                </c:pt>
                <c:pt idx="23115">
                  <c:v>41891.760416666664</c:v>
                </c:pt>
                <c:pt idx="23116">
                  <c:v>41891.770833333336</c:v>
                </c:pt>
                <c:pt idx="23117">
                  <c:v>41891.78125</c:v>
                </c:pt>
                <c:pt idx="23118">
                  <c:v>41891.791666666664</c:v>
                </c:pt>
                <c:pt idx="23119">
                  <c:v>41891.802083333336</c:v>
                </c:pt>
                <c:pt idx="23120">
                  <c:v>41891.8125</c:v>
                </c:pt>
                <c:pt idx="23121">
                  <c:v>41891.822916666664</c:v>
                </c:pt>
                <c:pt idx="23122">
                  <c:v>41891.833333333336</c:v>
                </c:pt>
                <c:pt idx="23123">
                  <c:v>41891.84375</c:v>
                </c:pt>
                <c:pt idx="23124">
                  <c:v>41891.854166666664</c:v>
                </c:pt>
                <c:pt idx="23125">
                  <c:v>41891.864583333336</c:v>
                </c:pt>
                <c:pt idx="23126">
                  <c:v>41891.875</c:v>
                </c:pt>
                <c:pt idx="23127">
                  <c:v>41891.885416666664</c:v>
                </c:pt>
                <c:pt idx="23128">
                  <c:v>41891.895833333336</c:v>
                </c:pt>
                <c:pt idx="23129">
                  <c:v>41891.90625</c:v>
                </c:pt>
                <c:pt idx="23130">
                  <c:v>41891.916666666664</c:v>
                </c:pt>
                <c:pt idx="23131">
                  <c:v>41891.927083333336</c:v>
                </c:pt>
                <c:pt idx="23132">
                  <c:v>41891.9375</c:v>
                </c:pt>
                <c:pt idx="23133">
                  <c:v>41891.947916666664</c:v>
                </c:pt>
                <c:pt idx="23134">
                  <c:v>41891.958333333336</c:v>
                </c:pt>
                <c:pt idx="23135">
                  <c:v>41891.96875</c:v>
                </c:pt>
                <c:pt idx="23136">
                  <c:v>41891.979166666664</c:v>
                </c:pt>
                <c:pt idx="23137">
                  <c:v>41891.989583333336</c:v>
                </c:pt>
                <c:pt idx="23138">
                  <c:v>41892</c:v>
                </c:pt>
                <c:pt idx="23139">
                  <c:v>41892.010416666664</c:v>
                </c:pt>
                <c:pt idx="23140">
                  <c:v>41892.020833333336</c:v>
                </c:pt>
                <c:pt idx="23141">
                  <c:v>41892.03125</c:v>
                </c:pt>
                <c:pt idx="23142">
                  <c:v>41892.041666666664</c:v>
                </c:pt>
                <c:pt idx="23143">
                  <c:v>41892.052083333336</c:v>
                </c:pt>
                <c:pt idx="23144">
                  <c:v>41892.0625</c:v>
                </c:pt>
                <c:pt idx="23145">
                  <c:v>41892.072916666664</c:v>
                </c:pt>
                <c:pt idx="23146">
                  <c:v>41892.083333333336</c:v>
                </c:pt>
                <c:pt idx="23147">
                  <c:v>41892.09375</c:v>
                </c:pt>
                <c:pt idx="23148">
                  <c:v>41892.104166666664</c:v>
                </c:pt>
                <c:pt idx="23149">
                  <c:v>41892.114583333336</c:v>
                </c:pt>
                <c:pt idx="23150">
                  <c:v>41892.125</c:v>
                </c:pt>
                <c:pt idx="23151">
                  <c:v>41892.135416666664</c:v>
                </c:pt>
                <c:pt idx="23152">
                  <c:v>41892.145833333336</c:v>
                </c:pt>
                <c:pt idx="23153">
                  <c:v>41892.15625</c:v>
                </c:pt>
                <c:pt idx="23154">
                  <c:v>41892.166666666664</c:v>
                </c:pt>
                <c:pt idx="23155">
                  <c:v>41892.177083333336</c:v>
                </c:pt>
                <c:pt idx="23156">
                  <c:v>41892.1875</c:v>
                </c:pt>
                <c:pt idx="23157">
                  <c:v>41892.197916666664</c:v>
                </c:pt>
                <c:pt idx="23158">
                  <c:v>41892.208333333336</c:v>
                </c:pt>
                <c:pt idx="23159">
                  <c:v>41892.21875</c:v>
                </c:pt>
                <c:pt idx="23160">
                  <c:v>41892.229166666664</c:v>
                </c:pt>
                <c:pt idx="23161">
                  <c:v>41892.239583333336</c:v>
                </c:pt>
                <c:pt idx="23162">
                  <c:v>41892.25</c:v>
                </c:pt>
                <c:pt idx="23163">
                  <c:v>41892.260416666664</c:v>
                </c:pt>
                <c:pt idx="23164">
                  <c:v>41892.270833333336</c:v>
                </c:pt>
                <c:pt idx="23165">
                  <c:v>41892.28125</c:v>
                </c:pt>
                <c:pt idx="23166">
                  <c:v>41892.291666666664</c:v>
                </c:pt>
                <c:pt idx="23167">
                  <c:v>41892.302083333336</c:v>
                </c:pt>
                <c:pt idx="23168">
                  <c:v>41892.3125</c:v>
                </c:pt>
                <c:pt idx="23169">
                  <c:v>41892.322916666664</c:v>
                </c:pt>
                <c:pt idx="23170">
                  <c:v>41892.333333333336</c:v>
                </c:pt>
                <c:pt idx="23171">
                  <c:v>41892.34375</c:v>
                </c:pt>
                <c:pt idx="23172">
                  <c:v>41892.354166666664</c:v>
                </c:pt>
                <c:pt idx="23173">
                  <c:v>41892.364583333336</c:v>
                </c:pt>
                <c:pt idx="23174">
                  <c:v>41892.375</c:v>
                </c:pt>
                <c:pt idx="23175">
                  <c:v>41892.385416666664</c:v>
                </c:pt>
                <c:pt idx="23176">
                  <c:v>41892.395833333336</c:v>
                </c:pt>
                <c:pt idx="23177">
                  <c:v>41892.40625</c:v>
                </c:pt>
                <c:pt idx="23178">
                  <c:v>41892.416666666664</c:v>
                </c:pt>
                <c:pt idx="23179">
                  <c:v>41892.427083333336</c:v>
                </c:pt>
                <c:pt idx="23180">
                  <c:v>41892.4375</c:v>
                </c:pt>
                <c:pt idx="23181">
                  <c:v>41892.447916666664</c:v>
                </c:pt>
                <c:pt idx="23182">
                  <c:v>41892.458333333336</c:v>
                </c:pt>
                <c:pt idx="23183">
                  <c:v>41892.46875</c:v>
                </c:pt>
                <c:pt idx="23184">
                  <c:v>41892.479166666664</c:v>
                </c:pt>
                <c:pt idx="23185">
                  <c:v>41892.489583333336</c:v>
                </c:pt>
                <c:pt idx="23186">
                  <c:v>41892.5</c:v>
                </c:pt>
                <c:pt idx="23187">
                  <c:v>41892.510416666664</c:v>
                </c:pt>
                <c:pt idx="23188">
                  <c:v>41892.520833333336</c:v>
                </c:pt>
                <c:pt idx="23189">
                  <c:v>41892.53125</c:v>
                </c:pt>
                <c:pt idx="23190">
                  <c:v>41892.541666666664</c:v>
                </c:pt>
                <c:pt idx="23191">
                  <c:v>41892.552083333336</c:v>
                </c:pt>
                <c:pt idx="23192">
                  <c:v>41892.5625</c:v>
                </c:pt>
                <c:pt idx="23193">
                  <c:v>41892.572916666664</c:v>
                </c:pt>
                <c:pt idx="23194">
                  <c:v>41892.583333333336</c:v>
                </c:pt>
                <c:pt idx="23195">
                  <c:v>41892.59375</c:v>
                </c:pt>
                <c:pt idx="23196">
                  <c:v>41892.604166666664</c:v>
                </c:pt>
                <c:pt idx="23197">
                  <c:v>41892.614583333336</c:v>
                </c:pt>
                <c:pt idx="23198">
                  <c:v>41892.625</c:v>
                </c:pt>
                <c:pt idx="23199">
                  <c:v>41892.635416666664</c:v>
                </c:pt>
                <c:pt idx="23200">
                  <c:v>41892.645833333336</c:v>
                </c:pt>
                <c:pt idx="23201">
                  <c:v>41892.65625</c:v>
                </c:pt>
                <c:pt idx="23202">
                  <c:v>41892.666666666664</c:v>
                </c:pt>
                <c:pt idx="23203">
                  <c:v>41892.677083333336</c:v>
                </c:pt>
                <c:pt idx="23204">
                  <c:v>41892.6875</c:v>
                </c:pt>
                <c:pt idx="23205">
                  <c:v>41892.697916666664</c:v>
                </c:pt>
                <c:pt idx="23206">
                  <c:v>41892.708333333336</c:v>
                </c:pt>
                <c:pt idx="23207">
                  <c:v>41892.71875</c:v>
                </c:pt>
                <c:pt idx="23208">
                  <c:v>41892.729166666664</c:v>
                </c:pt>
                <c:pt idx="23209">
                  <c:v>41892.739583333336</c:v>
                </c:pt>
                <c:pt idx="23210">
                  <c:v>41892.75</c:v>
                </c:pt>
                <c:pt idx="23211">
                  <c:v>41892.760416666664</c:v>
                </c:pt>
                <c:pt idx="23212">
                  <c:v>41892.770833333336</c:v>
                </c:pt>
                <c:pt idx="23213">
                  <c:v>41892.78125</c:v>
                </c:pt>
                <c:pt idx="23214">
                  <c:v>41892.791666666664</c:v>
                </c:pt>
                <c:pt idx="23215">
                  <c:v>41892.802083333336</c:v>
                </c:pt>
                <c:pt idx="23216">
                  <c:v>41892.8125</c:v>
                </c:pt>
                <c:pt idx="23217">
                  <c:v>41892.822916666664</c:v>
                </c:pt>
                <c:pt idx="23218">
                  <c:v>41892.833333333336</c:v>
                </c:pt>
                <c:pt idx="23219">
                  <c:v>41892.84375</c:v>
                </c:pt>
                <c:pt idx="23220">
                  <c:v>41892.854166666664</c:v>
                </c:pt>
                <c:pt idx="23221">
                  <c:v>41892.864583333336</c:v>
                </c:pt>
                <c:pt idx="23222">
                  <c:v>41892.875</c:v>
                </c:pt>
                <c:pt idx="23223">
                  <c:v>41892.885416666664</c:v>
                </c:pt>
                <c:pt idx="23224">
                  <c:v>41892.895833333336</c:v>
                </c:pt>
                <c:pt idx="23225">
                  <c:v>41892.90625</c:v>
                </c:pt>
                <c:pt idx="23226">
                  <c:v>41892.916666666664</c:v>
                </c:pt>
                <c:pt idx="23227">
                  <c:v>41892.927083333336</c:v>
                </c:pt>
                <c:pt idx="23228">
                  <c:v>41892.9375</c:v>
                </c:pt>
                <c:pt idx="23229">
                  <c:v>41892.947916666664</c:v>
                </c:pt>
                <c:pt idx="23230">
                  <c:v>41892.958333333336</c:v>
                </c:pt>
                <c:pt idx="23231">
                  <c:v>41892.96875</c:v>
                </c:pt>
                <c:pt idx="23232">
                  <c:v>41892.979166666664</c:v>
                </c:pt>
                <c:pt idx="23233">
                  <c:v>41892.989583333336</c:v>
                </c:pt>
                <c:pt idx="23234">
                  <c:v>41893</c:v>
                </c:pt>
                <c:pt idx="23235">
                  <c:v>41893.010416666664</c:v>
                </c:pt>
                <c:pt idx="23236">
                  <c:v>41893.020833333336</c:v>
                </c:pt>
                <c:pt idx="23237">
                  <c:v>41893.03125</c:v>
                </c:pt>
                <c:pt idx="23238">
                  <c:v>41893.041666666664</c:v>
                </c:pt>
                <c:pt idx="23239">
                  <c:v>41893.052083333336</c:v>
                </c:pt>
                <c:pt idx="23240">
                  <c:v>41893.0625</c:v>
                </c:pt>
                <c:pt idx="23241">
                  <c:v>41893.072916666664</c:v>
                </c:pt>
                <c:pt idx="23242">
                  <c:v>41893.083333333336</c:v>
                </c:pt>
                <c:pt idx="23243">
                  <c:v>41893.09375</c:v>
                </c:pt>
                <c:pt idx="23244">
                  <c:v>41893.104166666664</c:v>
                </c:pt>
                <c:pt idx="23245">
                  <c:v>41893.114583333336</c:v>
                </c:pt>
                <c:pt idx="23246">
                  <c:v>41893.125</c:v>
                </c:pt>
                <c:pt idx="23247">
                  <c:v>41893.135416666664</c:v>
                </c:pt>
                <c:pt idx="23248">
                  <c:v>41893.145833333336</c:v>
                </c:pt>
                <c:pt idx="23249">
                  <c:v>41893.15625</c:v>
                </c:pt>
                <c:pt idx="23250">
                  <c:v>41893.166666666664</c:v>
                </c:pt>
                <c:pt idx="23251">
                  <c:v>41893.177083333336</c:v>
                </c:pt>
                <c:pt idx="23252">
                  <c:v>41893.1875</c:v>
                </c:pt>
                <c:pt idx="23253">
                  <c:v>41893.197916666664</c:v>
                </c:pt>
                <c:pt idx="23254">
                  <c:v>41893.208333333336</c:v>
                </c:pt>
                <c:pt idx="23255">
                  <c:v>41893.21875</c:v>
                </c:pt>
                <c:pt idx="23256">
                  <c:v>41893.229166666664</c:v>
                </c:pt>
                <c:pt idx="23257">
                  <c:v>41893.239583333336</c:v>
                </c:pt>
                <c:pt idx="23258">
                  <c:v>41893.25</c:v>
                </c:pt>
                <c:pt idx="23259">
                  <c:v>41893.260416666664</c:v>
                </c:pt>
                <c:pt idx="23260">
                  <c:v>41893.270833333336</c:v>
                </c:pt>
                <c:pt idx="23261">
                  <c:v>41893.28125</c:v>
                </c:pt>
                <c:pt idx="23262">
                  <c:v>41893.291666666664</c:v>
                </c:pt>
                <c:pt idx="23263">
                  <c:v>41893.302083333336</c:v>
                </c:pt>
                <c:pt idx="23264">
                  <c:v>41893.3125</c:v>
                </c:pt>
                <c:pt idx="23265">
                  <c:v>41893.322916666664</c:v>
                </c:pt>
                <c:pt idx="23266">
                  <c:v>41893.333333333336</c:v>
                </c:pt>
                <c:pt idx="23267">
                  <c:v>41893.34375</c:v>
                </c:pt>
                <c:pt idx="23268">
                  <c:v>41893.354166666664</c:v>
                </c:pt>
                <c:pt idx="23269">
                  <c:v>41893.364583333336</c:v>
                </c:pt>
                <c:pt idx="23270">
                  <c:v>41893.375</c:v>
                </c:pt>
                <c:pt idx="23271">
                  <c:v>41893.385416666664</c:v>
                </c:pt>
                <c:pt idx="23272">
                  <c:v>41893.395833333336</c:v>
                </c:pt>
                <c:pt idx="23273">
                  <c:v>41893.40625</c:v>
                </c:pt>
                <c:pt idx="23274">
                  <c:v>41893.416666666664</c:v>
                </c:pt>
                <c:pt idx="23275">
                  <c:v>41893.427083333336</c:v>
                </c:pt>
                <c:pt idx="23276">
                  <c:v>41893.4375</c:v>
                </c:pt>
                <c:pt idx="23277">
                  <c:v>41893.447916666664</c:v>
                </c:pt>
                <c:pt idx="23278">
                  <c:v>41893.458333333336</c:v>
                </c:pt>
                <c:pt idx="23279">
                  <c:v>41893.46875</c:v>
                </c:pt>
                <c:pt idx="23280">
                  <c:v>41893.479166666664</c:v>
                </c:pt>
                <c:pt idx="23281">
                  <c:v>41893.489583333336</c:v>
                </c:pt>
                <c:pt idx="23282">
                  <c:v>41893.5</c:v>
                </c:pt>
                <c:pt idx="23283">
                  <c:v>41893.510416666664</c:v>
                </c:pt>
                <c:pt idx="23284">
                  <c:v>41893.520833333336</c:v>
                </c:pt>
                <c:pt idx="23285">
                  <c:v>41893.53125</c:v>
                </c:pt>
                <c:pt idx="23286">
                  <c:v>41893.541666666664</c:v>
                </c:pt>
                <c:pt idx="23287">
                  <c:v>41893.552083333336</c:v>
                </c:pt>
                <c:pt idx="23288">
                  <c:v>41893.5625</c:v>
                </c:pt>
                <c:pt idx="23289">
                  <c:v>41893.572916666664</c:v>
                </c:pt>
                <c:pt idx="23290">
                  <c:v>41893.583333333336</c:v>
                </c:pt>
                <c:pt idx="23291">
                  <c:v>41893.59375</c:v>
                </c:pt>
                <c:pt idx="23292">
                  <c:v>41893.604166666664</c:v>
                </c:pt>
                <c:pt idx="23293">
                  <c:v>41893.614583333336</c:v>
                </c:pt>
                <c:pt idx="23294">
                  <c:v>41893.625</c:v>
                </c:pt>
                <c:pt idx="23295">
                  <c:v>41893.635416666664</c:v>
                </c:pt>
                <c:pt idx="23296">
                  <c:v>41893.645833333336</c:v>
                </c:pt>
                <c:pt idx="23297">
                  <c:v>41893.65625</c:v>
                </c:pt>
                <c:pt idx="23298">
                  <c:v>41893.666666666664</c:v>
                </c:pt>
                <c:pt idx="23299">
                  <c:v>41893.677083333336</c:v>
                </c:pt>
                <c:pt idx="23300">
                  <c:v>41893.6875</c:v>
                </c:pt>
                <c:pt idx="23301">
                  <c:v>41893.697916666664</c:v>
                </c:pt>
                <c:pt idx="23302">
                  <c:v>41893.708333333336</c:v>
                </c:pt>
                <c:pt idx="23303">
                  <c:v>41893.71875</c:v>
                </c:pt>
                <c:pt idx="23304">
                  <c:v>41893.729166666664</c:v>
                </c:pt>
                <c:pt idx="23305">
                  <c:v>41893.739583333336</c:v>
                </c:pt>
                <c:pt idx="23306">
                  <c:v>41893.75</c:v>
                </c:pt>
                <c:pt idx="23307">
                  <c:v>41893.760416666664</c:v>
                </c:pt>
                <c:pt idx="23308">
                  <c:v>41893.770833333336</c:v>
                </c:pt>
                <c:pt idx="23309">
                  <c:v>41893.78125</c:v>
                </c:pt>
                <c:pt idx="23310">
                  <c:v>41893.791666666664</c:v>
                </c:pt>
                <c:pt idx="23311">
                  <c:v>41893.802083333336</c:v>
                </c:pt>
                <c:pt idx="23312">
                  <c:v>41893.8125</c:v>
                </c:pt>
                <c:pt idx="23313">
                  <c:v>41893.822916666664</c:v>
                </c:pt>
                <c:pt idx="23314">
                  <c:v>41893.833333333336</c:v>
                </c:pt>
                <c:pt idx="23315">
                  <c:v>41893.84375</c:v>
                </c:pt>
                <c:pt idx="23316">
                  <c:v>41893.854166666664</c:v>
                </c:pt>
                <c:pt idx="23317">
                  <c:v>41893.864583333336</c:v>
                </c:pt>
                <c:pt idx="23318">
                  <c:v>41893.875</c:v>
                </c:pt>
                <c:pt idx="23319">
                  <c:v>41893.885416666664</c:v>
                </c:pt>
                <c:pt idx="23320">
                  <c:v>41893.895833333336</c:v>
                </c:pt>
                <c:pt idx="23321">
                  <c:v>41893.90625</c:v>
                </c:pt>
                <c:pt idx="23322">
                  <c:v>41893.916666666664</c:v>
                </c:pt>
                <c:pt idx="23323">
                  <c:v>41893.927083333336</c:v>
                </c:pt>
                <c:pt idx="23324">
                  <c:v>41893.9375</c:v>
                </c:pt>
                <c:pt idx="23325">
                  <c:v>41893.947916666664</c:v>
                </c:pt>
                <c:pt idx="23326">
                  <c:v>41893.958333333336</c:v>
                </c:pt>
                <c:pt idx="23327">
                  <c:v>41893.96875</c:v>
                </c:pt>
                <c:pt idx="23328">
                  <c:v>41893.979166666664</c:v>
                </c:pt>
                <c:pt idx="23329">
                  <c:v>41893.989583333336</c:v>
                </c:pt>
                <c:pt idx="23330">
                  <c:v>41894</c:v>
                </c:pt>
                <c:pt idx="23331">
                  <c:v>41894.010416666664</c:v>
                </c:pt>
                <c:pt idx="23332">
                  <c:v>41894.020833333336</c:v>
                </c:pt>
                <c:pt idx="23333">
                  <c:v>41894.03125</c:v>
                </c:pt>
                <c:pt idx="23334">
                  <c:v>41894.041666666664</c:v>
                </c:pt>
                <c:pt idx="23335">
                  <c:v>41894.052083333336</c:v>
                </c:pt>
                <c:pt idx="23336">
                  <c:v>41894.0625</c:v>
                </c:pt>
                <c:pt idx="23337">
                  <c:v>41894.072916666664</c:v>
                </c:pt>
                <c:pt idx="23338">
                  <c:v>41894.083333333336</c:v>
                </c:pt>
                <c:pt idx="23339">
                  <c:v>41894.09375</c:v>
                </c:pt>
                <c:pt idx="23340">
                  <c:v>41894.104166666664</c:v>
                </c:pt>
                <c:pt idx="23341">
                  <c:v>41894.114583333336</c:v>
                </c:pt>
                <c:pt idx="23342">
                  <c:v>41894.125</c:v>
                </c:pt>
                <c:pt idx="23343">
                  <c:v>41894.135416666664</c:v>
                </c:pt>
                <c:pt idx="23344">
                  <c:v>41894.145833333336</c:v>
                </c:pt>
                <c:pt idx="23345">
                  <c:v>41894.15625</c:v>
                </c:pt>
                <c:pt idx="23346">
                  <c:v>41894.166666666664</c:v>
                </c:pt>
                <c:pt idx="23347">
                  <c:v>41894.177083333336</c:v>
                </c:pt>
                <c:pt idx="23348">
                  <c:v>41894.1875</c:v>
                </c:pt>
                <c:pt idx="23349">
                  <c:v>41894.197916666664</c:v>
                </c:pt>
                <c:pt idx="23350">
                  <c:v>41894.208333333336</c:v>
                </c:pt>
                <c:pt idx="23351">
                  <c:v>41894.21875</c:v>
                </c:pt>
                <c:pt idx="23352">
                  <c:v>41894.229166666664</c:v>
                </c:pt>
                <c:pt idx="23353">
                  <c:v>41894.239583333336</c:v>
                </c:pt>
                <c:pt idx="23354">
                  <c:v>41894.25</c:v>
                </c:pt>
                <c:pt idx="23355">
                  <c:v>41894.260416666664</c:v>
                </c:pt>
                <c:pt idx="23356">
                  <c:v>41894.270833333336</c:v>
                </c:pt>
                <c:pt idx="23357">
                  <c:v>41894.28125</c:v>
                </c:pt>
                <c:pt idx="23358">
                  <c:v>41894.291666666664</c:v>
                </c:pt>
                <c:pt idx="23359">
                  <c:v>41894.302083333336</c:v>
                </c:pt>
                <c:pt idx="23360">
                  <c:v>41894.3125</c:v>
                </c:pt>
                <c:pt idx="23361">
                  <c:v>41894.322916666664</c:v>
                </c:pt>
                <c:pt idx="23362">
                  <c:v>41894.333333333336</c:v>
                </c:pt>
                <c:pt idx="23363">
                  <c:v>41894.34375</c:v>
                </c:pt>
                <c:pt idx="23364">
                  <c:v>41894.354166666664</c:v>
                </c:pt>
                <c:pt idx="23365">
                  <c:v>41894.364583333336</c:v>
                </c:pt>
                <c:pt idx="23366">
                  <c:v>41894.375</c:v>
                </c:pt>
                <c:pt idx="23367">
                  <c:v>41894.385416666664</c:v>
                </c:pt>
                <c:pt idx="23368">
                  <c:v>41894.395833333336</c:v>
                </c:pt>
                <c:pt idx="23369">
                  <c:v>41894.40625</c:v>
                </c:pt>
                <c:pt idx="23370">
                  <c:v>41894.416666666664</c:v>
                </c:pt>
                <c:pt idx="23371">
                  <c:v>41894.427083333336</c:v>
                </c:pt>
                <c:pt idx="23372">
                  <c:v>41894.4375</c:v>
                </c:pt>
                <c:pt idx="23373">
                  <c:v>41894.447916666664</c:v>
                </c:pt>
                <c:pt idx="23374">
                  <c:v>41894.458333333336</c:v>
                </c:pt>
                <c:pt idx="23375">
                  <c:v>41894.46875</c:v>
                </c:pt>
                <c:pt idx="23376">
                  <c:v>41894.479166666664</c:v>
                </c:pt>
                <c:pt idx="23377">
                  <c:v>41894.489583333336</c:v>
                </c:pt>
                <c:pt idx="23378">
                  <c:v>41894.5</c:v>
                </c:pt>
                <c:pt idx="23379">
                  <c:v>41894.510416666664</c:v>
                </c:pt>
                <c:pt idx="23380">
                  <c:v>41894.520833333336</c:v>
                </c:pt>
                <c:pt idx="23381">
                  <c:v>41894.53125</c:v>
                </c:pt>
                <c:pt idx="23382">
                  <c:v>41894.541666666664</c:v>
                </c:pt>
                <c:pt idx="23383">
                  <c:v>41894.552083333336</c:v>
                </c:pt>
                <c:pt idx="23384">
                  <c:v>41894.5625</c:v>
                </c:pt>
                <c:pt idx="23385">
                  <c:v>41894.572916666664</c:v>
                </c:pt>
                <c:pt idx="23386">
                  <c:v>41894.583333333336</c:v>
                </c:pt>
                <c:pt idx="23387">
                  <c:v>41894.59375</c:v>
                </c:pt>
                <c:pt idx="23388">
                  <c:v>41894.604166666664</c:v>
                </c:pt>
                <c:pt idx="23389">
                  <c:v>41894.614583333336</c:v>
                </c:pt>
                <c:pt idx="23390">
                  <c:v>41894.625</c:v>
                </c:pt>
                <c:pt idx="23391">
                  <c:v>41894.635416666664</c:v>
                </c:pt>
                <c:pt idx="23392">
                  <c:v>41894.645833333336</c:v>
                </c:pt>
                <c:pt idx="23393">
                  <c:v>41894.65625</c:v>
                </c:pt>
                <c:pt idx="23394">
                  <c:v>41894.666666666664</c:v>
                </c:pt>
                <c:pt idx="23395">
                  <c:v>41894.677083333336</c:v>
                </c:pt>
                <c:pt idx="23396">
                  <c:v>41894.6875</c:v>
                </c:pt>
                <c:pt idx="23397">
                  <c:v>41894.697916666664</c:v>
                </c:pt>
                <c:pt idx="23398">
                  <c:v>41894.708333333336</c:v>
                </c:pt>
                <c:pt idx="23399">
                  <c:v>41894.71875</c:v>
                </c:pt>
                <c:pt idx="23400">
                  <c:v>41894.729166666664</c:v>
                </c:pt>
                <c:pt idx="23401">
                  <c:v>41894.739583333336</c:v>
                </c:pt>
                <c:pt idx="23402">
                  <c:v>41894.75</c:v>
                </c:pt>
                <c:pt idx="23403">
                  <c:v>41894.760416666664</c:v>
                </c:pt>
                <c:pt idx="23404">
                  <c:v>41894.770833333336</c:v>
                </c:pt>
                <c:pt idx="23405">
                  <c:v>41894.78125</c:v>
                </c:pt>
                <c:pt idx="23406">
                  <c:v>41894.791666666664</c:v>
                </c:pt>
                <c:pt idx="23407">
                  <c:v>41894.802083333336</c:v>
                </c:pt>
                <c:pt idx="23408">
                  <c:v>41894.8125</c:v>
                </c:pt>
                <c:pt idx="23409">
                  <c:v>41894.822916666664</c:v>
                </c:pt>
                <c:pt idx="23410">
                  <c:v>41894.833333333336</c:v>
                </c:pt>
                <c:pt idx="23411">
                  <c:v>41894.84375</c:v>
                </c:pt>
                <c:pt idx="23412">
                  <c:v>41894.854166666664</c:v>
                </c:pt>
                <c:pt idx="23413">
                  <c:v>41894.864583333336</c:v>
                </c:pt>
                <c:pt idx="23414">
                  <c:v>41894.875</c:v>
                </c:pt>
                <c:pt idx="23415">
                  <c:v>41894.885416666664</c:v>
                </c:pt>
                <c:pt idx="23416">
                  <c:v>41894.895833333336</c:v>
                </c:pt>
                <c:pt idx="23417">
                  <c:v>41894.90625</c:v>
                </c:pt>
                <c:pt idx="23418">
                  <c:v>41894.916666666664</c:v>
                </c:pt>
                <c:pt idx="23419">
                  <c:v>41894.927083333336</c:v>
                </c:pt>
                <c:pt idx="23420">
                  <c:v>41894.9375</c:v>
                </c:pt>
                <c:pt idx="23421">
                  <c:v>41894.947916666664</c:v>
                </c:pt>
                <c:pt idx="23422">
                  <c:v>41894.958333333336</c:v>
                </c:pt>
                <c:pt idx="23423">
                  <c:v>41894.96875</c:v>
                </c:pt>
                <c:pt idx="23424">
                  <c:v>41894.979166666664</c:v>
                </c:pt>
                <c:pt idx="23425">
                  <c:v>41894.989583333336</c:v>
                </c:pt>
                <c:pt idx="23426">
                  <c:v>41895</c:v>
                </c:pt>
                <c:pt idx="23427">
                  <c:v>41895.010416666664</c:v>
                </c:pt>
                <c:pt idx="23428">
                  <c:v>41895.020833333336</c:v>
                </c:pt>
                <c:pt idx="23429">
                  <c:v>41895.03125</c:v>
                </c:pt>
                <c:pt idx="23430">
                  <c:v>41895.041666666664</c:v>
                </c:pt>
                <c:pt idx="23431">
                  <c:v>41895.052083333336</c:v>
                </c:pt>
                <c:pt idx="23432">
                  <c:v>41895.0625</c:v>
                </c:pt>
                <c:pt idx="23433">
                  <c:v>41895.072916666664</c:v>
                </c:pt>
                <c:pt idx="23434">
                  <c:v>41895.083333333336</c:v>
                </c:pt>
                <c:pt idx="23435">
                  <c:v>41895.09375</c:v>
                </c:pt>
                <c:pt idx="23436">
                  <c:v>41895.104166666664</c:v>
                </c:pt>
                <c:pt idx="23437">
                  <c:v>41895.114583333336</c:v>
                </c:pt>
                <c:pt idx="23438">
                  <c:v>41895.125</c:v>
                </c:pt>
                <c:pt idx="23439">
                  <c:v>41895.135416666664</c:v>
                </c:pt>
                <c:pt idx="23440">
                  <c:v>41895.145833333336</c:v>
                </c:pt>
                <c:pt idx="23441">
                  <c:v>41895.15625</c:v>
                </c:pt>
                <c:pt idx="23442">
                  <c:v>41895.166666666664</c:v>
                </c:pt>
                <c:pt idx="23443">
                  <c:v>41895.177083333336</c:v>
                </c:pt>
                <c:pt idx="23444">
                  <c:v>41895.1875</c:v>
                </c:pt>
                <c:pt idx="23445">
                  <c:v>41895.197916666664</c:v>
                </c:pt>
                <c:pt idx="23446">
                  <c:v>41895.208333333336</c:v>
                </c:pt>
                <c:pt idx="23447">
                  <c:v>41895.21875</c:v>
                </c:pt>
                <c:pt idx="23448">
                  <c:v>41895.229166666664</c:v>
                </c:pt>
                <c:pt idx="23449">
                  <c:v>41895.239583333336</c:v>
                </c:pt>
                <c:pt idx="23450">
                  <c:v>41895.25</c:v>
                </c:pt>
                <c:pt idx="23451">
                  <c:v>41895.260416666664</c:v>
                </c:pt>
                <c:pt idx="23452">
                  <c:v>41895.270833333336</c:v>
                </c:pt>
                <c:pt idx="23453">
                  <c:v>41895.28125</c:v>
                </c:pt>
                <c:pt idx="23454">
                  <c:v>41895.291666666664</c:v>
                </c:pt>
                <c:pt idx="23455">
                  <c:v>41895.302083333336</c:v>
                </c:pt>
                <c:pt idx="23456">
                  <c:v>41895.3125</c:v>
                </c:pt>
                <c:pt idx="23457">
                  <c:v>41895.322916666664</c:v>
                </c:pt>
                <c:pt idx="23458">
                  <c:v>41895.333333333336</c:v>
                </c:pt>
                <c:pt idx="23459">
                  <c:v>41895.34375</c:v>
                </c:pt>
                <c:pt idx="23460">
                  <c:v>41895.354166666664</c:v>
                </c:pt>
                <c:pt idx="23461">
                  <c:v>41895.364583333336</c:v>
                </c:pt>
                <c:pt idx="23462">
                  <c:v>41895.375</c:v>
                </c:pt>
                <c:pt idx="23463">
                  <c:v>41895.385416666664</c:v>
                </c:pt>
                <c:pt idx="23464">
                  <c:v>41895.395833333336</c:v>
                </c:pt>
                <c:pt idx="23465">
                  <c:v>41895.40625</c:v>
                </c:pt>
                <c:pt idx="23466">
                  <c:v>41895.416666666664</c:v>
                </c:pt>
                <c:pt idx="23467">
                  <c:v>41895.427083333336</c:v>
                </c:pt>
                <c:pt idx="23468">
                  <c:v>41895.4375</c:v>
                </c:pt>
                <c:pt idx="23469">
                  <c:v>41895.447916666664</c:v>
                </c:pt>
                <c:pt idx="23470">
                  <c:v>41895.458333333336</c:v>
                </c:pt>
                <c:pt idx="23471">
                  <c:v>41895.46875</c:v>
                </c:pt>
                <c:pt idx="23472">
                  <c:v>41895.479166666664</c:v>
                </c:pt>
                <c:pt idx="23473">
                  <c:v>41895.489583333336</c:v>
                </c:pt>
                <c:pt idx="23474">
                  <c:v>41895.5</c:v>
                </c:pt>
                <c:pt idx="23475">
                  <c:v>41895.510416666664</c:v>
                </c:pt>
                <c:pt idx="23476">
                  <c:v>41895.520833333336</c:v>
                </c:pt>
                <c:pt idx="23477">
                  <c:v>41895.53125</c:v>
                </c:pt>
                <c:pt idx="23478">
                  <c:v>41895.541666666664</c:v>
                </c:pt>
                <c:pt idx="23479">
                  <c:v>41895.552083333336</c:v>
                </c:pt>
                <c:pt idx="23480">
                  <c:v>41895.5625</c:v>
                </c:pt>
                <c:pt idx="23481">
                  <c:v>41895.572916666664</c:v>
                </c:pt>
                <c:pt idx="23482">
                  <c:v>41895.583333333336</c:v>
                </c:pt>
                <c:pt idx="23483">
                  <c:v>41895.59375</c:v>
                </c:pt>
                <c:pt idx="23484">
                  <c:v>41895.604166666664</c:v>
                </c:pt>
                <c:pt idx="23485">
                  <c:v>41895.614583333336</c:v>
                </c:pt>
                <c:pt idx="23486">
                  <c:v>41895.625</c:v>
                </c:pt>
                <c:pt idx="23487">
                  <c:v>41895.635416666664</c:v>
                </c:pt>
                <c:pt idx="23488">
                  <c:v>41895.645833333336</c:v>
                </c:pt>
                <c:pt idx="23489">
                  <c:v>41895.65625</c:v>
                </c:pt>
                <c:pt idx="23490">
                  <c:v>41895.666666666664</c:v>
                </c:pt>
                <c:pt idx="23491">
                  <c:v>41895.677083333336</c:v>
                </c:pt>
                <c:pt idx="23492">
                  <c:v>41895.6875</c:v>
                </c:pt>
                <c:pt idx="23493">
                  <c:v>41895.697916666664</c:v>
                </c:pt>
                <c:pt idx="23494">
                  <c:v>41895.708333333336</c:v>
                </c:pt>
                <c:pt idx="23495">
                  <c:v>41895.71875</c:v>
                </c:pt>
                <c:pt idx="23496">
                  <c:v>41895.729166666664</c:v>
                </c:pt>
                <c:pt idx="23497">
                  <c:v>41895.739583333336</c:v>
                </c:pt>
                <c:pt idx="23498">
                  <c:v>41895.75</c:v>
                </c:pt>
                <c:pt idx="23499">
                  <c:v>41895.760416666664</c:v>
                </c:pt>
                <c:pt idx="23500">
                  <c:v>41895.770833333336</c:v>
                </c:pt>
                <c:pt idx="23501">
                  <c:v>41895.78125</c:v>
                </c:pt>
                <c:pt idx="23502">
                  <c:v>41895.791666666664</c:v>
                </c:pt>
                <c:pt idx="23503">
                  <c:v>41895.802083333336</c:v>
                </c:pt>
                <c:pt idx="23504">
                  <c:v>41895.8125</c:v>
                </c:pt>
                <c:pt idx="23505">
                  <c:v>41895.822916666664</c:v>
                </c:pt>
                <c:pt idx="23506">
                  <c:v>41895.833333333336</c:v>
                </c:pt>
                <c:pt idx="23507">
                  <c:v>41895.84375</c:v>
                </c:pt>
                <c:pt idx="23508">
                  <c:v>41895.854166666664</c:v>
                </c:pt>
                <c:pt idx="23509">
                  <c:v>41895.864583333336</c:v>
                </c:pt>
                <c:pt idx="23510">
                  <c:v>41895.875</c:v>
                </c:pt>
                <c:pt idx="23511">
                  <c:v>41895.885416666664</c:v>
                </c:pt>
                <c:pt idx="23512">
                  <c:v>41895.895833333336</c:v>
                </c:pt>
                <c:pt idx="23513">
                  <c:v>41895.90625</c:v>
                </c:pt>
                <c:pt idx="23514">
                  <c:v>41895.916666666664</c:v>
                </c:pt>
                <c:pt idx="23515">
                  <c:v>41895.927083333336</c:v>
                </c:pt>
                <c:pt idx="23516">
                  <c:v>41895.9375</c:v>
                </c:pt>
                <c:pt idx="23517">
                  <c:v>41895.947916666664</c:v>
                </c:pt>
                <c:pt idx="23518">
                  <c:v>41895.958333333336</c:v>
                </c:pt>
                <c:pt idx="23519">
                  <c:v>41895.96875</c:v>
                </c:pt>
                <c:pt idx="23520">
                  <c:v>41895.979166666664</c:v>
                </c:pt>
                <c:pt idx="23521">
                  <c:v>41895.989583333336</c:v>
                </c:pt>
                <c:pt idx="23522">
                  <c:v>41896</c:v>
                </c:pt>
                <c:pt idx="23523">
                  <c:v>41896.010416666664</c:v>
                </c:pt>
                <c:pt idx="23524">
                  <c:v>41896.020833333336</c:v>
                </c:pt>
                <c:pt idx="23525">
                  <c:v>41896.03125</c:v>
                </c:pt>
                <c:pt idx="23526">
                  <c:v>41896.041666666664</c:v>
                </c:pt>
                <c:pt idx="23527">
                  <c:v>41896.052083333336</c:v>
                </c:pt>
                <c:pt idx="23528">
                  <c:v>41896.0625</c:v>
                </c:pt>
                <c:pt idx="23529">
                  <c:v>41896.072916666664</c:v>
                </c:pt>
                <c:pt idx="23530">
                  <c:v>41896.083333333336</c:v>
                </c:pt>
                <c:pt idx="23531">
                  <c:v>41896.09375</c:v>
                </c:pt>
                <c:pt idx="23532">
                  <c:v>41896.104166666664</c:v>
                </c:pt>
                <c:pt idx="23533">
                  <c:v>41896.114583333336</c:v>
                </c:pt>
                <c:pt idx="23534">
                  <c:v>41896.125</c:v>
                </c:pt>
                <c:pt idx="23535">
                  <c:v>41896.135416666664</c:v>
                </c:pt>
                <c:pt idx="23536">
                  <c:v>41896.145833333336</c:v>
                </c:pt>
                <c:pt idx="23537">
                  <c:v>41896.15625</c:v>
                </c:pt>
                <c:pt idx="23538">
                  <c:v>41896.166666666664</c:v>
                </c:pt>
                <c:pt idx="23539">
                  <c:v>41896.177083333336</c:v>
                </c:pt>
                <c:pt idx="23540">
                  <c:v>41896.1875</c:v>
                </c:pt>
                <c:pt idx="23541">
                  <c:v>41896.197916666664</c:v>
                </c:pt>
                <c:pt idx="23542">
                  <c:v>41896.208333333336</c:v>
                </c:pt>
                <c:pt idx="23543">
                  <c:v>41896.21875</c:v>
                </c:pt>
                <c:pt idx="23544">
                  <c:v>41896.229166666664</c:v>
                </c:pt>
                <c:pt idx="23545">
                  <c:v>41896.239583333336</c:v>
                </c:pt>
                <c:pt idx="23546">
                  <c:v>41896.25</c:v>
                </c:pt>
                <c:pt idx="23547">
                  <c:v>41896.260416666664</c:v>
                </c:pt>
                <c:pt idx="23548">
                  <c:v>41896.270833333336</c:v>
                </c:pt>
                <c:pt idx="23549">
                  <c:v>41896.28125</c:v>
                </c:pt>
                <c:pt idx="23550">
                  <c:v>41896.291666666664</c:v>
                </c:pt>
                <c:pt idx="23551">
                  <c:v>41896.302083333336</c:v>
                </c:pt>
                <c:pt idx="23552">
                  <c:v>41896.3125</c:v>
                </c:pt>
                <c:pt idx="23553">
                  <c:v>41896.322916666664</c:v>
                </c:pt>
                <c:pt idx="23554">
                  <c:v>41896.333333333336</c:v>
                </c:pt>
                <c:pt idx="23555">
                  <c:v>41896.34375</c:v>
                </c:pt>
                <c:pt idx="23556">
                  <c:v>41896.354166666664</c:v>
                </c:pt>
                <c:pt idx="23557">
                  <c:v>41896.364583333336</c:v>
                </c:pt>
                <c:pt idx="23558">
                  <c:v>41896.375</c:v>
                </c:pt>
                <c:pt idx="23559">
                  <c:v>41896.385416666664</c:v>
                </c:pt>
                <c:pt idx="23560">
                  <c:v>41896.395833333336</c:v>
                </c:pt>
                <c:pt idx="23561">
                  <c:v>41896.40625</c:v>
                </c:pt>
                <c:pt idx="23562">
                  <c:v>41896.416666666664</c:v>
                </c:pt>
                <c:pt idx="23563">
                  <c:v>41896.427083333336</c:v>
                </c:pt>
                <c:pt idx="23564">
                  <c:v>41896.4375</c:v>
                </c:pt>
                <c:pt idx="23565">
                  <c:v>41896.447916666664</c:v>
                </c:pt>
                <c:pt idx="23566">
                  <c:v>41896.458333333336</c:v>
                </c:pt>
                <c:pt idx="23567">
                  <c:v>41896.46875</c:v>
                </c:pt>
                <c:pt idx="23568">
                  <c:v>41896.479166666664</c:v>
                </c:pt>
                <c:pt idx="23569">
                  <c:v>41896.489583333336</c:v>
                </c:pt>
                <c:pt idx="23570">
                  <c:v>41896.5</c:v>
                </c:pt>
                <c:pt idx="23571">
                  <c:v>41896.510416666664</c:v>
                </c:pt>
                <c:pt idx="23572">
                  <c:v>41896.520833333336</c:v>
                </c:pt>
                <c:pt idx="23573">
                  <c:v>41896.53125</c:v>
                </c:pt>
                <c:pt idx="23574">
                  <c:v>41896.541666666664</c:v>
                </c:pt>
                <c:pt idx="23575">
                  <c:v>41896.552083333336</c:v>
                </c:pt>
                <c:pt idx="23576">
                  <c:v>41896.5625</c:v>
                </c:pt>
                <c:pt idx="23577">
                  <c:v>41896.572916666664</c:v>
                </c:pt>
                <c:pt idx="23578">
                  <c:v>41896.583333333336</c:v>
                </c:pt>
                <c:pt idx="23579">
                  <c:v>41896.59375</c:v>
                </c:pt>
                <c:pt idx="23580">
                  <c:v>41896.604166666664</c:v>
                </c:pt>
                <c:pt idx="23581">
                  <c:v>41896.614583333336</c:v>
                </c:pt>
                <c:pt idx="23582">
                  <c:v>41896.625</c:v>
                </c:pt>
                <c:pt idx="23583">
                  <c:v>41896.635416666664</c:v>
                </c:pt>
                <c:pt idx="23584">
                  <c:v>41896.645833333336</c:v>
                </c:pt>
                <c:pt idx="23585">
                  <c:v>41896.65625</c:v>
                </c:pt>
                <c:pt idx="23586">
                  <c:v>41896.666666666664</c:v>
                </c:pt>
                <c:pt idx="23587">
                  <c:v>41896.677083333336</c:v>
                </c:pt>
                <c:pt idx="23588">
                  <c:v>41896.6875</c:v>
                </c:pt>
                <c:pt idx="23589">
                  <c:v>41896.697916666664</c:v>
                </c:pt>
                <c:pt idx="23590">
                  <c:v>41896.708333333336</c:v>
                </c:pt>
                <c:pt idx="23591">
                  <c:v>41896.71875</c:v>
                </c:pt>
                <c:pt idx="23592">
                  <c:v>41896.729166666664</c:v>
                </c:pt>
                <c:pt idx="23593">
                  <c:v>41896.739583333336</c:v>
                </c:pt>
                <c:pt idx="23594">
                  <c:v>41896.75</c:v>
                </c:pt>
                <c:pt idx="23595">
                  <c:v>41896.760416666664</c:v>
                </c:pt>
                <c:pt idx="23596">
                  <c:v>41896.770833333336</c:v>
                </c:pt>
                <c:pt idx="23597">
                  <c:v>41896.78125</c:v>
                </c:pt>
                <c:pt idx="23598">
                  <c:v>41896.791666666664</c:v>
                </c:pt>
                <c:pt idx="23599">
                  <c:v>41896.802083333336</c:v>
                </c:pt>
                <c:pt idx="23600">
                  <c:v>41896.8125</c:v>
                </c:pt>
                <c:pt idx="23601">
                  <c:v>41896.822916666664</c:v>
                </c:pt>
                <c:pt idx="23602">
                  <c:v>41896.833333333336</c:v>
                </c:pt>
                <c:pt idx="23603">
                  <c:v>41896.84375</c:v>
                </c:pt>
                <c:pt idx="23604">
                  <c:v>41896.854166666664</c:v>
                </c:pt>
                <c:pt idx="23605">
                  <c:v>41896.864583333336</c:v>
                </c:pt>
                <c:pt idx="23606">
                  <c:v>41896.875</c:v>
                </c:pt>
                <c:pt idx="23607">
                  <c:v>41896.885416666664</c:v>
                </c:pt>
                <c:pt idx="23608">
                  <c:v>41896.895833333336</c:v>
                </c:pt>
                <c:pt idx="23609">
                  <c:v>41896.90625</c:v>
                </c:pt>
                <c:pt idx="23610">
                  <c:v>41896.916666666664</c:v>
                </c:pt>
                <c:pt idx="23611">
                  <c:v>41896.927083333336</c:v>
                </c:pt>
                <c:pt idx="23612">
                  <c:v>41896.9375</c:v>
                </c:pt>
                <c:pt idx="23613">
                  <c:v>41896.947916666664</c:v>
                </c:pt>
                <c:pt idx="23614">
                  <c:v>41896.958333333336</c:v>
                </c:pt>
                <c:pt idx="23615">
                  <c:v>41896.96875</c:v>
                </c:pt>
                <c:pt idx="23616">
                  <c:v>41896.979166666664</c:v>
                </c:pt>
                <c:pt idx="23617">
                  <c:v>41896.989583333336</c:v>
                </c:pt>
                <c:pt idx="23618">
                  <c:v>41897</c:v>
                </c:pt>
                <c:pt idx="23619">
                  <c:v>41897.010416666664</c:v>
                </c:pt>
                <c:pt idx="23620">
                  <c:v>41897.020833333336</c:v>
                </c:pt>
                <c:pt idx="23621">
                  <c:v>41897.03125</c:v>
                </c:pt>
                <c:pt idx="23622">
                  <c:v>41897.041666666664</c:v>
                </c:pt>
                <c:pt idx="23623">
                  <c:v>41897.052083333336</c:v>
                </c:pt>
                <c:pt idx="23624">
                  <c:v>41897.0625</c:v>
                </c:pt>
                <c:pt idx="23625">
                  <c:v>41897.072916666664</c:v>
                </c:pt>
                <c:pt idx="23626">
                  <c:v>41897.083333333336</c:v>
                </c:pt>
                <c:pt idx="23627">
                  <c:v>41897.09375</c:v>
                </c:pt>
                <c:pt idx="23628">
                  <c:v>41897.104166666664</c:v>
                </c:pt>
                <c:pt idx="23629">
                  <c:v>41897.114583333336</c:v>
                </c:pt>
                <c:pt idx="23630">
                  <c:v>41897.125</c:v>
                </c:pt>
                <c:pt idx="23631">
                  <c:v>41897.135416666664</c:v>
                </c:pt>
                <c:pt idx="23632">
                  <c:v>41897.145833333336</c:v>
                </c:pt>
                <c:pt idx="23633">
                  <c:v>41897.15625</c:v>
                </c:pt>
                <c:pt idx="23634">
                  <c:v>41897.166666666664</c:v>
                </c:pt>
                <c:pt idx="23635">
                  <c:v>41897.177083333336</c:v>
                </c:pt>
                <c:pt idx="23636">
                  <c:v>41897.1875</c:v>
                </c:pt>
                <c:pt idx="23637">
                  <c:v>41897.197916666664</c:v>
                </c:pt>
                <c:pt idx="23638">
                  <c:v>41897.208333333336</c:v>
                </c:pt>
                <c:pt idx="23639">
                  <c:v>41897.21875</c:v>
                </c:pt>
                <c:pt idx="23640">
                  <c:v>41897.229166666664</c:v>
                </c:pt>
                <c:pt idx="23641">
                  <c:v>41897.239583333336</c:v>
                </c:pt>
                <c:pt idx="23642">
                  <c:v>41897.25</c:v>
                </c:pt>
                <c:pt idx="23643">
                  <c:v>41897.260416666664</c:v>
                </c:pt>
                <c:pt idx="23644">
                  <c:v>41897.270833333336</c:v>
                </c:pt>
                <c:pt idx="23645">
                  <c:v>41897.28125</c:v>
                </c:pt>
                <c:pt idx="23646">
                  <c:v>41897.291666666664</c:v>
                </c:pt>
                <c:pt idx="23647">
                  <c:v>41897.302083333336</c:v>
                </c:pt>
                <c:pt idx="23648">
                  <c:v>41897.3125</c:v>
                </c:pt>
                <c:pt idx="23649">
                  <c:v>41897.322916666664</c:v>
                </c:pt>
                <c:pt idx="23650">
                  <c:v>41897.333333333336</c:v>
                </c:pt>
                <c:pt idx="23651">
                  <c:v>41897.34375</c:v>
                </c:pt>
                <c:pt idx="23652">
                  <c:v>41897.354166666664</c:v>
                </c:pt>
                <c:pt idx="23653">
                  <c:v>41897.364583333336</c:v>
                </c:pt>
                <c:pt idx="23654">
                  <c:v>41897.375</c:v>
                </c:pt>
                <c:pt idx="23655">
                  <c:v>41897.385416666664</c:v>
                </c:pt>
                <c:pt idx="23656">
                  <c:v>41897.395833333336</c:v>
                </c:pt>
                <c:pt idx="23657">
                  <c:v>41897.40625</c:v>
                </c:pt>
                <c:pt idx="23658">
                  <c:v>41897.416666666664</c:v>
                </c:pt>
                <c:pt idx="23659">
                  <c:v>41897.427083333336</c:v>
                </c:pt>
                <c:pt idx="23660">
                  <c:v>41897.4375</c:v>
                </c:pt>
                <c:pt idx="23661">
                  <c:v>41897.447916666664</c:v>
                </c:pt>
                <c:pt idx="23662">
                  <c:v>41897.458333333336</c:v>
                </c:pt>
                <c:pt idx="23663">
                  <c:v>41897.46875</c:v>
                </c:pt>
                <c:pt idx="23664">
                  <c:v>41897.479166666664</c:v>
                </c:pt>
                <c:pt idx="23665">
                  <c:v>41897.489583333336</c:v>
                </c:pt>
                <c:pt idx="23666">
                  <c:v>41897.5</c:v>
                </c:pt>
                <c:pt idx="23667">
                  <c:v>41897.510416666664</c:v>
                </c:pt>
                <c:pt idx="23668">
                  <c:v>41897.520833333336</c:v>
                </c:pt>
                <c:pt idx="23669">
                  <c:v>41897.53125</c:v>
                </c:pt>
                <c:pt idx="23670">
                  <c:v>41897.541666666664</c:v>
                </c:pt>
                <c:pt idx="23671">
                  <c:v>41897.552083333336</c:v>
                </c:pt>
                <c:pt idx="23672">
                  <c:v>41897.5625</c:v>
                </c:pt>
                <c:pt idx="23673">
                  <c:v>41897.572916666664</c:v>
                </c:pt>
                <c:pt idx="23674">
                  <c:v>41897.583333333336</c:v>
                </c:pt>
                <c:pt idx="23675">
                  <c:v>41897.59375</c:v>
                </c:pt>
                <c:pt idx="23676">
                  <c:v>41897.604166666664</c:v>
                </c:pt>
                <c:pt idx="23677">
                  <c:v>41897.614583333336</c:v>
                </c:pt>
                <c:pt idx="23678">
                  <c:v>41897.625</c:v>
                </c:pt>
                <c:pt idx="23679">
                  <c:v>41897.635416666664</c:v>
                </c:pt>
                <c:pt idx="23680">
                  <c:v>41897.645833333336</c:v>
                </c:pt>
                <c:pt idx="23681">
                  <c:v>41897.65625</c:v>
                </c:pt>
                <c:pt idx="23682">
                  <c:v>41897.666666666664</c:v>
                </c:pt>
                <c:pt idx="23683">
                  <c:v>41897.677083333336</c:v>
                </c:pt>
                <c:pt idx="23684">
                  <c:v>41897.6875</c:v>
                </c:pt>
                <c:pt idx="23685">
                  <c:v>41897.697916666664</c:v>
                </c:pt>
                <c:pt idx="23686">
                  <c:v>41897.708333333336</c:v>
                </c:pt>
                <c:pt idx="23687">
                  <c:v>41897.71875</c:v>
                </c:pt>
                <c:pt idx="23688">
                  <c:v>41897.729166666664</c:v>
                </c:pt>
                <c:pt idx="23689">
                  <c:v>41897.739583333336</c:v>
                </c:pt>
                <c:pt idx="23690">
                  <c:v>41897.75</c:v>
                </c:pt>
                <c:pt idx="23691">
                  <c:v>41897.760416666664</c:v>
                </c:pt>
                <c:pt idx="23692">
                  <c:v>41897.770833333336</c:v>
                </c:pt>
                <c:pt idx="23693">
                  <c:v>41897.78125</c:v>
                </c:pt>
                <c:pt idx="23694">
                  <c:v>41897.791666666664</c:v>
                </c:pt>
                <c:pt idx="23695">
                  <c:v>41897.802083333336</c:v>
                </c:pt>
                <c:pt idx="23696">
                  <c:v>41897.8125</c:v>
                </c:pt>
                <c:pt idx="23697">
                  <c:v>41897.822916666664</c:v>
                </c:pt>
                <c:pt idx="23698">
                  <c:v>41897.833333333336</c:v>
                </c:pt>
                <c:pt idx="23699">
                  <c:v>41897.84375</c:v>
                </c:pt>
                <c:pt idx="23700">
                  <c:v>41897.854166666664</c:v>
                </c:pt>
                <c:pt idx="23701">
                  <c:v>41897.864583333336</c:v>
                </c:pt>
                <c:pt idx="23702">
                  <c:v>41897.875</c:v>
                </c:pt>
                <c:pt idx="23703">
                  <c:v>41897.885416666664</c:v>
                </c:pt>
                <c:pt idx="23704">
                  <c:v>41897.895833333336</c:v>
                </c:pt>
                <c:pt idx="23705">
                  <c:v>41897.90625</c:v>
                </c:pt>
                <c:pt idx="23706">
                  <c:v>41897.916666666664</c:v>
                </c:pt>
                <c:pt idx="23707">
                  <c:v>41897.927083333336</c:v>
                </c:pt>
                <c:pt idx="23708">
                  <c:v>41897.9375</c:v>
                </c:pt>
                <c:pt idx="23709">
                  <c:v>41897.947916666664</c:v>
                </c:pt>
                <c:pt idx="23710">
                  <c:v>41897.958333333336</c:v>
                </c:pt>
                <c:pt idx="23711">
                  <c:v>41897.96875</c:v>
                </c:pt>
                <c:pt idx="23712">
                  <c:v>41897.979166666664</c:v>
                </c:pt>
                <c:pt idx="23713">
                  <c:v>41897.989583333336</c:v>
                </c:pt>
                <c:pt idx="23714">
                  <c:v>41898</c:v>
                </c:pt>
                <c:pt idx="23715">
                  <c:v>41898.010416666664</c:v>
                </c:pt>
                <c:pt idx="23716">
                  <c:v>41898.020833333336</c:v>
                </c:pt>
                <c:pt idx="23717">
                  <c:v>41898.03125</c:v>
                </c:pt>
                <c:pt idx="23718">
                  <c:v>41898.041666666664</c:v>
                </c:pt>
                <c:pt idx="23719">
                  <c:v>41898.052083333336</c:v>
                </c:pt>
                <c:pt idx="23720">
                  <c:v>41898.0625</c:v>
                </c:pt>
                <c:pt idx="23721">
                  <c:v>41898.072916666664</c:v>
                </c:pt>
                <c:pt idx="23722">
                  <c:v>41898.083333333336</c:v>
                </c:pt>
                <c:pt idx="23723">
                  <c:v>41898.09375</c:v>
                </c:pt>
                <c:pt idx="23724">
                  <c:v>41898.104166666664</c:v>
                </c:pt>
                <c:pt idx="23725">
                  <c:v>41898.114583333336</c:v>
                </c:pt>
                <c:pt idx="23726">
                  <c:v>41898.125</c:v>
                </c:pt>
                <c:pt idx="23727">
                  <c:v>41898.135416666664</c:v>
                </c:pt>
                <c:pt idx="23728">
                  <c:v>41898.145833333336</c:v>
                </c:pt>
                <c:pt idx="23729">
                  <c:v>41898.15625</c:v>
                </c:pt>
                <c:pt idx="23730">
                  <c:v>41898.166666666664</c:v>
                </c:pt>
                <c:pt idx="23731">
                  <c:v>41898.177083333336</c:v>
                </c:pt>
                <c:pt idx="23732">
                  <c:v>41898.1875</c:v>
                </c:pt>
                <c:pt idx="23733">
                  <c:v>41898.197916666664</c:v>
                </c:pt>
                <c:pt idx="23734">
                  <c:v>41898.208333333336</c:v>
                </c:pt>
                <c:pt idx="23735">
                  <c:v>41898.21875</c:v>
                </c:pt>
                <c:pt idx="23736">
                  <c:v>41898.229166666664</c:v>
                </c:pt>
                <c:pt idx="23737">
                  <c:v>41898.239583333336</c:v>
                </c:pt>
                <c:pt idx="23738">
                  <c:v>41898.25</c:v>
                </c:pt>
                <c:pt idx="23739">
                  <c:v>41898.260416666664</c:v>
                </c:pt>
                <c:pt idx="23740">
                  <c:v>41898.270833333336</c:v>
                </c:pt>
                <c:pt idx="23741">
                  <c:v>41898.28125</c:v>
                </c:pt>
                <c:pt idx="23742">
                  <c:v>41898.291666666664</c:v>
                </c:pt>
                <c:pt idx="23743">
                  <c:v>41898.302083333336</c:v>
                </c:pt>
                <c:pt idx="23744">
                  <c:v>41898.3125</c:v>
                </c:pt>
                <c:pt idx="23745">
                  <c:v>41898.322916666664</c:v>
                </c:pt>
                <c:pt idx="23746">
                  <c:v>41898.333333333336</c:v>
                </c:pt>
                <c:pt idx="23747">
                  <c:v>41898.34375</c:v>
                </c:pt>
                <c:pt idx="23748">
                  <c:v>41898.354166666664</c:v>
                </c:pt>
                <c:pt idx="23749">
                  <c:v>41898.364583333336</c:v>
                </c:pt>
                <c:pt idx="23750">
                  <c:v>41898.375</c:v>
                </c:pt>
                <c:pt idx="23751">
                  <c:v>41898.385416666664</c:v>
                </c:pt>
                <c:pt idx="23752">
                  <c:v>41898.395833333336</c:v>
                </c:pt>
                <c:pt idx="23753">
                  <c:v>41898.40625</c:v>
                </c:pt>
                <c:pt idx="23754">
                  <c:v>41898.416666666664</c:v>
                </c:pt>
                <c:pt idx="23755">
                  <c:v>41898.427083333336</c:v>
                </c:pt>
                <c:pt idx="23756">
                  <c:v>41898.4375</c:v>
                </c:pt>
                <c:pt idx="23757">
                  <c:v>41898.447916666664</c:v>
                </c:pt>
                <c:pt idx="23758">
                  <c:v>41898.458333333336</c:v>
                </c:pt>
                <c:pt idx="23759">
                  <c:v>41898.46875</c:v>
                </c:pt>
                <c:pt idx="23760">
                  <c:v>41898.479166666664</c:v>
                </c:pt>
                <c:pt idx="23761">
                  <c:v>41898.489583333336</c:v>
                </c:pt>
                <c:pt idx="23762">
                  <c:v>41898.5</c:v>
                </c:pt>
                <c:pt idx="23763">
                  <c:v>41898.510416666664</c:v>
                </c:pt>
                <c:pt idx="23764">
                  <c:v>41898.520833333336</c:v>
                </c:pt>
                <c:pt idx="23765">
                  <c:v>41898.53125</c:v>
                </c:pt>
                <c:pt idx="23766">
                  <c:v>41898.541666666664</c:v>
                </c:pt>
                <c:pt idx="23767">
                  <c:v>41898.552083333336</c:v>
                </c:pt>
                <c:pt idx="23768">
                  <c:v>41898.5625</c:v>
                </c:pt>
                <c:pt idx="23769">
                  <c:v>41898.572916666664</c:v>
                </c:pt>
                <c:pt idx="23770">
                  <c:v>41898.583333333336</c:v>
                </c:pt>
                <c:pt idx="23771">
                  <c:v>41898.59375</c:v>
                </c:pt>
                <c:pt idx="23772">
                  <c:v>41898.604166666664</c:v>
                </c:pt>
                <c:pt idx="23773">
                  <c:v>41898.614583333336</c:v>
                </c:pt>
                <c:pt idx="23774">
                  <c:v>41898.625</c:v>
                </c:pt>
                <c:pt idx="23775">
                  <c:v>41898.635416666664</c:v>
                </c:pt>
                <c:pt idx="23776">
                  <c:v>41898.645833333336</c:v>
                </c:pt>
                <c:pt idx="23777">
                  <c:v>41898.65625</c:v>
                </c:pt>
                <c:pt idx="23778">
                  <c:v>41898.666666666664</c:v>
                </c:pt>
                <c:pt idx="23779">
                  <c:v>41898.677083333336</c:v>
                </c:pt>
                <c:pt idx="23780">
                  <c:v>41898.6875</c:v>
                </c:pt>
                <c:pt idx="23781">
                  <c:v>41898.697916666664</c:v>
                </c:pt>
                <c:pt idx="23782">
                  <c:v>41898.708333333336</c:v>
                </c:pt>
                <c:pt idx="23783">
                  <c:v>41898.71875</c:v>
                </c:pt>
                <c:pt idx="23784">
                  <c:v>41898.729166666664</c:v>
                </c:pt>
                <c:pt idx="23785">
                  <c:v>41898.739583333336</c:v>
                </c:pt>
                <c:pt idx="23786">
                  <c:v>41898.75</c:v>
                </c:pt>
                <c:pt idx="23787">
                  <c:v>41898.760416666664</c:v>
                </c:pt>
                <c:pt idx="23788">
                  <c:v>41898.770833333336</c:v>
                </c:pt>
                <c:pt idx="23789">
                  <c:v>41898.78125</c:v>
                </c:pt>
                <c:pt idx="23790">
                  <c:v>41898.791666666664</c:v>
                </c:pt>
                <c:pt idx="23791">
                  <c:v>41898.802083333336</c:v>
                </c:pt>
                <c:pt idx="23792">
                  <c:v>41898.8125</c:v>
                </c:pt>
                <c:pt idx="23793">
                  <c:v>41898.822916666664</c:v>
                </c:pt>
                <c:pt idx="23794">
                  <c:v>41898.833333333336</c:v>
                </c:pt>
                <c:pt idx="23795">
                  <c:v>41898.84375</c:v>
                </c:pt>
                <c:pt idx="23796">
                  <c:v>41898.854166666664</c:v>
                </c:pt>
                <c:pt idx="23797">
                  <c:v>41898.864583333336</c:v>
                </c:pt>
                <c:pt idx="23798">
                  <c:v>41898.875</c:v>
                </c:pt>
                <c:pt idx="23799">
                  <c:v>41898.885416666664</c:v>
                </c:pt>
                <c:pt idx="23800">
                  <c:v>41898.895833333336</c:v>
                </c:pt>
                <c:pt idx="23801">
                  <c:v>41898.90625</c:v>
                </c:pt>
                <c:pt idx="23802">
                  <c:v>41898.916666666664</c:v>
                </c:pt>
                <c:pt idx="23803">
                  <c:v>41898.927083333336</c:v>
                </c:pt>
                <c:pt idx="23804">
                  <c:v>41898.9375</c:v>
                </c:pt>
                <c:pt idx="23805">
                  <c:v>41898.947916666664</c:v>
                </c:pt>
                <c:pt idx="23806">
                  <c:v>41898.958333333336</c:v>
                </c:pt>
                <c:pt idx="23807">
                  <c:v>41898.96875</c:v>
                </c:pt>
                <c:pt idx="23808">
                  <c:v>41898.979166666664</c:v>
                </c:pt>
                <c:pt idx="23809">
                  <c:v>41898.989583333336</c:v>
                </c:pt>
                <c:pt idx="23810">
                  <c:v>41899</c:v>
                </c:pt>
                <c:pt idx="23811">
                  <c:v>41899.010416666664</c:v>
                </c:pt>
                <c:pt idx="23812">
                  <c:v>41899.020833333336</c:v>
                </c:pt>
                <c:pt idx="23813">
                  <c:v>41899.03125</c:v>
                </c:pt>
                <c:pt idx="23814">
                  <c:v>41899.041666666664</c:v>
                </c:pt>
                <c:pt idx="23815">
                  <c:v>41899.052083333336</c:v>
                </c:pt>
                <c:pt idx="23816">
                  <c:v>41899.0625</c:v>
                </c:pt>
                <c:pt idx="23817">
                  <c:v>41899.072916666664</c:v>
                </c:pt>
                <c:pt idx="23818">
                  <c:v>41899.083333333336</c:v>
                </c:pt>
                <c:pt idx="23819">
                  <c:v>41899.09375</c:v>
                </c:pt>
                <c:pt idx="23820">
                  <c:v>41899.104166666664</c:v>
                </c:pt>
                <c:pt idx="23821">
                  <c:v>41899.114583333336</c:v>
                </c:pt>
                <c:pt idx="23822">
                  <c:v>41899.125</c:v>
                </c:pt>
                <c:pt idx="23823">
                  <c:v>41899.135416666664</c:v>
                </c:pt>
                <c:pt idx="23824">
                  <c:v>41899.145833333336</c:v>
                </c:pt>
                <c:pt idx="23825">
                  <c:v>41899.15625</c:v>
                </c:pt>
                <c:pt idx="23826">
                  <c:v>41899.166666666664</c:v>
                </c:pt>
                <c:pt idx="23827">
                  <c:v>41899.177083333336</c:v>
                </c:pt>
                <c:pt idx="23828">
                  <c:v>41899.1875</c:v>
                </c:pt>
                <c:pt idx="23829">
                  <c:v>41899.197916666664</c:v>
                </c:pt>
                <c:pt idx="23830">
                  <c:v>41899.208333333336</c:v>
                </c:pt>
                <c:pt idx="23831">
                  <c:v>41899.21875</c:v>
                </c:pt>
                <c:pt idx="23832">
                  <c:v>41899.229166666664</c:v>
                </c:pt>
                <c:pt idx="23833">
                  <c:v>41899.239583333336</c:v>
                </c:pt>
                <c:pt idx="23834">
                  <c:v>41899.25</c:v>
                </c:pt>
                <c:pt idx="23835">
                  <c:v>41899.260416666664</c:v>
                </c:pt>
                <c:pt idx="23836">
                  <c:v>41899.270833333336</c:v>
                </c:pt>
                <c:pt idx="23837">
                  <c:v>41899.28125</c:v>
                </c:pt>
                <c:pt idx="23838">
                  <c:v>41899.291666666664</c:v>
                </c:pt>
                <c:pt idx="23839">
                  <c:v>41899.302083333336</c:v>
                </c:pt>
                <c:pt idx="23840">
                  <c:v>41899.3125</c:v>
                </c:pt>
                <c:pt idx="23841">
                  <c:v>41899.322916666664</c:v>
                </c:pt>
                <c:pt idx="23842">
                  <c:v>41899.333333333336</c:v>
                </c:pt>
                <c:pt idx="23843">
                  <c:v>41899.34375</c:v>
                </c:pt>
                <c:pt idx="23844">
                  <c:v>41899.354166666664</c:v>
                </c:pt>
                <c:pt idx="23845">
                  <c:v>41899.364583333336</c:v>
                </c:pt>
                <c:pt idx="23846">
                  <c:v>41899.375</c:v>
                </c:pt>
                <c:pt idx="23847">
                  <c:v>41899.385416666664</c:v>
                </c:pt>
                <c:pt idx="23848">
                  <c:v>41899.395833333336</c:v>
                </c:pt>
                <c:pt idx="23849">
                  <c:v>41899.40625</c:v>
                </c:pt>
                <c:pt idx="23850">
                  <c:v>41899.416666666664</c:v>
                </c:pt>
                <c:pt idx="23851">
                  <c:v>41899.427083333336</c:v>
                </c:pt>
                <c:pt idx="23852">
                  <c:v>41899.4375</c:v>
                </c:pt>
                <c:pt idx="23853">
                  <c:v>41899.447916666664</c:v>
                </c:pt>
                <c:pt idx="23854">
                  <c:v>41899.458333333336</c:v>
                </c:pt>
                <c:pt idx="23855">
                  <c:v>41899.46875</c:v>
                </c:pt>
                <c:pt idx="23856">
                  <c:v>41899.479166666664</c:v>
                </c:pt>
                <c:pt idx="23857">
                  <c:v>41899.489583333336</c:v>
                </c:pt>
                <c:pt idx="23858">
                  <c:v>41899.5</c:v>
                </c:pt>
                <c:pt idx="23859">
                  <c:v>41899.510416666664</c:v>
                </c:pt>
                <c:pt idx="23860">
                  <c:v>41899.520833333336</c:v>
                </c:pt>
                <c:pt idx="23861">
                  <c:v>41899.53125</c:v>
                </c:pt>
                <c:pt idx="23862">
                  <c:v>41899.541666666664</c:v>
                </c:pt>
                <c:pt idx="23863">
                  <c:v>41899.552083333336</c:v>
                </c:pt>
                <c:pt idx="23864">
                  <c:v>41899.5625</c:v>
                </c:pt>
                <c:pt idx="23865">
                  <c:v>41899.572916666664</c:v>
                </c:pt>
                <c:pt idx="23866">
                  <c:v>41899.583333333336</c:v>
                </c:pt>
                <c:pt idx="23867">
                  <c:v>41899.59375</c:v>
                </c:pt>
                <c:pt idx="23868">
                  <c:v>41899.604166666664</c:v>
                </c:pt>
                <c:pt idx="23869">
                  <c:v>41899.614583333336</c:v>
                </c:pt>
                <c:pt idx="23870">
                  <c:v>41899.625</c:v>
                </c:pt>
                <c:pt idx="23871">
                  <c:v>41899.635416666664</c:v>
                </c:pt>
                <c:pt idx="23872">
                  <c:v>41899.645833333336</c:v>
                </c:pt>
                <c:pt idx="23873">
                  <c:v>41899.65625</c:v>
                </c:pt>
                <c:pt idx="23874">
                  <c:v>41899.666666666664</c:v>
                </c:pt>
                <c:pt idx="23875">
                  <c:v>41899.677083333336</c:v>
                </c:pt>
                <c:pt idx="23876">
                  <c:v>41899.6875</c:v>
                </c:pt>
                <c:pt idx="23877">
                  <c:v>41899.697916666664</c:v>
                </c:pt>
                <c:pt idx="23878">
                  <c:v>41899.708333333336</c:v>
                </c:pt>
                <c:pt idx="23879">
                  <c:v>41899.71875</c:v>
                </c:pt>
                <c:pt idx="23880">
                  <c:v>41899.729166666664</c:v>
                </c:pt>
                <c:pt idx="23881">
                  <c:v>41899.739583333336</c:v>
                </c:pt>
                <c:pt idx="23882">
                  <c:v>41899.75</c:v>
                </c:pt>
                <c:pt idx="23883">
                  <c:v>41899.760416666664</c:v>
                </c:pt>
                <c:pt idx="23884">
                  <c:v>41899.770833333336</c:v>
                </c:pt>
                <c:pt idx="23885">
                  <c:v>41899.78125</c:v>
                </c:pt>
                <c:pt idx="23886">
                  <c:v>41899.791666666664</c:v>
                </c:pt>
                <c:pt idx="23887">
                  <c:v>41899.802083333336</c:v>
                </c:pt>
                <c:pt idx="23888">
                  <c:v>41899.8125</c:v>
                </c:pt>
                <c:pt idx="23889">
                  <c:v>41899.822916666664</c:v>
                </c:pt>
                <c:pt idx="23890">
                  <c:v>41899.833333333336</c:v>
                </c:pt>
                <c:pt idx="23891">
                  <c:v>41899.84375</c:v>
                </c:pt>
                <c:pt idx="23892">
                  <c:v>41899.854166666664</c:v>
                </c:pt>
                <c:pt idx="23893">
                  <c:v>41899.864583333336</c:v>
                </c:pt>
                <c:pt idx="23894">
                  <c:v>41899.875</c:v>
                </c:pt>
                <c:pt idx="23895">
                  <c:v>41899.885416666664</c:v>
                </c:pt>
                <c:pt idx="23896">
                  <c:v>41899.895833333336</c:v>
                </c:pt>
                <c:pt idx="23897">
                  <c:v>41899.90625</c:v>
                </c:pt>
                <c:pt idx="23898">
                  <c:v>41899.916666666664</c:v>
                </c:pt>
                <c:pt idx="23899">
                  <c:v>41899.927083333336</c:v>
                </c:pt>
                <c:pt idx="23900">
                  <c:v>41899.9375</c:v>
                </c:pt>
                <c:pt idx="23901">
                  <c:v>41899.947916666664</c:v>
                </c:pt>
                <c:pt idx="23902">
                  <c:v>41899.958333333336</c:v>
                </c:pt>
                <c:pt idx="23903">
                  <c:v>41899.96875</c:v>
                </c:pt>
                <c:pt idx="23904">
                  <c:v>41899.979166666664</c:v>
                </c:pt>
                <c:pt idx="23905">
                  <c:v>41899.989583333336</c:v>
                </c:pt>
                <c:pt idx="23906">
                  <c:v>41900</c:v>
                </c:pt>
                <c:pt idx="23907">
                  <c:v>41900.010416666664</c:v>
                </c:pt>
                <c:pt idx="23908">
                  <c:v>41900.020833333336</c:v>
                </c:pt>
                <c:pt idx="23909">
                  <c:v>41900.03125</c:v>
                </c:pt>
                <c:pt idx="23910">
                  <c:v>41900.041666666664</c:v>
                </c:pt>
                <c:pt idx="23911">
                  <c:v>41900.052083333336</c:v>
                </c:pt>
                <c:pt idx="23912">
                  <c:v>41900.0625</c:v>
                </c:pt>
                <c:pt idx="23913">
                  <c:v>41900.072916666664</c:v>
                </c:pt>
                <c:pt idx="23914">
                  <c:v>41900.083333333336</c:v>
                </c:pt>
                <c:pt idx="23915">
                  <c:v>41900.09375</c:v>
                </c:pt>
                <c:pt idx="23916">
                  <c:v>41900.104166666664</c:v>
                </c:pt>
                <c:pt idx="23917">
                  <c:v>41900.114583333336</c:v>
                </c:pt>
                <c:pt idx="23918">
                  <c:v>41900.125</c:v>
                </c:pt>
                <c:pt idx="23919">
                  <c:v>41900.135416666664</c:v>
                </c:pt>
                <c:pt idx="23920">
                  <c:v>41900.145833333336</c:v>
                </c:pt>
                <c:pt idx="23921">
                  <c:v>41900.15625</c:v>
                </c:pt>
                <c:pt idx="23922">
                  <c:v>41900.166666666664</c:v>
                </c:pt>
                <c:pt idx="23923">
                  <c:v>41900.177083333336</c:v>
                </c:pt>
                <c:pt idx="23924">
                  <c:v>41900.1875</c:v>
                </c:pt>
                <c:pt idx="23925">
                  <c:v>41900.197916666664</c:v>
                </c:pt>
                <c:pt idx="23926">
                  <c:v>41900.208333333336</c:v>
                </c:pt>
                <c:pt idx="23927">
                  <c:v>41900.21875</c:v>
                </c:pt>
                <c:pt idx="23928">
                  <c:v>41900.229166666664</c:v>
                </c:pt>
                <c:pt idx="23929">
                  <c:v>41900.239583333336</c:v>
                </c:pt>
                <c:pt idx="23930">
                  <c:v>41900.25</c:v>
                </c:pt>
                <c:pt idx="23931">
                  <c:v>41900.260416666664</c:v>
                </c:pt>
                <c:pt idx="23932">
                  <c:v>41900.270833333336</c:v>
                </c:pt>
                <c:pt idx="23933">
                  <c:v>41900.28125</c:v>
                </c:pt>
                <c:pt idx="23934">
                  <c:v>41900.291666666664</c:v>
                </c:pt>
                <c:pt idx="23935">
                  <c:v>41900.302083333336</c:v>
                </c:pt>
                <c:pt idx="23936">
                  <c:v>41900.3125</c:v>
                </c:pt>
                <c:pt idx="23937">
                  <c:v>41900.322916666664</c:v>
                </c:pt>
                <c:pt idx="23938">
                  <c:v>41900.333333333336</c:v>
                </c:pt>
                <c:pt idx="23939">
                  <c:v>41900.34375</c:v>
                </c:pt>
                <c:pt idx="23940">
                  <c:v>41900.354166666664</c:v>
                </c:pt>
                <c:pt idx="23941">
                  <c:v>41900.364583333336</c:v>
                </c:pt>
                <c:pt idx="23942">
                  <c:v>41900.375</c:v>
                </c:pt>
                <c:pt idx="23943">
                  <c:v>41900.385416666664</c:v>
                </c:pt>
                <c:pt idx="23944">
                  <c:v>41900.395833333336</c:v>
                </c:pt>
                <c:pt idx="23945">
                  <c:v>41900.40625</c:v>
                </c:pt>
                <c:pt idx="23946">
                  <c:v>41900.416666666664</c:v>
                </c:pt>
                <c:pt idx="23947">
                  <c:v>41900.427083333336</c:v>
                </c:pt>
                <c:pt idx="23948">
                  <c:v>41900.4375</c:v>
                </c:pt>
                <c:pt idx="23949">
                  <c:v>41900.447916666664</c:v>
                </c:pt>
                <c:pt idx="23950">
                  <c:v>41900.458333333336</c:v>
                </c:pt>
                <c:pt idx="23951">
                  <c:v>41900.46875</c:v>
                </c:pt>
                <c:pt idx="23952">
                  <c:v>41900.479166666664</c:v>
                </c:pt>
                <c:pt idx="23953">
                  <c:v>41900.489583333336</c:v>
                </c:pt>
                <c:pt idx="23954">
                  <c:v>41900.5</c:v>
                </c:pt>
                <c:pt idx="23955">
                  <c:v>41900.510416666664</c:v>
                </c:pt>
                <c:pt idx="23956">
                  <c:v>41900.520833333336</c:v>
                </c:pt>
                <c:pt idx="23957">
                  <c:v>41900.53125</c:v>
                </c:pt>
                <c:pt idx="23958">
                  <c:v>41900.541666666664</c:v>
                </c:pt>
                <c:pt idx="23959">
                  <c:v>41900.552083333336</c:v>
                </c:pt>
                <c:pt idx="23960">
                  <c:v>41900.5625</c:v>
                </c:pt>
                <c:pt idx="23961">
                  <c:v>41900.572916666664</c:v>
                </c:pt>
                <c:pt idx="23962">
                  <c:v>41900.583333333336</c:v>
                </c:pt>
                <c:pt idx="23963">
                  <c:v>41900.59375</c:v>
                </c:pt>
                <c:pt idx="23964">
                  <c:v>41900.604166666664</c:v>
                </c:pt>
                <c:pt idx="23965">
                  <c:v>41900.614583333336</c:v>
                </c:pt>
                <c:pt idx="23966">
                  <c:v>41900.625</c:v>
                </c:pt>
                <c:pt idx="23967">
                  <c:v>41900.635416666664</c:v>
                </c:pt>
                <c:pt idx="23968">
                  <c:v>41900.645833333336</c:v>
                </c:pt>
                <c:pt idx="23969">
                  <c:v>41900.65625</c:v>
                </c:pt>
                <c:pt idx="23970">
                  <c:v>41900.666666666664</c:v>
                </c:pt>
                <c:pt idx="23971">
                  <c:v>41900.677083333336</c:v>
                </c:pt>
                <c:pt idx="23972">
                  <c:v>41900.6875</c:v>
                </c:pt>
                <c:pt idx="23973">
                  <c:v>41900.697916666664</c:v>
                </c:pt>
                <c:pt idx="23974">
                  <c:v>41900.708333333336</c:v>
                </c:pt>
                <c:pt idx="23975">
                  <c:v>41900.71875</c:v>
                </c:pt>
                <c:pt idx="23976">
                  <c:v>41900.729166666664</c:v>
                </c:pt>
                <c:pt idx="23977">
                  <c:v>41900.739583333336</c:v>
                </c:pt>
                <c:pt idx="23978">
                  <c:v>41900.75</c:v>
                </c:pt>
                <c:pt idx="23979">
                  <c:v>41900.760416666664</c:v>
                </c:pt>
                <c:pt idx="23980">
                  <c:v>41900.770833333336</c:v>
                </c:pt>
                <c:pt idx="23981">
                  <c:v>41900.78125</c:v>
                </c:pt>
                <c:pt idx="23982">
                  <c:v>41900.791666666664</c:v>
                </c:pt>
                <c:pt idx="23983">
                  <c:v>41900.802083333336</c:v>
                </c:pt>
                <c:pt idx="23984">
                  <c:v>41900.8125</c:v>
                </c:pt>
                <c:pt idx="23985">
                  <c:v>41900.822916666664</c:v>
                </c:pt>
                <c:pt idx="23986">
                  <c:v>41900.833333333336</c:v>
                </c:pt>
                <c:pt idx="23987">
                  <c:v>41900.84375</c:v>
                </c:pt>
                <c:pt idx="23988">
                  <c:v>41900.854166666664</c:v>
                </c:pt>
                <c:pt idx="23989">
                  <c:v>41900.864583333336</c:v>
                </c:pt>
                <c:pt idx="23990">
                  <c:v>41900.875</c:v>
                </c:pt>
                <c:pt idx="23991">
                  <c:v>41900.885416666664</c:v>
                </c:pt>
                <c:pt idx="23992">
                  <c:v>41900.895833333336</c:v>
                </c:pt>
                <c:pt idx="23993">
                  <c:v>41900.90625</c:v>
                </c:pt>
                <c:pt idx="23994">
                  <c:v>41900.916666666664</c:v>
                </c:pt>
                <c:pt idx="23995">
                  <c:v>41900.927083333336</c:v>
                </c:pt>
                <c:pt idx="23996">
                  <c:v>41900.9375</c:v>
                </c:pt>
                <c:pt idx="23997">
                  <c:v>41900.947916666664</c:v>
                </c:pt>
                <c:pt idx="23998">
                  <c:v>41900.958333333336</c:v>
                </c:pt>
                <c:pt idx="23999">
                  <c:v>41900.96875</c:v>
                </c:pt>
                <c:pt idx="24000">
                  <c:v>41900.979166666664</c:v>
                </c:pt>
                <c:pt idx="24001">
                  <c:v>41900.989583333336</c:v>
                </c:pt>
                <c:pt idx="24002">
                  <c:v>41901</c:v>
                </c:pt>
                <c:pt idx="24003">
                  <c:v>41901.010416666664</c:v>
                </c:pt>
                <c:pt idx="24004">
                  <c:v>41901.020833333336</c:v>
                </c:pt>
                <c:pt idx="24005">
                  <c:v>41901.03125</c:v>
                </c:pt>
                <c:pt idx="24006">
                  <c:v>41901.041666666664</c:v>
                </c:pt>
                <c:pt idx="24007">
                  <c:v>41901.052083333336</c:v>
                </c:pt>
                <c:pt idx="24008">
                  <c:v>41901.0625</c:v>
                </c:pt>
                <c:pt idx="24009">
                  <c:v>41901.072916666664</c:v>
                </c:pt>
                <c:pt idx="24010">
                  <c:v>41901.083333333336</c:v>
                </c:pt>
                <c:pt idx="24011">
                  <c:v>41901.09375</c:v>
                </c:pt>
                <c:pt idx="24012">
                  <c:v>41901.104166666664</c:v>
                </c:pt>
                <c:pt idx="24013">
                  <c:v>41901.114583333336</c:v>
                </c:pt>
                <c:pt idx="24014">
                  <c:v>41901.125</c:v>
                </c:pt>
                <c:pt idx="24015">
                  <c:v>41901.135416666664</c:v>
                </c:pt>
                <c:pt idx="24016">
                  <c:v>41901.145833333336</c:v>
                </c:pt>
                <c:pt idx="24017">
                  <c:v>41901.15625</c:v>
                </c:pt>
                <c:pt idx="24018">
                  <c:v>41901.166666666664</c:v>
                </c:pt>
                <c:pt idx="24019">
                  <c:v>41901.177083333336</c:v>
                </c:pt>
                <c:pt idx="24020">
                  <c:v>41901.1875</c:v>
                </c:pt>
                <c:pt idx="24021">
                  <c:v>41901.197916666664</c:v>
                </c:pt>
                <c:pt idx="24022">
                  <c:v>41901.208333333336</c:v>
                </c:pt>
                <c:pt idx="24023">
                  <c:v>41901.21875</c:v>
                </c:pt>
                <c:pt idx="24024">
                  <c:v>41901.229166666664</c:v>
                </c:pt>
                <c:pt idx="24025">
                  <c:v>41901.239583333336</c:v>
                </c:pt>
                <c:pt idx="24026">
                  <c:v>41901.25</c:v>
                </c:pt>
                <c:pt idx="24027">
                  <c:v>41901.260416666664</c:v>
                </c:pt>
                <c:pt idx="24028">
                  <c:v>41901.270833333336</c:v>
                </c:pt>
                <c:pt idx="24029">
                  <c:v>41901.28125</c:v>
                </c:pt>
                <c:pt idx="24030">
                  <c:v>41901.291666666664</c:v>
                </c:pt>
                <c:pt idx="24031">
                  <c:v>41901.302083333336</c:v>
                </c:pt>
                <c:pt idx="24032">
                  <c:v>41901.3125</c:v>
                </c:pt>
                <c:pt idx="24033">
                  <c:v>41901.322916666664</c:v>
                </c:pt>
                <c:pt idx="24034">
                  <c:v>41901.333333333336</c:v>
                </c:pt>
                <c:pt idx="24035">
                  <c:v>41901.34375</c:v>
                </c:pt>
                <c:pt idx="24036">
                  <c:v>41901.354166666664</c:v>
                </c:pt>
                <c:pt idx="24037">
                  <c:v>41901.364583333336</c:v>
                </c:pt>
                <c:pt idx="24038">
                  <c:v>41901.375</c:v>
                </c:pt>
                <c:pt idx="24039">
                  <c:v>41901.385416666664</c:v>
                </c:pt>
                <c:pt idx="24040">
                  <c:v>41901.395833333336</c:v>
                </c:pt>
                <c:pt idx="24041">
                  <c:v>41901.40625</c:v>
                </c:pt>
                <c:pt idx="24042">
                  <c:v>41901.416666666664</c:v>
                </c:pt>
                <c:pt idx="24043">
                  <c:v>41901.427083333336</c:v>
                </c:pt>
                <c:pt idx="24044">
                  <c:v>41901.4375</c:v>
                </c:pt>
                <c:pt idx="24045">
                  <c:v>41901.447916666664</c:v>
                </c:pt>
                <c:pt idx="24046">
                  <c:v>41901.458333333336</c:v>
                </c:pt>
                <c:pt idx="24047">
                  <c:v>41901.46875</c:v>
                </c:pt>
                <c:pt idx="24048">
                  <c:v>41901.479166666664</c:v>
                </c:pt>
                <c:pt idx="24049">
                  <c:v>41901.489583333336</c:v>
                </c:pt>
                <c:pt idx="24050">
                  <c:v>41901.5</c:v>
                </c:pt>
                <c:pt idx="24051">
                  <c:v>41901.510416666664</c:v>
                </c:pt>
                <c:pt idx="24052">
                  <c:v>41901.520833333336</c:v>
                </c:pt>
                <c:pt idx="24053">
                  <c:v>41901.53125</c:v>
                </c:pt>
                <c:pt idx="24054">
                  <c:v>41901.541666666664</c:v>
                </c:pt>
                <c:pt idx="24055">
                  <c:v>41901.552083333336</c:v>
                </c:pt>
                <c:pt idx="24056">
                  <c:v>41901.5625</c:v>
                </c:pt>
                <c:pt idx="24057">
                  <c:v>41901.572916666664</c:v>
                </c:pt>
                <c:pt idx="24058">
                  <c:v>41901.583333333336</c:v>
                </c:pt>
                <c:pt idx="24059">
                  <c:v>41901.59375</c:v>
                </c:pt>
                <c:pt idx="24060">
                  <c:v>41901.604166666664</c:v>
                </c:pt>
                <c:pt idx="24061">
                  <c:v>41901.614583333336</c:v>
                </c:pt>
                <c:pt idx="24062">
                  <c:v>41901.625</c:v>
                </c:pt>
                <c:pt idx="24063">
                  <c:v>41901.635416666664</c:v>
                </c:pt>
                <c:pt idx="24064">
                  <c:v>41901.645833333336</c:v>
                </c:pt>
                <c:pt idx="24065">
                  <c:v>41901.65625</c:v>
                </c:pt>
                <c:pt idx="24066">
                  <c:v>41901.666666666664</c:v>
                </c:pt>
                <c:pt idx="24067">
                  <c:v>41901.677083333336</c:v>
                </c:pt>
                <c:pt idx="24068">
                  <c:v>41901.6875</c:v>
                </c:pt>
                <c:pt idx="24069">
                  <c:v>41901.697916666664</c:v>
                </c:pt>
                <c:pt idx="24070">
                  <c:v>41901.708333333336</c:v>
                </c:pt>
                <c:pt idx="24071">
                  <c:v>41901.71875</c:v>
                </c:pt>
                <c:pt idx="24072">
                  <c:v>41901.729166666664</c:v>
                </c:pt>
                <c:pt idx="24073">
                  <c:v>41901.739583333336</c:v>
                </c:pt>
                <c:pt idx="24074">
                  <c:v>41901.75</c:v>
                </c:pt>
                <c:pt idx="24075">
                  <c:v>41901.760416666664</c:v>
                </c:pt>
                <c:pt idx="24076">
                  <c:v>41901.770833333336</c:v>
                </c:pt>
                <c:pt idx="24077">
                  <c:v>41901.78125</c:v>
                </c:pt>
                <c:pt idx="24078">
                  <c:v>41901.791666666664</c:v>
                </c:pt>
                <c:pt idx="24079">
                  <c:v>41901.802083333336</c:v>
                </c:pt>
                <c:pt idx="24080">
                  <c:v>41901.8125</c:v>
                </c:pt>
                <c:pt idx="24081">
                  <c:v>41901.822916666664</c:v>
                </c:pt>
                <c:pt idx="24082">
                  <c:v>41901.833333333336</c:v>
                </c:pt>
                <c:pt idx="24083">
                  <c:v>41901.84375</c:v>
                </c:pt>
                <c:pt idx="24084">
                  <c:v>41901.854166666664</c:v>
                </c:pt>
                <c:pt idx="24085">
                  <c:v>41901.864583333336</c:v>
                </c:pt>
                <c:pt idx="24086">
                  <c:v>41901.875</c:v>
                </c:pt>
                <c:pt idx="24087">
                  <c:v>41901.885416666664</c:v>
                </c:pt>
                <c:pt idx="24088">
                  <c:v>41901.895833333336</c:v>
                </c:pt>
                <c:pt idx="24089">
                  <c:v>41901.90625</c:v>
                </c:pt>
                <c:pt idx="24090">
                  <c:v>41901.916666666664</c:v>
                </c:pt>
                <c:pt idx="24091">
                  <c:v>41901.927083333336</c:v>
                </c:pt>
                <c:pt idx="24092">
                  <c:v>41901.9375</c:v>
                </c:pt>
                <c:pt idx="24093">
                  <c:v>41901.947916666664</c:v>
                </c:pt>
                <c:pt idx="24094">
                  <c:v>41901.958333333336</c:v>
                </c:pt>
                <c:pt idx="24095">
                  <c:v>41901.96875</c:v>
                </c:pt>
                <c:pt idx="24096">
                  <c:v>41901.979166666664</c:v>
                </c:pt>
                <c:pt idx="24097">
                  <c:v>41901.989583333336</c:v>
                </c:pt>
                <c:pt idx="24098">
                  <c:v>41902</c:v>
                </c:pt>
                <c:pt idx="24099">
                  <c:v>41902.010416666664</c:v>
                </c:pt>
                <c:pt idx="24100">
                  <c:v>41902.020833333336</c:v>
                </c:pt>
                <c:pt idx="24101">
                  <c:v>41902.03125</c:v>
                </c:pt>
                <c:pt idx="24102">
                  <c:v>41902.041666666664</c:v>
                </c:pt>
                <c:pt idx="24103">
                  <c:v>41902.052083333336</c:v>
                </c:pt>
                <c:pt idx="24104">
                  <c:v>41902.0625</c:v>
                </c:pt>
                <c:pt idx="24105">
                  <c:v>41902.072916666664</c:v>
                </c:pt>
                <c:pt idx="24106">
                  <c:v>41902.083333333336</c:v>
                </c:pt>
                <c:pt idx="24107">
                  <c:v>41902.09375</c:v>
                </c:pt>
                <c:pt idx="24108">
                  <c:v>41902.104166666664</c:v>
                </c:pt>
                <c:pt idx="24109">
                  <c:v>41902.114583333336</c:v>
                </c:pt>
                <c:pt idx="24110">
                  <c:v>41902.125</c:v>
                </c:pt>
                <c:pt idx="24111">
                  <c:v>41902.135416666664</c:v>
                </c:pt>
                <c:pt idx="24112">
                  <c:v>41902.145833333336</c:v>
                </c:pt>
                <c:pt idx="24113">
                  <c:v>41902.15625</c:v>
                </c:pt>
                <c:pt idx="24114">
                  <c:v>41902.166666666664</c:v>
                </c:pt>
                <c:pt idx="24115">
                  <c:v>41902.177083333336</c:v>
                </c:pt>
                <c:pt idx="24116">
                  <c:v>41902.1875</c:v>
                </c:pt>
                <c:pt idx="24117">
                  <c:v>41902.197916666664</c:v>
                </c:pt>
                <c:pt idx="24118">
                  <c:v>41902.208333333336</c:v>
                </c:pt>
                <c:pt idx="24119">
                  <c:v>41902.21875</c:v>
                </c:pt>
                <c:pt idx="24120">
                  <c:v>41902.229166666664</c:v>
                </c:pt>
                <c:pt idx="24121">
                  <c:v>41902.239583333336</c:v>
                </c:pt>
                <c:pt idx="24122">
                  <c:v>41902.25</c:v>
                </c:pt>
                <c:pt idx="24123">
                  <c:v>41902.260416666664</c:v>
                </c:pt>
                <c:pt idx="24124">
                  <c:v>41902.270833333336</c:v>
                </c:pt>
                <c:pt idx="24125">
                  <c:v>41902.28125</c:v>
                </c:pt>
                <c:pt idx="24126">
                  <c:v>41902.291666666664</c:v>
                </c:pt>
                <c:pt idx="24127">
                  <c:v>41902.302083333336</c:v>
                </c:pt>
                <c:pt idx="24128">
                  <c:v>41902.3125</c:v>
                </c:pt>
                <c:pt idx="24129">
                  <c:v>41902.322916666664</c:v>
                </c:pt>
                <c:pt idx="24130">
                  <c:v>41902.333333333336</c:v>
                </c:pt>
                <c:pt idx="24131">
                  <c:v>41902.34375</c:v>
                </c:pt>
                <c:pt idx="24132">
                  <c:v>41902.354166666664</c:v>
                </c:pt>
                <c:pt idx="24133">
                  <c:v>41902.364583333336</c:v>
                </c:pt>
                <c:pt idx="24134">
                  <c:v>41902.375</c:v>
                </c:pt>
                <c:pt idx="24135">
                  <c:v>41902.385416666664</c:v>
                </c:pt>
                <c:pt idx="24136">
                  <c:v>41902.395833333336</c:v>
                </c:pt>
                <c:pt idx="24137">
                  <c:v>41902.40625</c:v>
                </c:pt>
                <c:pt idx="24138">
                  <c:v>41902.416666666664</c:v>
                </c:pt>
                <c:pt idx="24139">
                  <c:v>41902.427083333336</c:v>
                </c:pt>
                <c:pt idx="24140">
                  <c:v>41902.4375</c:v>
                </c:pt>
                <c:pt idx="24141">
                  <c:v>41902.447916666664</c:v>
                </c:pt>
                <c:pt idx="24142">
                  <c:v>41902.458333333336</c:v>
                </c:pt>
                <c:pt idx="24143">
                  <c:v>41902.46875</c:v>
                </c:pt>
                <c:pt idx="24144">
                  <c:v>41902.479166666664</c:v>
                </c:pt>
                <c:pt idx="24145">
                  <c:v>41902.489583333336</c:v>
                </c:pt>
                <c:pt idx="24146">
                  <c:v>41902.5</c:v>
                </c:pt>
                <c:pt idx="24147">
                  <c:v>41902.510416666664</c:v>
                </c:pt>
                <c:pt idx="24148">
                  <c:v>41902.520833333336</c:v>
                </c:pt>
                <c:pt idx="24149">
                  <c:v>41902.53125</c:v>
                </c:pt>
                <c:pt idx="24150">
                  <c:v>41902.541666666664</c:v>
                </c:pt>
                <c:pt idx="24151">
                  <c:v>41902.552083333336</c:v>
                </c:pt>
                <c:pt idx="24152">
                  <c:v>41902.5625</c:v>
                </c:pt>
                <c:pt idx="24153">
                  <c:v>41902.572916666664</c:v>
                </c:pt>
                <c:pt idx="24154">
                  <c:v>41902.583333333336</c:v>
                </c:pt>
                <c:pt idx="24155">
                  <c:v>41902.59375</c:v>
                </c:pt>
                <c:pt idx="24156">
                  <c:v>41902.604166666664</c:v>
                </c:pt>
                <c:pt idx="24157">
                  <c:v>41902.614583333336</c:v>
                </c:pt>
                <c:pt idx="24158">
                  <c:v>41902.625</c:v>
                </c:pt>
                <c:pt idx="24159">
                  <c:v>41902.635416666664</c:v>
                </c:pt>
                <c:pt idx="24160">
                  <c:v>41902.645833333336</c:v>
                </c:pt>
                <c:pt idx="24161">
                  <c:v>41902.65625</c:v>
                </c:pt>
                <c:pt idx="24162">
                  <c:v>41902.666666666664</c:v>
                </c:pt>
                <c:pt idx="24163">
                  <c:v>41902.677083333336</c:v>
                </c:pt>
                <c:pt idx="24164">
                  <c:v>41902.6875</c:v>
                </c:pt>
                <c:pt idx="24165">
                  <c:v>41902.697916666664</c:v>
                </c:pt>
                <c:pt idx="24166">
                  <c:v>41902.708333333336</c:v>
                </c:pt>
                <c:pt idx="24167">
                  <c:v>41902.71875</c:v>
                </c:pt>
                <c:pt idx="24168">
                  <c:v>41902.729166666664</c:v>
                </c:pt>
                <c:pt idx="24169">
                  <c:v>41902.739583333336</c:v>
                </c:pt>
                <c:pt idx="24170">
                  <c:v>41902.75</c:v>
                </c:pt>
                <c:pt idx="24171">
                  <c:v>41902.760416666664</c:v>
                </c:pt>
                <c:pt idx="24172">
                  <c:v>41902.770833333336</c:v>
                </c:pt>
                <c:pt idx="24173">
                  <c:v>41902.78125</c:v>
                </c:pt>
                <c:pt idx="24174">
                  <c:v>41902.791666666664</c:v>
                </c:pt>
                <c:pt idx="24175">
                  <c:v>41902.802083333336</c:v>
                </c:pt>
                <c:pt idx="24176">
                  <c:v>41902.8125</c:v>
                </c:pt>
                <c:pt idx="24177">
                  <c:v>41902.822916666664</c:v>
                </c:pt>
                <c:pt idx="24178">
                  <c:v>41902.833333333336</c:v>
                </c:pt>
                <c:pt idx="24179">
                  <c:v>41902.84375</c:v>
                </c:pt>
                <c:pt idx="24180">
                  <c:v>41902.854166666664</c:v>
                </c:pt>
                <c:pt idx="24181">
                  <c:v>41902.864583333336</c:v>
                </c:pt>
                <c:pt idx="24182">
                  <c:v>41902.875</c:v>
                </c:pt>
                <c:pt idx="24183">
                  <c:v>41902.885416666664</c:v>
                </c:pt>
                <c:pt idx="24184">
                  <c:v>41902.895833333336</c:v>
                </c:pt>
                <c:pt idx="24185">
                  <c:v>41902.90625</c:v>
                </c:pt>
                <c:pt idx="24186">
                  <c:v>41902.916666666664</c:v>
                </c:pt>
                <c:pt idx="24187">
                  <c:v>41902.927083333336</c:v>
                </c:pt>
                <c:pt idx="24188">
                  <c:v>41902.9375</c:v>
                </c:pt>
                <c:pt idx="24189">
                  <c:v>41902.947916666664</c:v>
                </c:pt>
                <c:pt idx="24190">
                  <c:v>41902.958333333336</c:v>
                </c:pt>
                <c:pt idx="24191">
                  <c:v>41902.96875</c:v>
                </c:pt>
                <c:pt idx="24192">
                  <c:v>41902.979166666664</c:v>
                </c:pt>
                <c:pt idx="24193">
                  <c:v>41902.989583333336</c:v>
                </c:pt>
                <c:pt idx="24194">
                  <c:v>41903</c:v>
                </c:pt>
                <c:pt idx="24195">
                  <c:v>41903.010416666664</c:v>
                </c:pt>
                <c:pt idx="24196">
                  <c:v>41903.020833333336</c:v>
                </c:pt>
                <c:pt idx="24197">
                  <c:v>41903.03125</c:v>
                </c:pt>
                <c:pt idx="24198">
                  <c:v>41903.041666666664</c:v>
                </c:pt>
                <c:pt idx="24199">
                  <c:v>41903.052083333336</c:v>
                </c:pt>
                <c:pt idx="24200">
                  <c:v>41903.0625</c:v>
                </c:pt>
                <c:pt idx="24201">
                  <c:v>41903.072916666664</c:v>
                </c:pt>
                <c:pt idx="24202">
                  <c:v>41903.083333333336</c:v>
                </c:pt>
                <c:pt idx="24203">
                  <c:v>41903.09375</c:v>
                </c:pt>
                <c:pt idx="24204">
                  <c:v>41903.104166666664</c:v>
                </c:pt>
                <c:pt idx="24205">
                  <c:v>41903.114583333336</c:v>
                </c:pt>
                <c:pt idx="24206">
                  <c:v>41903.125</c:v>
                </c:pt>
                <c:pt idx="24207">
                  <c:v>41903.135416666664</c:v>
                </c:pt>
                <c:pt idx="24208">
                  <c:v>41903.145833333336</c:v>
                </c:pt>
                <c:pt idx="24209">
                  <c:v>41903.15625</c:v>
                </c:pt>
                <c:pt idx="24210">
                  <c:v>41903.166666666664</c:v>
                </c:pt>
                <c:pt idx="24211">
                  <c:v>41903.177083333336</c:v>
                </c:pt>
                <c:pt idx="24212">
                  <c:v>41903.1875</c:v>
                </c:pt>
                <c:pt idx="24213">
                  <c:v>41903.197916666664</c:v>
                </c:pt>
                <c:pt idx="24214">
                  <c:v>41903.208333333336</c:v>
                </c:pt>
                <c:pt idx="24215">
                  <c:v>41903.21875</c:v>
                </c:pt>
                <c:pt idx="24216">
                  <c:v>41903.229166666664</c:v>
                </c:pt>
                <c:pt idx="24217">
                  <c:v>41903.239583333336</c:v>
                </c:pt>
                <c:pt idx="24218">
                  <c:v>41903.25</c:v>
                </c:pt>
                <c:pt idx="24219">
                  <c:v>41903.260416666664</c:v>
                </c:pt>
                <c:pt idx="24220">
                  <c:v>41903.270833333336</c:v>
                </c:pt>
                <c:pt idx="24221">
                  <c:v>41903.28125</c:v>
                </c:pt>
                <c:pt idx="24222">
                  <c:v>41903.291666666664</c:v>
                </c:pt>
                <c:pt idx="24223">
                  <c:v>41903.302083333336</c:v>
                </c:pt>
                <c:pt idx="24224">
                  <c:v>41903.3125</c:v>
                </c:pt>
                <c:pt idx="24225">
                  <c:v>41903.322916666664</c:v>
                </c:pt>
                <c:pt idx="24226">
                  <c:v>41903.333333333336</c:v>
                </c:pt>
                <c:pt idx="24227">
                  <c:v>41903.34375</c:v>
                </c:pt>
                <c:pt idx="24228">
                  <c:v>41903.354166666664</c:v>
                </c:pt>
                <c:pt idx="24229">
                  <c:v>41903.364583333336</c:v>
                </c:pt>
                <c:pt idx="24230">
                  <c:v>41903.375</c:v>
                </c:pt>
                <c:pt idx="24231">
                  <c:v>41903.385416666664</c:v>
                </c:pt>
                <c:pt idx="24232">
                  <c:v>41903.395833333336</c:v>
                </c:pt>
                <c:pt idx="24233">
                  <c:v>41903.40625</c:v>
                </c:pt>
                <c:pt idx="24234">
                  <c:v>41903.416666666664</c:v>
                </c:pt>
                <c:pt idx="24235">
                  <c:v>41903.427083333336</c:v>
                </c:pt>
                <c:pt idx="24236">
                  <c:v>41903.4375</c:v>
                </c:pt>
                <c:pt idx="24237">
                  <c:v>41903.447916666664</c:v>
                </c:pt>
                <c:pt idx="24238">
                  <c:v>41903.458333333336</c:v>
                </c:pt>
                <c:pt idx="24239">
                  <c:v>41903.46875</c:v>
                </c:pt>
                <c:pt idx="24240">
                  <c:v>41903.479166666664</c:v>
                </c:pt>
                <c:pt idx="24241">
                  <c:v>41903.489583333336</c:v>
                </c:pt>
                <c:pt idx="24242">
                  <c:v>41903.5</c:v>
                </c:pt>
                <c:pt idx="24243">
                  <c:v>41903.510416666664</c:v>
                </c:pt>
                <c:pt idx="24244">
                  <c:v>41903.520833333336</c:v>
                </c:pt>
                <c:pt idx="24245">
                  <c:v>41903.53125</c:v>
                </c:pt>
                <c:pt idx="24246">
                  <c:v>41903.541666666664</c:v>
                </c:pt>
                <c:pt idx="24247">
                  <c:v>41903.552083333336</c:v>
                </c:pt>
                <c:pt idx="24248">
                  <c:v>41903.5625</c:v>
                </c:pt>
                <c:pt idx="24249">
                  <c:v>41903.572916666664</c:v>
                </c:pt>
                <c:pt idx="24250">
                  <c:v>41903.583333333336</c:v>
                </c:pt>
                <c:pt idx="24251">
                  <c:v>41903.59375</c:v>
                </c:pt>
                <c:pt idx="24252">
                  <c:v>41903.604166666664</c:v>
                </c:pt>
                <c:pt idx="24253">
                  <c:v>41903.614583333336</c:v>
                </c:pt>
                <c:pt idx="24254">
                  <c:v>41903.625</c:v>
                </c:pt>
                <c:pt idx="24255">
                  <c:v>41903.635416666664</c:v>
                </c:pt>
                <c:pt idx="24256">
                  <c:v>41903.645833333336</c:v>
                </c:pt>
                <c:pt idx="24257">
                  <c:v>41903.65625</c:v>
                </c:pt>
                <c:pt idx="24258">
                  <c:v>41903.666666666664</c:v>
                </c:pt>
                <c:pt idx="24259">
                  <c:v>41903.677083333336</c:v>
                </c:pt>
                <c:pt idx="24260">
                  <c:v>41903.6875</c:v>
                </c:pt>
                <c:pt idx="24261">
                  <c:v>41903.697916666664</c:v>
                </c:pt>
                <c:pt idx="24262">
                  <c:v>41903.708333333336</c:v>
                </c:pt>
                <c:pt idx="24263">
                  <c:v>41903.71875</c:v>
                </c:pt>
                <c:pt idx="24264">
                  <c:v>41903.729166666664</c:v>
                </c:pt>
                <c:pt idx="24265">
                  <c:v>41903.739583333336</c:v>
                </c:pt>
                <c:pt idx="24266">
                  <c:v>41903.75</c:v>
                </c:pt>
                <c:pt idx="24267">
                  <c:v>41903.760416666664</c:v>
                </c:pt>
                <c:pt idx="24268">
                  <c:v>41903.770833333336</c:v>
                </c:pt>
                <c:pt idx="24269">
                  <c:v>41903.78125</c:v>
                </c:pt>
                <c:pt idx="24270">
                  <c:v>41903.791666666664</c:v>
                </c:pt>
                <c:pt idx="24271">
                  <c:v>41903.802083333336</c:v>
                </c:pt>
                <c:pt idx="24272">
                  <c:v>41903.8125</c:v>
                </c:pt>
                <c:pt idx="24273">
                  <c:v>41903.822916666664</c:v>
                </c:pt>
                <c:pt idx="24274">
                  <c:v>41903.833333333336</c:v>
                </c:pt>
                <c:pt idx="24275">
                  <c:v>41903.84375</c:v>
                </c:pt>
                <c:pt idx="24276">
                  <c:v>41903.854166666664</c:v>
                </c:pt>
                <c:pt idx="24277">
                  <c:v>41903.864583333336</c:v>
                </c:pt>
                <c:pt idx="24278">
                  <c:v>41903.875</c:v>
                </c:pt>
                <c:pt idx="24279">
                  <c:v>41903.885416666664</c:v>
                </c:pt>
                <c:pt idx="24280">
                  <c:v>41903.895833333336</c:v>
                </c:pt>
                <c:pt idx="24281">
                  <c:v>41903.90625</c:v>
                </c:pt>
                <c:pt idx="24282">
                  <c:v>41903.916666666664</c:v>
                </c:pt>
                <c:pt idx="24283">
                  <c:v>41903.927083333336</c:v>
                </c:pt>
                <c:pt idx="24284">
                  <c:v>41903.9375</c:v>
                </c:pt>
                <c:pt idx="24285">
                  <c:v>41903.947916666664</c:v>
                </c:pt>
                <c:pt idx="24286">
                  <c:v>41903.958333333336</c:v>
                </c:pt>
                <c:pt idx="24287">
                  <c:v>41903.96875</c:v>
                </c:pt>
                <c:pt idx="24288">
                  <c:v>41903.979166666664</c:v>
                </c:pt>
                <c:pt idx="24289">
                  <c:v>41903.989583333336</c:v>
                </c:pt>
                <c:pt idx="24290">
                  <c:v>41904</c:v>
                </c:pt>
                <c:pt idx="24291">
                  <c:v>41904.010416666664</c:v>
                </c:pt>
                <c:pt idx="24292">
                  <c:v>41904.020833333336</c:v>
                </c:pt>
                <c:pt idx="24293">
                  <c:v>41904.03125</c:v>
                </c:pt>
                <c:pt idx="24294">
                  <c:v>41904.041666666664</c:v>
                </c:pt>
                <c:pt idx="24295">
                  <c:v>41904.052083333336</c:v>
                </c:pt>
                <c:pt idx="24296">
                  <c:v>41904.0625</c:v>
                </c:pt>
                <c:pt idx="24297">
                  <c:v>41904.072916666664</c:v>
                </c:pt>
                <c:pt idx="24298">
                  <c:v>41904.083333333336</c:v>
                </c:pt>
                <c:pt idx="24299">
                  <c:v>41904.09375</c:v>
                </c:pt>
                <c:pt idx="24300">
                  <c:v>41904.104166666664</c:v>
                </c:pt>
                <c:pt idx="24301">
                  <c:v>41904.114583333336</c:v>
                </c:pt>
                <c:pt idx="24302">
                  <c:v>41904.125</c:v>
                </c:pt>
                <c:pt idx="24303">
                  <c:v>41904.135416666664</c:v>
                </c:pt>
                <c:pt idx="24304">
                  <c:v>41904.145833333336</c:v>
                </c:pt>
                <c:pt idx="24305">
                  <c:v>41904.15625</c:v>
                </c:pt>
                <c:pt idx="24306">
                  <c:v>41904.166666666664</c:v>
                </c:pt>
                <c:pt idx="24307">
                  <c:v>41904.177083333336</c:v>
                </c:pt>
                <c:pt idx="24308">
                  <c:v>41904.1875</c:v>
                </c:pt>
                <c:pt idx="24309">
                  <c:v>41904.197916666664</c:v>
                </c:pt>
                <c:pt idx="24310">
                  <c:v>41904.208333333336</c:v>
                </c:pt>
                <c:pt idx="24311">
                  <c:v>41904.21875</c:v>
                </c:pt>
                <c:pt idx="24312">
                  <c:v>41904.229166666664</c:v>
                </c:pt>
                <c:pt idx="24313">
                  <c:v>41904.239583333336</c:v>
                </c:pt>
                <c:pt idx="24314">
                  <c:v>41904.25</c:v>
                </c:pt>
                <c:pt idx="24315">
                  <c:v>41904.260416666664</c:v>
                </c:pt>
                <c:pt idx="24316">
                  <c:v>41904.270833333336</c:v>
                </c:pt>
                <c:pt idx="24317">
                  <c:v>41904.28125</c:v>
                </c:pt>
                <c:pt idx="24318">
                  <c:v>41904.291666666664</c:v>
                </c:pt>
                <c:pt idx="24319">
                  <c:v>41904.302083333336</c:v>
                </c:pt>
                <c:pt idx="24320">
                  <c:v>41904.3125</c:v>
                </c:pt>
                <c:pt idx="24321">
                  <c:v>41904.322916666664</c:v>
                </c:pt>
                <c:pt idx="24322">
                  <c:v>41904.333333333336</c:v>
                </c:pt>
                <c:pt idx="24323">
                  <c:v>41904.34375</c:v>
                </c:pt>
                <c:pt idx="24324">
                  <c:v>41904.354166666664</c:v>
                </c:pt>
                <c:pt idx="24325">
                  <c:v>41904.364583333336</c:v>
                </c:pt>
                <c:pt idx="24326">
                  <c:v>41904.375</c:v>
                </c:pt>
                <c:pt idx="24327">
                  <c:v>41904.385416666664</c:v>
                </c:pt>
                <c:pt idx="24328">
                  <c:v>41904.395833333336</c:v>
                </c:pt>
                <c:pt idx="24329">
                  <c:v>41904.40625</c:v>
                </c:pt>
                <c:pt idx="24330">
                  <c:v>41904.416666666664</c:v>
                </c:pt>
                <c:pt idx="24331">
                  <c:v>41904.427083333336</c:v>
                </c:pt>
                <c:pt idx="24332">
                  <c:v>41904.4375</c:v>
                </c:pt>
                <c:pt idx="24333">
                  <c:v>41904.447916666664</c:v>
                </c:pt>
                <c:pt idx="24334">
                  <c:v>41904.458333333336</c:v>
                </c:pt>
                <c:pt idx="24335">
                  <c:v>41904.46875</c:v>
                </c:pt>
                <c:pt idx="24336">
                  <c:v>41904.479166666664</c:v>
                </c:pt>
                <c:pt idx="24337">
                  <c:v>41904.489583333336</c:v>
                </c:pt>
                <c:pt idx="24338">
                  <c:v>41904.5</c:v>
                </c:pt>
                <c:pt idx="24339">
                  <c:v>41904.510416666664</c:v>
                </c:pt>
                <c:pt idx="24340">
                  <c:v>41904.520833333336</c:v>
                </c:pt>
                <c:pt idx="24341">
                  <c:v>41904.53125</c:v>
                </c:pt>
                <c:pt idx="24342">
                  <c:v>41904.541666666664</c:v>
                </c:pt>
                <c:pt idx="24343">
                  <c:v>41904.552083333336</c:v>
                </c:pt>
                <c:pt idx="24344">
                  <c:v>41904.5625</c:v>
                </c:pt>
                <c:pt idx="24345">
                  <c:v>41904.572916666664</c:v>
                </c:pt>
                <c:pt idx="24346">
                  <c:v>41904.583333333336</c:v>
                </c:pt>
                <c:pt idx="24347">
                  <c:v>41904.59375</c:v>
                </c:pt>
                <c:pt idx="24348">
                  <c:v>41904.604166666664</c:v>
                </c:pt>
                <c:pt idx="24349">
                  <c:v>41904.614583333336</c:v>
                </c:pt>
                <c:pt idx="24350">
                  <c:v>41904.625</c:v>
                </c:pt>
                <c:pt idx="24351">
                  <c:v>41904.635416666664</c:v>
                </c:pt>
                <c:pt idx="24352">
                  <c:v>41904.645833333336</c:v>
                </c:pt>
                <c:pt idx="24353">
                  <c:v>41904.65625</c:v>
                </c:pt>
                <c:pt idx="24354">
                  <c:v>41904.666666666664</c:v>
                </c:pt>
                <c:pt idx="24355">
                  <c:v>41904.677083333336</c:v>
                </c:pt>
                <c:pt idx="24356">
                  <c:v>41904.6875</c:v>
                </c:pt>
                <c:pt idx="24357">
                  <c:v>41904.697916666664</c:v>
                </c:pt>
                <c:pt idx="24358">
                  <c:v>41904.708333333336</c:v>
                </c:pt>
                <c:pt idx="24359">
                  <c:v>41904.71875</c:v>
                </c:pt>
                <c:pt idx="24360">
                  <c:v>41904.729166666664</c:v>
                </c:pt>
                <c:pt idx="24361">
                  <c:v>41904.739583333336</c:v>
                </c:pt>
                <c:pt idx="24362">
                  <c:v>41904.75</c:v>
                </c:pt>
                <c:pt idx="24363">
                  <c:v>41904.760416666664</c:v>
                </c:pt>
                <c:pt idx="24364">
                  <c:v>41904.770833333336</c:v>
                </c:pt>
                <c:pt idx="24365">
                  <c:v>41904.78125</c:v>
                </c:pt>
                <c:pt idx="24366">
                  <c:v>41904.791666666664</c:v>
                </c:pt>
                <c:pt idx="24367">
                  <c:v>41904.802083333336</c:v>
                </c:pt>
                <c:pt idx="24368">
                  <c:v>41904.8125</c:v>
                </c:pt>
                <c:pt idx="24369">
                  <c:v>41904.822916666664</c:v>
                </c:pt>
                <c:pt idx="24370">
                  <c:v>41904.833333333336</c:v>
                </c:pt>
                <c:pt idx="24371">
                  <c:v>41904.84375</c:v>
                </c:pt>
                <c:pt idx="24372">
                  <c:v>41904.854166666664</c:v>
                </c:pt>
                <c:pt idx="24373">
                  <c:v>41904.864583333336</c:v>
                </c:pt>
                <c:pt idx="24374">
                  <c:v>41904.875</c:v>
                </c:pt>
                <c:pt idx="24375">
                  <c:v>41904.885416666664</c:v>
                </c:pt>
                <c:pt idx="24376">
                  <c:v>41904.895833333336</c:v>
                </c:pt>
                <c:pt idx="24377">
                  <c:v>41904.90625</c:v>
                </c:pt>
                <c:pt idx="24378">
                  <c:v>41904.916666666664</c:v>
                </c:pt>
                <c:pt idx="24379">
                  <c:v>41904.927083333336</c:v>
                </c:pt>
                <c:pt idx="24380">
                  <c:v>41904.9375</c:v>
                </c:pt>
                <c:pt idx="24381">
                  <c:v>41904.947916666664</c:v>
                </c:pt>
                <c:pt idx="24382">
                  <c:v>41904.958333333336</c:v>
                </c:pt>
                <c:pt idx="24383">
                  <c:v>41904.96875</c:v>
                </c:pt>
                <c:pt idx="24384">
                  <c:v>41904.979166666664</c:v>
                </c:pt>
                <c:pt idx="24385">
                  <c:v>41904.989583333336</c:v>
                </c:pt>
                <c:pt idx="24386">
                  <c:v>41905</c:v>
                </c:pt>
                <c:pt idx="24387">
                  <c:v>41905.010416666664</c:v>
                </c:pt>
                <c:pt idx="24388">
                  <c:v>41905.020833333336</c:v>
                </c:pt>
                <c:pt idx="24389">
                  <c:v>41905.03125</c:v>
                </c:pt>
                <c:pt idx="24390">
                  <c:v>41905.041666666664</c:v>
                </c:pt>
                <c:pt idx="24391">
                  <c:v>41905.052083333336</c:v>
                </c:pt>
                <c:pt idx="24392">
                  <c:v>41905.0625</c:v>
                </c:pt>
                <c:pt idx="24393">
                  <c:v>41905.072916666664</c:v>
                </c:pt>
                <c:pt idx="24394">
                  <c:v>41905.083333333336</c:v>
                </c:pt>
                <c:pt idx="24395">
                  <c:v>41905.09375</c:v>
                </c:pt>
                <c:pt idx="24396">
                  <c:v>41905.104166666664</c:v>
                </c:pt>
                <c:pt idx="24397">
                  <c:v>41905.114583333336</c:v>
                </c:pt>
                <c:pt idx="24398">
                  <c:v>41905.125</c:v>
                </c:pt>
                <c:pt idx="24399">
                  <c:v>41905.135416666664</c:v>
                </c:pt>
                <c:pt idx="24400">
                  <c:v>41905.145833333336</c:v>
                </c:pt>
                <c:pt idx="24401">
                  <c:v>41905.15625</c:v>
                </c:pt>
                <c:pt idx="24402">
                  <c:v>41905.166666666664</c:v>
                </c:pt>
                <c:pt idx="24403">
                  <c:v>41905.177083333336</c:v>
                </c:pt>
                <c:pt idx="24404">
                  <c:v>41905.1875</c:v>
                </c:pt>
                <c:pt idx="24405">
                  <c:v>41905.197916666664</c:v>
                </c:pt>
                <c:pt idx="24406">
                  <c:v>41905.208333333336</c:v>
                </c:pt>
                <c:pt idx="24407">
                  <c:v>41905.21875</c:v>
                </c:pt>
                <c:pt idx="24408">
                  <c:v>41905.229166666664</c:v>
                </c:pt>
                <c:pt idx="24409">
                  <c:v>41905.239583333336</c:v>
                </c:pt>
                <c:pt idx="24410">
                  <c:v>41905.25</c:v>
                </c:pt>
                <c:pt idx="24411">
                  <c:v>41905.260416666664</c:v>
                </c:pt>
                <c:pt idx="24412">
                  <c:v>41905.270833333336</c:v>
                </c:pt>
                <c:pt idx="24413">
                  <c:v>41905.28125</c:v>
                </c:pt>
                <c:pt idx="24414">
                  <c:v>41905.291666666664</c:v>
                </c:pt>
                <c:pt idx="24415">
                  <c:v>41905.302083333336</c:v>
                </c:pt>
                <c:pt idx="24416">
                  <c:v>41905.3125</c:v>
                </c:pt>
                <c:pt idx="24417">
                  <c:v>41905.322916666664</c:v>
                </c:pt>
                <c:pt idx="24418">
                  <c:v>41905.333333333336</c:v>
                </c:pt>
                <c:pt idx="24419">
                  <c:v>41905.34375</c:v>
                </c:pt>
                <c:pt idx="24420">
                  <c:v>41905.354166666664</c:v>
                </c:pt>
                <c:pt idx="24421">
                  <c:v>41905.364583333336</c:v>
                </c:pt>
                <c:pt idx="24422">
                  <c:v>41905.375</c:v>
                </c:pt>
                <c:pt idx="24423">
                  <c:v>41905.385416666664</c:v>
                </c:pt>
                <c:pt idx="24424">
                  <c:v>41905.395833333336</c:v>
                </c:pt>
                <c:pt idx="24425">
                  <c:v>41905.40625</c:v>
                </c:pt>
                <c:pt idx="24426">
                  <c:v>41905.416666666664</c:v>
                </c:pt>
                <c:pt idx="24427">
                  <c:v>41905.427083333336</c:v>
                </c:pt>
                <c:pt idx="24428">
                  <c:v>41905.4375</c:v>
                </c:pt>
                <c:pt idx="24429">
                  <c:v>41905.447916666664</c:v>
                </c:pt>
                <c:pt idx="24430">
                  <c:v>41905.458333333336</c:v>
                </c:pt>
                <c:pt idx="24431">
                  <c:v>41905.46875</c:v>
                </c:pt>
                <c:pt idx="24432">
                  <c:v>41905.479166666664</c:v>
                </c:pt>
                <c:pt idx="24433">
                  <c:v>41905.489583333336</c:v>
                </c:pt>
                <c:pt idx="24434">
                  <c:v>41905.5</c:v>
                </c:pt>
                <c:pt idx="24435">
                  <c:v>41905.510416666664</c:v>
                </c:pt>
                <c:pt idx="24436">
                  <c:v>41905.520833333336</c:v>
                </c:pt>
                <c:pt idx="24437">
                  <c:v>41905.53125</c:v>
                </c:pt>
                <c:pt idx="24438">
                  <c:v>41905.541666666664</c:v>
                </c:pt>
                <c:pt idx="24439">
                  <c:v>41905.552083333336</c:v>
                </c:pt>
                <c:pt idx="24440">
                  <c:v>41905.5625</c:v>
                </c:pt>
                <c:pt idx="24441">
                  <c:v>41905.572916666664</c:v>
                </c:pt>
                <c:pt idx="24442">
                  <c:v>41905.583333333336</c:v>
                </c:pt>
                <c:pt idx="24443">
                  <c:v>41905.59375</c:v>
                </c:pt>
                <c:pt idx="24444">
                  <c:v>41905.604166666664</c:v>
                </c:pt>
                <c:pt idx="24445">
                  <c:v>41905.614583333336</c:v>
                </c:pt>
                <c:pt idx="24446">
                  <c:v>41905.625</c:v>
                </c:pt>
                <c:pt idx="24447">
                  <c:v>41905.635416666664</c:v>
                </c:pt>
                <c:pt idx="24448">
                  <c:v>41905.645833333336</c:v>
                </c:pt>
                <c:pt idx="24449">
                  <c:v>41905.65625</c:v>
                </c:pt>
                <c:pt idx="24450">
                  <c:v>41905.666666666664</c:v>
                </c:pt>
                <c:pt idx="24451">
                  <c:v>41905.677083333336</c:v>
                </c:pt>
                <c:pt idx="24452">
                  <c:v>41905.6875</c:v>
                </c:pt>
                <c:pt idx="24453">
                  <c:v>41905.697916666664</c:v>
                </c:pt>
                <c:pt idx="24454">
                  <c:v>41905.708333333336</c:v>
                </c:pt>
                <c:pt idx="24455">
                  <c:v>41905.71875</c:v>
                </c:pt>
                <c:pt idx="24456">
                  <c:v>41905.729166666664</c:v>
                </c:pt>
                <c:pt idx="24457">
                  <c:v>41905.739583333336</c:v>
                </c:pt>
                <c:pt idx="24458">
                  <c:v>41905.75</c:v>
                </c:pt>
                <c:pt idx="24459">
                  <c:v>41905.760416666664</c:v>
                </c:pt>
                <c:pt idx="24460">
                  <c:v>41905.770833333336</c:v>
                </c:pt>
                <c:pt idx="24461">
                  <c:v>41905.78125</c:v>
                </c:pt>
                <c:pt idx="24462">
                  <c:v>41905.791666666664</c:v>
                </c:pt>
                <c:pt idx="24463">
                  <c:v>41905.802083333336</c:v>
                </c:pt>
                <c:pt idx="24464">
                  <c:v>41905.8125</c:v>
                </c:pt>
                <c:pt idx="24465">
                  <c:v>41905.822916666664</c:v>
                </c:pt>
                <c:pt idx="24466">
                  <c:v>41905.833333333336</c:v>
                </c:pt>
                <c:pt idx="24467">
                  <c:v>41905.84375</c:v>
                </c:pt>
                <c:pt idx="24468">
                  <c:v>41905.854166666664</c:v>
                </c:pt>
                <c:pt idx="24469">
                  <c:v>41905.864583333336</c:v>
                </c:pt>
                <c:pt idx="24470">
                  <c:v>41905.875</c:v>
                </c:pt>
                <c:pt idx="24471">
                  <c:v>41905.885416666664</c:v>
                </c:pt>
                <c:pt idx="24472">
                  <c:v>41905.895833333336</c:v>
                </c:pt>
                <c:pt idx="24473">
                  <c:v>41905.90625</c:v>
                </c:pt>
                <c:pt idx="24474">
                  <c:v>41905.916666666664</c:v>
                </c:pt>
                <c:pt idx="24475">
                  <c:v>41905.927083333336</c:v>
                </c:pt>
                <c:pt idx="24476">
                  <c:v>41905.9375</c:v>
                </c:pt>
                <c:pt idx="24477">
                  <c:v>41905.947916666664</c:v>
                </c:pt>
                <c:pt idx="24478">
                  <c:v>41905.958333333336</c:v>
                </c:pt>
                <c:pt idx="24479">
                  <c:v>41905.96875</c:v>
                </c:pt>
                <c:pt idx="24480">
                  <c:v>41905.979166666664</c:v>
                </c:pt>
                <c:pt idx="24481">
                  <c:v>41905.989583333336</c:v>
                </c:pt>
                <c:pt idx="24482">
                  <c:v>41906</c:v>
                </c:pt>
                <c:pt idx="24483">
                  <c:v>41906.010416666664</c:v>
                </c:pt>
                <c:pt idx="24484">
                  <c:v>41906.020833333336</c:v>
                </c:pt>
                <c:pt idx="24485">
                  <c:v>41906.03125</c:v>
                </c:pt>
                <c:pt idx="24486">
                  <c:v>41906.041666666664</c:v>
                </c:pt>
                <c:pt idx="24487">
                  <c:v>41906.052083333336</c:v>
                </c:pt>
                <c:pt idx="24488">
                  <c:v>41906.0625</c:v>
                </c:pt>
                <c:pt idx="24489">
                  <c:v>41906.072916666664</c:v>
                </c:pt>
                <c:pt idx="24490">
                  <c:v>41906.083333333336</c:v>
                </c:pt>
                <c:pt idx="24491">
                  <c:v>41906.09375</c:v>
                </c:pt>
                <c:pt idx="24492">
                  <c:v>41906.104166666664</c:v>
                </c:pt>
                <c:pt idx="24493">
                  <c:v>41906.114583333336</c:v>
                </c:pt>
                <c:pt idx="24494">
                  <c:v>41906.125</c:v>
                </c:pt>
                <c:pt idx="24495">
                  <c:v>41906.135416666664</c:v>
                </c:pt>
                <c:pt idx="24496">
                  <c:v>41906.145833333336</c:v>
                </c:pt>
                <c:pt idx="24497">
                  <c:v>41906.15625</c:v>
                </c:pt>
                <c:pt idx="24498">
                  <c:v>41906.166666666664</c:v>
                </c:pt>
                <c:pt idx="24499">
                  <c:v>41906.177083333336</c:v>
                </c:pt>
                <c:pt idx="24500">
                  <c:v>41906.1875</c:v>
                </c:pt>
                <c:pt idx="24501">
                  <c:v>41906.197916666664</c:v>
                </c:pt>
                <c:pt idx="24502">
                  <c:v>41906.208333333336</c:v>
                </c:pt>
                <c:pt idx="24503">
                  <c:v>41906.21875</c:v>
                </c:pt>
                <c:pt idx="24504">
                  <c:v>41906.229166666664</c:v>
                </c:pt>
                <c:pt idx="24505">
                  <c:v>41906.239583333336</c:v>
                </c:pt>
                <c:pt idx="24506">
                  <c:v>41906.25</c:v>
                </c:pt>
                <c:pt idx="24507">
                  <c:v>41906.260416666664</c:v>
                </c:pt>
                <c:pt idx="24508">
                  <c:v>41906.270833333336</c:v>
                </c:pt>
                <c:pt idx="24509">
                  <c:v>41906.28125</c:v>
                </c:pt>
                <c:pt idx="24510">
                  <c:v>41906.291666666664</c:v>
                </c:pt>
                <c:pt idx="24511">
                  <c:v>41906.302083333336</c:v>
                </c:pt>
                <c:pt idx="24512">
                  <c:v>41906.3125</c:v>
                </c:pt>
                <c:pt idx="24513">
                  <c:v>41906.322916666664</c:v>
                </c:pt>
                <c:pt idx="24514">
                  <c:v>41906.333333333336</c:v>
                </c:pt>
                <c:pt idx="24515">
                  <c:v>41906.34375</c:v>
                </c:pt>
                <c:pt idx="24516">
                  <c:v>41906.354166666664</c:v>
                </c:pt>
                <c:pt idx="24517">
                  <c:v>41906.364583333336</c:v>
                </c:pt>
                <c:pt idx="24518">
                  <c:v>41906.375</c:v>
                </c:pt>
                <c:pt idx="24519">
                  <c:v>41906.385416666664</c:v>
                </c:pt>
                <c:pt idx="24520">
                  <c:v>41906.395833333336</c:v>
                </c:pt>
                <c:pt idx="24521">
                  <c:v>41906.40625</c:v>
                </c:pt>
                <c:pt idx="24522">
                  <c:v>41906.416666666664</c:v>
                </c:pt>
                <c:pt idx="24523">
                  <c:v>41906.427083333336</c:v>
                </c:pt>
                <c:pt idx="24524">
                  <c:v>41906.4375</c:v>
                </c:pt>
                <c:pt idx="24525">
                  <c:v>41906.447916666664</c:v>
                </c:pt>
                <c:pt idx="24526">
                  <c:v>41906.458333333336</c:v>
                </c:pt>
                <c:pt idx="24527">
                  <c:v>41906.46875</c:v>
                </c:pt>
                <c:pt idx="24528">
                  <c:v>41906.479166666664</c:v>
                </c:pt>
                <c:pt idx="24529">
                  <c:v>41906.489583333336</c:v>
                </c:pt>
                <c:pt idx="24530">
                  <c:v>41906.5</c:v>
                </c:pt>
                <c:pt idx="24531">
                  <c:v>41906.510416666664</c:v>
                </c:pt>
                <c:pt idx="24532">
                  <c:v>41906.520833333336</c:v>
                </c:pt>
                <c:pt idx="24533">
                  <c:v>41906.53125</c:v>
                </c:pt>
                <c:pt idx="24534">
                  <c:v>41906.541666666664</c:v>
                </c:pt>
                <c:pt idx="24535">
                  <c:v>41906.552083333336</c:v>
                </c:pt>
                <c:pt idx="24536">
                  <c:v>41906.5625</c:v>
                </c:pt>
                <c:pt idx="24537">
                  <c:v>41906.572916666664</c:v>
                </c:pt>
                <c:pt idx="24538">
                  <c:v>41906.583333333336</c:v>
                </c:pt>
                <c:pt idx="24539">
                  <c:v>41906.59375</c:v>
                </c:pt>
                <c:pt idx="24540">
                  <c:v>41906.604166666664</c:v>
                </c:pt>
                <c:pt idx="24541">
                  <c:v>41906.614583333336</c:v>
                </c:pt>
                <c:pt idx="24542">
                  <c:v>41906.625</c:v>
                </c:pt>
                <c:pt idx="24543">
                  <c:v>41906.635416666664</c:v>
                </c:pt>
                <c:pt idx="24544">
                  <c:v>41906.645833333336</c:v>
                </c:pt>
                <c:pt idx="24545">
                  <c:v>41906.65625</c:v>
                </c:pt>
                <c:pt idx="24546">
                  <c:v>41906.666666666664</c:v>
                </c:pt>
                <c:pt idx="24547">
                  <c:v>41906.677083333336</c:v>
                </c:pt>
                <c:pt idx="24548">
                  <c:v>41906.6875</c:v>
                </c:pt>
                <c:pt idx="24549">
                  <c:v>41906.697916666664</c:v>
                </c:pt>
                <c:pt idx="24550">
                  <c:v>41906.708333333336</c:v>
                </c:pt>
                <c:pt idx="24551">
                  <c:v>41906.71875</c:v>
                </c:pt>
                <c:pt idx="24552">
                  <c:v>41906.729166666664</c:v>
                </c:pt>
                <c:pt idx="24553">
                  <c:v>41906.739583333336</c:v>
                </c:pt>
                <c:pt idx="24554">
                  <c:v>41906.75</c:v>
                </c:pt>
                <c:pt idx="24555">
                  <c:v>41906.760416666664</c:v>
                </c:pt>
                <c:pt idx="24556">
                  <c:v>41906.770833333336</c:v>
                </c:pt>
                <c:pt idx="24557">
                  <c:v>41906.78125</c:v>
                </c:pt>
                <c:pt idx="24558">
                  <c:v>41906.791666666664</c:v>
                </c:pt>
                <c:pt idx="24559">
                  <c:v>41906.802083333336</c:v>
                </c:pt>
                <c:pt idx="24560">
                  <c:v>41906.8125</c:v>
                </c:pt>
                <c:pt idx="24561">
                  <c:v>41906.822916666664</c:v>
                </c:pt>
                <c:pt idx="24562">
                  <c:v>41906.833333333336</c:v>
                </c:pt>
                <c:pt idx="24563">
                  <c:v>41906.84375</c:v>
                </c:pt>
                <c:pt idx="24564">
                  <c:v>41906.854166666664</c:v>
                </c:pt>
                <c:pt idx="24565">
                  <c:v>41906.864583333336</c:v>
                </c:pt>
                <c:pt idx="24566">
                  <c:v>41906.875</c:v>
                </c:pt>
                <c:pt idx="24567">
                  <c:v>41906.885416666664</c:v>
                </c:pt>
                <c:pt idx="24568">
                  <c:v>41906.895833333336</c:v>
                </c:pt>
                <c:pt idx="24569">
                  <c:v>41906.90625</c:v>
                </c:pt>
                <c:pt idx="24570">
                  <c:v>41906.916666666664</c:v>
                </c:pt>
                <c:pt idx="24571">
                  <c:v>41906.927083333336</c:v>
                </c:pt>
                <c:pt idx="24572">
                  <c:v>41906.9375</c:v>
                </c:pt>
                <c:pt idx="24573">
                  <c:v>41906.947916666664</c:v>
                </c:pt>
                <c:pt idx="24574">
                  <c:v>41906.958333333336</c:v>
                </c:pt>
                <c:pt idx="24575">
                  <c:v>41906.96875</c:v>
                </c:pt>
                <c:pt idx="24576">
                  <c:v>41906.979166666664</c:v>
                </c:pt>
                <c:pt idx="24577">
                  <c:v>41906.989583333336</c:v>
                </c:pt>
                <c:pt idx="24578">
                  <c:v>41907</c:v>
                </c:pt>
                <c:pt idx="24579">
                  <c:v>41907.010416666664</c:v>
                </c:pt>
                <c:pt idx="24580">
                  <c:v>41907.020833333336</c:v>
                </c:pt>
                <c:pt idx="24581">
                  <c:v>41907.03125</c:v>
                </c:pt>
                <c:pt idx="24582">
                  <c:v>41907.041666666664</c:v>
                </c:pt>
                <c:pt idx="24583">
                  <c:v>41907.052083333336</c:v>
                </c:pt>
                <c:pt idx="24584">
                  <c:v>41907.0625</c:v>
                </c:pt>
                <c:pt idx="24585">
                  <c:v>41907.072916666664</c:v>
                </c:pt>
                <c:pt idx="24586">
                  <c:v>41907.083333333336</c:v>
                </c:pt>
                <c:pt idx="24587">
                  <c:v>41907.09375</c:v>
                </c:pt>
                <c:pt idx="24588">
                  <c:v>41907.104166666664</c:v>
                </c:pt>
                <c:pt idx="24589">
                  <c:v>41907.114583333336</c:v>
                </c:pt>
                <c:pt idx="24590">
                  <c:v>41907.125</c:v>
                </c:pt>
                <c:pt idx="24591">
                  <c:v>41907.135416666664</c:v>
                </c:pt>
                <c:pt idx="24592">
                  <c:v>41907.145833333336</c:v>
                </c:pt>
                <c:pt idx="24593">
                  <c:v>41907.15625</c:v>
                </c:pt>
                <c:pt idx="24594">
                  <c:v>41907.166666666664</c:v>
                </c:pt>
                <c:pt idx="24595">
                  <c:v>41907.177083333336</c:v>
                </c:pt>
                <c:pt idx="24596">
                  <c:v>41907.1875</c:v>
                </c:pt>
                <c:pt idx="24597">
                  <c:v>41907.197916666664</c:v>
                </c:pt>
                <c:pt idx="24598">
                  <c:v>41907.208333333336</c:v>
                </c:pt>
                <c:pt idx="24599">
                  <c:v>41907.21875</c:v>
                </c:pt>
                <c:pt idx="24600">
                  <c:v>41907.229166666664</c:v>
                </c:pt>
                <c:pt idx="24601">
                  <c:v>41907.239583333336</c:v>
                </c:pt>
                <c:pt idx="24602">
                  <c:v>41907.25</c:v>
                </c:pt>
                <c:pt idx="24603">
                  <c:v>41907.260416666664</c:v>
                </c:pt>
                <c:pt idx="24604">
                  <c:v>41907.270833333336</c:v>
                </c:pt>
                <c:pt idx="24605">
                  <c:v>41907.28125</c:v>
                </c:pt>
                <c:pt idx="24606">
                  <c:v>41907.291666666664</c:v>
                </c:pt>
                <c:pt idx="24607">
                  <c:v>41907.302083333336</c:v>
                </c:pt>
                <c:pt idx="24608">
                  <c:v>41907.3125</c:v>
                </c:pt>
                <c:pt idx="24609">
                  <c:v>41907.322916666664</c:v>
                </c:pt>
                <c:pt idx="24610">
                  <c:v>41907.333333333336</c:v>
                </c:pt>
                <c:pt idx="24611">
                  <c:v>41907.34375</c:v>
                </c:pt>
                <c:pt idx="24612">
                  <c:v>41907.354166666664</c:v>
                </c:pt>
                <c:pt idx="24613">
                  <c:v>41907.364583333336</c:v>
                </c:pt>
                <c:pt idx="24614">
                  <c:v>41907.375</c:v>
                </c:pt>
                <c:pt idx="24615">
                  <c:v>41907.385416666664</c:v>
                </c:pt>
                <c:pt idx="24616">
                  <c:v>41907.395833333336</c:v>
                </c:pt>
                <c:pt idx="24617">
                  <c:v>41907.40625</c:v>
                </c:pt>
                <c:pt idx="24618">
                  <c:v>41907.416666666664</c:v>
                </c:pt>
                <c:pt idx="24619">
                  <c:v>41907.427083333336</c:v>
                </c:pt>
                <c:pt idx="24620">
                  <c:v>41907.4375</c:v>
                </c:pt>
                <c:pt idx="24621">
                  <c:v>41907.447916666664</c:v>
                </c:pt>
                <c:pt idx="24622">
                  <c:v>41907.458333333336</c:v>
                </c:pt>
                <c:pt idx="24623">
                  <c:v>41907.46875</c:v>
                </c:pt>
                <c:pt idx="24624">
                  <c:v>41907.479166666664</c:v>
                </c:pt>
                <c:pt idx="24625">
                  <c:v>41907.489583333336</c:v>
                </c:pt>
                <c:pt idx="24626">
                  <c:v>41907.5</c:v>
                </c:pt>
                <c:pt idx="24627">
                  <c:v>41907.510416666664</c:v>
                </c:pt>
                <c:pt idx="24628">
                  <c:v>41907.520833333336</c:v>
                </c:pt>
                <c:pt idx="24629">
                  <c:v>41907.53125</c:v>
                </c:pt>
                <c:pt idx="24630">
                  <c:v>41907.541666666664</c:v>
                </c:pt>
                <c:pt idx="24631">
                  <c:v>41907.552083333336</c:v>
                </c:pt>
                <c:pt idx="24632">
                  <c:v>41907.5625</c:v>
                </c:pt>
                <c:pt idx="24633">
                  <c:v>41907.572916666664</c:v>
                </c:pt>
                <c:pt idx="24634">
                  <c:v>41907.583333333336</c:v>
                </c:pt>
                <c:pt idx="24635">
                  <c:v>41907.59375</c:v>
                </c:pt>
                <c:pt idx="24636">
                  <c:v>41907.604166666664</c:v>
                </c:pt>
                <c:pt idx="24637">
                  <c:v>41907.614583333336</c:v>
                </c:pt>
                <c:pt idx="24638">
                  <c:v>41907.625</c:v>
                </c:pt>
                <c:pt idx="24639">
                  <c:v>41907.635416666664</c:v>
                </c:pt>
                <c:pt idx="24640">
                  <c:v>41907.645833333336</c:v>
                </c:pt>
                <c:pt idx="24641">
                  <c:v>41907.65625</c:v>
                </c:pt>
                <c:pt idx="24642">
                  <c:v>41907.666666666664</c:v>
                </c:pt>
                <c:pt idx="24643">
                  <c:v>41907.677083333336</c:v>
                </c:pt>
                <c:pt idx="24644">
                  <c:v>41907.6875</c:v>
                </c:pt>
                <c:pt idx="24645">
                  <c:v>41907.697916666664</c:v>
                </c:pt>
                <c:pt idx="24646">
                  <c:v>41907.708333333336</c:v>
                </c:pt>
                <c:pt idx="24647">
                  <c:v>41907.71875</c:v>
                </c:pt>
                <c:pt idx="24648">
                  <c:v>41907.729166666664</c:v>
                </c:pt>
                <c:pt idx="24649">
                  <c:v>41907.739583333336</c:v>
                </c:pt>
                <c:pt idx="24650">
                  <c:v>41907.75</c:v>
                </c:pt>
                <c:pt idx="24651">
                  <c:v>41907.760416666664</c:v>
                </c:pt>
                <c:pt idx="24652">
                  <c:v>41907.770833333336</c:v>
                </c:pt>
                <c:pt idx="24653">
                  <c:v>41907.78125</c:v>
                </c:pt>
                <c:pt idx="24654">
                  <c:v>41907.791666666664</c:v>
                </c:pt>
                <c:pt idx="24655">
                  <c:v>41907.802083333336</c:v>
                </c:pt>
                <c:pt idx="24656">
                  <c:v>41907.8125</c:v>
                </c:pt>
                <c:pt idx="24657">
                  <c:v>41907.822916666664</c:v>
                </c:pt>
                <c:pt idx="24658">
                  <c:v>41907.833333333336</c:v>
                </c:pt>
                <c:pt idx="24659">
                  <c:v>41907.84375</c:v>
                </c:pt>
                <c:pt idx="24660">
                  <c:v>41907.854166666664</c:v>
                </c:pt>
                <c:pt idx="24661">
                  <c:v>41907.864583333336</c:v>
                </c:pt>
                <c:pt idx="24662">
                  <c:v>41907.875</c:v>
                </c:pt>
                <c:pt idx="24663">
                  <c:v>41907.885416666664</c:v>
                </c:pt>
                <c:pt idx="24664">
                  <c:v>41907.895833333336</c:v>
                </c:pt>
                <c:pt idx="24665">
                  <c:v>41907.90625</c:v>
                </c:pt>
                <c:pt idx="24666">
                  <c:v>41907.916666666664</c:v>
                </c:pt>
                <c:pt idx="24667">
                  <c:v>41907.927083333336</c:v>
                </c:pt>
                <c:pt idx="24668">
                  <c:v>41907.9375</c:v>
                </c:pt>
                <c:pt idx="24669">
                  <c:v>41907.947916666664</c:v>
                </c:pt>
                <c:pt idx="24670">
                  <c:v>41907.958333333336</c:v>
                </c:pt>
                <c:pt idx="24671">
                  <c:v>41907.96875</c:v>
                </c:pt>
                <c:pt idx="24672">
                  <c:v>41907.979166666664</c:v>
                </c:pt>
                <c:pt idx="24673">
                  <c:v>41907.989583333336</c:v>
                </c:pt>
                <c:pt idx="24674">
                  <c:v>41908</c:v>
                </c:pt>
                <c:pt idx="24675">
                  <c:v>41908.010416666664</c:v>
                </c:pt>
                <c:pt idx="24676">
                  <c:v>41908.020833333336</c:v>
                </c:pt>
                <c:pt idx="24677">
                  <c:v>41908.03125</c:v>
                </c:pt>
                <c:pt idx="24678">
                  <c:v>41908.041666666664</c:v>
                </c:pt>
                <c:pt idx="24679">
                  <c:v>41908.052083333336</c:v>
                </c:pt>
                <c:pt idx="24680">
                  <c:v>41908.0625</c:v>
                </c:pt>
                <c:pt idx="24681">
                  <c:v>41908.072916666664</c:v>
                </c:pt>
                <c:pt idx="24682">
                  <c:v>41908.083333333336</c:v>
                </c:pt>
                <c:pt idx="24683">
                  <c:v>41908.09375</c:v>
                </c:pt>
                <c:pt idx="24684">
                  <c:v>41908.104166666664</c:v>
                </c:pt>
                <c:pt idx="24685">
                  <c:v>41908.114583333336</c:v>
                </c:pt>
                <c:pt idx="24686">
                  <c:v>41908.125</c:v>
                </c:pt>
                <c:pt idx="24687">
                  <c:v>41908.135416666664</c:v>
                </c:pt>
                <c:pt idx="24688">
                  <c:v>41908.145833333336</c:v>
                </c:pt>
                <c:pt idx="24689">
                  <c:v>41908.15625</c:v>
                </c:pt>
                <c:pt idx="24690">
                  <c:v>41908.166666666664</c:v>
                </c:pt>
                <c:pt idx="24691">
                  <c:v>41908.177083333336</c:v>
                </c:pt>
                <c:pt idx="24692">
                  <c:v>41908.1875</c:v>
                </c:pt>
                <c:pt idx="24693">
                  <c:v>41908.197916666664</c:v>
                </c:pt>
                <c:pt idx="24694">
                  <c:v>41908.208333333336</c:v>
                </c:pt>
                <c:pt idx="24695">
                  <c:v>41908.21875</c:v>
                </c:pt>
                <c:pt idx="24696">
                  <c:v>41908.229166666664</c:v>
                </c:pt>
                <c:pt idx="24697">
                  <c:v>41908.239583333336</c:v>
                </c:pt>
                <c:pt idx="24698">
                  <c:v>41908.25</c:v>
                </c:pt>
                <c:pt idx="24699">
                  <c:v>41908.260416666664</c:v>
                </c:pt>
                <c:pt idx="24700">
                  <c:v>41908.270833333336</c:v>
                </c:pt>
                <c:pt idx="24701">
                  <c:v>41908.28125</c:v>
                </c:pt>
                <c:pt idx="24702">
                  <c:v>41908.291666666664</c:v>
                </c:pt>
                <c:pt idx="24703">
                  <c:v>41908.302083333336</c:v>
                </c:pt>
                <c:pt idx="24704">
                  <c:v>41908.3125</c:v>
                </c:pt>
                <c:pt idx="24705">
                  <c:v>41908.322916666664</c:v>
                </c:pt>
                <c:pt idx="24706">
                  <c:v>41908.333333333336</c:v>
                </c:pt>
                <c:pt idx="24707">
                  <c:v>41908.34375</c:v>
                </c:pt>
                <c:pt idx="24708">
                  <c:v>41908.354166666664</c:v>
                </c:pt>
                <c:pt idx="24709">
                  <c:v>41908.364583333336</c:v>
                </c:pt>
                <c:pt idx="24710">
                  <c:v>41908.375</c:v>
                </c:pt>
                <c:pt idx="24711">
                  <c:v>41908.385416666664</c:v>
                </c:pt>
                <c:pt idx="24712">
                  <c:v>41908.395833333336</c:v>
                </c:pt>
                <c:pt idx="24713">
                  <c:v>41908.40625</c:v>
                </c:pt>
                <c:pt idx="24714">
                  <c:v>41908.416666666664</c:v>
                </c:pt>
                <c:pt idx="24715">
                  <c:v>41908.427083333336</c:v>
                </c:pt>
                <c:pt idx="24716">
                  <c:v>41908.4375</c:v>
                </c:pt>
                <c:pt idx="24717">
                  <c:v>41908.447916666664</c:v>
                </c:pt>
                <c:pt idx="24718">
                  <c:v>41908.458333333336</c:v>
                </c:pt>
                <c:pt idx="24719">
                  <c:v>41908.46875</c:v>
                </c:pt>
                <c:pt idx="24720">
                  <c:v>41908.479166666664</c:v>
                </c:pt>
                <c:pt idx="24721">
                  <c:v>41908.489583333336</c:v>
                </c:pt>
                <c:pt idx="24722">
                  <c:v>41908.5</c:v>
                </c:pt>
                <c:pt idx="24723">
                  <c:v>41908.510416666664</c:v>
                </c:pt>
                <c:pt idx="24724">
                  <c:v>41908.520833333336</c:v>
                </c:pt>
                <c:pt idx="24725">
                  <c:v>41908.53125</c:v>
                </c:pt>
                <c:pt idx="24726">
                  <c:v>41908.541666666664</c:v>
                </c:pt>
                <c:pt idx="24727">
                  <c:v>41908.552083333336</c:v>
                </c:pt>
                <c:pt idx="24728">
                  <c:v>41908.5625</c:v>
                </c:pt>
                <c:pt idx="24729">
                  <c:v>41908.572916666664</c:v>
                </c:pt>
                <c:pt idx="24730">
                  <c:v>41908.583333333336</c:v>
                </c:pt>
                <c:pt idx="24731">
                  <c:v>41908.59375</c:v>
                </c:pt>
                <c:pt idx="24732">
                  <c:v>41908.604166666664</c:v>
                </c:pt>
                <c:pt idx="24733">
                  <c:v>41908.614583333336</c:v>
                </c:pt>
                <c:pt idx="24734">
                  <c:v>41908.625</c:v>
                </c:pt>
                <c:pt idx="24735">
                  <c:v>41908.635416666664</c:v>
                </c:pt>
                <c:pt idx="24736">
                  <c:v>41908.645833333336</c:v>
                </c:pt>
                <c:pt idx="24737">
                  <c:v>41908.65625</c:v>
                </c:pt>
                <c:pt idx="24738">
                  <c:v>41908.666666666664</c:v>
                </c:pt>
                <c:pt idx="24739">
                  <c:v>41908.677083333336</c:v>
                </c:pt>
                <c:pt idx="24740">
                  <c:v>41908.6875</c:v>
                </c:pt>
                <c:pt idx="24741">
                  <c:v>41908.697916666664</c:v>
                </c:pt>
                <c:pt idx="24742">
                  <c:v>41908.708333333336</c:v>
                </c:pt>
                <c:pt idx="24743">
                  <c:v>41908.71875</c:v>
                </c:pt>
                <c:pt idx="24744">
                  <c:v>41908.729166666664</c:v>
                </c:pt>
                <c:pt idx="24745">
                  <c:v>41908.739583333336</c:v>
                </c:pt>
                <c:pt idx="24746">
                  <c:v>41908.75</c:v>
                </c:pt>
                <c:pt idx="24747">
                  <c:v>41908.760416666664</c:v>
                </c:pt>
                <c:pt idx="24748">
                  <c:v>41908.770833333336</c:v>
                </c:pt>
                <c:pt idx="24749">
                  <c:v>41908.78125</c:v>
                </c:pt>
                <c:pt idx="24750">
                  <c:v>41908.791666666664</c:v>
                </c:pt>
                <c:pt idx="24751">
                  <c:v>41908.802083333336</c:v>
                </c:pt>
                <c:pt idx="24752">
                  <c:v>41908.8125</c:v>
                </c:pt>
                <c:pt idx="24753">
                  <c:v>41908.822916666664</c:v>
                </c:pt>
                <c:pt idx="24754">
                  <c:v>41908.833333333336</c:v>
                </c:pt>
                <c:pt idx="24755">
                  <c:v>41908.84375</c:v>
                </c:pt>
                <c:pt idx="24756">
                  <c:v>41908.854166666664</c:v>
                </c:pt>
                <c:pt idx="24757">
                  <c:v>41908.864583333336</c:v>
                </c:pt>
                <c:pt idx="24758">
                  <c:v>41908.875</c:v>
                </c:pt>
                <c:pt idx="24759">
                  <c:v>41908.885416666664</c:v>
                </c:pt>
                <c:pt idx="24760">
                  <c:v>41908.895833333336</c:v>
                </c:pt>
                <c:pt idx="24761">
                  <c:v>41908.90625</c:v>
                </c:pt>
                <c:pt idx="24762">
                  <c:v>41908.916666666664</c:v>
                </c:pt>
                <c:pt idx="24763">
                  <c:v>41908.927083333336</c:v>
                </c:pt>
                <c:pt idx="24764">
                  <c:v>41908.9375</c:v>
                </c:pt>
                <c:pt idx="24765">
                  <c:v>41908.947916666664</c:v>
                </c:pt>
                <c:pt idx="24766">
                  <c:v>41908.958333333336</c:v>
                </c:pt>
                <c:pt idx="24767">
                  <c:v>41908.96875</c:v>
                </c:pt>
                <c:pt idx="24768">
                  <c:v>41908.979166666664</c:v>
                </c:pt>
                <c:pt idx="24769">
                  <c:v>41908.989583333336</c:v>
                </c:pt>
                <c:pt idx="24770">
                  <c:v>41909</c:v>
                </c:pt>
                <c:pt idx="24771">
                  <c:v>41909.010416666664</c:v>
                </c:pt>
                <c:pt idx="24772">
                  <c:v>41909.020833333336</c:v>
                </c:pt>
                <c:pt idx="24773">
                  <c:v>41909.03125</c:v>
                </c:pt>
                <c:pt idx="24774">
                  <c:v>41909.041666666664</c:v>
                </c:pt>
                <c:pt idx="24775">
                  <c:v>41909.052083333336</c:v>
                </c:pt>
                <c:pt idx="24776">
                  <c:v>41909.0625</c:v>
                </c:pt>
                <c:pt idx="24777">
                  <c:v>41909.072916666664</c:v>
                </c:pt>
                <c:pt idx="24778">
                  <c:v>41909.083333333336</c:v>
                </c:pt>
                <c:pt idx="24779">
                  <c:v>41909.09375</c:v>
                </c:pt>
                <c:pt idx="24780">
                  <c:v>41909.104166666664</c:v>
                </c:pt>
                <c:pt idx="24781">
                  <c:v>41909.114583333336</c:v>
                </c:pt>
                <c:pt idx="24782">
                  <c:v>41909.125</c:v>
                </c:pt>
                <c:pt idx="24783">
                  <c:v>41909.135416666664</c:v>
                </c:pt>
                <c:pt idx="24784">
                  <c:v>41909.145833333336</c:v>
                </c:pt>
                <c:pt idx="24785">
                  <c:v>41909.15625</c:v>
                </c:pt>
                <c:pt idx="24786">
                  <c:v>41909.166666666664</c:v>
                </c:pt>
                <c:pt idx="24787">
                  <c:v>41909.177083333336</c:v>
                </c:pt>
                <c:pt idx="24788">
                  <c:v>41909.1875</c:v>
                </c:pt>
                <c:pt idx="24789">
                  <c:v>41909.197916666664</c:v>
                </c:pt>
                <c:pt idx="24790">
                  <c:v>41909.208333333336</c:v>
                </c:pt>
                <c:pt idx="24791">
                  <c:v>41909.21875</c:v>
                </c:pt>
                <c:pt idx="24792">
                  <c:v>41909.229166666664</c:v>
                </c:pt>
                <c:pt idx="24793">
                  <c:v>41909.239583333336</c:v>
                </c:pt>
                <c:pt idx="24794">
                  <c:v>41909.25</c:v>
                </c:pt>
                <c:pt idx="24795">
                  <c:v>41909.260416666664</c:v>
                </c:pt>
                <c:pt idx="24796">
                  <c:v>41909.270833333336</c:v>
                </c:pt>
                <c:pt idx="24797">
                  <c:v>41909.28125</c:v>
                </c:pt>
                <c:pt idx="24798">
                  <c:v>41909.291666666664</c:v>
                </c:pt>
                <c:pt idx="24799">
                  <c:v>41909.302083333336</c:v>
                </c:pt>
                <c:pt idx="24800">
                  <c:v>41909.3125</c:v>
                </c:pt>
                <c:pt idx="24801">
                  <c:v>41909.322916666664</c:v>
                </c:pt>
                <c:pt idx="24802">
                  <c:v>41909.333333333336</c:v>
                </c:pt>
                <c:pt idx="24803">
                  <c:v>41909.34375</c:v>
                </c:pt>
                <c:pt idx="24804">
                  <c:v>41909.354166666664</c:v>
                </c:pt>
                <c:pt idx="24805">
                  <c:v>41909.364583333336</c:v>
                </c:pt>
                <c:pt idx="24806">
                  <c:v>41909.375</c:v>
                </c:pt>
                <c:pt idx="24807">
                  <c:v>41909.385416666664</c:v>
                </c:pt>
                <c:pt idx="24808">
                  <c:v>41909.395833333336</c:v>
                </c:pt>
                <c:pt idx="24809">
                  <c:v>41909.40625</c:v>
                </c:pt>
                <c:pt idx="24810">
                  <c:v>41909.416666666664</c:v>
                </c:pt>
                <c:pt idx="24811">
                  <c:v>41909.427083333336</c:v>
                </c:pt>
                <c:pt idx="24812">
                  <c:v>41909.4375</c:v>
                </c:pt>
                <c:pt idx="24813">
                  <c:v>41909.447916666664</c:v>
                </c:pt>
                <c:pt idx="24814">
                  <c:v>41909.458333333336</c:v>
                </c:pt>
                <c:pt idx="24815">
                  <c:v>41909.46875</c:v>
                </c:pt>
                <c:pt idx="24816">
                  <c:v>41909.479166666664</c:v>
                </c:pt>
                <c:pt idx="24817">
                  <c:v>41909.489583333336</c:v>
                </c:pt>
                <c:pt idx="24818">
                  <c:v>41909.5</c:v>
                </c:pt>
                <c:pt idx="24819">
                  <c:v>41909.510416666664</c:v>
                </c:pt>
                <c:pt idx="24820">
                  <c:v>41909.520833333336</c:v>
                </c:pt>
                <c:pt idx="24821">
                  <c:v>41909.53125</c:v>
                </c:pt>
                <c:pt idx="24822">
                  <c:v>41909.541666666664</c:v>
                </c:pt>
                <c:pt idx="24823">
                  <c:v>41909.552083333336</c:v>
                </c:pt>
                <c:pt idx="24824">
                  <c:v>41909.5625</c:v>
                </c:pt>
                <c:pt idx="24825">
                  <c:v>41909.572916666664</c:v>
                </c:pt>
                <c:pt idx="24826">
                  <c:v>41909.583333333336</c:v>
                </c:pt>
                <c:pt idx="24827">
                  <c:v>41909.59375</c:v>
                </c:pt>
                <c:pt idx="24828">
                  <c:v>41909.604166666664</c:v>
                </c:pt>
                <c:pt idx="24829">
                  <c:v>41909.614583333336</c:v>
                </c:pt>
                <c:pt idx="24830">
                  <c:v>41909.625</c:v>
                </c:pt>
                <c:pt idx="24831">
                  <c:v>41909.635416666664</c:v>
                </c:pt>
                <c:pt idx="24832">
                  <c:v>41909.645833333336</c:v>
                </c:pt>
                <c:pt idx="24833">
                  <c:v>41909.65625</c:v>
                </c:pt>
                <c:pt idx="24834">
                  <c:v>41909.666666666664</c:v>
                </c:pt>
                <c:pt idx="24835">
                  <c:v>41909.677083333336</c:v>
                </c:pt>
                <c:pt idx="24836">
                  <c:v>41909.6875</c:v>
                </c:pt>
                <c:pt idx="24837">
                  <c:v>41909.697916666664</c:v>
                </c:pt>
                <c:pt idx="24838">
                  <c:v>41909.708333333336</c:v>
                </c:pt>
                <c:pt idx="24839">
                  <c:v>41909.71875</c:v>
                </c:pt>
                <c:pt idx="24840">
                  <c:v>41909.729166666664</c:v>
                </c:pt>
                <c:pt idx="24841">
                  <c:v>41909.739583333336</c:v>
                </c:pt>
                <c:pt idx="24842">
                  <c:v>41909.75</c:v>
                </c:pt>
                <c:pt idx="24843">
                  <c:v>41909.760416666664</c:v>
                </c:pt>
                <c:pt idx="24844">
                  <c:v>41909.770833333336</c:v>
                </c:pt>
                <c:pt idx="24845">
                  <c:v>41909.78125</c:v>
                </c:pt>
                <c:pt idx="24846">
                  <c:v>41909.791666666664</c:v>
                </c:pt>
                <c:pt idx="24847">
                  <c:v>41909.802083333336</c:v>
                </c:pt>
                <c:pt idx="24848">
                  <c:v>41909.8125</c:v>
                </c:pt>
                <c:pt idx="24849">
                  <c:v>41909.822916666664</c:v>
                </c:pt>
                <c:pt idx="24850">
                  <c:v>41909.833333333336</c:v>
                </c:pt>
                <c:pt idx="24851">
                  <c:v>41909.84375</c:v>
                </c:pt>
                <c:pt idx="24852">
                  <c:v>41909.854166666664</c:v>
                </c:pt>
                <c:pt idx="24853">
                  <c:v>41909.864583333336</c:v>
                </c:pt>
                <c:pt idx="24854">
                  <c:v>41909.875</c:v>
                </c:pt>
                <c:pt idx="24855">
                  <c:v>41909.885416666664</c:v>
                </c:pt>
                <c:pt idx="24856">
                  <c:v>41909.895833333336</c:v>
                </c:pt>
                <c:pt idx="24857">
                  <c:v>41909.90625</c:v>
                </c:pt>
                <c:pt idx="24858">
                  <c:v>41909.916666666664</c:v>
                </c:pt>
                <c:pt idx="24859">
                  <c:v>41909.927083333336</c:v>
                </c:pt>
                <c:pt idx="24860">
                  <c:v>41909.9375</c:v>
                </c:pt>
                <c:pt idx="24861">
                  <c:v>41909.947916666664</c:v>
                </c:pt>
                <c:pt idx="24862">
                  <c:v>41909.958333333336</c:v>
                </c:pt>
                <c:pt idx="24863">
                  <c:v>41909.96875</c:v>
                </c:pt>
                <c:pt idx="24864">
                  <c:v>41909.979166666664</c:v>
                </c:pt>
                <c:pt idx="24865">
                  <c:v>41909.989583333336</c:v>
                </c:pt>
                <c:pt idx="24866">
                  <c:v>41910</c:v>
                </c:pt>
                <c:pt idx="24867">
                  <c:v>41910.010416666664</c:v>
                </c:pt>
                <c:pt idx="24868">
                  <c:v>41910.020833333336</c:v>
                </c:pt>
                <c:pt idx="24869">
                  <c:v>41910.03125</c:v>
                </c:pt>
                <c:pt idx="24870">
                  <c:v>41910.041666666664</c:v>
                </c:pt>
                <c:pt idx="24871">
                  <c:v>41910.052083333336</c:v>
                </c:pt>
                <c:pt idx="24872">
                  <c:v>41910.0625</c:v>
                </c:pt>
                <c:pt idx="24873">
                  <c:v>41910.072916666664</c:v>
                </c:pt>
                <c:pt idx="24874">
                  <c:v>41910.083333333336</c:v>
                </c:pt>
                <c:pt idx="24875">
                  <c:v>41910.09375</c:v>
                </c:pt>
                <c:pt idx="24876">
                  <c:v>41910.104166666664</c:v>
                </c:pt>
                <c:pt idx="24877">
                  <c:v>41910.114583333336</c:v>
                </c:pt>
                <c:pt idx="24878">
                  <c:v>41910.125</c:v>
                </c:pt>
                <c:pt idx="24879">
                  <c:v>41910.135416666664</c:v>
                </c:pt>
                <c:pt idx="24880">
                  <c:v>41910.145833333336</c:v>
                </c:pt>
                <c:pt idx="24881">
                  <c:v>41910.15625</c:v>
                </c:pt>
                <c:pt idx="24882">
                  <c:v>41910.166666666664</c:v>
                </c:pt>
                <c:pt idx="24883">
                  <c:v>41910.177083333336</c:v>
                </c:pt>
                <c:pt idx="24884">
                  <c:v>41910.1875</c:v>
                </c:pt>
                <c:pt idx="24885">
                  <c:v>41910.197916666664</c:v>
                </c:pt>
                <c:pt idx="24886">
                  <c:v>41910.208333333336</c:v>
                </c:pt>
                <c:pt idx="24887">
                  <c:v>41910.21875</c:v>
                </c:pt>
                <c:pt idx="24888">
                  <c:v>41910.229166666664</c:v>
                </c:pt>
                <c:pt idx="24889">
                  <c:v>41910.239583333336</c:v>
                </c:pt>
                <c:pt idx="24890">
                  <c:v>41910.25</c:v>
                </c:pt>
                <c:pt idx="24891">
                  <c:v>41910.260416666664</c:v>
                </c:pt>
                <c:pt idx="24892">
                  <c:v>41910.270833333336</c:v>
                </c:pt>
                <c:pt idx="24893">
                  <c:v>41910.28125</c:v>
                </c:pt>
                <c:pt idx="24894">
                  <c:v>41910.291666666664</c:v>
                </c:pt>
                <c:pt idx="24895">
                  <c:v>41910.302083333336</c:v>
                </c:pt>
                <c:pt idx="24896">
                  <c:v>41910.3125</c:v>
                </c:pt>
                <c:pt idx="24897">
                  <c:v>41910.322916666664</c:v>
                </c:pt>
                <c:pt idx="24898">
                  <c:v>41910.333333333336</c:v>
                </c:pt>
                <c:pt idx="24899">
                  <c:v>41910.34375</c:v>
                </c:pt>
                <c:pt idx="24900">
                  <c:v>41910.354166666664</c:v>
                </c:pt>
                <c:pt idx="24901">
                  <c:v>41910.364583333336</c:v>
                </c:pt>
                <c:pt idx="24902">
                  <c:v>41910.375</c:v>
                </c:pt>
                <c:pt idx="24903">
                  <c:v>41910.385416666664</c:v>
                </c:pt>
                <c:pt idx="24904">
                  <c:v>41910.395833333336</c:v>
                </c:pt>
                <c:pt idx="24905">
                  <c:v>41910.40625</c:v>
                </c:pt>
                <c:pt idx="24906">
                  <c:v>41910.416666666664</c:v>
                </c:pt>
                <c:pt idx="24907">
                  <c:v>41910.427083333336</c:v>
                </c:pt>
                <c:pt idx="24908">
                  <c:v>41910.4375</c:v>
                </c:pt>
                <c:pt idx="24909">
                  <c:v>41910.447916666664</c:v>
                </c:pt>
                <c:pt idx="24910">
                  <c:v>41910.458333333336</c:v>
                </c:pt>
                <c:pt idx="24911">
                  <c:v>41910.46875</c:v>
                </c:pt>
                <c:pt idx="24912">
                  <c:v>41910.479166666664</c:v>
                </c:pt>
                <c:pt idx="24913">
                  <c:v>41910.489583333336</c:v>
                </c:pt>
                <c:pt idx="24914">
                  <c:v>41910.5</c:v>
                </c:pt>
                <c:pt idx="24915">
                  <c:v>41910.510416666664</c:v>
                </c:pt>
                <c:pt idx="24916">
                  <c:v>41910.520833333336</c:v>
                </c:pt>
                <c:pt idx="24917">
                  <c:v>41910.53125</c:v>
                </c:pt>
                <c:pt idx="24918">
                  <c:v>41910.541666666664</c:v>
                </c:pt>
                <c:pt idx="24919">
                  <c:v>41910.552083333336</c:v>
                </c:pt>
                <c:pt idx="24920">
                  <c:v>41910.5625</c:v>
                </c:pt>
                <c:pt idx="24921">
                  <c:v>41910.572916666664</c:v>
                </c:pt>
                <c:pt idx="24922">
                  <c:v>41910.583333333336</c:v>
                </c:pt>
                <c:pt idx="24923">
                  <c:v>41910.59375</c:v>
                </c:pt>
                <c:pt idx="24924">
                  <c:v>41910.604166666664</c:v>
                </c:pt>
                <c:pt idx="24925">
                  <c:v>41910.614583333336</c:v>
                </c:pt>
                <c:pt idx="24926">
                  <c:v>41910.625</c:v>
                </c:pt>
                <c:pt idx="24927">
                  <c:v>41910.635416666664</c:v>
                </c:pt>
                <c:pt idx="24928">
                  <c:v>41910.645833333336</c:v>
                </c:pt>
                <c:pt idx="24929">
                  <c:v>41910.65625</c:v>
                </c:pt>
                <c:pt idx="24930">
                  <c:v>41910.666666666664</c:v>
                </c:pt>
                <c:pt idx="24931">
                  <c:v>41910.677083333336</c:v>
                </c:pt>
                <c:pt idx="24932">
                  <c:v>41910.6875</c:v>
                </c:pt>
                <c:pt idx="24933">
                  <c:v>41910.697916666664</c:v>
                </c:pt>
                <c:pt idx="24934">
                  <c:v>41910.708333333336</c:v>
                </c:pt>
                <c:pt idx="24935">
                  <c:v>41910.71875</c:v>
                </c:pt>
                <c:pt idx="24936">
                  <c:v>41910.729166666664</c:v>
                </c:pt>
                <c:pt idx="24937">
                  <c:v>41910.739583333336</c:v>
                </c:pt>
                <c:pt idx="24938">
                  <c:v>41910.75</c:v>
                </c:pt>
                <c:pt idx="24939">
                  <c:v>41910.760416666664</c:v>
                </c:pt>
                <c:pt idx="24940">
                  <c:v>41910.770833333336</c:v>
                </c:pt>
                <c:pt idx="24941">
                  <c:v>41910.78125</c:v>
                </c:pt>
                <c:pt idx="24942">
                  <c:v>41910.791666666664</c:v>
                </c:pt>
                <c:pt idx="24943">
                  <c:v>41910.802083333336</c:v>
                </c:pt>
                <c:pt idx="24944">
                  <c:v>41910.8125</c:v>
                </c:pt>
                <c:pt idx="24945">
                  <c:v>41910.822916666664</c:v>
                </c:pt>
                <c:pt idx="24946">
                  <c:v>41910.833333333336</c:v>
                </c:pt>
                <c:pt idx="24947">
                  <c:v>41910.84375</c:v>
                </c:pt>
                <c:pt idx="24948">
                  <c:v>41910.854166666664</c:v>
                </c:pt>
                <c:pt idx="24949">
                  <c:v>41910.864583333336</c:v>
                </c:pt>
                <c:pt idx="24950">
                  <c:v>41910.875</c:v>
                </c:pt>
                <c:pt idx="24951">
                  <c:v>41910.885416666664</c:v>
                </c:pt>
                <c:pt idx="24952">
                  <c:v>41910.895833333336</c:v>
                </c:pt>
                <c:pt idx="24953">
                  <c:v>41910.90625</c:v>
                </c:pt>
                <c:pt idx="24954">
                  <c:v>41910.916666666664</c:v>
                </c:pt>
                <c:pt idx="24955">
                  <c:v>41910.927083333336</c:v>
                </c:pt>
                <c:pt idx="24956">
                  <c:v>41910.9375</c:v>
                </c:pt>
                <c:pt idx="24957">
                  <c:v>41910.947916666664</c:v>
                </c:pt>
                <c:pt idx="24958">
                  <c:v>41910.958333333336</c:v>
                </c:pt>
                <c:pt idx="24959">
                  <c:v>41910.96875</c:v>
                </c:pt>
                <c:pt idx="24960">
                  <c:v>41910.979166666664</c:v>
                </c:pt>
                <c:pt idx="24961">
                  <c:v>41910.989583333336</c:v>
                </c:pt>
                <c:pt idx="24962">
                  <c:v>41911</c:v>
                </c:pt>
                <c:pt idx="24963">
                  <c:v>41911.010416666664</c:v>
                </c:pt>
                <c:pt idx="24964">
                  <c:v>41911.020833333336</c:v>
                </c:pt>
                <c:pt idx="24965">
                  <c:v>41911.03125</c:v>
                </c:pt>
                <c:pt idx="24966">
                  <c:v>41911.041666666664</c:v>
                </c:pt>
                <c:pt idx="24967">
                  <c:v>41911.052083333336</c:v>
                </c:pt>
                <c:pt idx="24968">
                  <c:v>41911.0625</c:v>
                </c:pt>
                <c:pt idx="24969">
                  <c:v>41911.072916666664</c:v>
                </c:pt>
                <c:pt idx="24970">
                  <c:v>41911.083333333336</c:v>
                </c:pt>
                <c:pt idx="24971">
                  <c:v>41911.09375</c:v>
                </c:pt>
                <c:pt idx="24972">
                  <c:v>41911.104166666664</c:v>
                </c:pt>
                <c:pt idx="24973">
                  <c:v>41911.114583333336</c:v>
                </c:pt>
                <c:pt idx="24974">
                  <c:v>41911.125</c:v>
                </c:pt>
                <c:pt idx="24975">
                  <c:v>41911.135416666664</c:v>
                </c:pt>
                <c:pt idx="24976">
                  <c:v>41911.145833333336</c:v>
                </c:pt>
                <c:pt idx="24977">
                  <c:v>41911.15625</c:v>
                </c:pt>
                <c:pt idx="24978">
                  <c:v>41911.166666666664</c:v>
                </c:pt>
                <c:pt idx="24979">
                  <c:v>41911.177083333336</c:v>
                </c:pt>
                <c:pt idx="24980">
                  <c:v>41911.1875</c:v>
                </c:pt>
                <c:pt idx="24981">
                  <c:v>41911.197916666664</c:v>
                </c:pt>
                <c:pt idx="24982">
                  <c:v>41911.208333333336</c:v>
                </c:pt>
                <c:pt idx="24983">
                  <c:v>41911.21875</c:v>
                </c:pt>
                <c:pt idx="24984">
                  <c:v>41911.229166666664</c:v>
                </c:pt>
                <c:pt idx="24985">
                  <c:v>41911.239583333336</c:v>
                </c:pt>
                <c:pt idx="24986">
                  <c:v>41911.25</c:v>
                </c:pt>
                <c:pt idx="24987">
                  <c:v>41911.260416666664</c:v>
                </c:pt>
                <c:pt idx="24988">
                  <c:v>41911.270833333336</c:v>
                </c:pt>
                <c:pt idx="24989">
                  <c:v>41911.28125</c:v>
                </c:pt>
                <c:pt idx="24990">
                  <c:v>41911.291666666664</c:v>
                </c:pt>
                <c:pt idx="24991">
                  <c:v>41911.302083333336</c:v>
                </c:pt>
                <c:pt idx="24992">
                  <c:v>41911.3125</c:v>
                </c:pt>
                <c:pt idx="24993">
                  <c:v>41911.322916666664</c:v>
                </c:pt>
                <c:pt idx="24994">
                  <c:v>41911.333333333336</c:v>
                </c:pt>
                <c:pt idx="24995">
                  <c:v>41911.34375</c:v>
                </c:pt>
                <c:pt idx="24996">
                  <c:v>41911.354166666664</c:v>
                </c:pt>
                <c:pt idx="24997">
                  <c:v>41911.364583333336</c:v>
                </c:pt>
                <c:pt idx="24998">
                  <c:v>41911.375</c:v>
                </c:pt>
                <c:pt idx="24999">
                  <c:v>41911.385416666664</c:v>
                </c:pt>
                <c:pt idx="25000">
                  <c:v>41911.395833333336</c:v>
                </c:pt>
                <c:pt idx="25001">
                  <c:v>41911.40625</c:v>
                </c:pt>
                <c:pt idx="25002">
                  <c:v>41911.416666666664</c:v>
                </c:pt>
                <c:pt idx="25003">
                  <c:v>41911.427083333336</c:v>
                </c:pt>
                <c:pt idx="25004">
                  <c:v>41911.4375</c:v>
                </c:pt>
                <c:pt idx="25005">
                  <c:v>41911.447916666664</c:v>
                </c:pt>
                <c:pt idx="25006">
                  <c:v>41911.458333333336</c:v>
                </c:pt>
                <c:pt idx="25007">
                  <c:v>41911.46875</c:v>
                </c:pt>
                <c:pt idx="25008">
                  <c:v>41911.479166666664</c:v>
                </c:pt>
                <c:pt idx="25009">
                  <c:v>41911.489583333336</c:v>
                </c:pt>
                <c:pt idx="25010">
                  <c:v>41911.5</c:v>
                </c:pt>
                <c:pt idx="25011">
                  <c:v>41911.510416666664</c:v>
                </c:pt>
                <c:pt idx="25012">
                  <c:v>41911.520833333336</c:v>
                </c:pt>
                <c:pt idx="25013">
                  <c:v>41911.53125</c:v>
                </c:pt>
                <c:pt idx="25014">
                  <c:v>41911.541666666664</c:v>
                </c:pt>
                <c:pt idx="25015">
                  <c:v>41911.552083333336</c:v>
                </c:pt>
                <c:pt idx="25016">
                  <c:v>41911.5625</c:v>
                </c:pt>
                <c:pt idx="25017">
                  <c:v>41911.572916666664</c:v>
                </c:pt>
                <c:pt idx="25018">
                  <c:v>41911.583333333336</c:v>
                </c:pt>
                <c:pt idx="25019">
                  <c:v>41911.59375</c:v>
                </c:pt>
                <c:pt idx="25020">
                  <c:v>41911.604166666664</c:v>
                </c:pt>
                <c:pt idx="25021">
                  <c:v>41911.614583333336</c:v>
                </c:pt>
                <c:pt idx="25022">
                  <c:v>41911.625</c:v>
                </c:pt>
                <c:pt idx="25023">
                  <c:v>41911.635416666664</c:v>
                </c:pt>
                <c:pt idx="25024">
                  <c:v>41911.645833333336</c:v>
                </c:pt>
                <c:pt idx="25025">
                  <c:v>41911.65625</c:v>
                </c:pt>
                <c:pt idx="25026">
                  <c:v>41911.666666666664</c:v>
                </c:pt>
                <c:pt idx="25027">
                  <c:v>41911.677083333336</c:v>
                </c:pt>
                <c:pt idx="25028">
                  <c:v>41911.6875</c:v>
                </c:pt>
                <c:pt idx="25029">
                  <c:v>41911.697916666664</c:v>
                </c:pt>
                <c:pt idx="25030">
                  <c:v>41911.708333333336</c:v>
                </c:pt>
                <c:pt idx="25031">
                  <c:v>41911.71875</c:v>
                </c:pt>
                <c:pt idx="25032">
                  <c:v>41911.729166666664</c:v>
                </c:pt>
                <c:pt idx="25033">
                  <c:v>41911.739583333336</c:v>
                </c:pt>
                <c:pt idx="25034">
                  <c:v>41911.75</c:v>
                </c:pt>
                <c:pt idx="25035">
                  <c:v>41911.760416666664</c:v>
                </c:pt>
                <c:pt idx="25036">
                  <c:v>41911.770833333336</c:v>
                </c:pt>
                <c:pt idx="25037">
                  <c:v>41911.78125</c:v>
                </c:pt>
                <c:pt idx="25038">
                  <c:v>41911.791666666664</c:v>
                </c:pt>
                <c:pt idx="25039">
                  <c:v>41911.802083333336</c:v>
                </c:pt>
                <c:pt idx="25040">
                  <c:v>41911.8125</c:v>
                </c:pt>
                <c:pt idx="25041">
                  <c:v>41911.822916666664</c:v>
                </c:pt>
                <c:pt idx="25042">
                  <c:v>41911.833333333336</c:v>
                </c:pt>
                <c:pt idx="25043">
                  <c:v>41911.84375</c:v>
                </c:pt>
                <c:pt idx="25044">
                  <c:v>41911.854166666664</c:v>
                </c:pt>
                <c:pt idx="25045">
                  <c:v>41911.864583333336</c:v>
                </c:pt>
                <c:pt idx="25046">
                  <c:v>41911.875</c:v>
                </c:pt>
                <c:pt idx="25047">
                  <c:v>41911.885416666664</c:v>
                </c:pt>
                <c:pt idx="25048">
                  <c:v>41911.895833333336</c:v>
                </c:pt>
                <c:pt idx="25049">
                  <c:v>41911.90625</c:v>
                </c:pt>
                <c:pt idx="25050">
                  <c:v>41911.916666666664</c:v>
                </c:pt>
                <c:pt idx="25051">
                  <c:v>41911.927083333336</c:v>
                </c:pt>
                <c:pt idx="25052">
                  <c:v>41911.9375</c:v>
                </c:pt>
                <c:pt idx="25053">
                  <c:v>41911.947916666664</c:v>
                </c:pt>
                <c:pt idx="25054">
                  <c:v>41911.958333333336</c:v>
                </c:pt>
                <c:pt idx="25055">
                  <c:v>41911.96875</c:v>
                </c:pt>
                <c:pt idx="25056">
                  <c:v>41911.979166666664</c:v>
                </c:pt>
                <c:pt idx="25057">
                  <c:v>41911.989583333336</c:v>
                </c:pt>
                <c:pt idx="25058">
                  <c:v>41912</c:v>
                </c:pt>
                <c:pt idx="25059">
                  <c:v>41912.010416666664</c:v>
                </c:pt>
                <c:pt idx="25060">
                  <c:v>41912.020833333336</c:v>
                </c:pt>
                <c:pt idx="25061">
                  <c:v>41912.03125</c:v>
                </c:pt>
                <c:pt idx="25062">
                  <c:v>41912.041666666664</c:v>
                </c:pt>
                <c:pt idx="25063">
                  <c:v>41912.052083333336</c:v>
                </c:pt>
                <c:pt idx="25064">
                  <c:v>41912.0625</c:v>
                </c:pt>
                <c:pt idx="25065">
                  <c:v>41912.072916666664</c:v>
                </c:pt>
                <c:pt idx="25066">
                  <c:v>41912.083333333336</c:v>
                </c:pt>
                <c:pt idx="25067">
                  <c:v>41912.09375</c:v>
                </c:pt>
                <c:pt idx="25068">
                  <c:v>41912.104166666664</c:v>
                </c:pt>
                <c:pt idx="25069">
                  <c:v>41912.114583333336</c:v>
                </c:pt>
                <c:pt idx="25070">
                  <c:v>41912.125</c:v>
                </c:pt>
                <c:pt idx="25071">
                  <c:v>41912.135416666664</c:v>
                </c:pt>
                <c:pt idx="25072">
                  <c:v>41912.145833333336</c:v>
                </c:pt>
                <c:pt idx="25073">
                  <c:v>41912.15625</c:v>
                </c:pt>
                <c:pt idx="25074">
                  <c:v>41912.166666666664</c:v>
                </c:pt>
                <c:pt idx="25075">
                  <c:v>41912.177083333336</c:v>
                </c:pt>
                <c:pt idx="25076">
                  <c:v>41912.1875</c:v>
                </c:pt>
                <c:pt idx="25077">
                  <c:v>41912.197916666664</c:v>
                </c:pt>
                <c:pt idx="25078">
                  <c:v>41912.208333333336</c:v>
                </c:pt>
                <c:pt idx="25079">
                  <c:v>41912.21875</c:v>
                </c:pt>
                <c:pt idx="25080">
                  <c:v>41912.229166666664</c:v>
                </c:pt>
                <c:pt idx="25081">
                  <c:v>41912.239583333336</c:v>
                </c:pt>
                <c:pt idx="25082">
                  <c:v>41912.25</c:v>
                </c:pt>
                <c:pt idx="25083">
                  <c:v>41912.260416666664</c:v>
                </c:pt>
                <c:pt idx="25084">
                  <c:v>41912.270833333336</c:v>
                </c:pt>
                <c:pt idx="25085">
                  <c:v>41912.28125</c:v>
                </c:pt>
                <c:pt idx="25086">
                  <c:v>41912.291666666664</c:v>
                </c:pt>
                <c:pt idx="25087">
                  <c:v>41912.302083333336</c:v>
                </c:pt>
                <c:pt idx="25088">
                  <c:v>41912.3125</c:v>
                </c:pt>
                <c:pt idx="25089">
                  <c:v>41912.322916666664</c:v>
                </c:pt>
                <c:pt idx="25090">
                  <c:v>41912.333333333336</c:v>
                </c:pt>
                <c:pt idx="25091">
                  <c:v>41912.34375</c:v>
                </c:pt>
                <c:pt idx="25092">
                  <c:v>41912.354166666664</c:v>
                </c:pt>
                <c:pt idx="25093">
                  <c:v>41912.364583333336</c:v>
                </c:pt>
                <c:pt idx="25094">
                  <c:v>41912.375</c:v>
                </c:pt>
                <c:pt idx="25095">
                  <c:v>41912.385416666664</c:v>
                </c:pt>
                <c:pt idx="25096">
                  <c:v>41912.395833333336</c:v>
                </c:pt>
                <c:pt idx="25097">
                  <c:v>41912.40625</c:v>
                </c:pt>
                <c:pt idx="25098">
                  <c:v>41912.416666666664</c:v>
                </c:pt>
                <c:pt idx="25099">
                  <c:v>41912.427083333336</c:v>
                </c:pt>
                <c:pt idx="25100">
                  <c:v>41912.4375</c:v>
                </c:pt>
                <c:pt idx="25101">
                  <c:v>41912.447916666664</c:v>
                </c:pt>
                <c:pt idx="25102">
                  <c:v>41912.458333333336</c:v>
                </c:pt>
                <c:pt idx="25103">
                  <c:v>41912.46875</c:v>
                </c:pt>
                <c:pt idx="25104">
                  <c:v>41912.479166666664</c:v>
                </c:pt>
                <c:pt idx="25105">
                  <c:v>41912.489583333336</c:v>
                </c:pt>
                <c:pt idx="25106">
                  <c:v>41912.5</c:v>
                </c:pt>
                <c:pt idx="25107">
                  <c:v>41912.510416666664</c:v>
                </c:pt>
                <c:pt idx="25108">
                  <c:v>41912.520833333336</c:v>
                </c:pt>
                <c:pt idx="25109">
                  <c:v>41912.53125</c:v>
                </c:pt>
                <c:pt idx="25110">
                  <c:v>41912.541666666664</c:v>
                </c:pt>
                <c:pt idx="25111">
                  <c:v>41912.552083333336</c:v>
                </c:pt>
                <c:pt idx="25112">
                  <c:v>41912.5625</c:v>
                </c:pt>
                <c:pt idx="25113">
                  <c:v>41912.572916666664</c:v>
                </c:pt>
                <c:pt idx="25114">
                  <c:v>41912.583333333336</c:v>
                </c:pt>
                <c:pt idx="25115">
                  <c:v>41912.59375</c:v>
                </c:pt>
                <c:pt idx="25116">
                  <c:v>41912.604166666664</c:v>
                </c:pt>
                <c:pt idx="25117">
                  <c:v>41912.614583333336</c:v>
                </c:pt>
                <c:pt idx="25118">
                  <c:v>41912.625</c:v>
                </c:pt>
                <c:pt idx="25119">
                  <c:v>41912.635416666664</c:v>
                </c:pt>
                <c:pt idx="25120">
                  <c:v>41912.645833333336</c:v>
                </c:pt>
                <c:pt idx="25121">
                  <c:v>41912.65625</c:v>
                </c:pt>
                <c:pt idx="25122">
                  <c:v>41912.666666666664</c:v>
                </c:pt>
                <c:pt idx="25123">
                  <c:v>41912.677083333336</c:v>
                </c:pt>
                <c:pt idx="25124">
                  <c:v>41912.6875</c:v>
                </c:pt>
                <c:pt idx="25125">
                  <c:v>41912.697916666664</c:v>
                </c:pt>
                <c:pt idx="25126">
                  <c:v>41912.708333333336</c:v>
                </c:pt>
                <c:pt idx="25127">
                  <c:v>41912.71875</c:v>
                </c:pt>
                <c:pt idx="25128">
                  <c:v>41912.729166666664</c:v>
                </c:pt>
                <c:pt idx="25129">
                  <c:v>41912.739583333336</c:v>
                </c:pt>
                <c:pt idx="25130">
                  <c:v>41912.75</c:v>
                </c:pt>
                <c:pt idx="25131">
                  <c:v>41912.760416666664</c:v>
                </c:pt>
                <c:pt idx="25132">
                  <c:v>41912.770833333336</c:v>
                </c:pt>
                <c:pt idx="25133">
                  <c:v>41912.78125</c:v>
                </c:pt>
                <c:pt idx="25134">
                  <c:v>41912.791666666664</c:v>
                </c:pt>
                <c:pt idx="25135">
                  <c:v>41912.802083333336</c:v>
                </c:pt>
                <c:pt idx="25136">
                  <c:v>41912.8125</c:v>
                </c:pt>
                <c:pt idx="25137">
                  <c:v>41912.822916666664</c:v>
                </c:pt>
                <c:pt idx="25138">
                  <c:v>41912.833333333336</c:v>
                </c:pt>
                <c:pt idx="25139">
                  <c:v>41912.84375</c:v>
                </c:pt>
                <c:pt idx="25140">
                  <c:v>41912.854166666664</c:v>
                </c:pt>
                <c:pt idx="25141">
                  <c:v>41912.864583333336</c:v>
                </c:pt>
                <c:pt idx="25142">
                  <c:v>41912.875</c:v>
                </c:pt>
                <c:pt idx="25143">
                  <c:v>41912.885416666664</c:v>
                </c:pt>
                <c:pt idx="25144">
                  <c:v>41912.895833333336</c:v>
                </c:pt>
                <c:pt idx="25145">
                  <c:v>41912.90625</c:v>
                </c:pt>
                <c:pt idx="25146">
                  <c:v>41912.916666666664</c:v>
                </c:pt>
                <c:pt idx="25147">
                  <c:v>41912.927083333336</c:v>
                </c:pt>
                <c:pt idx="25148">
                  <c:v>41912.9375</c:v>
                </c:pt>
                <c:pt idx="25149">
                  <c:v>41912.947916666664</c:v>
                </c:pt>
                <c:pt idx="25150">
                  <c:v>41912.958333333336</c:v>
                </c:pt>
                <c:pt idx="25151">
                  <c:v>41912.96875</c:v>
                </c:pt>
                <c:pt idx="25152">
                  <c:v>41912.979166666664</c:v>
                </c:pt>
                <c:pt idx="25153">
                  <c:v>41912.989583333336</c:v>
                </c:pt>
                <c:pt idx="25154">
                  <c:v>41913</c:v>
                </c:pt>
                <c:pt idx="25155">
                  <c:v>41913.010416666664</c:v>
                </c:pt>
                <c:pt idx="25156">
                  <c:v>41913.020833333336</c:v>
                </c:pt>
                <c:pt idx="25157">
                  <c:v>41913.03125</c:v>
                </c:pt>
                <c:pt idx="25158">
                  <c:v>41913.041666666664</c:v>
                </c:pt>
                <c:pt idx="25159">
                  <c:v>41913.052083333336</c:v>
                </c:pt>
                <c:pt idx="25160">
                  <c:v>41913.0625</c:v>
                </c:pt>
                <c:pt idx="25161">
                  <c:v>41913.072916666664</c:v>
                </c:pt>
                <c:pt idx="25162">
                  <c:v>41913.083333333336</c:v>
                </c:pt>
                <c:pt idx="25163">
                  <c:v>41913.09375</c:v>
                </c:pt>
                <c:pt idx="25164">
                  <c:v>41913.104166666664</c:v>
                </c:pt>
                <c:pt idx="25165">
                  <c:v>41913.114583333336</c:v>
                </c:pt>
                <c:pt idx="25166">
                  <c:v>41913.125</c:v>
                </c:pt>
                <c:pt idx="25167">
                  <c:v>41913.135416666664</c:v>
                </c:pt>
                <c:pt idx="25168">
                  <c:v>41913.145833333336</c:v>
                </c:pt>
                <c:pt idx="25169">
                  <c:v>41913.15625</c:v>
                </c:pt>
                <c:pt idx="25170">
                  <c:v>41913.166666666664</c:v>
                </c:pt>
                <c:pt idx="25171">
                  <c:v>41913.177083333336</c:v>
                </c:pt>
                <c:pt idx="25172">
                  <c:v>41913.1875</c:v>
                </c:pt>
                <c:pt idx="25173">
                  <c:v>41913.197916666664</c:v>
                </c:pt>
                <c:pt idx="25174">
                  <c:v>41913.208333333336</c:v>
                </c:pt>
                <c:pt idx="25175">
                  <c:v>41913.21875</c:v>
                </c:pt>
                <c:pt idx="25176">
                  <c:v>41913.229166666664</c:v>
                </c:pt>
                <c:pt idx="25177">
                  <c:v>41913.239583333336</c:v>
                </c:pt>
                <c:pt idx="25178">
                  <c:v>41913.25</c:v>
                </c:pt>
                <c:pt idx="25179">
                  <c:v>41913.260416666664</c:v>
                </c:pt>
                <c:pt idx="25180">
                  <c:v>41913.270833333336</c:v>
                </c:pt>
                <c:pt idx="25181">
                  <c:v>41913.28125</c:v>
                </c:pt>
                <c:pt idx="25182">
                  <c:v>41913.291666666664</c:v>
                </c:pt>
                <c:pt idx="25183">
                  <c:v>41913.302083333336</c:v>
                </c:pt>
                <c:pt idx="25184">
                  <c:v>41913.3125</c:v>
                </c:pt>
                <c:pt idx="25185">
                  <c:v>41913.322916666664</c:v>
                </c:pt>
                <c:pt idx="25186">
                  <c:v>41913.333333333336</c:v>
                </c:pt>
                <c:pt idx="25187">
                  <c:v>41913.34375</c:v>
                </c:pt>
                <c:pt idx="25188">
                  <c:v>41913.354166666664</c:v>
                </c:pt>
                <c:pt idx="25189">
                  <c:v>41913.364583333336</c:v>
                </c:pt>
                <c:pt idx="25190">
                  <c:v>41913.375</c:v>
                </c:pt>
                <c:pt idx="25191">
                  <c:v>41913.385416666664</c:v>
                </c:pt>
                <c:pt idx="25192">
                  <c:v>41913.395833333336</c:v>
                </c:pt>
                <c:pt idx="25193">
                  <c:v>41913.40625</c:v>
                </c:pt>
                <c:pt idx="25194">
                  <c:v>41913.416666666664</c:v>
                </c:pt>
                <c:pt idx="25195">
                  <c:v>41913.427083333336</c:v>
                </c:pt>
                <c:pt idx="25196">
                  <c:v>41913.4375</c:v>
                </c:pt>
                <c:pt idx="25197">
                  <c:v>41913.447916666664</c:v>
                </c:pt>
                <c:pt idx="25198">
                  <c:v>41913.458333333336</c:v>
                </c:pt>
                <c:pt idx="25199">
                  <c:v>41913.46875</c:v>
                </c:pt>
                <c:pt idx="25200">
                  <c:v>41913.479166666664</c:v>
                </c:pt>
                <c:pt idx="25201">
                  <c:v>41913.489583333336</c:v>
                </c:pt>
                <c:pt idx="25202">
                  <c:v>41913.5</c:v>
                </c:pt>
                <c:pt idx="25203">
                  <c:v>41913.510416666664</c:v>
                </c:pt>
                <c:pt idx="25204">
                  <c:v>41913.520833333336</c:v>
                </c:pt>
                <c:pt idx="25205">
                  <c:v>41913.53125</c:v>
                </c:pt>
                <c:pt idx="25206">
                  <c:v>41913.541666666664</c:v>
                </c:pt>
                <c:pt idx="25207">
                  <c:v>41913.552083333336</c:v>
                </c:pt>
                <c:pt idx="25208">
                  <c:v>41913.5625</c:v>
                </c:pt>
                <c:pt idx="25209">
                  <c:v>41913.572916666664</c:v>
                </c:pt>
                <c:pt idx="25210">
                  <c:v>41913.583333333336</c:v>
                </c:pt>
                <c:pt idx="25211">
                  <c:v>41913.59375</c:v>
                </c:pt>
                <c:pt idx="25212">
                  <c:v>41913.604166666664</c:v>
                </c:pt>
                <c:pt idx="25213">
                  <c:v>41913.614583333336</c:v>
                </c:pt>
                <c:pt idx="25214">
                  <c:v>41913.625</c:v>
                </c:pt>
                <c:pt idx="25215">
                  <c:v>41913.635416666664</c:v>
                </c:pt>
                <c:pt idx="25216">
                  <c:v>41913.645833333336</c:v>
                </c:pt>
                <c:pt idx="25217">
                  <c:v>41913.65625</c:v>
                </c:pt>
                <c:pt idx="25218">
                  <c:v>41913.666666666664</c:v>
                </c:pt>
                <c:pt idx="25219">
                  <c:v>41913.677083333336</c:v>
                </c:pt>
                <c:pt idx="25220">
                  <c:v>41913.6875</c:v>
                </c:pt>
                <c:pt idx="25221">
                  <c:v>41913.697916666664</c:v>
                </c:pt>
                <c:pt idx="25222">
                  <c:v>41913.708333333336</c:v>
                </c:pt>
                <c:pt idx="25223">
                  <c:v>41913.71875</c:v>
                </c:pt>
                <c:pt idx="25224">
                  <c:v>41913.729166666664</c:v>
                </c:pt>
                <c:pt idx="25225">
                  <c:v>41913.739583333336</c:v>
                </c:pt>
                <c:pt idx="25226">
                  <c:v>41913.75</c:v>
                </c:pt>
                <c:pt idx="25227">
                  <c:v>41913.760416666664</c:v>
                </c:pt>
                <c:pt idx="25228">
                  <c:v>41913.770833333336</c:v>
                </c:pt>
                <c:pt idx="25229">
                  <c:v>41913.78125</c:v>
                </c:pt>
                <c:pt idx="25230">
                  <c:v>41913.791666666664</c:v>
                </c:pt>
                <c:pt idx="25231">
                  <c:v>41913.802083333336</c:v>
                </c:pt>
                <c:pt idx="25232">
                  <c:v>41913.8125</c:v>
                </c:pt>
                <c:pt idx="25233">
                  <c:v>41913.822916666664</c:v>
                </c:pt>
                <c:pt idx="25234">
                  <c:v>41913.833333333336</c:v>
                </c:pt>
                <c:pt idx="25235">
                  <c:v>41913.84375</c:v>
                </c:pt>
                <c:pt idx="25236">
                  <c:v>41913.854166666664</c:v>
                </c:pt>
                <c:pt idx="25237">
                  <c:v>41913.864583333336</c:v>
                </c:pt>
                <c:pt idx="25238">
                  <c:v>41913.875</c:v>
                </c:pt>
                <c:pt idx="25239">
                  <c:v>41913.885416666664</c:v>
                </c:pt>
                <c:pt idx="25240">
                  <c:v>41913.895833333336</c:v>
                </c:pt>
                <c:pt idx="25241">
                  <c:v>41913.90625</c:v>
                </c:pt>
                <c:pt idx="25242">
                  <c:v>41913.916666666664</c:v>
                </c:pt>
                <c:pt idx="25243">
                  <c:v>41913.927083333336</c:v>
                </c:pt>
                <c:pt idx="25244">
                  <c:v>41913.9375</c:v>
                </c:pt>
                <c:pt idx="25245">
                  <c:v>41913.947916666664</c:v>
                </c:pt>
                <c:pt idx="25246">
                  <c:v>41913.958333333336</c:v>
                </c:pt>
                <c:pt idx="25247">
                  <c:v>41913.96875</c:v>
                </c:pt>
                <c:pt idx="25248">
                  <c:v>41913.979166666664</c:v>
                </c:pt>
                <c:pt idx="25249">
                  <c:v>41913.989583333336</c:v>
                </c:pt>
                <c:pt idx="25250">
                  <c:v>41914</c:v>
                </c:pt>
                <c:pt idx="25251">
                  <c:v>41914.010416666664</c:v>
                </c:pt>
                <c:pt idx="25252">
                  <c:v>41914.020833333336</c:v>
                </c:pt>
                <c:pt idx="25253">
                  <c:v>41914.03125</c:v>
                </c:pt>
                <c:pt idx="25254">
                  <c:v>41914.041666666664</c:v>
                </c:pt>
                <c:pt idx="25255">
                  <c:v>41914.052083333336</c:v>
                </c:pt>
                <c:pt idx="25256">
                  <c:v>41914.0625</c:v>
                </c:pt>
                <c:pt idx="25257">
                  <c:v>41914.072916666664</c:v>
                </c:pt>
                <c:pt idx="25258">
                  <c:v>41914.083333333336</c:v>
                </c:pt>
                <c:pt idx="25259">
                  <c:v>41914.09375</c:v>
                </c:pt>
                <c:pt idx="25260">
                  <c:v>41914.104166666664</c:v>
                </c:pt>
                <c:pt idx="25261">
                  <c:v>41914.114583333336</c:v>
                </c:pt>
                <c:pt idx="25262">
                  <c:v>41914.125</c:v>
                </c:pt>
                <c:pt idx="25263">
                  <c:v>41914.135416666664</c:v>
                </c:pt>
                <c:pt idx="25264">
                  <c:v>41914.145833333336</c:v>
                </c:pt>
                <c:pt idx="25265">
                  <c:v>41914.15625</c:v>
                </c:pt>
                <c:pt idx="25266">
                  <c:v>41914.166666666664</c:v>
                </c:pt>
                <c:pt idx="25267">
                  <c:v>41914.177083333336</c:v>
                </c:pt>
                <c:pt idx="25268">
                  <c:v>41914.1875</c:v>
                </c:pt>
                <c:pt idx="25269">
                  <c:v>41914.197916666664</c:v>
                </c:pt>
                <c:pt idx="25270">
                  <c:v>41914.208333333336</c:v>
                </c:pt>
                <c:pt idx="25271">
                  <c:v>41914.21875</c:v>
                </c:pt>
                <c:pt idx="25272">
                  <c:v>41914.229166666664</c:v>
                </c:pt>
                <c:pt idx="25273">
                  <c:v>41914.239583333336</c:v>
                </c:pt>
                <c:pt idx="25274">
                  <c:v>41914.25</c:v>
                </c:pt>
                <c:pt idx="25275">
                  <c:v>41914.260416666664</c:v>
                </c:pt>
                <c:pt idx="25276">
                  <c:v>41914.270833333336</c:v>
                </c:pt>
                <c:pt idx="25277">
                  <c:v>41914.28125</c:v>
                </c:pt>
                <c:pt idx="25278">
                  <c:v>41914.291666666664</c:v>
                </c:pt>
                <c:pt idx="25279">
                  <c:v>41914.302083333336</c:v>
                </c:pt>
                <c:pt idx="25280">
                  <c:v>41914.3125</c:v>
                </c:pt>
                <c:pt idx="25281">
                  <c:v>41914.322916666664</c:v>
                </c:pt>
                <c:pt idx="25282">
                  <c:v>41914.333333333336</c:v>
                </c:pt>
                <c:pt idx="25283">
                  <c:v>41914.34375</c:v>
                </c:pt>
                <c:pt idx="25284">
                  <c:v>41914.354166666664</c:v>
                </c:pt>
                <c:pt idx="25285">
                  <c:v>41914.364583333336</c:v>
                </c:pt>
                <c:pt idx="25286">
                  <c:v>41914.375</c:v>
                </c:pt>
                <c:pt idx="25287">
                  <c:v>41914.385416666664</c:v>
                </c:pt>
                <c:pt idx="25288">
                  <c:v>41914.395833333336</c:v>
                </c:pt>
                <c:pt idx="25289">
                  <c:v>41914.40625</c:v>
                </c:pt>
                <c:pt idx="25290">
                  <c:v>41914.416666666664</c:v>
                </c:pt>
                <c:pt idx="25291">
                  <c:v>41914.427083333336</c:v>
                </c:pt>
                <c:pt idx="25292">
                  <c:v>41914.4375</c:v>
                </c:pt>
                <c:pt idx="25293">
                  <c:v>41914.447916666664</c:v>
                </c:pt>
                <c:pt idx="25294">
                  <c:v>41914.458333333336</c:v>
                </c:pt>
                <c:pt idx="25295">
                  <c:v>41914.46875</c:v>
                </c:pt>
                <c:pt idx="25296">
                  <c:v>41914.479166666664</c:v>
                </c:pt>
                <c:pt idx="25297">
                  <c:v>41914.489583333336</c:v>
                </c:pt>
                <c:pt idx="25298">
                  <c:v>41914.5</c:v>
                </c:pt>
                <c:pt idx="25299">
                  <c:v>41914.510416666664</c:v>
                </c:pt>
                <c:pt idx="25300">
                  <c:v>41914.520833333336</c:v>
                </c:pt>
                <c:pt idx="25301">
                  <c:v>41914.53125</c:v>
                </c:pt>
                <c:pt idx="25302">
                  <c:v>41914.541666666664</c:v>
                </c:pt>
                <c:pt idx="25303">
                  <c:v>41914.552083333336</c:v>
                </c:pt>
                <c:pt idx="25304">
                  <c:v>41914.5625</c:v>
                </c:pt>
                <c:pt idx="25305">
                  <c:v>41914.572916666664</c:v>
                </c:pt>
                <c:pt idx="25306">
                  <c:v>41914.583333333336</c:v>
                </c:pt>
                <c:pt idx="25307">
                  <c:v>41914.59375</c:v>
                </c:pt>
                <c:pt idx="25308">
                  <c:v>41914.604166666664</c:v>
                </c:pt>
                <c:pt idx="25309">
                  <c:v>41914.614583333336</c:v>
                </c:pt>
                <c:pt idx="25310">
                  <c:v>41914.625</c:v>
                </c:pt>
                <c:pt idx="25311">
                  <c:v>41914.635416666664</c:v>
                </c:pt>
                <c:pt idx="25312">
                  <c:v>41914.645833333336</c:v>
                </c:pt>
                <c:pt idx="25313">
                  <c:v>41914.65625</c:v>
                </c:pt>
                <c:pt idx="25314">
                  <c:v>41914.666666666664</c:v>
                </c:pt>
                <c:pt idx="25315">
                  <c:v>41914.677083333336</c:v>
                </c:pt>
                <c:pt idx="25316">
                  <c:v>41914.6875</c:v>
                </c:pt>
                <c:pt idx="25317">
                  <c:v>41914.697916666664</c:v>
                </c:pt>
                <c:pt idx="25318">
                  <c:v>41914.708333333336</c:v>
                </c:pt>
                <c:pt idx="25319">
                  <c:v>41914.71875</c:v>
                </c:pt>
                <c:pt idx="25320">
                  <c:v>41914.729166666664</c:v>
                </c:pt>
                <c:pt idx="25321">
                  <c:v>41914.739583333336</c:v>
                </c:pt>
                <c:pt idx="25322">
                  <c:v>41914.75</c:v>
                </c:pt>
                <c:pt idx="25323">
                  <c:v>41914.760416666664</c:v>
                </c:pt>
                <c:pt idx="25324">
                  <c:v>41914.770833333336</c:v>
                </c:pt>
                <c:pt idx="25325">
                  <c:v>41914.78125</c:v>
                </c:pt>
                <c:pt idx="25326">
                  <c:v>41914.791666666664</c:v>
                </c:pt>
                <c:pt idx="25327">
                  <c:v>41914.802083333336</c:v>
                </c:pt>
                <c:pt idx="25328">
                  <c:v>41914.8125</c:v>
                </c:pt>
                <c:pt idx="25329">
                  <c:v>41914.822916666664</c:v>
                </c:pt>
                <c:pt idx="25330">
                  <c:v>41914.833333333336</c:v>
                </c:pt>
                <c:pt idx="25331">
                  <c:v>41914.84375</c:v>
                </c:pt>
                <c:pt idx="25332">
                  <c:v>41914.854166666664</c:v>
                </c:pt>
                <c:pt idx="25333">
                  <c:v>41914.864583333336</c:v>
                </c:pt>
                <c:pt idx="25334">
                  <c:v>41914.875</c:v>
                </c:pt>
                <c:pt idx="25335">
                  <c:v>41914.885416666664</c:v>
                </c:pt>
                <c:pt idx="25336">
                  <c:v>41914.895833333336</c:v>
                </c:pt>
                <c:pt idx="25337">
                  <c:v>41914.90625</c:v>
                </c:pt>
                <c:pt idx="25338">
                  <c:v>41914.916666666664</c:v>
                </c:pt>
                <c:pt idx="25339">
                  <c:v>41914.927083333336</c:v>
                </c:pt>
                <c:pt idx="25340">
                  <c:v>41914.9375</c:v>
                </c:pt>
                <c:pt idx="25341">
                  <c:v>41914.947916666664</c:v>
                </c:pt>
                <c:pt idx="25342">
                  <c:v>41914.958333333336</c:v>
                </c:pt>
                <c:pt idx="25343">
                  <c:v>41914.96875</c:v>
                </c:pt>
                <c:pt idx="25344">
                  <c:v>41914.979166666664</c:v>
                </c:pt>
                <c:pt idx="25345">
                  <c:v>41914.989583333336</c:v>
                </c:pt>
                <c:pt idx="25346">
                  <c:v>41915</c:v>
                </c:pt>
                <c:pt idx="25347">
                  <c:v>41915.010416666664</c:v>
                </c:pt>
                <c:pt idx="25348">
                  <c:v>41915.020833333336</c:v>
                </c:pt>
                <c:pt idx="25349">
                  <c:v>41915.03125</c:v>
                </c:pt>
                <c:pt idx="25350">
                  <c:v>41915.041666666664</c:v>
                </c:pt>
                <c:pt idx="25351">
                  <c:v>41915.052083333336</c:v>
                </c:pt>
                <c:pt idx="25352">
                  <c:v>41915.0625</c:v>
                </c:pt>
                <c:pt idx="25353">
                  <c:v>41915.072916666664</c:v>
                </c:pt>
                <c:pt idx="25354">
                  <c:v>41915.083333333336</c:v>
                </c:pt>
                <c:pt idx="25355">
                  <c:v>41915.09375</c:v>
                </c:pt>
                <c:pt idx="25356">
                  <c:v>41915.104166666664</c:v>
                </c:pt>
                <c:pt idx="25357">
                  <c:v>41915.114583333336</c:v>
                </c:pt>
                <c:pt idx="25358">
                  <c:v>41915.125</c:v>
                </c:pt>
                <c:pt idx="25359">
                  <c:v>41915.135416666664</c:v>
                </c:pt>
                <c:pt idx="25360">
                  <c:v>41915.145833333336</c:v>
                </c:pt>
                <c:pt idx="25361">
                  <c:v>41915.15625</c:v>
                </c:pt>
                <c:pt idx="25362">
                  <c:v>41915.166666666664</c:v>
                </c:pt>
                <c:pt idx="25363">
                  <c:v>41915.177083333336</c:v>
                </c:pt>
                <c:pt idx="25364">
                  <c:v>41915.1875</c:v>
                </c:pt>
                <c:pt idx="25365">
                  <c:v>41915.197916666664</c:v>
                </c:pt>
                <c:pt idx="25366">
                  <c:v>41915.208333333336</c:v>
                </c:pt>
                <c:pt idx="25367">
                  <c:v>41915.21875</c:v>
                </c:pt>
                <c:pt idx="25368">
                  <c:v>41915.229166666664</c:v>
                </c:pt>
                <c:pt idx="25369">
                  <c:v>41915.239583333336</c:v>
                </c:pt>
                <c:pt idx="25370">
                  <c:v>41915.25</c:v>
                </c:pt>
                <c:pt idx="25371">
                  <c:v>41915.260416666664</c:v>
                </c:pt>
                <c:pt idx="25372">
                  <c:v>41915.270833333336</c:v>
                </c:pt>
                <c:pt idx="25373">
                  <c:v>41915.28125</c:v>
                </c:pt>
                <c:pt idx="25374">
                  <c:v>41915.291666666664</c:v>
                </c:pt>
                <c:pt idx="25375">
                  <c:v>41915.302083333336</c:v>
                </c:pt>
                <c:pt idx="25376">
                  <c:v>41915.3125</c:v>
                </c:pt>
                <c:pt idx="25377">
                  <c:v>41915.322916666664</c:v>
                </c:pt>
                <c:pt idx="25378">
                  <c:v>41915.333333333336</c:v>
                </c:pt>
                <c:pt idx="25379">
                  <c:v>41915.34375</c:v>
                </c:pt>
                <c:pt idx="25380">
                  <c:v>41915.354166666664</c:v>
                </c:pt>
                <c:pt idx="25381">
                  <c:v>41915.364583333336</c:v>
                </c:pt>
                <c:pt idx="25382">
                  <c:v>41915.375</c:v>
                </c:pt>
                <c:pt idx="25383">
                  <c:v>41915.385416666664</c:v>
                </c:pt>
                <c:pt idx="25384">
                  <c:v>41915.395833333336</c:v>
                </c:pt>
                <c:pt idx="25385">
                  <c:v>41915.40625</c:v>
                </c:pt>
                <c:pt idx="25386">
                  <c:v>41915.416666666664</c:v>
                </c:pt>
                <c:pt idx="25387">
                  <c:v>41915.427083333336</c:v>
                </c:pt>
                <c:pt idx="25388">
                  <c:v>41915.4375</c:v>
                </c:pt>
                <c:pt idx="25389">
                  <c:v>41915.447916666664</c:v>
                </c:pt>
                <c:pt idx="25390">
                  <c:v>41915.458333333336</c:v>
                </c:pt>
                <c:pt idx="25391">
                  <c:v>41915.46875</c:v>
                </c:pt>
                <c:pt idx="25392">
                  <c:v>41915.479166666664</c:v>
                </c:pt>
                <c:pt idx="25393">
                  <c:v>41915.489583333336</c:v>
                </c:pt>
                <c:pt idx="25394">
                  <c:v>41915.5</c:v>
                </c:pt>
                <c:pt idx="25395">
                  <c:v>41915.510416666664</c:v>
                </c:pt>
                <c:pt idx="25396">
                  <c:v>41915.520833333336</c:v>
                </c:pt>
                <c:pt idx="25397">
                  <c:v>41915.53125</c:v>
                </c:pt>
                <c:pt idx="25398">
                  <c:v>41915.541666666664</c:v>
                </c:pt>
                <c:pt idx="25399">
                  <c:v>41915.552083333336</c:v>
                </c:pt>
                <c:pt idx="25400">
                  <c:v>41915.5625</c:v>
                </c:pt>
                <c:pt idx="25401">
                  <c:v>41915.572916666664</c:v>
                </c:pt>
                <c:pt idx="25402">
                  <c:v>41915.583333333336</c:v>
                </c:pt>
                <c:pt idx="25403">
                  <c:v>41915.59375</c:v>
                </c:pt>
                <c:pt idx="25404">
                  <c:v>41915.604166666664</c:v>
                </c:pt>
                <c:pt idx="25405">
                  <c:v>41915.614583333336</c:v>
                </c:pt>
                <c:pt idx="25406">
                  <c:v>41915.625</c:v>
                </c:pt>
                <c:pt idx="25407">
                  <c:v>41915.635416666664</c:v>
                </c:pt>
                <c:pt idx="25408">
                  <c:v>41915.645833333336</c:v>
                </c:pt>
                <c:pt idx="25409">
                  <c:v>41915.65625</c:v>
                </c:pt>
                <c:pt idx="25410">
                  <c:v>41915.666666666664</c:v>
                </c:pt>
                <c:pt idx="25411">
                  <c:v>41915.677083333336</c:v>
                </c:pt>
                <c:pt idx="25412">
                  <c:v>41915.6875</c:v>
                </c:pt>
                <c:pt idx="25413">
                  <c:v>41915.697916666664</c:v>
                </c:pt>
                <c:pt idx="25414">
                  <c:v>41915.708333333336</c:v>
                </c:pt>
                <c:pt idx="25415">
                  <c:v>41915.71875</c:v>
                </c:pt>
                <c:pt idx="25416">
                  <c:v>41915.729166666664</c:v>
                </c:pt>
                <c:pt idx="25417">
                  <c:v>41915.739583333336</c:v>
                </c:pt>
                <c:pt idx="25418">
                  <c:v>41915.75</c:v>
                </c:pt>
                <c:pt idx="25419">
                  <c:v>41915.760416666664</c:v>
                </c:pt>
                <c:pt idx="25420">
                  <c:v>41915.770833333336</c:v>
                </c:pt>
                <c:pt idx="25421">
                  <c:v>41915.78125</c:v>
                </c:pt>
                <c:pt idx="25422">
                  <c:v>41915.791666666664</c:v>
                </c:pt>
                <c:pt idx="25423">
                  <c:v>41915.802083333336</c:v>
                </c:pt>
                <c:pt idx="25424">
                  <c:v>41915.8125</c:v>
                </c:pt>
                <c:pt idx="25425">
                  <c:v>41915.822916666664</c:v>
                </c:pt>
                <c:pt idx="25426">
                  <c:v>41915.833333333336</c:v>
                </c:pt>
                <c:pt idx="25427">
                  <c:v>41915.84375</c:v>
                </c:pt>
                <c:pt idx="25428">
                  <c:v>41915.854166666664</c:v>
                </c:pt>
                <c:pt idx="25429">
                  <c:v>41915.864583333336</c:v>
                </c:pt>
                <c:pt idx="25430">
                  <c:v>41915.875</c:v>
                </c:pt>
                <c:pt idx="25431">
                  <c:v>41915.885416666664</c:v>
                </c:pt>
                <c:pt idx="25432">
                  <c:v>41915.895833333336</c:v>
                </c:pt>
                <c:pt idx="25433">
                  <c:v>41915.90625</c:v>
                </c:pt>
                <c:pt idx="25434">
                  <c:v>41915.916666666664</c:v>
                </c:pt>
                <c:pt idx="25435">
                  <c:v>41915.927083333336</c:v>
                </c:pt>
                <c:pt idx="25436">
                  <c:v>41915.9375</c:v>
                </c:pt>
                <c:pt idx="25437">
                  <c:v>41915.947916666664</c:v>
                </c:pt>
                <c:pt idx="25438">
                  <c:v>41915.958333333336</c:v>
                </c:pt>
                <c:pt idx="25439">
                  <c:v>41915.96875</c:v>
                </c:pt>
                <c:pt idx="25440">
                  <c:v>41915.979166666664</c:v>
                </c:pt>
                <c:pt idx="25441">
                  <c:v>41915.989583333336</c:v>
                </c:pt>
                <c:pt idx="25442">
                  <c:v>41916</c:v>
                </c:pt>
                <c:pt idx="25443">
                  <c:v>41916.010416666664</c:v>
                </c:pt>
                <c:pt idx="25444">
                  <c:v>41916.020833333336</c:v>
                </c:pt>
                <c:pt idx="25445">
                  <c:v>41916.03125</c:v>
                </c:pt>
                <c:pt idx="25446">
                  <c:v>41916.041666666664</c:v>
                </c:pt>
                <c:pt idx="25447">
                  <c:v>41916.052083333336</c:v>
                </c:pt>
                <c:pt idx="25448">
                  <c:v>41916.0625</c:v>
                </c:pt>
                <c:pt idx="25449">
                  <c:v>41916.072916666664</c:v>
                </c:pt>
                <c:pt idx="25450">
                  <c:v>41916.083333333336</c:v>
                </c:pt>
                <c:pt idx="25451">
                  <c:v>41916.09375</c:v>
                </c:pt>
                <c:pt idx="25452">
                  <c:v>41916.104166666664</c:v>
                </c:pt>
                <c:pt idx="25453">
                  <c:v>41916.114583333336</c:v>
                </c:pt>
                <c:pt idx="25454">
                  <c:v>41916.125</c:v>
                </c:pt>
                <c:pt idx="25455">
                  <c:v>41916.135416666664</c:v>
                </c:pt>
                <c:pt idx="25456">
                  <c:v>41916.145833333336</c:v>
                </c:pt>
                <c:pt idx="25457">
                  <c:v>41916.15625</c:v>
                </c:pt>
                <c:pt idx="25458">
                  <c:v>41916.166666666664</c:v>
                </c:pt>
                <c:pt idx="25459">
                  <c:v>41916.177083333336</c:v>
                </c:pt>
                <c:pt idx="25460">
                  <c:v>41916.1875</c:v>
                </c:pt>
                <c:pt idx="25461">
                  <c:v>41916.197916666664</c:v>
                </c:pt>
                <c:pt idx="25462">
                  <c:v>41916.208333333336</c:v>
                </c:pt>
                <c:pt idx="25463">
                  <c:v>41916.21875</c:v>
                </c:pt>
                <c:pt idx="25464">
                  <c:v>41916.229166666664</c:v>
                </c:pt>
                <c:pt idx="25465">
                  <c:v>41916.239583333336</c:v>
                </c:pt>
                <c:pt idx="25466">
                  <c:v>41916.25</c:v>
                </c:pt>
                <c:pt idx="25467">
                  <c:v>41916.260416666664</c:v>
                </c:pt>
                <c:pt idx="25468">
                  <c:v>41916.270833333336</c:v>
                </c:pt>
                <c:pt idx="25469">
                  <c:v>41916.28125</c:v>
                </c:pt>
                <c:pt idx="25470">
                  <c:v>41916.291666666664</c:v>
                </c:pt>
                <c:pt idx="25471">
                  <c:v>41916.302083333336</c:v>
                </c:pt>
                <c:pt idx="25472">
                  <c:v>41916.3125</c:v>
                </c:pt>
                <c:pt idx="25473">
                  <c:v>41916.322916666664</c:v>
                </c:pt>
                <c:pt idx="25474">
                  <c:v>41916.333333333336</c:v>
                </c:pt>
                <c:pt idx="25475">
                  <c:v>41916.34375</c:v>
                </c:pt>
                <c:pt idx="25476">
                  <c:v>41916.354166666664</c:v>
                </c:pt>
                <c:pt idx="25477">
                  <c:v>41916.364583333336</c:v>
                </c:pt>
                <c:pt idx="25478">
                  <c:v>41916.375</c:v>
                </c:pt>
                <c:pt idx="25479">
                  <c:v>41916.385416666664</c:v>
                </c:pt>
                <c:pt idx="25480">
                  <c:v>41916.395833333336</c:v>
                </c:pt>
                <c:pt idx="25481">
                  <c:v>41916.40625</c:v>
                </c:pt>
                <c:pt idx="25482">
                  <c:v>41916.416666666664</c:v>
                </c:pt>
                <c:pt idx="25483">
                  <c:v>41916.427083333336</c:v>
                </c:pt>
                <c:pt idx="25484">
                  <c:v>41916.4375</c:v>
                </c:pt>
                <c:pt idx="25485">
                  <c:v>41916.447916666664</c:v>
                </c:pt>
                <c:pt idx="25486">
                  <c:v>41916.458333333336</c:v>
                </c:pt>
                <c:pt idx="25487">
                  <c:v>41916.46875</c:v>
                </c:pt>
                <c:pt idx="25488">
                  <c:v>41916.479166666664</c:v>
                </c:pt>
                <c:pt idx="25489">
                  <c:v>41916.489583333336</c:v>
                </c:pt>
                <c:pt idx="25490">
                  <c:v>41916.5</c:v>
                </c:pt>
                <c:pt idx="25491">
                  <c:v>41916.510416666664</c:v>
                </c:pt>
                <c:pt idx="25492">
                  <c:v>41916.520833333336</c:v>
                </c:pt>
                <c:pt idx="25493">
                  <c:v>41916.53125</c:v>
                </c:pt>
                <c:pt idx="25494">
                  <c:v>41916.541666666664</c:v>
                </c:pt>
                <c:pt idx="25495">
                  <c:v>41916.552083333336</c:v>
                </c:pt>
                <c:pt idx="25496">
                  <c:v>41916.5625</c:v>
                </c:pt>
                <c:pt idx="25497">
                  <c:v>41916.572916666664</c:v>
                </c:pt>
                <c:pt idx="25498">
                  <c:v>41916.583333333336</c:v>
                </c:pt>
                <c:pt idx="25499">
                  <c:v>41916.59375</c:v>
                </c:pt>
                <c:pt idx="25500">
                  <c:v>41916.604166666664</c:v>
                </c:pt>
                <c:pt idx="25501">
                  <c:v>41916.614583333336</c:v>
                </c:pt>
                <c:pt idx="25502">
                  <c:v>41916.625</c:v>
                </c:pt>
                <c:pt idx="25503">
                  <c:v>41916.635416666664</c:v>
                </c:pt>
                <c:pt idx="25504">
                  <c:v>41916.645833333336</c:v>
                </c:pt>
                <c:pt idx="25505">
                  <c:v>41916.65625</c:v>
                </c:pt>
                <c:pt idx="25506">
                  <c:v>41916.666666666664</c:v>
                </c:pt>
                <c:pt idx="25507">
                  <c:v>41916.677083333336</c:v>
                </c:pt>
                <c:pt idx="25508">
                  <c:v>41916.6875</c:v>
                </c:pt>
                <c:pt idx="25509">
                  <c:v>41916.697916666664</c:v>
                </c:pt>
                <c:pt idx="25510">
                  <c:v>41916.708333333336</c:v>
                </c:pt>
                <c:pt idx="25511">
                  <c:v>41916.71875</c:v>
                </c:pt>
                <c:pt idx="25512">
                  <c:v>41916.729166666664</c:v>
                </c:pt>
                <c:pt idx="25513">
                  <c:v>41916.739583333336</c:v>
                </c:pt>
                <c:pt idx="25514">
                  <c:v>41916.75</c:v>
                </c:pt>
                <c:pt idx="25515">
                  <c:v>41916.760416666664</c:v>
                </c:pt>
                <c:pt idx="25516">
                  <c:v>41916.770833333336</c:v>
                </c:pt>
                <c:pt idx="25517">
                  <c:v>41916.78125</c:v>
                </c:pt>
                <c:pt idx="25518">
                  <c:v>41916.791666666664</c:v>
                </c:pt>
                <c:pt idx="25519">
                  <c:v>41916.802083333336</c:v>
                </c:pt>
                <c:pt idx="25520">
                  <c:v>41916.8125</c:v>
                </c:pt>
                <c:pt idx="25521">
                  <c:v>41916.822916666664</c:v>
                </c:pt>
                <c:pt idx="25522">
                  <c:v>41916.833333333336</c:v>
                </c:pt>
                <c:pt idx="25523">
                  <c:v>41916.84375</c:v>
                </c:pt>
                <c:pt idx="25524">
                  <c:v>41916.854166666664</c:v>
                </c:pt>
                <c:pt idx="25525">
                  <c:v>41916.864583333336</c:v>
                </c:pt>
                <c:pt idx="25526">
                  <c:v>41916.875</c:v>
                </c:pt>
                <c:pt idx="25527">
                  <c:v>41916.885416666664</c:v>
                </c:pt>
                <c:pt idx="25528">
                  <c:v>41916.895833333336</c:v>
                </c:pt>
                <c:pt idx="25529">
                  <c:v>41916.90625</c:v>
                </c:pt>
                <c:pt idx="25530">
                  <c:v>41916.916666666664</c:v>
                </c:pt>
                <c:pt idx="25531">
                  <c:v>41916.927083333336</c:v>
                </c:pt>
                <c:pt idx="25532">
                  <c:v>41916.9375</c:v>
                </c:pt>
                <c:pt idx="25533">
                  <c:v>41916.947916666664</c:v>
                </c:pt>
                <c:pt idx="25534">
                  <c:v>41916.958333333336</c:v>
                </c:pt>
                <c:pt idx="25535">
                  <c:v>41916.96875</c:v>
                </c:pt>
                <c:pt idx="25536">
                  <c:v>41916.979166666664</c:v>
                </c:pt>
                <c:pt idx="25537">
                  <c:v>41916.989583333336</c:v>
                </c:pt>
                <c:pt idx="25538">
                  <c:v>41917</c:v>
                </c:pt>
                <c:pt idx="25539">
                  <c:v>41917.010416666664</c:v>
                </c:pt>
                <c:pt idx="25540">
                  <c:v>41917.020833333336</c:v>
                </c:pt>
                <c:pt idx="25541">
                  <c:v>41917.03125</c:v>
                </c:pt>
                <c:pt idx="25542">
                  <c:v>41917.041666666664</c:v>
                </c:pt>
                <c:pt idx="25543">
                  <c:v>41917.052083333336</c:v>
                </c:pt>
                <c:pt idx="25544">
                  <c:v>41917.0625</c:v>
                </c:pt>
                <c:pt idx="25545">
                  <c:v>41917.072916666664</c:v>
                </c:pt>
                <c:pt idx="25546">
                  <c:v>41917.083333333336</c:v>
                </c:pt>
                <c:pt idx="25547">
                  <c:v>41917.09375</c:v>
                </c:pt>
                <c:pt idx="25548">
                  <c:v>41917.104166666664</c:v>
                </c:pt>
                <c:pt idx="25549">
                  <c:v>41917.114583333336</c:v>
                </c:pt>
                <c:pt idx="25550">
                  <c:v>41917.125</c:v>
                </c:pt>
                <c:pt idx="25551">
                  <c:v>41917.135416666664</c:v>
                </c:pt>
                <c:pt idx="25552">
                  <c:v>41917.145833333336</c:v>
                </c:pt>
                <c:pt idx="25553">
                  <c:v>41917.15625</c:v>
                </c:pt>
                <c:pt idx="25554">
                  <c:v>41917.166666666664</c:v>
                </c:pt>
                <c:pt idx="25555">
                  <c:v>41917.177083333336</c:v>
                </c:pt>
                <c:pt idx="25556">
                  <c:v>41917.1875</c:v>
                </c:pt>
                <c:pt idx="25557">
                  <c:v>41917.197916666664</c:v>
                </c:pt>
                <c:pt idx="25558">
                  <c:v>41917.208333333336</c:v>
                </c:pt>
                <c:pt idx="25559">
                  <c:v>41917.21875</c:v>
                </c:pt>
                <c:pt idx="25560">
                  <c:v>41917.229166666664</c:v>
                </c:pt>
                <c:pt idx="25561">
                  <c:v>41917.239583333336</c:v>
                </c:pt>
                <c:pt idx="25562">
                  <c:v>41917.25</c:v>
                </c:pt>
                <c:pt idx="25563">
                  <c:v>41917.260416666664</c:v>
                </c:pt>
                <c:pt idx="25564">
                  <c:v>41917.270833333336</c:v>
                </c:pt>
                <c:pt idx="25565">
                  <c:v>41917.28125</c:v>
                </c:pt>
                <c:pt idx="25566">
                  <c:v>41917.291666666664</c:v>
                </c:pt>
                <c:pt idx="25567">
                  <c:v>41917.302083333336</c:v>
                </c:pt>
                <c:pt idx="25568">
                  <c:v>41917.3125</c:v>
                </c:pt>
                <c:pt idx="25569">
                  <c:v>41917.322916666664</c:v>
                </c:pt>
                <c:pt idx="25570">
                  <c:v>41917.333333333336</c:v>
                </c:pt>
                <c:pt idx="25571">
                  <c:v>41917.34375</c:v>
                </c:pt>
                <c:pt idx="25572">
                  <c:v>41917.354166666664</c:v>
                </c:pt>
                <c:pt idx="25573">
                  <c:v>41917.364583333336</c:v>
                </c:pt>
                <c:pt idx="25574">
                  <c:v>41917.375</c:v>
                </c:pt>
                <c:pt idx="25575">
                  <c:v>41917.385416666664</c:v>
                </c:pt>
                <c:pt idx="25576">
                  <c:v>41917.395833333336</c:v>
                </c:pt>
                <c:pt idx="25577">
                  <c:v>41917.40625</c:v>
                </c:pt>
                <c:pt idx="25578">
                  <c:v>41917.416666666664</c:v>
                </c:pt>
                <c:pt idx="25579">
                  <c:v>41917.427083333336</c:v>
                </c:pt>
                <c:pt idx="25580">
                  <c:v>41917.4375</c:v>
                </c:pt>
                <c:pt idx="25581">
                  <c:v>41917.447916666664</c:v>
                </c:pt>
                <c:pt idx="25582">
                  <c:v>41917.458333333336</c:v>
                </c:pt>
                <c:pt idx="25583">
                  <c:v>41917.46875</c:v>
                </c:pt>
                <c:pt idx="25584">
                  <c:v>41917.479166666664</c:v>
                </c:pt>
                <c:pt idx="25585">
                  <c:v>41917.489583333336</c:v>
                </c:pt>
                <c:pt idx="25586">
                  <c:v>41917.5</c:v>
                </c:pt>
                <c:pt idx="25587">
                  <c:v>41917.510416666664</c:v>
                </c:pt>
                <c:pt idx="25588">
                  <c:v>41917.520833333336</c:v>
                </c:pt>
                <c:pt idx="25589">
                  <c:v>41917.53125</c:v>
                </c:pt>
                <c:pt idx="25590">
                  <c:v>41917.541666666664</c:v>
                </c:pt>
                <c:pt idx="25591">
                  <c:v>41917.552083333336</c:v>
                </c:pt>
                <c:pt idx="25592">
                  <c:v>41917.5625</c:v>
                </c:pt>
                <c:pt idx="25593">
                  <c:v>41917.572916666664</c:v>
                </c:pt>
                <c:pt idx="25594">
                  <c:v>41917.583333333336</c:v>
                </c:pt>
                <c:pt idx="25595">
                  <c:v>41917.59375</c:v>
                </c:pt>
                <c:pt idx="25596">
                  <c:v>41917.604166666664</c:v>
                </c:pt>
                <c:pt idx="25597">
                  <c:v>41917.614583333336</c:v>
                </c:pt>
                <c:pt idx="25598">
                  <c:v>41917.625</c:v>
                </c:pt>
                <c:pt idx="25599">
                  <c:v>41917.635416666664</c:v>
                </c:pt>
                <c:pt idx="25600">
                  <c:v>41917.645833333336</c:v>
                </c:pt>
                <c:pt idx="25601">
                  <c:v>41917.65625</c:v>
                </c:pt>
                <c:pt idx="25602">
                  <c:v>41917.666666666664</c:v>
                </c:pt>
                <c:pt idx="25603">
                  <c:v>41917.677083333336</c:v>
                </c:pt>
                <c:pt idx="25604">
                  <c:v>41917.6875</c:v>
                </c:pt>
                <c:pt idx="25605">
                  <c:v>41917.697916666664</c:v>
                </c:pt>
                <c:pt idx="25606">
                  <c:v>41917.708333333336</c:v>
                </c:pt>
                <c:pt idx="25607">
                  <c:v>41917.71875</c:v>
                </c:pt>
                <c:pt idx="25608">
                  <c:v>41917.729166666664</c:v>
                </c:pt>
                <c:pt idx="25609">
                  <c:v>41917.739583333336</c:v>
                </c:pt>
                <c:pt idx="25610">
                  <c:v>41917.75</c:v>
                </c:pt>
                <c:pt idx="25611">
                  <c:v>41917.760416666664</c:v>
                </c:pt>
                <c:pt idx="25612">
                  <c:v>41917.770833333336</c:v>
                </c:pt>
                <c:pt idx="25613">
                  <c:v>41917.78125</c:v>
                </c:pt>
                <c:pt idx="25614">
                  <c:v>41917.791666666664</c:v>
                </c:pt>
                <c:pt idx="25615">
                  <c:v>41917.802083333336</c:v>
                </c:pt>
                <c:pt idx="25616">
                  <c:v>41917.8125</c:v>
                </c:pt>
                <c:pt idx="25617">
                  <c:v>41917.822916666664</c:v>
                </c:pt>
                <c:pt idx="25618">
                  <c:v>41917.833333333336</c:v>
                </c:pt>
                <c:pt idx="25619">
                  <c:v>41917.84375</c:v>
                </c:pt>
                <c:pt idx="25620">
                  <c:v>41917.854166666664</c:v>
                </c:pt>
                <c:pt idx="25621">
                  <c:v>41917.864583333336</c:v>
                </c:pt>
                <c:pt idx="25622">
                  <c:v>41917.875</c:v>
                </c:pt>
                <c:pt idx="25623">
                  <c:v>41917.885416666664</c:v>
                </c:pt>
                <c:pt idx="25624">
                  <c:v>41917.895833333336</c:v>
                </c:pt>
                <c:pt idx="25625">
                  <c:v>41917.90625</c:v>
                </c:pt>
                <c:pt idx="25626">
                  <c:v>41917.916666666664</c:v>
                </c:pt>
                <c:pt idx="25627">
                  <c:v>41917.927083333336</c:v>
                </c:pt>
                <c:pt idx="25628">
                  <c:v>41917.9375</c:v>
                </c:pt>
                <c:pt idx="25629">
                  <c:v>41917.947916666664</c:v>
                </c:pt>
                <c:pt idx="25630">
                  <c:v>41917.958333333336</c:v>
                </c:pt>
                <c:pt idx="25631">
                  <c:v>41917.96875</c:v>
                </c:pt>
                <c:pt idx="25632">
                  <c:v>41917.979166666664</c:v>
                </c:pt>
                <c:pt idx="25633">
                  <c:v>41917.989583333336</c:v>
                </c:pt>
                <c:pt idx="25634">
                  <c:v>41918</c:v>
                </c:pt>
                <c:pt idx="25635">
                  <c:v>41918.010416666664</c:v>
                </c:pt>
                <c:pt idx="25636">
                  <c:v>41918.020833333336</c:v>
                </c:pt>
                <c:pt idx="25637">
                  <c:v>41918.03125</c:v>
                </c:pt>
                <c:pt idx="25638">
                  <c:v>41918.041666666664</c:v>
                </c:pt>
                <c:pt idx="25639">
                  <c:v>41918.052083333336</c:v>
                </c:pt>
                <c:pt idx="25640">
                  <c:v>41918.0625</c:v>
                </c:pt>
                <c:pt idx="25641">
                  <c:v>41918.072916666664</c:v>
                </c:pt>
                <c:pt idx="25642">
                  <c:v>41918.083333333336</c:v>
                </c:pt>
                <c:pt idx="25643">
                  <c:v>41918.09375</c:v>
                </c:pt>
                <c:pt idx="25644">
                  <c:v>41918.104166666664</c:v>
                </c:pt>
                <c:pt idx="25645">
                  <c:v>41918.114583333336</c:v>
                </c:pt>
                <c:pt idx="25646">
                  <c:v>41918.125</c:v>
                </c:pt>
                <c:pt idx="25647">
                  <c:v>41918.135416666664</c:v>
                </c:pt>
                <c:pt idx="25648">
                  <c:v>41918.145833333336</c:v>
                </c:pt>
                <c:pt idx="25649">
                  <c:v>41918.15625</c:v>
                </c:pt>
                <c:pt idx="25650">
                  <c:v>41918.166666666664</c:v>
                </c:pt>
                <c:pt idx="25651">
                  <c:v>41918.177083333336</c:v>
                </c:pt>
                <c:pt idx="25652">
                  <c:v>41918.1875</c:v>
                </c:pt>
                <c:pt idx="25653">
                  <c:v>41918.197916666664</c:v>
                </c:pt>
                <c:pt idx="25654">
                  <c:v>41918.208333333336</c:v>
                </c:pt>
                <c:pt idx="25655">
                  <c:v>41918.21875</c:v>
                </c:pt>
                <c:pt idx="25656">
                  <c:v>41918.229166666664</c:v>
                </c:pt>
                <c:pt idx="25657">
                  <c:v>41918.239583333336</c:v>
                </c:pt>
                <c:pt idx="25658">
                  <c:v>41918.25</c:v>
                </c:pt>
                <c:pt idx="25659">
                  <c:v>41918.260416666664</c:v>
                </c:pt>
                <c:pt idx="25660">
                  <c:v>41918.270833333336</c:v>
                </c:pt>
                <c:pt idx="25661">
                  <c:v>41918.28125</c:v>
                </c:pt>
                <c:pt idx="25662">
                  <c:v>41918.291666666664</c:v>
                </c:pt>
                <c:pt idx="25663">
                  <c:v>41918.302083333336</c:v>
                </c:pt>
                <c:pt idx="25664">
                  <c:v>41918.3125</c:v>
                </c:pt>
                <c:pt idx="25665">
                  <c:v>41918.322916666664</c:v>
                </c:pt>
                <c:pt idx="25666">
                  <c:v>41918.333333333336</c:v>
                </c:pt>
                <c:pt idx="25667">
                  <c:v>41918.34375</c:v>
                </c:pt>
                <c:pt idx="25668">
                  <c:v>41918.354166666664</c:v>
                </c:pt>
                <c:pt idx="25669">
                  <c:v>41918.364583333336</c:v>
                </c:pt>
                <c:pt idx="25670">
                  <c:v>41918.375</c:v>
                </c:pt>
                <c:pt idx="25671">
                  <c:v>41918.385416666664</c:v>
                </c:pt>
                <c:pt idx="25672">
                  <c:v>41918.395833333336</c:v>
                </c:pt>
                <c:pt idx="25673">
                  <c:v>41918.40625</c:v>
                </c:pt>
                <c:pt idx="25674">
                  <c:v>41918.416666666664</c:v>
                </c:pt>
                <c:pt idx="25675">
                  <c:v>41918.427083333336</c:v>
                </c:pt>
                <c:pt idx="25676">
                  <c:v>41918.4375</c:v>
                </c:pt>
                <c:pt idx="25677">
                  <c:v>41918.447916666664</c:v>
                </c:pt>
                <c:pt idx="25678">
                  <c:v>41918.458333333336</c:v>
                </c:pt>
                <c:pt idx="25679">
                  <c:v>41918.46875</c:v>
                </c:pt>
                <c:pt idx="25680">
                  <c:v>41918.479166666664</c:v>
                </c:pt>
                <c:pt idx="25681">
                  <c:v>41918.489583333336</c:v>
                </c:pt>
                <c:pt idx="25682">
                  <c:v>41918.5</c:v>
                </c:pt>
                <c:pt idx="25683">
                  <c:v>41918.510416666664</c:v>
                </c:pt>
                <c:pt idx="25684">
                  <c:v>41918.520833333336</c:v>
                </c:pt>
                <c:pt idx="25685">
                  <c:v>41918.53125</c:v>
                </c:pt>
                <c:pt idx="25686">
                  <c:v>41918.541666666664</c:v>
                </c:pt>
                <c:pt idx="25687">
                  <c:v>41918.552083333336</c:v>
                </c:pt>
                <c:pt idx="25688">
                  <c:v>41918.5625</c:v>
                </c:pt>
                <c:pt idx="25689">
                  <c:v>41918.572916666664</c:v>
                </c:pt>
                <c:pt idx="25690">
                  <c:v>41918.583333333336</c:v>
                </c:pt>
                <c:pt idx="25691">
                  <c:v>41918.59375</c:v>
                </c:pt>
                <c:pt idx="25692">
                  <c:v>41918.604166666664</c:v>
                </c:pt>
                <c:pt idx="25693">
                  <c:v>41918.614583333336</c:v>
                </c:pt>
                <c:pt idx="25694">
                  <c:v>41918.625</c:v>
                </c:pt>
                <c:pt idx="25695">
                  <c:v>41918.635416666664</c:v>
                </c:pt>
                <c:pt idx="25696">
                  <c:v>41918.645833333336</c:v>
                </c:pt>
                <c:pt idx="25697">
                  <c:v>41918.65625</c:v>
                </c:pt>
                <c:pt idx="25698">
                  <c:v>41918.666666666664</c:v>
                </c:pt>
                <c:pt idx="25699">
                  <c:v>41918.677083333336</c:v>
                </c:pt>
                <c:pt idx="25700">
                  <c:v>41918.6875</c:v>
                </c:pt>
                <c:pt idx="25701">
                  <c:v>41918.697916666664</c:v>
                </c:pt>
                <c:pt idx="25702">
                  <c:v>41918.708333333336</c:v>
                </c:pt>
                <c:pt idx="25703">
                  <c:v>41918.71875</c:v>
                </c:pt>
                <c:pt idx="25704">
                  <c:v>41918.729166666664</c:v>
                </c:pt>
                <c:pt idx="25705">
                  <c:v>41918.739583333336</c:v>
                </c:pt>
                <c:pt idx="25706">
                  <c:v>41918.75</c:v>
                </c:pt>
                <c:pt idx="25707">
                  <c:v>41918.760416666664</c:v>
                </c:pt>
                <c:pt idx="25708">
                  <c:v>41918.770833333336</c:v>
                </c:pt>
                <c:pt idx="25709">
                  <c:v>41918.78125</c:v>
                </c:pt>
                <c:pt idx="25710">
                  <c:v>41918.791666666664</c:v>
                </c:pt>
                <c:pt idx="25711">
                  <c:v>41918.802083333336</c:v>
                </c:pt>
                <c:pt idx="25712">
                  <c:v>41918.8125</c:v>
                </c:pt>
                <c:pt idx="25713">
                  <c:v>41918.822916666664</c:v>
                </c:pt>
                <c:pt idx="25714">
                  <c:v>41918.833333333336</c:v>
                </c:pt>
                <c:pt idx="25715">
                  <c:v>41918.84375</c:v>
                </c:pt>
                <c:pt idx="25716">
                  <c:v>41918.854166666664</c:v>
                </c:pt>
                <c:pt idx="25717">
                  <c:v>41918.864583333336</c:v>
                </c:pt>
                <c:pt idx="25718">
                  <c:v>41918.875</c:v>
                </c:pt>
                <c:pt idx="25719">
                  <c:v>41918.885416666664</c:v>
                </c:pt>
                <c:pt idx="25720">
                  <c:v>41918.895833333336</c:v>
                </c:pt>
                <c:pt idx="25721">
                  <c:v>41918.90625</c:v>
                </c:pt>
                <c:pt idx="25722">
                  <c:v>41918.916666666664</c:v>
                </c:pt>
                <c:pt idx="25723">
                  <c:v>41918.927083333336</c:v>
                </c:pt>
                <c:pt idx="25724">
                  <c:v>41918.9375</c:v>
                </c:pt>
                <c:pt idx="25725">
                  <c:v>41918.947916666664</c:v>
                </c:pt>
                <c:pt idx="25726">
                  <c:v>41918.958333333336</c:v>
                </c:pt>
                <c:pt idx="25727">
                  <c:v>41918.96875</c:v>
                </c:pt>
                <c:pt idx="25728">
                  <c:v>41918.979166666664</c:v>
                </c:pt>
                <c:pt idx="25729">
                  <c:v>41918.989583333336</c:v>
                </c:pt>
                <c:pt idx="25730">
                  <c:v>41919</c:v>
                </c:pt>
                <c:pt idx="25731">
                  <c:v>41919.010416666664</c:v>
                </c:pt>
                <c:pt idx="25732">
                  <c:v>41919.020833333336</c:v>
                </c:pt>
                <c:pt idx="25733">
                  <c:v>41919.03125</c:v>
                </c:pt>
                <c:pt idx="25734">
                  <c:v>41919.041666666664</c:v>
                </c:pt>
                <c:pt idx="25735">
                  <c:v>41919.052083333336</c:v>
                </c:pt>
                <c:pt idx="25736">
                  <c:v>41919.0625</c:v>
                </c:pt>
                <c:pt idx="25737">
                  <c:v>41919.072916666664</c:v>
                </c:pt>
                <c:pt idx="25738">
                  <c:v>41919.083333333336</c:v>
                </c:pt>
                <c:pt idx="25739">
                  <c:v>41919.09375</c:v>
                </c:pt>
                <c:pt idx="25740">
                  <c:v>41919.104166666664</c:v>
                </c:pt>
                <c:pt idx="25741">
                  <c:v>41919.114583333336</c:v>
                </c:pt>
                <c:pt idx="25742">
                  <c:v>41919.125</c:v>
                </c:pt>
                <c:pt idx="25743">
                  <c:v>41919.135416666664</c:v>
                </c:pt>
                <c:pt idx="25744">
                  <c:v>41919.145833333336</c:v>
                </c:pt>
                <c:pt idx="25745">
                  <c:v>41919.15625</c:v>
                </c:pt>
                <c:pt idx="25746">
                  <c:v>41919.166666666664</c:v>
                </c:pt>
                <c:pt idx="25747">
                  <c:v>41919.177083333336</c:v>
                </c:pt>
                <c:pt idx="25748">
                  <c:v>41919.1875</c:v>
                </c:pt>
                <c:pt idx="25749">
                  <c:v>41919.197916666664</c:v>
                </c:pt>
                <c:pt idx="25750">
                  <c:v>41919.208333333336</c:v>
                </c:pt>
                <c:pt idx="25751">
                  <c:v>41919.21875</c:v>
                </c:pt>
                <c:pt idx="25752">
                  <c:v>41919.229166666664</c:v>
                </c:pt>
                <c:pt idx="25753">
                  <c:v>41919.239583333336</c:v>
                </c:pt>
                <c:pt idx="25754">
                  <c:v>41919.25</c:v>
                </c:pt>
                <c:pt idx="25755">
                  <c:v>41919.260416666664</c:v>
                </c:pt>
                <c:pt idx="25756">
                  <c:v>41919.270833333336</c:v>
                </c:pt>
                <c:pt idx="25757">
                  <c:v>41919.28125</c:v>
                </c:pt>
                <c:pt idx="25758">
                  <c:v>41919.291666666664</c:v>
                </c:pt>
                <c:pt idx="25759">
                  <c:v>41919.302083333336</c:v>
                </c:pt>
                <c:pt idx="25760">
                  <c:v>41919.3125</c:v>
                </c:pt>
                <c:pt idx="25761">
                  <c:v>41919.322916666664</c:v>
                </c:pt>
                <c:pt idx="25762">
                  <c:v>41919.333333333336</c:v>
                </c:pt>
                <c:pt idx="25763">
                  <c:v>41919.34375</c:v>
                </c:pt>
                <c:pt idx="25764">
                  <c:v>41919.354166666664</c:v>
                </c:pt>
                <c:pt idx="25765">
                  <c:v>41919.364583333336</c:v>
                </c:pt>
                <c:pt idx="25766">
                  <c:v>41919.375</c:v>
                </c:pt>
                <c:pt idx="25767">
                  <c:v>41919.385416666664</c:v>
                </c:pt>
                <c:pt idx="25768">
                  <c:v>41919.395833333336</c:v>
                </c:pt>
                <c:pt idx="25769">
                  <c:v>41919.40625</c:v>
                </c:pt>
                <c:pt idx="25770">
                  <c:v>41919.416666666664</c:v>
                </c:pt>
                <c:pt idx="25771">
                  <c:v>41919.427083333336</c:v>
                </c:pt>
                <c:pt idx="25772">
                  <c:v>41919.4375</c:v>
                </c:pt>
                <c:pt idx="25773">
                  <c:v>41919.447916666664</c:v>
                </c:pt>
                <c:pt idx="25774">
                  <c:v>41919.458333333336</c:v>
                </c:pt>
                <c:pt idx="25775">
                  <c:v>41919.46875</c:v>
                </c:pt>
                <c:pt idx="25776">
                  <c:v>41919.479166666664</c:v>
                </c:pt>
                <c:pt idx="25777">
                  <c:v>41919.489583333336</c:v>
                </c:pt>
                <c:pt idx="25778">
                  <c:v>41919.5</c:v>
                </c:pt>
                <c:pt idx="25779">
                  <c:v>41919.510416666664</c:v>
                </c:pt>
                <c:pt idx="25780">
                  <c:v>41919.520833333336</c:v>
                </c:pt>
                <c:pt idx="25781">
                  <c:v>41919.53125</c:v>
                </c:pt>
                <c:pt idx="25782">
                  <c:v>41919.541666666664</c:v>
                </c:pt>
                <c:pt idx="25783">
                  <c:v>41919.552083333336</c:v>
                </c:pt>
                <c:pt idx="25784">
                  <c:v>41919.5625</c:v>
                </c:pt>
                <c:pt idx="25785">
                  <c:v>41919.572916666664</c:v>
                </c:pt>
                <c:pt idx="25786">
                  <c:v>41919.583333333336</c:v>
                </c:pt>
                <c:pt idx="25787">
                  <c:v>41919.59375</c:v>
                </c:pt>
                <c:pt idx="25788">
                  <c:v>41919.604166666664</c:v>
                </c:pt>
                <c:pt idx="25789">
                  <c:v>41919.614583333336</c:v>
                </c:pt>
                <c:pt idx="25790">
                  <c:v>41919.625</c:v>
                </c:pt>
                <c:pt idx="25791">
                  <c:v>41919.635416666664</c:v>
                </c:pt>
                <c:pt idx="25792">
                  <c:v>41919.645833333336</c:v>
                </c:pt>
                <c:pt idx="25793">
                  <c:v>41919.65625</c:v>
                </c:pt>
                <c:pt idx="25794">
                  <c:v>41919.666666666664</c:v>
                </c:pt>
                <c:pt idx="25795">
                  <c:v>41919.677083333336</c:v>
                </c:pt>
                <c:pt idx="25796">
                  <c:v>41919.6875</c:v>
                </c:pt>
                <c:pt idx="25797">
                  <c:v>41919.697916666664</c:v>
                </c:pt>
                <c:pt idx="25798">
                  <c:v>41919.708333333336</c:v>
                </c:pt>
                <c:pt idx="25799">
                  <c:v>41919.71875</c:v>
                </c:pt>
                <c:pt idx="25800">
                  <c:v>41919.729166666664</c:v>
                </c:pt>
                <c:pt idx="25801">
                  <c:v>41919.739583333336</c:v>
                </c:pt>
                <c:pt idx="25802">
                  <c:v>41919.75</c:v>
                </c:pt>
                <c:pt idx="25803">
                  <c:v>41919.760416666664</c:v>
                </c:pt>
                <c:pt idx="25804">
                  <c:v>41919.770833333336</c:v>
                </c:pt>
                <c:pt idx="25805">
                  <c:v>41919.78125</c:v>
                </c:pt>
                <c:pt idx="25806">
                  <c:v>41919.791666666664</c:v>
                </c:pt>
                <c:pt idx="25807">
                  <c:v>41919.802083333336</c:v>
                </c:pt>
                <c:pt idx="25808">
                  <c:v>41919.8125</c:v>
                </c:pt>
                <c:pt idx="25809">
                  <c:v>41919.822916666664</c:v>
                </c:pt>
                <c:pt idx="25810">
                  <c:v>41919.833333333336</c:v>
                </c:pt>
                <c:pt idx="25811">
                  <c:v>41919.84375</c:v>
                </c:pt>
                <c:pt idx="25812">
                  <c:v>41919.854166666664</c:v>
                </c:pt>
                <c:pt idx="25813">
                  <c:v>41919.864583333336</c:v>
                </c:pt>
                <c:pt idx="25814">
                  <c:v>41919.875</c:v>
                </c:pt>
                <c:pt idx="25815">
                  <c:v>41919.885416666664</c:v>
                </c:pt>
                <c:pt idx="25816">
                  <c:v>41919.895833333336</c:v>
                </c:pt>
                <c:pt idx="25817">
                  <c:v>41919.90625</c:v>
                </c:pt>
                <c:pt idx="25818">
                  <c:v>41919.916666666664</c:v>
                </c:pt>
                <c:pt idx="25819">
                  <c:v>41919.927083333336</c:v>
                </c:pt>
                <c:pt idx="25820">
                  <c:v>41919.9375</c:v>
                </c:pt>
                <c:pt idx="25821">
                  <c:v>41919.947916666664</c:v>
                </c:pt>
                <c:pt idx="25822">
                  <c:v>41919.958333333336</c:v>
                </c:pt>
                <c:pt idx="25823">
                  <c:v>41919.96875</c:v>
                </c:pt>
                <c:pt idx="25824">
                  <c:v>41919.979166666664</c:v>
                </c:pt>
                <c:pt idx="25825">
                  <c:v>41919.989583333336</c:v>
                </c:pt>
                <c:pt idx="25826">
                  <c:v>41920</c:v>
                </c:pt>
                <c:pt idx="25827">
                  <c:v>41920.010416666664</c:v>
                </c:pt>
                <c:pt idx="25828">
                  <c:v>41920.020833333336</c:v>
                </c:pt>
                <c:pt idx="25829">
                  <c:v>41920.03125</c:v>
                </c:pt>
                <c:pt idx="25830">
                  <c:v>41920.041666666664</c:v>
                </c:pt>
                <c:pt idx="25831">
                  <c:v>41920.052083333336</c:v>
                </c:pt>
                <c:pt idx="25832">
                  <c:v>41920.0625</c:v>
                </c:pt>
                <c:pt idx="25833">
                  <c:v>41920.072916666664</c:v>
                </c:pt>
                <c:pt idx="25834">
                  <c:v>41920.083333333336</c:v>
                </c:pt>
                <c:pt idx="25835">
                  <c:v>41920.09375</c:v>
                </c:pt>
                <c:pt idx="25836">
                  <c:v>41920.104166666664</c:v>
                </c:pt>
                <c:pt idx="25837">
                  <c:v>41920.114583333336</c:v>
                </c:pt>
                <c:pt idx="25838">
                  <c:v>41920.125</c:v>
                </c:pt>
                <c:pt idx="25839">
                  <c:v>41920.135416666664</c:v>
                </c:pt>
                <c:pt idx="25840">
                  <c:v>41920.145833333336</c:v>
                </c:pt>
                <c:pt idx="25841">
                  <c:v>41920.15625</c:v>
                </c:pt>
                <c:pt idx="25842">
                  <c:v>41920.166666666664</c:v>
                </c:pt>
                <c:pt idx="25843">
                  <c:v>41920.177083333336</c:v>
                </c:pt>
                <c:pt idx="25844">
                  <c:v>41920.1875</c:v>
                </c:pt>
                <c:pt idx="25845">
                  <c:v>41920.197916666664</c:v>
                </c:pt>
                <c:pt idx="25846">
                  <c:v>41920.208333333336</c:v>
                </c:pt>
                <c:pt idx="25847">
                  <c:v>41920.21875</c:v>
                </c:pt>
                <c:pt idx="25848">
                  <c:v>41920.229166666664</c:v>
                </c:pt>
                <c:pt idx="25849">
                  <c:v>41920.239583333336</c:v>
                </c:pt>
                <c:pt idx="25850">
                  <c:v>41920.25</c:v>
                </c:pt>
                <c:pt idx="25851">
                  <c:v>41920.260416666664</c:v>
                </c:pt>
                <c:pt idx="25852">
                  <c:v>41920.270833333336</c:v>
                </c:pt>
                <c:pt idx="25853">
                  <c:v>41920.28125</c:v>
                </c:pt>
                <c:pt idx="25854">
                  <c:v>41920.291666666664</c:v>
                </c:pt>
                <c:pt idx="25855">
                  <c:v>41920.302083333336</c:v>
                </c:pt>
                <c:pt idx="25856">
                  <c:v>41920.3125</c:v>
                </c:pt>
                <c:pt idx="25857">
                  <c:v>41920.322916666664</c:v>
                </c:pt>
                <c:pt idx="25858">
                  <c:v>41920.333333333336</c:v>
                </c:pt>
                <c:pt idx="25859">
                  <c:v>41920.34375</c:v>
                </c:pt>
                <c:pt idx="25860">
                  <c:v>41920.354166666664</c:v>
                </c:pt>
                <c:pt idx="25861">
                  <c:v>41920.364583333336</c:v>
                </c:pt>
                <c:pt idx="25862">
                  <c:v>41920.375</c:v>
                </c:pt>
                <c:pt idx="25863">
                  <c:v>41920.385416666664</c:v>
                </c:pt>
                <c:pt idx="25864">
                  <c:v>41920.395833333336</c:v>
                </c:pt>
                <c:pt idx="25865">
                  <c:v>41920.40625</c:v>
                </c:pt>
                <c:pt idx="25866">
                  <c:v>41920.416666666664</c:v>
                </c:pt>
                <c:pt idx="25867">
                  <c:v>41920.427083333336</c:v>
                </c:pt>
                <c:pt idx="25868">
                  <c:v>41920.4375</c:v>
                </c:pt>
                <c:pt idx="25869">
                  <c:v>41920.447916666664</c:v>
                </c:pt>
                <c:pt idx="25870">
                  <c:v>41920.458333333336</c:v>
                </c:pt>
                <c:pt idx="25871">
                  <c:v>41920.46875</c:v>
                </c:pt>
                <c:pt idx="25872">
                  <c:v>41920.479166666664</c:v>
                </c:pt>
                <c:pt idx="25873">
                  <c:v>41920.489583333336</c:v>
                </c:pt>
                <c:pt idx="25874">
                  <c:v>41920.5</c:v>
                </c:pt>
                <c:pt idx="25875">
                  <c:v>41920.510416666664</c:v>
                </c:pt>
                <c:pt idx="25876">
                  <c:v>41920.520833333336</c:v>
                </c:pt>
                <c:pt idx="25877">
                  <c:v>41920.53125</c:v>
                </c:pt>
                <c:pt idx="25878">
                  <c:v>41920.541666666664</c:v>
                </c:pt>
                <c:pt idx="25879">
                  <c:v>41920.552083333336</c:v>
                </c:pt>
                <c:pt idx="25880">
                  <c:v>41920.5625</c:v>
                </c:pt>
                <c:pt idx="25881">
                  <c:v>41920.572916666664</c:v>
                </c:pt>
                <c:pt idx="25882">
                  <c:v>41920.583333333336</c:v>
                </c:pt>
                <c:pt idx="25883">
                  <c:v>41920.59375</c:v>
                </c:pt>
                <c:pt idx="25884">
                  <c:v>41920.604166666664</c:v>
                </c:pt>
                <c:pt idx="25885">
                  <c:v>41920.614583333336</c:v>
                </c:pt>
                <c:pt idx="25886">
                  <c:v>41920.625</c:v>
                </c:pt>
                <c:pt idx="25887">
                  <c:v>41920.635416666664</c:v>
                </c:pt>
                <c:pt idx="25888">
                  <c:v>41920.645833333336</c:v>
                </c:pt>
                <c:pt idx="25889">
                  <c:v>41920.65625</c:v>
                </c:pt>
                <c:pt idx="25890">
                  <c:v>41920.666666666664</c:v>
                </c:pt>
                <c:pt idx="25891">
                  <c:v>41920.677083333336</c:v>
                </c:pt>
                <c:pt idx="25892">
                  <c:v>41920.6875</c:v>
                </c:pt>
                <c:pt idx="25893">
                  <c:v>41920.697916666664</c:v>
                </c:pt>
                <c:pt idx="25894">
                  <c:v>41920.708333333336</c:v>
                </c:pt>
                <c:pt idx="25895">
                  <c:v>41920.71875</c:v>
                </c:pt>
                <c:pt idx="25896">
                  <c:v>41920.729166666664</c:v>
                </c:pt>
                <c:pt idx="25897">
                  <c:v>41920.739583333336</c:v>
                </c:pt>
                <c:pt idx="25898">
                  <c:v>41920.75</c:v>
                </c:pt>
                <c:pt idx="25899">
                  <c:v>41920.760416666664</c:v>
                </c:pt>
                <c:pt idx="25900">
                  <c:v>41920.770833333336</c:v>
                </c:pt>
                <c:pt idx="25901">
                  <c:v>41920.78125</c:v>
                </c:pt>
                <c:pt idx="25902">
                  <c:v>41920.791666666664</c:v>
                </c:pt>
                <c:pt idx="25903">
                  <c:v>41920.802083333336</c:v>
                </c:pt>
                <c:pt idx="25904">
                  <c:v>41920.8125</c:v>
                </c:pt>
                <c:pt idx="25905">
                  <c:v>41920.822916666664</c:v>
                </c:pt>
                <c:pt idx="25906">
                  <c:v>41920.833333333336</c:v>
                </c:pt>
                <c:pt idx="25907">
                  <c:v>41920.84375</c:v>
                </c:pt>
                <c:pt idx="25908">
                  <c:v>41920.854166666664</c:v>
                </c:pt>
                <c:pt idx="25909">
                  <c:v>41920.864583333336</c:v>
                </c:pt>
                <c:pt idx="25910">
                  <c:v>41920.875</c:v>
                </c:pt>
                <c:pt idx="25911">
                  <c:v>41920.885416666664</c:v>
                </c:pt>
                <c:pt idx="25912">
                  <c:v>41920.895833333336</c:v>
                </c:pt>
                <c:pt idx="25913">
                  <c:v>41920.90625</c:v>
                </c:pt>
                <c:pt idx="25914">
                  <c:v>41920.916666666664</c:v>
                </c:pt>
                <c:pt idx="25915">
                  <c:v>41920.927083333336</c:v>
                </c:pt>
                <c:pt idx="25916">
                  <c:v>41920.9375</c:v>
                </c:pt>
                <c:pt idx="25917">
                  <c:v>41920.947916666664</c:v>
                </c:pt>
                <c:pt idx="25918">
                  <c:v>41920.958333333336</c:v>
                </c:pt>
                <c:pt idx="25919">
                  <c:v>41920.96875</c:v>
                </c:pt>
                <c:pt idx="25920">
                  <c:v>41920.979166666664</c:v>
                </c:pt>
                <c:pt idx="25921">
                  <c:v>41920.989583333336</c:v>
                </c:pt>
                <c:pt idx="25922">
                  <c:v>41921</c:v>
                </c:pt>
                <c:pt idx="25923">
                  <c:v>41921.010416666664</c:v>
                </c:pt>
                <c:pt idx="25924">
                  <c:v>41921.020833333336</c:v>
                </c:pt>
                <c:pt idx="25925">
                  <c:v>41921.03125</c:v>
                </c:pt>
                <c:pt idx="25926">
                  <c:v>41921.041666666664</c:v>
                </c:pt>
                <c:pt idx="25927">
                  <c:v>41921.052083333336</c:v>
                </c:pt>
                <c:pt idx="25928">
                  <c:v>41921.0625</c:v>
                </c:pt>
                <c:pt idx="25929">
                  <c:v>41921.072916666664</c:v>
                </c:pt>
                <c:pt idx="25930">
                  <c:v>41921.083333333336</c:v>
                </c:pt>
                <c:pt idx="25931">
                  <c:v>41921.09375</c:v>
                </c:pt>
                <c:pt idx="25932">
                  <c:v>41921.104166666664</c:v>
                </c:pt>
                <c:pt idx="25933">
                  <c:v>41921.114583333336</c:v>
                </c:pt>
                <c:pt idx="25934">
                  <c:v>41921.125</c:v>
                </c:pt>
                <c:pt idx="25935">
                  <c:v>41921.135416666664</c:v>
                </c:pt>
                <c:pt idx="25936">
                  <c:v>41921.145833333336</c:v>
                </c:pt>
                <c:pt idx="25937">
                  <c:v>41921.15625</c:v>
                </c:pt>
                <c:pt idx="25938">
                  <c:v>41921.166666666664</c:v>
                </c:pt>
                <c:pt idx="25939">
                  <c:v>41921.177083333336</c:v>
                </c:pt>
                <c:pt idx="25940">
                  <c:v>41921.1875</c:v>
                </c:pt>
                <c:pt idx="25941">
                  <c:v>41921.197916666664</c:v>
                </c:pt>
                <c:pt idx="25942">
                  <c:v>41921.208333333336</c:v>
                </c:pt>
                <c:pt idx="25943">
                  <c:v>41921.21875</c:v>
                </c:pt>
                <c:pt idx="25944">
                  <c:v>41921.229166666664</c:v>
                </c:pt>
                <c:pt idx="25945">
                  <c:v>41921.239583333336</c:v>
                </c:pt>
                <c:pt idx="25946">
                  <c:v>41921.25</c:v>
                </c:pt>
                <c:pt idx="25947">
                  <c:v>41921.260416666664</c:v>
                </c:pt>
                <c:pt idx="25948">
                  <c:v>41921.270833333336</c:v>
                </c:pt>
                <c:pt idx="25949">
                  <c:v>41921.28125</c:v>
                </c:pt>
                <c:pt idx="25950">
                  <c:v>41921.291666666664</c:v>
                </c:pt>
                <c:pt idx="25951">
                  <c:v>41921.302083333336</c:v>
                </c:pt>
                <c:pt idx="25952">
                  <c:v>41921.3125</c:v>
                </c:pt>
                <c:pt idx="25953">
                  <c:v>41921.322916666664</c:v>
                </c:pt>
                <c:pt idx="25954">
                  <c:v>41921.333333333336</c:v>
                </c:pt>
                <c:pt idx="25955">
                  <c:v>41921.34375</c:v>
                </c:pt>
                <c:pt idx="25956">
                  <c:v>41921.354166666664</c:v>
                </c:pt>
                <c:pt idx="25957">
                  <c:v>41921.364583333336</c:v>
                </c:pt>
                <c:pt idx="25958">
                  <c:v>41921.375</c:v>
                </c:pt>
                <c:pt idx="25959">
                  <c:v>41921.385416666664</c:v>
                </c:pt>
                <c:pt idx="25960">
                  <c:v>41921.395833333336</c:v>
                </c:pt>
                <c:pt idx="25961">
                  <c:v>41921.40625</c:v>
                </c:pt>
                <c:pt idx="25962">
                  <c:v>41921.416666666664</c:v>
                </c:pt>
                <c:pt idx="25963">
                  <c:v>41921.427083333336</c:v>
                </c:pt>
                <c:pt idx="25964">
                  <c:v>41921.4375</c:v>
                </c:pt>
                <c:pt idx="25965">
                  <c:v>41921.447916666664</c:v>
                </c:pt>
                <c:pt idx="25966">
                  <c:v>41921.458333333336</c:v>
                </c:pt>
                <c:pt idx="25967">
                  <c:v>41921.46875</c:v>
                </c:pt>
                <c:pt idx="25968">
                  <c:v>41921.479166666664</c:v>
                </c:pt>
                <c:pt idx="25969">
                  <c:v>41921.489583333336</c:v>
                </c:pt>
                <c:pt idx="25970">
                  <c:v>41921.5</c:v>
                </c:pt>
                <c:pt idx="25971">
                  <c:v>41921.510416666664</c:v>
                </c:pt>
                <c:pt idx="25972">
                  <c:v>41921.520833333336</c:v>
                </c:pt>
                <c:pt idx="25973">
                  <c:v>41921.53125</c:v>
                </c:pt>
                <c:pt idx="25974">
                  <c:v>41921.541666666664</c:v>
                </c:pt>
                <c:pt idx="25975">
                  <c:v>41921.552083333336</c:v>
                </c:pt>
                <c:pt idx="25976">
                  <c:v>41921.5625</c:v>
                </c:pt>
                <c:pt idx="25977">
                  <c:v>41921.572916666664</c:v>
                </c:pt>
                <c:pt idx="25978">
                  <c:v>41921.583333333336</c:v>
                </c:pt>
                <c:pt idx="25979">
                  <c:v>41921.59375</c:v>
                </c:pt>
                <c:pt idx="25980">
                  <c:v>41921.604166666664</c:v>
                </c:pt>
                <c:pt idx="25981">
                  <c:v>41921.614583333336</c:v>
                </c:pt>
                <c:pt idx="25982">
                  <c:v>41921.625</c:v>
                </c:pt>
                <c:pt idx="25983">
                  <c:v>41921.635416666664</c:v>
                </c:pt>
                <c:pt idx="25984">
                  <c:v>41921.645833333336</c:v>
                </c:pt>
                <c:pt idx="25985">
                  <c:v>41921.65625</c:v>
                </c:pt>
                <c:pt idx="25986">
                  <c:v>41921.666666666664</c:v>
                </c:pt>
                <c:pt idx="25987">
                  <c:v>41921.677083333336</c:v>
                </c:pt>
                <c:pt idx="25988">
                  <c:v>41921.6875</c:v>
                </c:pt>
                <c:pt idx="25989">
                  <c:v>41921.697916666664</c:v>
                </c:pt>
                <c:pt idx="25990">
                  <c:v>41921.708333333336</c:v>
                </c:pt>
                <c:pt idx="25991">
                  <c:v>41921.71875</c:v>
                </c:pt>
                <c:pt idx="25992">
                  <c:v>41921.729166666664</c:v>
                </c:pt>
                <c:pt idx="25993">
                  <c:v>41921.739583333336</c:v>
                </c:pt>
                <c:pt idx="25994">
                  <c:v>41921.75</c:v>
                </c:pt>
                <c:pt idx="25995">
                  <c:v>41921.760416666664</c:v>
                </c:pt>
                <c:pt idx="25996">
                  <c:v>41921.770833333336</c:v>
                </c:pt>
                <c:pt idx="25997">
                  <c:v>41921.78125</c:v>
                </c:pt>
                <c:pt idx="25998">
                  <c:v>41921.791666666664</c:v>
                </c:pt>
                <c:pt idx="25999">
                  <c:v>41921.802083333336</c:v>
                </c:pt>
                <c:pt idx="26000">
                  <c:v>41921.8125</c:v>
                </c:pt>
                <c:pt idx="26001">
                  <c:v>41921.822916666664</c:v>
                </c:pt>
                <c:pt idx="26002">
                  <c:v>41921.833333333336</c:v>
                </c:pt>
                <c:pt idx="26003">
                  <c:v>41921.84375</c:v>
                </c:pt>
                <c:pt idx="26004">
                  <c:v>41921.854166666664</c:v>
                </c:pt>
                <c:pt idx="26005">
                  <c:v>41921.864583333336</c:v>
                </c:pt>
                <c:pt idx="26006">
                  <c:v>41921.875</c:v>
                </c:pt>
                <c:pt idx="26007">
                  <c:v>41921.885416666664</c:v>
                </c:pt>
                <c:pt idx="26008">
                  <c:v>41921.895833333336</c:v>
                </c:pt>
                <c:pt idx="26009">
                  <c:v>41921.90625</c:v>
                </c:pt>
                <c:pt idx="26010">
                  <c:v>41921.916666666664</c:v>
                </c:pt>
                <c:pt idx="26011">
                  <c:v>41921.927083333336</c:v>
                </c:pt>
                <c:pt idx="26012">
                  <c:v>41921.9375</c:v>
                </c:pt>
                <c:pt idx="26013">
                  <c:v>41921.947916666664</c:v>
                </c:pt>
                <c:pt idx="26014">
                  <c:v>41921.958333333336</c:v>
                </c:pt>
                <c:pt idx="26015">
                  <c:v>41921.96875</c:v>
                </c:pt>
                <c:pt idx="26016">
                  <c:v>41921.979166666664</c:v>
                </c:pt>
                <c:pt idx="26017">
                  <c:v>41921.989583333336</c:v>
                </c:pt>
                <c:pt idx="26018">
                  <c:v>41922</c:v>
                </c:pt>
                <c:pt idx="26019">
                  <c:v>41922.010416666664</c:v>
                </c:pt>
                <c:pt idx="26020">
                  <c:v>41922.020833333336</c:v>
                </c:pt>
                <c:pt idx="26021">
                  <c:v>41922.03125</c:v>
                </c:pt>
                <c:pt idx="26022">
                  <c:v>41922.041666666664</c:v>
                </c:pt>
                <c:pt idx="26023">
                  <c:v>41922.052083333336</c:v>
                </c:pt>
                <c:pt idx="26024">
                  <c:v>41922.0625</c:v>
                </c:pt>
                <c:pt idx="26025">
                  <c:v>41922.072916666664</c:v>
                </c:pt>
                <c:pt idx="26026">
                  <c:v>41922.083333333336</c:v>
                </c:pt>
                <c:pt idx="26027">
                  <c:v>41922.09375</c:v>
                </c:pt>
                <c:pt idx="26028">
                  <c:v>41922.104166666664</c:v>
                </c:pt>
                <c:pt idx="26029">
                  <c:v>41922.114583333336</c:v>
                </c:pt>
                <c:pt idx="26030">
                  <c:v>41922.125</c:v>
                </c:pt>
                <c:pt idx="26031">
                  <c:v>41922.135416666664</c:v>
                </c:pt>
                <c:pt idx="26032">
                  <c:v>41922.145833333336</c:v>
                </c:pt>
                <c:pt idx="26033">
                  <c:v>41922.15625</c:v>
                </c:pt>
                <c:pt idx="26034">
                  <c:v>41922.166666666664</c:v>
                </c:pt>
                <c:pt idx="26035">
                  <c:v>41922.177083333336</c:v>
                </c:pt>
                <c:pt idx="26036">
                  <c:v>41922.1875</c:v>
                </c:pt>
                <c:pt idx="26037">
                  <c:v>41922.197916666664</c:v>
                </c:pt>
                <c:pt idx="26038">
                  <c:v>41922.208333333336</c:v>
                </c:pt>
                <c:pt idx="26039">
                  <c:v>41922.21875</c:v>
                </c:pt>
                <c:pt idx="26040">
                  <c:v>41922.229166666664</c:v>
                </c:pt>
                <c:pt idx="26041">
                  <c:v>41922.239583333336</c:v>
                </c:pt>
                <c:pt idx="26042">
                  <c:v>41922.25</c:v>
                </c:pt>
                <c:pt idx="26043">
                  <c:v>41922.260416666664</c:v>
                </c:pt>
                <c:pt idx="26044">
                  <c:v>41922.270833333336</c:v>
                </c:pt>
                <c:pt idx="26045">
                  <c:v>41922.28125</c:v>
                </c:pt>
                <c:pt idx="26046">
                  <c:v>41922.291666666664</c:v>
                </c:pt>
                <c:pt idx="26047">
                  <c:v>41922.302083333336</c:v>
                </c:pt>
                <c:pt idx="26048">
                  <c:v>41922.3125</c:v>
                </c:pt>
                <c:pt idx="26049">
                  <c:v>41922.322916666664</c:v>
                </c:pt>
                <c:pt idx="26050">
                  <c:v>41922.333333333336</c:v>
                </c:pt>
                <c:pt idx="26051">
                  <c:v>41922.34375</c:v>
                </c:pt>
                <c:pt idx="26052">
                  <c:v>41922.354166666664</c:v>
                </c:pt>
                <c:pt idx="26053">
                  <c:v>41922.364583333336</c:v>
                </c:pt>
                <c:pt idx="26054">
                  <c:v>41922.375</c:v>
                </c:pt>
                <c:pt idx="26055">
                  <c:v>41922.385416666664</c:v>
                </c:pt>
                <c:pt idx="26056">
                  <c:v>41922.395833333336</c:v>
                </c:pt>
                <c:pt idx="26057">
                  <c:v>41922.40625</c:v>
                </c:pt>
                <c:pt idx="26058">
                  <c:v>41922.416666666664</c:v>
                </c:pt>
                <c:pt idx="26059">
                  <c:v>41922.427083333336</c:v>
                </c:pt>
                <c:pt idx="26060">
                  <c:v>41922.4375</c:v>
                </c:pt>
                <c:pt idx="26061">
                  <c:v>41922.447916666664</c:v>
                </c:pt>
                <c:pt idx="26062">
                  <c:v>41922.458333333336</c:v>
                </c:pt>
                <c:pt idx="26063">
                  <c:v>41922.46875</c:v>
                </c:pt>
                <c:pt idx="26064">
                  <c:v>41922.479166666664</c:v>
                </c:pt>
                <c:pt idx="26065">
                  <c:v>41922.489583333336</c:v>
                </c:pt>
                <c:pt idx="26066">
                  <c:v>41922.5</c:v>
                </c:pt>
                <c:pt idx="26067">
                  <c:v>41922.510416666664</c:v>
                </c:pt>
                <c:pt idx="26068">
                  <c:v>41922.520833333336</c:v>
                </c:pt>
                <c:pt idx="26069">
                  <c:v>41922.53125</c:v>
                </c:pt>
                <c:pt idx="26070">
                  <c:v>41922.541666666664</c:v>
                </c:pt>
                <c:pt idx="26071">
                  <c:v>41922.552083333336</c:v>
                </c:pt>
                <c:pt idx="26072">
                  <c:v>41922.5625</c:v>
                </c:pt>
                <c:pt idx="26073">
                  <c:v>41922.572916666664</c:v>
                </c:pt>
                <c:pt idx="26074">
                  <c:v>41922.583333333336</c:v>
                </c:pt>
                <c:pt idx="26075">
                  <c:v>41922.59375</c:v>
                </c:pt>
                <c:pt idx="26076">
                  <c:v>41922.604166666664</c:v>
                </c:pt>
                <c:pt idx="26077">
                  <c:v>41922.614583333336</c:v>
                </c:pt>
                <c:pt idx="26078">
                  <c:v>41922.625</c:v>
                </c:pt>
                <c:pt idx="26079">
                  <c:v>41922.635416666664</c:v>
                </c:pt>
                <c:pt idx="26080">
                  <c:v>41922.645833333336</c:v>
                </c:pt>
                <c:pt idx="26081">
                  <c:v>41922.65625</c:v>
                </c:pt>
                <c:pt idx="26082">
                  <c:v>41922.666666666664</c:v>
                </c:pt>
                <c:pt idx="26083">
                  <c:v>41922.677083333336</c:v>
                </c:pt>
                <c:pt idx="26084">
                  <c:v>41922.6875</c:v>
                </c:pt>
                <c:pt idx="26085">
                  <c:v>41922.697916666664</c:v>
                </c:pt>
                <c:pt idx="26086">
                  <c:v>41922.708333333336</c:v>
                </c:pt>
                <c:pt idx="26087">
                  <c:v>41922.71875</c:v>
                </c:pt>
                <c:pt idx="26088">
                  <c:v>41922.729166666664</c:v>
                </c:pt>
                <c:pt idx="26089">
                  <c:v>41922.739583333336</c:v>
                </c:pt>
                <c:pt idx="26090">
                  <c:v>41922.75</c:v>
                </c:pt>
                <c:pt idx="26091">
                  <c:v>41922.760416666664</c:v>
                </c:pt>
                <c:pt idx="26092">
                  <c:v>41922.770833333336</c:v>
                </c:pt>
                <c:pt idx="26093">
                  <c:v>41922.78125</c:v>
                </c:pt>
                <c:pt idx="26094">
                  <c:v>41922.791666666664</c:v>
                </c:pt>
                <c:pt idx="26095">
                  <c:v>41922.802083333336</c:v>
                </c:pt>
                <c:pt idx="26096">
                  <c:v>41922.8125</c:v>
                </c:pt>
                <c:pt idx="26097">
                  <c:v>41922.822916666664</c:v>
                </c:pt>
                <c:pt idx="26098">
                  <c:v>41922.833333333336</c:v>
                </c:pt>
                <c:pt idx="26099">
                  <c:v>41922.84375</c:v>
                </c:pt>
                <c:pt idx="26100">
                  <c:v>41922.854166666664</c:v>
                </c:pt>
                <c:pt idx="26101">
                  <c:v>41922.864583333336</c:v>
                </c:pt>
                <c:pt idx="26102">
                  <c:v>41922.875</c:v>
                </c:pt>
                <c:pt idx="26103">
                  <c:v>41922.885416666664</c:v>
                </c:pt>
                <c:pt idx="26104">
                  <c:v>41922.895833333336</c:v>
                </c:pt>
                <c:pt idx="26105">
                  <c:v>41922.90625</c:v>
                </c:pt>
                <c:pt idx="26106">
                  <c:v>41922.916666666664</c:v>
                </c:pt>
                <c:pt idx="26107">
                  <c:v>41922.927083333336</c:v>
                </c:pt>
                <c:pt idx="26108">
                  <c:v>41922.9375</c:v>
                </c:pt>
                <c:pt idx="26109">
                  <c:v>41922.947916666664</c:v>
                </c:pt>
                <c:pt idx="26110">
                  <c:v>41922.958333333336</c:v>
                </c:pt>
                <c:pt idx="26111">
                  <c:v>41922.96875</c:v>
                </c:pt>
                <c:pt idx="26112">
                  <c:v>41922.979166666664</c:v>
                </c:pt>
                <c:pt idx="26113">
                  <c:v>41922.989583333336</c:v>
                </c:pt>
                <c:pt idx="26114">
                  <c:v>41923</c:v>
                </c:pt>
                <c:pt idx="26115">
                  <c:v>41923.010416666664</c:v>
                </c:pt>
                <c:pt idx="26116">
                  <c:v>41923.020833333336</c:v>
                </c:pt>
                <c:pt idx="26117">
                  <c:v>41923.03125</c:v>
                </c:pt>
                <c:pt idx="26118">
                  <c:v>41923.041666666664</c:v>
                </c:pt>
                <c:pt idx="26119">
                  <c:v>41923.052083333336</c:v>
                </c:pt>
                <c:pt idx="26120">
                  <c:v>41923.0625</c:v>
                </c:pt>
                <c:pt idx="26121">
                  <c:v>41923.072916666664</c:v>
                </c:pt>
                <c:pt idx="26122">
                  <c:v>41923.083333333336</c:v>
                </c:pt>
                <c:pt idx="26123">
                  <c:v>41923.09375</c:v>
                </c:pt>
                <c:pt idx="26124">
                  <c:v>41923.104166666664</c:v>
                </c:pt>
                <c:pt idx="26125">
                  <c:v>41923.114583333336</c:v>
                </c:pt>
                <c:pt idx="26126">
                  <c:v>41923.125</c:v>
                </c:pt>
                <c:pt idx="26127">
                  <c:v>41923.135416666664</c:v>
                </c:pt>
                <c:pt idx="26128">
                  <c:v>41923.145833333336</c:v>
                </c:pt>
                <c:pt idx="26129">
                  <c:v>41923.15625</c:v>
                </c:pt>
                <c:pt idx="26130">
                  <c:v>41923.166666666664</c:v>
                </c:pt>
                <c:pt idx="26131">
                  <c:v>41923.177083333336</c:v>
                </c:pt>
                <c:pt idx="26132">
                  <c:v>41923.1875</c:v>
                </c:pt>
                <c:pt idx="26133">
                  <c:v>41923.197916666664</c:v>
                </c:pt>
                <c:pt idx="26134">
                  <c:v>41923.208333333336</c:v>
                </c:pt>
                <c:pt idx="26135">
                  <c:v>41923.21875</c:v>
                </c:pt>
                <c:pt idx="26136">
                  <c:v>41923.229166666664</c:v>
                </c:pt>
                <c:pt idx="26137">
                  <c:v>41923.239583333336</c:v>
                </c:pt>
                <c:pt idx="26138">
                  <c:v>41923.25</c:v>
                </c:pt>
                <c:pt idx="26139">
                  <c:v>41923.260416666664</c:v>
                </c:pt>
                <c:pt idx="26140">
                  <c:v>41923.270833333336</c:v>
                </c:pt>
                <c:pt idx="26141">
                  <c:v>41923.28125</c:v>
                </c:pt>
                <c:pt idx="26142">
                  <c:v>41923.291666666664</c:v>
                </c:pt>
                <c:pt idx="26143">
                  <c:v>41923.302083333336</c:v>
                </c:pt>
                <c:pt idx="26144">
                  <c:v>41923.3125</c:v>
                </c:pt>
                <c:pt idx="26145">
                  <c:v>41923.322916666664</c:v>
                </c:pt>
                <c:pt idx="26146">
                  <c:v>41923.333333333336</c:v>
                </c:pt>
                <c:pt idx="26147">
                  <c:v>41923.34375</c:v>
                </c:pt>
                <c:pt idx="26148">
                  <c:v>41923.354166666664</c:v>
                </c:pt>
                <c:pt idx="26149">
                  <c:v>41923.364583333336</c:v>
                </c:pt>
                <c:pt idx="26150">
                  <c:v>41923.375</c:v>
                </c:pt>
                <c:pt idx="26151">
                  <c:v>41923.385416666664</c:v>
                </c:pt>
                <c:pt idx="26152">
                  <c:v>41923.395833333336</c:v>
                </c:pt>
                <c:pt idx="26153">
                  <c:v>41923.40625</c:v>
                </c:pt>
                <c:pt idx="26154">
                  <c:v>41923.416666666664</c:v>
                </c:pt>
                <c:pt idx="26155">
                  <c:v>41923.427083333336</c:v>
                </c:pt>
                <c:pt idx="26156">
                  <c:v>41923.4375</c:v>
                </c:pt>
                <c:pt idx="26157">
                  <c:v>41923.447916666664</c:v>
                </c:pt>
                <c:pt idx="26158">
                  <c:v>41923.458333333336</c:v>
                </c:pt>
                <c:pt idx="26159">
                  <c:v>41923.46875</c:v>
                </c:pt>
                <c:pt idx="26160">
                  <c:v>41923.479166666664</c:v>
                </c:pt>
                <c:pt idx="26161">
                  <c:v>41923.489583333336</c:v>
                </c:pt>
                <c:pt idx="26162">
                  <c:v>41923.5</c:v>
                </c:pt>
                <c:pt idx="26163">
                  <c:v>41923.510416666664</c:v>
                </c:pt>
                <c:pt idx="26164">
                  <c:v>41923.520833333336</c:v>
                </c:pt>
                <c:pt idx="26165">
                  <c:v>41923.53125</c:v>
                </c:pt>
                <c:pt idx="26166">
                  <c:v>41923.541666666664</c:v>
                </c:pt>
                <c:pt idx="26167">
                  <c:v>41923.552083333336</c:v>
                </c:pt>
                <c:pt idx="26168">
                  <c:v>41923.5625</c:v>
                </c:pt>
                <c:pt idx="26169">
                  <c:v>41923.572916666664</c:v>
                </c:pt>
                <c:pt idx="26170">
                  <c:v>41923.583333333336</c:v>
                </c:pt>
                <c:pt idx="26171">
                  <c:v>41923.59375</c:v>
                </c:pt>
                <c:pt idx="26172">
                  <c:v>41923.604166666664</c:v>
                </c:pt>
                <c:pt idx="26173">
                  <c:v>41923.614583333336</c:v>
                </c:pt>
                <c:pt idx="26174">
                  <c:v>41923.625</c:v>
                </c:pt>
                <c:pt idx="26175">
                  <c:v>41923.635416666664</c:v>
                </c:pt>
                <c:pt idx="26176">
                  <c:v>41923.645833333336</c:v>
                </c:pt>
                <c:pt idx="26177">
                  <c:v>41923.65625</c:v>
                </c:pt>
                <c:pt idx="26178">
                  <c:v>41923.666666666664</c:v>
                </c:pt>
                <c:pt idx="26179">
                  <c:v>41923.677083333336</c:v>
                </c:pt>
                <c:pt idx="26180">
                  <c:v>41923.6875</c:v>
                </c:pt>
                <c:pt idx="26181">
                  <c:v>41923.697916666664</c:v>
                </c:pt>
                <c:pt idx="26182">
                  <c:v>41923.708333333336</c:v>
                </c:pt>
                <c:pt idx="26183">
                  <c:v>41923.71875</c:v>
                </c:pt>
                <c:pt idx="26184">
                  <c:v>41923.729166666664</c:v>
                </c:pt>
                <c:pt idx="26185">
                  <c:v>41923.739583333336</c:v>
                </c:pt>
                <c:pt idx="26186">
                  <c:v>41923.75</c:v>
                </c:pt>
                <c:pt idx="26187">
                  <c:v>41923.760416666664</c:v>
                </c:pt>
                <c:pt idx="26188">
                  <c:v>41923.770833333336</c:v>
                </c:pt>
                <c:pt idx="26189">
                  <c:v>41923.78125</c:v>
                </c:pt>
                <c:pt idx="26190">
                  <c:v>41923.791666666664</c:v>
                </c:pt>
                <c:pt idx="26191">
                  <c:v>41923.802083333336</c:v>
                </c:pt>
                <c:pt idx="26192">
                  <c:v>41923.8125</c:v>
                </c:pt>
                <c:pt idx="26193">
                  <c:v>41923.822916666664</c:v>
                </c:pt>
                <c:pt idx="26194">
                  <c:v>41923.833333333336</c:v>
                </c:pt>
                <c:pt idx="26195">
                  <c:v>41923.84375</c:v>
                </c:pt>
                <c:pt idx="26196">
                  <c:v>41923.854166666664</c:v>
                </c:pt>
                <c:pt idx="26197">
                  <c:v>41923.864583333336</c:v>
                </c:pt>
                <c:pt idx="26198">
                  <c:v>41923.875</c:v>
                </c:pt>
                <c:pt idx="26199">
                  <c:v>41923.885416666664</c:v>
                </c:pt>
                <c:pt idx="26200">
                  <c:v>41923.895833333336</c:v>
                </c:pt>
                <c:pt idx="26201">
                  <c:v>41923.90625</c:v>
                </c:pt>
                <c:pt idx="26202">
                  <c:v>41923.916666666664</c:v>
                </c:pt>
                <c:pt idx="26203">
                  <c:v>41923.927083333336</c:v>
                </c:pt>
                <c:pt idx="26204">
                  <c:v>41923.9375</c:v>
                </c:pt>
                <c:pt idx="26205">
                  <c:v>41923.947916666664</c:v>
                </c:pt>
                <c:pt idx="26206">
                  <c:v>41923.958333333336</c:v>
                </c:pt>
                <c:pt idx="26207">
                  <c:v>41923.96875</c:v>
                </c:pt>
                <c:pt idx="26208">
                  <c:v>41923.979166666664</c:v>
                </c:pt>
                <c:pt idx="26209">
                  <c:v>41923.989583333336</c:v>
                </c:pt>
                <c:pt idx="26210">
                  <c:v>41924</c:v>
                </c:pt>
                <c:pt idx="26211">
                  <c:v>41924.010416666664</c:v>
                </c:pt>
                <c:pt idx="26212">
                  <c:v>41924.020833333336</c:v>
                </c:pt>
                <c:pt idx="26213">
                  <c:v>41924.03125</c:v>
                </c:pt>
                <c:pt idx="26214">
                  <c:v>41924.041666666664</c:v>
                </c:pt>
                <c:pt idx="26215">
                  <c:v>41924.052083333336</c:v>
                </c:pt>
                <c:pt idx="26216">
                  <c:v>41924.0625</c:v>
                </c:pt>
                <c:pt idx="26217">
                  <c:v>41924.072916666664</c:v>
                </c:pt>
                <c:pt idx="26218">
                  <c:v>41924.083333333336</c:v>
                </c:pt>
                <c:pt idx="26219">
                  <c:v>41924.09375</c:v>
                </c:pt>
                <c:pt idx="26220">
                  <c:v>41924.104166666664</c:v>
                </c:pt>
                <c:pt idx="26221">
                  <c:v>41924.114583333336</c:v>
                </c:pt>
                <c:pt idx="26222">
                  <c:v>41924.125</c:v>
                </c:pt>
                <c:pt idx="26223">
                  <c:v>41924.135416666664</c:v>
                </c:pt>
                <c:pt idx="26224">
                  <c:v>41924.145833333336</c:v>
                </c:pt>
                <c:pt idx="26225">
                  <c:v>41924.15625</c:v>
                </c:pt>
                <c:pt idx="26226">
                  <c:v>41924.166666666664</c:v>
                </c:pt>
                <c:pt idx="26227">
                  <c:v>41924.177083333336</c:v>
                </c:pt>
                <c:pt idx="26228">
                  <c:v>41924.1875</c:v>
                </c:pt>
                <c:pt idx="26229">
                  <c:v>41924.197916666664</c:v>
                </c:pt>
                <c:pt idx="26230">
                  <c:v>41924.208333333336</c:v>
                </c:pt>
                <c:pt idx="26231">
                  <c:v>41924.21875</c:v>
                </c:pt>
                <c:pt idx="26232">
                  <c:v>41924.229166666664</c:v>
                </c:pt>
                <c:pt idx="26233">
                  <c:v>41924.239583333336</c:v>
                </c:pt>
                <c:pt idx="26234">
                  <c:v>41924.25</c:v>
                </c:pt>
                <c:pt idx="26235">
                  <c:v>41924.260416666664</c:v>
                </c:pt>
                <c:pt idx="26236">
                  <c:v>41924.270833333336</c:v>
                </c:pt>
                <c:pt idx="26237">
                  <c:v>41924.28125</c:v>
                </c:pt>
                <c:pt idx="26238">
                  <c:v>41924.291666666664</c:v>
                </c:pt>
                <c:pt idx="26239">
                  <c:v>41924.302083333336</c:v>
                </c:pt>
                <c:pt idx="26240">
                  <c:v>41924.3125</c:v>
                </c:pt>
                <c:pt idx="26241">
                  <c:v>41924.322916666664</c:v>
                </c:pt>
                <c:pt idx="26242">
                  <c:v>41924.333333333336</c:v>
                </c:pt>
                <c:pt idx="26243">
                  <c:v>41924.34375</c:v>
                </c:pt>
                <c:pt idx="26244">
                  <c:v>41924.354166666664</c:v>
                </c:pt>
                <c:pt idx="26245">
                  <c:v>41924.364583333336</c:v>
                </c:pt>
                <c:pt idx="26246">
                  <c:v>41924.375</c:v>
                </c:pt>
                <c:pt idx="26247">
                  <c:v>41924.385416666664</c:v>
                </c:pt>
                <c:pt idx="26248">
                  <c:v>41924.395833333336</c:v>
                </c:pt>
                <c:pt idx="26249">
                  <c:v>41924.40625</c:v>
                </c:pt>
                <c:pt idx="26250">
                  <c:v>41924.416666666664</c:v>
                </c:pt>
                <c:pt idx="26251">
                  <c:v>41924.427083333336</c:v>
                </c:pt>
                <c:pt idx="26252">
                  <c:v>41924.4375</c:v>
                </c:pt>
                <c:pt idx="26253">
                  <c:v>41924.447916666664</c:v>
                </c:pt>
                <c:pt idx="26254">
                  <c:v>41924.458333333336</c:v>
                </c:pt>
                <c:pt idx="26255">
                  <c:v>41924.46875</c:v>
                </c:pt>
                <c:pt idx="26256">
                  <c:v>41924.479166666664</c:v>
                </c:pt>
                <c:pt idx="26257">
                  <c:v>41924.489583333336</c:v>
                </c:pt>
                <c:pt idx="26258">
                  <c:v>41924.5</c:v>
                </c:pt>
                <c:pt idx="26259">
                  <c:v>41924.510416666664</c:v>
                </c:pt>
                <c:pt idx="26260">
                  <c:v>41924.520833333336</c:v>
                </c:pt>
                <c:pt idx="26261">
                  <c:v>41924.53125</c:v>
                </c:pt>
                <c:pt idx="26262">
                  <c:v>41924.541666666664</c:v>
                </c:pt>
                <c:pt idx="26263">
                  <c:v>41924.552083333336</c:v>
                </c:pt>
                <c:pt idx="26264">
                  <c:v>41924.5625</c:v>
                </c:pt>
                <c:pt idx="26265">
                  <c:v>41924.572916666664</c:v>
                </c:pt>
                <c:pt idx="26266">
                  <c:v>41924.583333333336</c:v>
                </c:pt>
                <c:pt idx="26267">
                  <c:v>41924.59375</c:v>
                </c:pt>
                <c:pt idx="26268">
                  <c:v>41924.604166666664</c:v>
                </c:pt>
                <c:pt idx="26269">
                  <c:v>41924.614583333336</c:v>
                </c:pt>
                <c:pt idx="26270">
                  <c:v>41924.625</c:v>
                </c:pt>
                <c:pt idx="26271">
                  <c:v>41924.635416666664</c:v>
                </c:pt>
                <c:pt idx="26272">
                  <c:v>41924.645833333336</c:v>
                </c:pt>
                <c:pt idx="26273">
                  <c:v>41924.65625</c:v>
                </c:pt>
                <c:pt idx="26274">
                  <c:v>41924.666666666664</c:v>
                </c:pt>
                <c:pt idx="26275">
                  <c:v>41924.677083333336</c:v>
                </c:pt>
                <c:pt idx="26276">
                  <c:v>41924.6875</c:v>
                </c:pt>
                <c:pt idx="26277">
                  <c:v>41924.697916666664</c:v>
                </c:pt>
                <c:pt idx="26278">
                  <c:v>41924.708333333336</c:v>
                </c:pt>
                <c:pt idx="26279">
                  <c:v>41924.71875</c:v>
                </c:pt>
                <c:pt idx="26280">
                  <c:v>41924.729166666664</c:v>
                </c:pt>
                <c:pt idx="26281">
                  <c:v>41924.739583333336</c:v>
                </c:pt>
                <c:pt idx="26282">
                  <c:v>41924.75</c:v>
                </c:pt>
                <c:pt idx="26283">
                  <c:v>41924.760416666664</c:v>
                </c:pt>
                <c:pt idx="26284">
                  <c:v>41924.770833333336</c:v>
                </c:pt>
                <c:pt idx="26285">
                  <c:v>41924.78125</c:v>
                </c:pt>
                <c:pt idx="26286">
                  <c:v>41924.791666666664</c:v>
                </c:pt>
                <c:pt idx="26287">
                  <c:v>41924.802083333336</c:v>
                </c:pt>
                <c:pt idx="26288">
                  <c:v>41924.8125</c:v>
                </c:pt>
                <c:pt idx="26289">
                  <c:v>41924.822916666664</c:v>
                </c:pt>
                <c:pt idx="26290">
                  <c:v>41924.833333333336</c:v>
                </c:pt>
                <c:pt idx="26291">
                  <c:v>41924.84375</c:v>
                </c:pt>
                <c:pt idx="26292">
                  <c:v>41924.854166666664</c:v>
                </c:pt>
                <c:pt idx="26293">
                  <c:v>41924.864583333336</c:v>
                </c:pt>
                <c:pt idx="26294">
                  <c:v>41924.875</c:v>
                </c:pt>
                <c:pt idx="26295">
                  <c:v>41924.885416666664</c:v>
                </c:pt>
                <c:pt idx="26296">
                  <c:v>41924.895833333336</c:v>
                </c:pt>
                <c:pt idx="26297">
                  <c:v>41924.90625</c:v>
                </c:pt>
                <c:pt idx="26298">
                  <c:v>41924.916666666664</c:v>
                </c:pt>
                <c:pt idx="26299">
                  <c:v>41924.927083333336</c:v>
                </c:pt>
                <c:pt idx="26300">
                  <c:v>41924.9375</c:v>
                </c:pt>
                <c:pt idx="26301">
                  <c:v>41924.947916666664</c:v>
                </c:pt>
                <c:pt idx="26302">
                  <c:v>41924.958333333336</c:v>
                </c:pt>
                <c:pt idx="26303">
                  <c:v>41924.96875</c:v>
                </c:pt>
                <c:pt idx="26304">
                  <c:v>41924.979166666664</c:v>
                </c:pt>
                <c:pt idx="26305">
                  <c:v>41924.989583333336</c:v>
                </c:pt>
                <c:pt idx="26306">
                  <c:v>41925</c:v>
                </c:pt>
                <c:pt idx="26307">
                  <c:v>41925.010416666664</c:v>
                </c:pt>
                <c:pt idx="26308">
                  <c:v>41925.020833333336</c:v>
                </c:pt>
                <c:pt idx="26309">
                  <c:v>41925.03125</c:v>
                </c:pt>
                <c:pt idx="26310">
                  <c:v>41925.041666666664</c:v>
                </c:pt>
                <c:pt idx="26311">
                  <c:v>41925.052083333336</c:v>
                </c:pt>
                <c:pt idx="26312">
                  <c:v>41925.0625</c:v>
                </c:pt>
                <c:pt idx="26313">
                  <c:v>41925.072916666664</c:v>
                </c:pt>
                <c:pt idx="26314">
                  <c:v>41925.083333333336</c:v>
                </c:pt>
                <c:pt idx="26315">
                  <c:v>41925.09375</c:v>
                </c:pt>
                <c:pt idx="26316">
                  <c:v>41925.104166666664</c:v>
                </c:pt>
                <c:pt idx="26317">
                  <c:v>41925.114583333336</c:v>
                </c:pt>
                <c:pt idx="26318">
                  <c:v>41925.125</c:v>
                </c:pt>
                <c:pt idx="26319">
                  <c:v>41925.135416666664</c:v>
                </c:pt>
                <c:pt idx="26320">
                  <c:v>41925.145833333336</c:v>
                </c:pt>
                <c:pt idx="26321">
                  <c:v>41925.15625</c:v>
                </c:pt>
                <c:pt idx="26322">
                  <c:v>41925.166666666664</c:v>
                </c:pt>
                <c:pt idx="26323">
                  <c:v>41925.177083333336</c:v>
                </c:pt>
                <c:pt idx="26324">
                  <c:v>41925.1875</c:v>
                </c:pt>
                <c:pt idx="26325">
                  <c:v>41925.197916666664</c:v>
                </c:pt>
                <c:pt idx="26326">
                  <c:v>41925.208333333336</c:v>
                </c:pt>
                <c:pt idx="26327">
                  <c:v>41925.21875</c:v>
                </c:pt>
                <c:pt idx="26328">
                  <c:v>41925.229166666664</c:v>
                </c:pt>
                <c:pt idx="26329">
                  <c:v>41925.239583333336</c:v>
                </c:pt>
                <c:pt idx="26330">
                  <c:v>41925.25</c:v>
                </c:pt>
                <c:pt idx="26331">
                  <c:v>41925.260416666664</c:v>
                </c:pt>
                <c:pt idx="26332">
                  <c:v>41925.270833333336</c:v>
                </c:pt>
                <c:pt idx="26333">
                  <c:v>41925.28125</c:v>
                </c:pt>
                <c:pt idx="26334">
                  <c:v>41925.291666666664</c:v>
                </c:pt>
                <c:pt idx="26335">
                  <c:v>41925.302083333336</c:v>
                </c:pt>
                <c:pt idx="26336">
                  <c:v>41925.3125</c:v>
                </c:pt>
                <c:pt idx="26337">
                  <c:v>41925.322916666664</c:v>
                </c:pt>
                <c:pt idx="26338">
                  <c:v>41925.333333333336</c:v>
                </c:pt>
                <c:pt idx="26339">
                  <c:v>41925.34375</c:v>
                </c:pt>
                <c:pt idx="26340">
                  <c:v>41925.354166666664</c:v>
                </c:pt>
                <c:pt idx="26341">
                  <c:v>41925.364583333336</c:v>
                </c:pt>
                <c:pt idx="26342">
                  <c:v>41925.375</c:v>
                </c:pt>
                <c:pt idx="26343">
                  <c:v>41925.385416666664</c:v>
                </c:pt>
                <c:pt idx="26344">
                  <c:v>41925.395833333336</c:v>
                </c:pt>
                <c:pt idx="26345">
                  <c:v>41925.40625</c:v>
                </c:pt>
                <c:pt idx="26346">
                  <c:v>41925.416666666664</c:v>
                </c:pt>
                <c:pt idx="26347">
                  <c:v>41925.427083333336</c:v>
                </c:pt>
                <c:pt idx="26348">
                  <c:v>41925.4375</c:v>
                </c:pt>
                <c:pt idx="26349">
                  <c:v>41925.447916666664</c:v>
                </c:pt>
                <c:pt idx="26350">
                  <c:v>41925.458333333336</c:v>
                </c:pt>
                <c:pt idx="26351">
                  <c:v>41925.46875</c:v>
                </c:pt>
                <c:pt idx="26352">
                  <c:v>41925.479166666664</c:v>
                </c:pt>
                <c:pt idx="26353">
                  <c:v>41925.489583333336</c:v>
                </c:pt>
                <c:pt idx="26354">
                  <c:v>41925.5</c:v>
                </c:pt>
                <c:pt idx="26355">
                  <c:v>41925.510416666664</c:v>
                </c:pt>
                <c:pt idx="26356">
                  <c:v>41925.520833333336</c:v>
                </c:pt>
                <c:pt idx="26357">
                  <c:v>41925.53125</c:v>
                </c:pt>
                <c:pt idx="26358">
                  <c:v>41925.541666666664</c:v>
                </c:pt>
                <c:pt idx="26359">
                  <c:v>41925.552083333336</c:v>
                </c:pt>
                <c:pt idx="26360">
                  <c:v>41925.5625</c:v>
                </c:pt>
                <c:pt idx="26361">
                  <c:v>41925.572916666664</c:v>
                </c:pt>
                <c:pt idx="26362">
                  <c:v>41925.583333333336</c:v>
                </c:pt>
                <c:pt idx="26363">
                  <c:v>41925.59375</c:v>
                </c:pt>
                <c:pt idx="26364">
                  <c:v>41925.604166666664</c:v>
                </c:pt>
                <c:pt idx="26365">
                  <c:v>41925.614583333336</c:v>
                </c:pt>
                <c:pt idx="26366">
                  <c:v>41925.625</c:v>
                </c:pt>
                <c:pt idx="26367">
                  <c:v>41925.635416666664</c:v>
                </c:pt>
                <c:pt idx="26368">
                  <c:v>41925.645833333336</c:v>
                </c:pt>
                <c:pt idx="26369">
                  <c:v>41925.65625</c:v>
                </c:pt>
                <c:pt idx="26370">
                  <c:v>41925.666666666664</c:v>
                </c:pt>
                <c:pt idx="26371">
                  <c:v>41925.677083333336</c:v>
                </c:pt>
                <c:pt idx="26372">
                  <c:v>41925.6875</c:v>
                </c:pt>
                <c:pt idx="26373">
                  <c:v>41925.697916666664</c:v>
                </c:pt>
                <c:pt idx="26374">
                  <c:v>41925.708333333336</c:v>
                </c:pt>
                <c:pt idx="26375">
                  <c:v>41925.71875</c:v>
                </c:pt>
                <c:pt idx="26376">
                  <c:v>41925.729166666664</c:v>
                </c:pt>
                <c:pt idx="26377">
                  <c:v>41925.739583333336</c:v>
                </c:pt>
                <c:pt idx="26378">
                  <c:v>41925.75</c:v>
                </c:pt>
                <c:pt idx="26379">
                  <c:v>41925.760416666664</c:v>
                </c:pt>
                <c:pt idx="26380">
                  <c:v>41925.770833333336</c:v>
                </c:pt>
                <c:pt idx="26381">
                  <c:v>41925.78125</c:v>
                </c:pt>
                <c:pt idx="26382">
                  <c:v>41925.791666666664</c:v>
                </c:pt>
                <c:pt idx="26383">
                  <c:v>41925.802083333336</c:v>
                </c:pt>
                <c:pt idx="26384">
                  <c:v>41925.8125</c:v>
                </c:pt>
                <c:pt idx="26385">
                  <c:v>41925.822916666664</c:v>
                </c:pt>
                <c:pt idx="26386">
                  <c:v>41925.833333333336</c:v>
                </c:pt>
                <c:pt idx="26387">
                  <c:v>41925.84375</c:v>
                </c:pt>
                <c:pt idx="26388">
                  <c:v>41925.854166666664</c:v>
                </c:pt>
                <c:pt idx="26389">
                  <c:v>41925.864583333336</c:v>
                </c:pt>
                <c:pt idx="26390">
                  <c:v>41925.875</c:v>
                </c:pt>
                <c:pt idx="26391">
                  <c:v>41925.885416666664</c:v>
                </c:pt>
                <c:pt idx="26392">
                  <c:v>41925.895833333336</c:v>
                </c:pt>
                <c:pt idx="26393">
                  <c:v>41925.90625</c:v>
                </c:pt>
                <c:pt idx="26394">
                  <c:v>41925.916666666664</c:v>
                </c:pt>
                <c:pt idx="26395">
                  <c:v>41925.927083333336</c:v>
                </c:pt>
                <c:pt idx="26396">
                  <c:v>41925.9375</c:v>
                </c:pt>
                <c:pt idx="26397">
                  <c:v>41925.947916666664</c:v>
                </c:pt>
                <c:pt idx="26398">
                  <c:v>41925.958333333336</c:v>
                </c:pt>
                <c:pt idx="26399">
                  <c:v>41925.96875</c:v>
                </c:pt>
                <c:pt idx="26400">
                  <c:v>41925.979166666664</c:v>
                </c:pt>
                <c:pt idx="26401">
                  <c:v>41925.989583333336</c:v>
                </c:pt>
                <c:pt idx="26402">
                  <c:v>41926</c:v>
                </c:pt>
                <c:pt idx="26403">
                  <c:v>41926.010416666664</c:v>
                </c:pt>
                <c:pt idx="26404">
                  <c:v>41926.020833333336</c:v>
                </c:pt>
                <c:pt idx="26405">
                  <c:v>41926.03125</c:v>
                </c:pt>
                <c:pt idx="26406">
                  <c:v>41926.041666666664</c:v>
                </c:pt>
                <c:pt idx="26407">
                  <c:v>41926.052083333336</c:v>
                </c:pt>
                <c:pt idx="26408">
                  <c:v>41926.0625</c:v>
                </c:pt>
                <c:pt idx="26409">
                  <c:v>41926.072916666664</c:v>
                </c:pt>
                <c:pt idx="26410">
                  <c:v>41926.083333333336</c:v>
                </c:pt>
                <c:pt idx="26411">
                  <c:v>41926.09375</c:v>
                </c:pt>
                <c:pt idx="26412">
                  <c:v>41926.104166666664</c:v>
                </c:pt>
                <c:pt idx="26413">
                  <c:v>41926.114583333336</c:v>
                </c:pt>
                <c:pt idx="26414">
                  <c:v>41926.125</c:v>
                </c:pt>
                <c:pt idx="26415">
                  <c:v>41926.135416666664</c:v>
                </c:pt>
                <c:pt idx="26416">
                  <c:v>41926.145833333336</c:v>
                </c:pt>
                <c:pt idx="26417">
                  <c:v>41926.15625</c:v>
                </c:pt>
                <c:pt idx="26418">
                  <c:v>41926.166666666664</c:v>
                </c:pt>
                <c:pt idx="26419">
                  <c:v>41926.177083333336</c:v>
                </c:pt>
                <c:pt idx="26420">
                  <c:v>41926.1875</c:v>
                </c:pt>
                <c:pt idx="26421">
                  <c:v>41926.197916666664</c:v>
                </c:pt>
                <c:pt idx="26422">
                  <c:v>41926.208333333336</c:v>
                </c:pt>
                <c:pt idx="26423">
                  <c:v>41926.21875</c:v>
                </c:pt>
                <c:pt idx="26424">
                  <c:v>41926.229166666664</c:v>
                </c:pt>
                <c:pt idx="26425">
                  <c:v>41926.239583333336</c:v>
                </c:pt>
                <c:pt idx="26426">
                  <c:v>41926.25</c:v>
                </c:pt>
                <c:pt idx="26427">
                  <c:v>41926.260416666664</c:v>
                </c:pt>
                <c:pt idx="26428">
                  <c:v>41926.270833333336</c:v>
                </c:pt>
                <c:pt idx="26429">
                  <c:v>41926.28125</c:v>
                </c:pt>
                <c:pt idx="26430">
                  <c:v>41926.291666666664</c:v>
                </c:pt>
                <c:pt idx="26431">
                  <c:v>41926.302083333336</c:v>
                </c:pt>
                <c:pt idx="26432">
                  <c:v>41926.3125</c:v>
                </c:pt>
                <c:pt idx="26433">
                  <c:v>41926.322916666664</c:v>
                </c:pt>
                <c:pt idx="26434">
                  <c:v>41926.333333333336</c:v>
                </c:pt>
                <c:pt idx="26435">
                  <c:v>41926.34375</c:v>
                </c:pt>
                <c:pt idx="26436">
                  <c:v>41926.354166666664</c:v>
                </c:pt>
                <c:pt idx="26437">
                  <c:v>41926.364583333336</c:v>
                </c:pt>
                <c:pt idx="26438">
                  <c:v>41926.375</c:v>
                </c:pt>
                <c:pt idx="26439">
                  <c:v>41926.385416666664</c:v>
                </c:pt>
                <c:pt idx="26440">
                  <c:v>41926.395833333336</c:v>
                </c:pt>
                <c:pt idx="26441">
                  <c:v>41926.40625</c:v>
                </c:pt>
                <c:pt idx="26442">
                  <c:v>41926.416666666664</c:v>
                </c:pt>
                <c:pt idx="26443">
                  <c:v>41926.427083333336</c:v>
                </c:pt>
                <c:pt idx="26444">
                  <c:v>41926.4375</c:v>
                </c:pt>
                <c:pt idx="26445">
                  <c:v>41926.447916666664</c:v>
                </c:pt>
                <c:pt idx="26446">
                  <c:v>41926.458333333336</c:v>
                </c:pt>
                <c:pt idx="26447">
                  <c:v>41926.46875</c:v>
                </c:pt>
                <c:pt idx="26448">
                  <c:v>41926.479166666664</c:v>
                </c:pt>
                <c:pt idx="26449">
                  <c:v>41926.489583333336</c:v>
                </c:pt>
                <c:pt idx="26450">
                  <c:v>41926.5</c:v>
                </c:pt>
                <c:pt idx="26451">
                  <c:v>41926.510416666664</c:v>
                </c:pt>
                <c:pt idx="26452">
                  <c:v>41926.520833333336</c:v>
                </c:pt>
                <c:pt idx="26453">
                  <c:v>41926.53125</c:v>
                </c:pt>
                <c:pt idx="26454">
                  <c:v>41926.541666666664</c:v>
                </c:pt>
                <c:pt idx="26455">
                  <c:v>41926.552083333336</c:v>
                </c:pt>
                <c:pt idx="26456">
                  <c:v>41926.5625</c:v>
                </c:pt>
                <c:pt idx="26457">
                  <c:v>41926.572916666664</c:v>
                </c:pt>
                <c:pt idx="26458">
                  <c:v>41926.583333333336</c:v>
                </c:pt>
                <c:pt idx="26459">
                  <c:v>41926.59375</c:v>
                </c:pt>
                <c:pt idx="26460">
                  <c:v>41926.604166666664</c:v>
                </c:pt>
                <c:pt idx="26461">
                  <c:v>41926.614583333336</c:v>
                </c:pt>
                <c:pt idx="26462">
                  <c:v>41926.625</c:v>
                </c:pt>
                <c:pt idx="26463">
                  <c:v>41926.635416666664</c:v>
                </c:pt>
                <c:pt idx="26464">
                  <c:v>41926.645833333336</c:v>
                </c:pt>
                <c:pt idx="26465">
                  <c:v>41926.65625</c:v>
                </c:pt>
                <c:pt idx="26466">
                  <c:v>41926.666666666664</c:v>
                </c:pt>
                <c:pt idx="26467">
                  <c:v>41926.677083333336</c:v>
                </c:pt>
                <c:pt idx="26468">
                  <c:v>41926.6875</c:v>
                </c:pt>
                <c:pt idx="26469">
                  <c:v>41926.697916666664</c:v>
                </c:pt>
                <c:pt idx="26470">
                  <c:v>41926.708333333336</c:v>
                </c:pt>
                <c:pt idx="26471">
                  <c:v>41926.71875</c:v>
                </c:pt>
                <c:pt idx="26472">
                  <c:v>41926.729166666664</c:v>
                </c:pt>
                <c:pt idx="26473">
                  <c:v>41926.739583333336</c:v>
                </c:pt>
                <c:pt idx="26474">
                  <c:v>41926.75</c:v>
                </c:pt>
                <c:pt idx="26475">
                  <c:v>41926.760416666664</c:v>
                </c:pt>
                <c:pt idx="26476">
                  <c:v>41926.770833333336</c:v>
                </c:pt>
                <c:pt idx="26477">
                  <c:v>41926.78125</c:v>
                </c:pt>
                <c:pt idx="26478">
                  <c:v>41926.791666666664</c:v>
                </c:pt>
                <c:pt idx="26479">
                  <c:v>41926.802083333336</c:v>
                </c:pt>
                <c:pt idx="26480">
                  <c:v>41926.8125</c:v>
                </c:pt>
                <c:pt idx="26481">
                  <c:v>41926.822916666664</c:v>
                </c:pt>
                <c:pt idx="26482">
                  <c:v>41926.833333333336</c:v>
                </c:pt>
                <c:pt idx="26483">
                  <c:v>41926.84375</c:v>
                </c:pt>
                <c:pt idx="26484">
                  <c:v>41926.854166666664</c:v>
                </c:pt>
                <c:pt idx="26485">
                  <c:v>41926.864583333336</c:v>
                </c:pt>
                <c:pt idx="26486">
                  <c:v>41926.875</c:v>
                </c:pt>
                <c:pt idx="26487">
                  <c:v>41926.885416666664</c:v>
                </c:pt>
                <c:pt idx="26488">
                  <c:v>41926.895833333336</c:v>
                </c:pt>
                <c:pt idx="26489">
                  <c:v>41926.90625</c:v>
                </c:pt>
                <c:pt idx="26490">
                  <c:v>41926.916666666664</c:v>
                </c:pt>
                <c:pt idx="26491">
                  <c:v>41926.927083333336</c:v>
                </c:pt>
                <c:pt idx="26492">
                  <c:v>41926.9375</c:v>
                </c:pt>
                <c:pt idx="26493">
                  <c:v>41926.947916666664</c:v>
                </c:pt>
                <c:pt idx="26494">
                  <c:v>41926.958333333336</c:v>
                </c:pt>
                <c:pt idx="26495">
                  <c:v>41926.96875</c:v>
                </c:pt>
                <c:pt idx="26496">
                  <c:v>41926.979166666664</c:v>
                </c:pt>
                <c:pt idx="26497">
                  <c:v>41926.989583333336</c:v>
                </c:pt>
                <c:pt idx="26498">
                  <c:v>41927</c:v>
                </c:pt>
                <c:pt idx="26499">
                  <c:v>41927.010416666664</c:v>
                </c:pt>
                <c:pt idx="26500">
                  <c:v>41927.020833333336</c:v>
                </c:pt>
                <c:pt idx="26501">
                  <c:v>41927.03125</c:v>
                </c:pt>
                <c:pt idx="26502">
                  <c:v>41927.041666666664</c:v>
                </c:pt>
                <c:pt idx="26503">
                  <c:v>41927.052083333336</c:v>
                </c:pt>
                <c:pt idx="26504">
                  <c:v>41927.0625</c:v>
                </c:pt>
                <c:pt idx="26505">
                  <c:v>41927.072916666664</c:v>
                </c:pt>
                <c:pt idx="26506">
                  <c:v>41927.083333333336</c:v>
                </c:pt>
                <c:pt idx="26507">
                  <c:v>41927.09375</c:v>
                </c:pt>
                <c:pt idx="26508">
                  <c:v>41927.104166666664</c:v>
                </c:pt>
                <c:pt idx="26509">
                  <c:v>41927.114583333336</c:v>
                </c:pt>
                <c:pt idx="26510">
                  <c:v>41927.125</c:v>
                </c:pt>
                <c:pt idx="26511">
                  <c:v>41927.135416666664</c:v>
                </c:pt>
                <c:pt idx="26512">
                  <c:v>41927.145833333336</c:v>
                </c:pt>
                <c:pt idx="26513">
                  <c:v>41927.15625</c:v>
                </c:pt>
                <c:pt idx="26514">
                  <c:v>41927.166666666664</c:v>
                </c:pt>
                <c:pt idx="26515">
                  <c:v>41927.177083333336</c:v>
                </c:pt>
                <c:pt idx="26516">
                  <c:v>41927.1875</c:v>
                </c:pt>
                <c:pt idx="26517">
                  <c:v>41927.197916666664</c:v>
                </c:pt>
                <c:pt idx="26518">
                  <c:v>41927.208333333336</c:v>
                </c:pt>
                <c:pt idx="26519">
                  <c:v>41927.21875</c:v>
                </c:pt>
                <c:pt idx="26520">
                  <c:v>41927.229166666664</c:v>
                </c:pt>
                <c:pt idx="26521">
                  <c:v>41927.239583333336</c:v>
                </c:pt>
                <c:pt idx="26522">
                  <c:v>41927.25</c:v>
                </c:pt>
                <c:pt idx="26523">
                  <c:v>41927.260416666664</c:v>
                </c:pt>
                <c:pt idx="26524">
                  <c:v>41927.270833333336</c:v>
                </c:pt>
                <c:pt idx="26525">
                  <c:v>41927.28125</c:v>
                </c:pt>
                <c:pt idx="26526">
                  <c:v>41927.291666666664</c:v>
                </c:pt>
                <c:pt idx="26527">
                  <c:v>41927.302083333336</c:v>
                </c:pt>
                <c:pt idx="26528">
                  <c:v>41927.3125</c:v>
                </c:pt>
                <c:pt idx="26529">
                  <c:v>41927.322916666664</c:v>
                </c:pt>
                <c:pt idx="26530">
                  <c:v>41927.333333333336</c:v>
                </c:pt>
                <c:pt idx="26531">
                  <c:v>41927.34375</c:v>
                </c:pt>
                <c:pt idx="26532">
                  <c:v>41927.354166666664</c:v>
                </c:pt>
                <c:pt idx="26533">
                  <c:v>41927.364583333336</c:v>
                </c:pt>
                <c:pt idx="26534">
                  <c:v>41927.375</c:v>
                </c:pt>
                <c:pt idx="26535">
                  <c:v>41927.385416666664</c:v>
                </c:pt>
                <c:pt idx="26536">
                  <c:v>41927.395833333336</c:v>
                </c:pt>
                <c:pt idx="26537">
                  <c:v>41927.40625</c:v>
                </c:pt>
                <c:pt idx="26538">
                  <c:v>41927.416666666664</c:v>
                </c:pt>
                <c:pt idx="26539">
                  <c:v>41927.427083333336</c:v>
                </c:pt>
                <c:pt idx="26540">
                  <c:v>41927.4375</c:v>
                </c:pt>
                <c:pt idx="26541">
                  <c:v>41927.447916666664</c:v>
                </c:pt>
                <c:pt idx="26542">
                  <c:v>41927.458333333336</c:v>
                </c:pt>
                <c:pt idx="26543">
                  <c:v>41927.46875</c:v>
                </c:pt>
                <c:pt idx="26544">
                  <c:v>41927.479166666664</c:v>
                </c:pt>
                <c:pt idx="26545">
                  <c:v>41927.489583333336</c:v>
                </c:pt>
                <c:pt idx="26546">
                  <c:v>41927.5</c:v>
                </c:pt>
                <c:pt idx="26547">
                  <c:v>41927.510416666664</c:v>
                </c:pt>
                <c:pt idx="26548">
                  <c:v>41927.520833333336</c:v>
                </c:pt>
                <c:pt idx="26549">
                  <c:v>41927.53125</c:v>
                </c:pt>
                <c:pt idx="26550">
                  <c:v>41927.541666666664</c:v>
                </c:pt>
                <c:pt idx="26551">
                  <c:v>41927.552083333336</c:v>
                </c:pt>
                <c:pt idx="26552">
                  <c:v>41927.5625</c:v>
                </c:pt>
                <c:pt idx="26553">
                  <c:v>41927.572916666664</c:v>
                </c:pt>
                <c:pt idx="26554">
                  <c:v>41927.583333333336</c:v>
                </c:pt>
                <c:pt idx="26555">
                  <c:v>41927.59375</c:v>
                </c:pt>
                <c:pt idx="26556">
                  <c:v>41927.604166666664</c:v>
                </c:pt>
                <c:pt idx="26557">
                  <c:v>41927.614583333336</c:v>
                </c:pt>
                <c:pt idx="26558">
                  <c:v>41927.625</c:v>
                </c:pt>
                <c:pt idx="26559">
                  <c:v>41927.635416666664</c:v>
                </c:pt>
                <c:pt idx="26560">
                  <c:v>41927.645833333336</c:v>
                </c:pt>
                <c:pt idx="26561">
                  <c:v>41927.65625</c:v>
                </c:pt>
                <c:pt idx="26562">
                  <c:v>41927.666666666664</c:v>
                </c:pt>
                <c:pt idx="26563">
                  <c:v>41927.677083333336</c:v>
                </c:pt>
                <c:pt idx="26564">
                  <c:v>41927.6875</c:v>
                </c:pt>
                <c:pt idx="26565">
                  <c:v>41927.697916666664</c:v>
                </c:pt>
                <c:pt idx="26566">
                  <c:v>41927.708333333336</c:v>
                </c:pt>
                <c:pt idx="26567">
                  <c:v>41927.71875</c:v>
                </c:pt>
                <c:pt idx="26568">
                  <c:v>41927.729166666664</c:v>
                </c:pt>
                <c:pt idx="26569">
                  <c:v>41927.739583333336</c:v>
                </c:pt>
                <c:pt idx="26570">
                  <c:v>41927.75</c:v>
                </c:pt>
                <c:pt idx="26571">
                  <c:v>41927.760416666664</c:v>
                </c:pt>
                <c:pt idx="26572">
                  <c:v>41927.770833333336</c:v>
                </c:pt>
                <c:pt idx="26573">
                  <c:v>41927.78125</c:v>
                </c:pt>
                <c:pt idx="26574">
                  <c:v>41927.791666666664</c:v>
                </c:pt>
                <c:pt idx="26575">
                  <c:v>41927.802083333336</c:v>
                </c:pt>
                <c:pt idx="26576">
                  <c:v>41927.8125</c:v>
                </c:pt>
                <c:pt idx="26577">
                  <c:v>41927.822916666664</c:v>
                </c:pt>
                <c:pt idx="26578">
                  <c:v>41927.833333333336</c:v>
                </c:pt>
                <c:pt idx="26579">
                  <c:v>41927.84375</c:v>
                </c:pt>
                <c:pt idx="26580">
                  <c:v>41927.854166666664</c:v>
                </c:pt>
                <c:pt idx="26581">
                  <c:v>41927.864583333336</c:v>
                </c:pt>
                <c:pt idx="26582">
                  <c:v>41927.875</c:v>
                </c:pt>
                <c:pt idx="26583">
                  <c:v>41927.885416666664</c:v>
                </c:pt>
                <c:pt idx="26584">
                  <c:v>41927.895833333336</c:v>
                </c:pt>
                <c:pt idx="26585">
                  <c:v>41927.90625</c:v>
                </c:pt>
                <c:pt idx="26586">
                  <c:v>41927.916666666664</c:v>
                </c:pt>
                <c:pt idx="26587">
                  <c:v>41927.927083333336</c:v>
                </c:pt>
                <c:pt idx="26588">
                  <c:v>41927.9375</c:v>
                </c:pt>
                <c:pt idx="26589">
                  <c:v>41927.947916666664</c:v>
                </c:pt>
                <c:pt idx="26590">
                  <c:v>41927.958333333336</c:v>
                </c:pt>
                <c:pt idx="26591">
                  <c:v>41927.96875</c:v>
                </c:pt>
                <c:pt idx="26592">
                  <c:v>41927.979166666664</c:v>
                </c:pt>
                <c:pt idx="26593">
                  <c:v>41927.989583333336</c:v>
                </c:pt>
                <c:pt idx="26594">
                  <c:v>41928</c:v>
                </c:pt>
                <c:pt idx="26595">
                  <c:v>41928.010416666664</c:v>
                </c:pt>
                <c:pt idx="26596">
                  <c:v>41928.020833333336</c:v>
                </c:pt>
                <c:pt idx="26597">
                  <c:v>41928.03125</c:v>
                </c:pt>
                <c:pt idx="26598">
                  <c:v>41928.041666666664</c:v>
                </c:pt>
                <c:pt idx="26599">
                  <c:v>41928.052083333336</c:v>
                </c:pt>
                <c:pt idx="26600">
                  <c:v>41928.0625</c:v>
                </c:pt>
                <c:pt idx="26601">
                  <c:v>41928.072916666664</c:v>
                </c:pt>
                <c:pt idx="26602">
                  <c:v>41928.083333333336</c:v>
                </c:pt>
                <c:pt idx="26603">
                  <c:v>41928.09375</c:v>
                </c:pt>
                <c:pt idx="26604">
                  <c:v>41928.104166666664</c:v>
                </c:pt>
                <c:pt idx="26605">
                  <c:v>41928.114583333336</c:v>
                </c:pt>
                <c:pt idx="26606">
                  <c:v>41928.125</c:v>
                </c:pt>
                <c:pt idx="26607">
                  <c:v>41928.135416666664</c:v>
                </c:pt>
                <c:pt idx="26608">
                  <c:v>41928.145833333336</c:v>
                </c:pt>
                <c:pt idx="26609">
                  <c:v>41928.15625</c:v>
                </c:pt>
                <c:pt idx="26610">
                  <c:v>41928.166666666664</c:v>
                </c:pt>
                <c:pt idx="26611">
                  <c:v>41928.177083333336</c:v>
                </c:pt>
                <c:pt idx="26612">
                  <c:v>41928.1875</c:v>
                </c:pt>
                <c:pt idx="26613">
                  <c:v>41928.197916666664</c:v>
                </c:pt>
                <c:pt idx="26614">
                  <c:v>41928.208333333336</c:v>
                </c:pt>
                <c:pt idx="26615">
                  <c:v>41928.21875</c:v>
                </c:pt>
                <c:pt idx="26616">
                  <c:v>41928.229166666664</c:v>
                </c:pt>
                <c:pt idx="26617">
                  <c:v>41928.239583333336</c:v>
                </c:pt>
                <c:pt idx="26618">
                  <c:v>41928.25</c:v>
                </c:pt>
                <c:pt idx="26619">
                  <c:v>41928.260416666664</c:v>
                </c:pt>
                <c:pt idx="26620">
                  <c:v>41928.270833333336</c:v>
                </c:pt>
                <c:pt idx="26621">
                  <c:v>41928.28125</c:v>
                </c:pt>
                <c:pt idx="26622">
                  <c:v>41928.291666666664</c:v>
                </c:pt>
                <c:pt idx="26623">
                  <c:v>41928.302083333336</c:v>
                </c:pt>
                <c:pt idx="26624">
                  <c:v>41928.3125</c:v>
                </c:pt>
                <c:pt idx="26625">
                  <c:v>41928.322916666664</c:v>
                </c:pt>
                <c:pt idx="26626">
                  <c:v>41928.333333333336</c:v>
                </c:pt>
                <c:pt idx="26627">
                  <c:v>41928.34375</c:v>
                </c:pt>
                <c:pt idx="26628">
                  <c:v>41928.354166666664</c:v>
                </c:pt>
                <c:pt idx="26629">
                  <c:v>41928.364583333336</c:v>
                </c:pt>
                <c:pt idx="26630">
                  <c:v>41928.375</c:v>
                </c:pt>
                <c:pt idx="26631">
                  <c:v>41928.385416666664</c:v>
                </c:pt>
                <c:pt idx="26632">
                  <c:v>41928.395833333336</c:v>
                </c:pt>
                <c:pt idx="26633">
                  <c:v>41928.40625</c:v>
                </c:pt>
                <c:pt idx="26634">
                  <c:v>41928.416666666664</c:v>
                </c:pt>
                <c:pt idx="26635">
                  <c:v>41928.427083333336</c:v>
                </c:pt>
                <c:pt idx="26636">
                  <c:v>41928.4375</c:v>
                </c:pt>
                <c:pt idx="26637">
                  <c:v>41928.447916666664</c:v>
                </c:pt>
                <c:pt idx="26638">
                  <c:v>41928.458333333336</c:v>
                </c:pt>
                <c:pt idx="26639">
                  <c:v>41928.46875</c:v>
                </c:pt>
                <c:pt idx="26640">
                  <c:v>41928.479166666664</c:v>
                </c:pt>
                <c:pt idx="26641">
                  <c:v>41928.489583333336</c:v>
                </c:pt>
                <c:pt idx="26642">
                  <c:v>41928.5</c:v>
                </c:pt>
                <c:pt idx="26643">
                  <c:v>41928.510416666664</c:v>
                </c:pt>
                <c:pt idx="26644">
                  <c:v>41928.520833333336</c:v>
                </c:pt>
                <c:pt idx="26645">
                  <c:v>41928.53125</c:v>
                </c:pt>
                <c:pt idx="26646">
                  <c:v>41928.541666666664</c:v>
                </c:pt>
                <c:pt idx="26647">
                  <c:v>41928.552083333336</c:v>
                </c:pt>
                <c:pt idx="26648">
                  <c:v>41928.5625</c:v>
                </c:pt>
                <c:pt idx="26649">
                  <c:v>41928.572916666664</c:v>
                </c:pt>
                <c:pt idx="26650">
                  <c:v>41928.583333333336</c:v>
                </c:pt>
                <c:pt idx="26651">
                  <c:v>41928.59375</c:v>
                </c:pt>
                <c:pt idx="26652">
                  <c:v>41928.604166666664</c:v>
                </c:pt>
                <c:pt idx="26653">
                  <c:v>41928.614583333336</c:v>
                </c:pt>
                <c:pt idx="26654">
                  <c:v>41928.625</c:v>
                </c:pt>
                <c:pt idx="26655">
                  <c:v>41928.635416666664</c:v>
                </c:pt>
                <c:pt idx="26656">
                  <c:v>41928.645833333336</c:v>
                </c:pt>
                <c:pt idx="26657">
                  <c:v>41928.65625</c:v>
                </c:pt>
                <c:pt idx="26658">
                  <c:v>41928.666666666664</c:v>
                </c:pt>
                <c:pt idx="26659">
                  <c:v>41928.677083333336</c:v>
                </c:pt>
                <c:pt idx="26660">
                  <c:v>41928.6875</c:v>
                </c:pt>
                <c:pt idx="26661">
                  <c:v>41928.697916666664</c:v>
                </c:pt>
                <c:pt idx="26662">
                  <c:v>41928.708333333336</c:v>
                </c:pt>
                <c:pt idx="26663">
                  <c:v>41928.71875</c:v>
                </c:pt>
                <c:pt idx="26664">
                  <c:v>41928.729166666664</c:v>
                </c:pt>
                <c:pt idx="26665">
                  <c:v>41928.739583333336</c:v>
                </c:pt>
                <c:pt idx="26666">
                  <c:v>41928.75</c:v>
                </c:pt>
                <c:pt idx="26667">
                  <c:v>41928.760416666664</c:v>
                </c:pt>
                <c:pt idx="26668">
                  <c:v>41928.770833333336</c:v>
                </c:pt>
                <c:pt idx="26669">
                  <c:v>41928.78125</c:v>
                </c:pt>
                <c:pt idx="26670">
                  <c:v>41928.791666666664</c:v>
                </c:pt>
                <c:pt idx="26671">
                  <c:v>41928.802083333336</c:v>
                </c:pt>
                <c:pt idx="26672">
                  <c:v>41928.8125</c:v>
                </c:pt>
                <c:pt idx="26673">
                  <c:v>41928.822916666664</c:v>
                </c:pt>
                <c:pt idx="26674">
                  <c:v>41928.833333333336</c:v>
                </c:pt>
                <c:pt idx="26675">
                  <c:v>41928.84375</c:v>
                </c:pt>
                <c:pt idx="26676">
                  <c:v>41928.854166666664</c:v>
                </c:pt>
                <c:pt idx="26677">
                  <c:v>41928.864583333336</c:v>
                </c:pt>
                <c:pt idx="26678">
                  <c:v>41928.875</c:v>
                </c:pt>
                <c:pt idx="26679">
                  <c:v>41928.885416666664</c:v>
                </c:pt>
                <c:pt idx="26680">
                  <c:v>41928.895833333336</c:v>
                </c:pt>
                <c:pt idx="26681">
                  <c:v>41928.90625</c:v>
                </c:pt>
                <c:pt idx="26682">
                  <c:v>41928.916666666664</c:v>
                </c:pt>
                <c:pt idx="26683">
                  <c:v>41928.927083333336</c:v>
                </c:pt>
                <c:pt idx="26684">
                  <c:v>41928.9375</c:v>
                </c:pt>
                <c:pt idx="26685">
                  <c:v>41928.947916666664</c:v>
                </c:pt>
                <c:pt idx="26686">
                  <c:v>41928.958333333336</c:v>
                </c:pt>
                <c:pt idx="26687">
                  <c:v>41928.96875</c:v>
                </c:pt>
                <c:pt idx="26688">
                  <c:v>41928.979166666664</c:v>
                </c:pt>
                <c:pt idx="26689">
                  <c:v>41928.989583333336</c:v>
                </c:pt>
                <c:pt idx="26690">
                  <c:v>41929</c:v>
                </c:pt>
                <c:pt idx="26691">
                  <c:v>41929.010416666664</c:v>
                </c:pt>
                <c:pt idx="26692">
                  <c:v>41929.020833333336</c:v>
                </c:pt>
                <c:pt idx="26693">
                  <c:v>41929.03125</c:v>
                </c:pt>
                <c:pt idx="26694">
                  <c:v>41929.041666666664</c:v>
                </c:pt>
                <c:pt idx="26695">
                  <c:v>41929.052083333336</c:v>
                </c:pt>
                <c:pt idx="26696">
                  <c:v>41929.0625</c:v>
                </c:pt>
                <c:pt idx="26697">
                  <c:v>41929.072916666664</c:v>
                </c:pt>
                <c:pt idx="26698">
                  <c:v>41929.083333333336</c:v>
                </c:pt>
                <c:pt idx="26699">
                  <c:v>41929.09375</c:v>
                </c:pt>
                <c:pt idx="26700">
                  <c:v>41929.104166666664</c:v>
                </c:pt>
                <c:pt idx="26701">
                  <c:v>41929.114583333336</c:v>
                </c:pt>
                <c:pt idx="26702">
                  <c:v>41929.125</c:v>
                </c:pt>
                <c:pt idx="26703">
                  <c:v>41929.135416666664</c:v>
                </c:pt>
                <c:pt idx="26704">
                  <c:v>41929.145833333336</c:v>
                </c:pt>
                <c:pt idx="26705">
                  <c:v>41929.15625</c:v>
                </c:pt>
                <c:pt idx="26706">
                  <c:v>41929.166666666664</c:v>
                </c:pt>
                <c:pt idx="26707">
                  <c:v>41929.177083333336</c:v>
                </c:pt>
                <c:pt idx="26708">
                  <c:v>41929.1875</c:v>
                </c:pt>
                <c:pt idx="26709">
                  <c:v>41929.197916666664</c:v>
                </c:pt>
                <c:pt idx="26710">
                  <c:v>41929.208333333336</c:v>
                </c:pt>
                <c:pt idx="26711">
                  <c:v>41929.21875</c:v>
                </c:pt>
                <c:pt idx="26712">
                  <c:v>41929.229166666664</c:v>
                </c:pt>
                <c:pt idx="26713">
                  <c:v>41929.239583333336</c:v>
                </c:pt>
                <c:pt idx="26714">
                  <c:v>41929.25</c:v>
                </c:pt>
                <c:pt idx="26715">
                  <c:v>41929.260416666664</c:v>
                </c:pt>
                <c:pt idx="26716">
                  <c:v>41929.270833333336</c:v>
                </c:pt>
                <c:pt idx="26717">
                  <c:v>41929.28125</c:v>
                </c:pt>
                <c:pt idx="26718">
                  <c:v>41929.291666666664</c:v>
                </c:pt>
                <c:pt idx="26719">
                  <c:v>41929.302083333336</c:v>
                </c:pt>
                <c:pt idx="26720">
                  <c:v>41929.3125</c:v>
                </c:pt>
                <c:pt idx="26721">
                  <c:v>41929.322916666664</c:v>
                </c:pt>
                <c:pt idx="26722">
                  <c:v>41929.333333333336</c:v>
                </c:pt>
                <c:pt idx="26723">
                  <c:v>41929.34375</c:v>
                </c:pt>
                <c:pt idx="26724">
                  <c:v>41929.354166666664</c:v>
                </c:pt>
                <c:pt idx="26725">
                  <c:v>41929.364583333336</c:v>
                </c:pt>
                <c:pt idx="26726">
                  <c:v>41929.375</c:v>
                </c:pt>
                <c:pt idx="26727">
                  <c:v>41929.385416666664</c:v>
                </c:pt>
                <c:pt idx="26728">
                  <c:v>41929.395833333336</c:v>
                </c:pt>
                <c:pt idx="26729">
                  <c:v>41929.40625</c:v>
                </c:pt>
                <c:pt idx="26730">
                  <c:v>41929.416666666664</c:v>
                </c:pt>
                <c:pt idx="26731">
                  <c:v>41929.427083333336</c:v>
                </c:pt>
                <c:pt idx="26732">
                  <c:v>41929.4375</c:v>
                </c:pt>
                <c:pt idx="26733">
                  <c:v>41929.447916666664</c:v>
                </c:pt>
                <c:pt idx="26734">
                  <c:v>41929.458333333336</c:v>
                </c:pt>
                <c:pt idx="26735">
                  <c:v>41929.46875</c:v>
                </c:pt>
                <c:pt idx="26736">
                  <c:v>41929.479166666664</c:v>
                </c:pt>
                <c:pt idx="26737">
                  <c:v>41929.489583333336</c:v>
                </c:pt>
                <c:pt idx="26738">
                  <c:v>41929.5</c:v>
                </c:pt>
                <c:pt idx="26739">
                  <c:v>41929.510416666664</c:v>
                </c:pt>
                <c:pt idx="26740">
                  <c:v>41929.520833333336</c:v>
                </c:pt>
                <c:pt idx="26741">
                  <c:v>41929.53125</c:v>
                </c:pt>
                <c:pt idx="26742">
                  <c:v>41929.541666666664</c:v>
                </c:pt>
                <c:pt idx="26743">
                  <c:v>41929.552083333336</c:v>
                </c:pt>
                <c:pt idx="26744">
                  <c:v>41929.5625</c:v>
                </c:pt>
                <c:pt idx="26745">
                  <c:v>41929.572916666664</c:v>
                </c:pt>
                <c:pt idx="26746">
                  <c:v>41929.583333333336</c:v>
                </c:pt>
                <c:pt idx="26747">
                  <c:v>41929.59375</c:v>
                </c:pt>
                <c:pt idx="26748">
                  <c:v>41929.604166666664</c:v>
                </c:pt>
                <c:pt idx="26749">
                  <c:v>41929.614583333336</c:v>
                </c:pt>
                <c:pt idx="26750">
                  <c:v>41929.625</c:v>
                </c:pt>
                <c:pt idx="26751">
                  <c:v>41929.635416666664</c:v>
                </c:pt>
                <c:pt idx="26752">
                  <c:v>41929.645833333336</c:v>
                </c:pt>
                <c:pt idx="26753">
                  <c:v>41929.65625</c:v>
                </c:pt>
                <c:pt idx="26754">
                  <c:v>41929.666666666664</c:v>
                </c:pt>
                <c:pt idx="26755">
                  <c:v>41929.677083333336</c:v>
                </c:pt>
                <c:pt idx="26756">
                  <c:v>41929.6875</c:v>
                </c:pt>
                <c:pt idx="26757">
                  <c:v>41929.697916666664</c:v>
                </c:pt>
                <c:pt idx="26758">
                  <c:v>41929.708333333336</c:v>
                </c:pt>
                <c:pt idx="26759">
                  <c:v>41929.71875</c:v>
                </c:pt>
                <c:pt idx="26760">
                  <c:v>41929.729166666664</c:v>
                </c:pt>
                <c:pt idx="26761">
                  <c:v>41929.739583333336</c:v>
                </c:pt>
                <c:pt idx="26762">
                  <c:v>41929.75</c:v>
                </c:pt>
                <c:pt idx="26763">
                  <c:v>41929.760416666664</c:v>
                </c:pt>
                <c:pt idx="26764">
                  <c:v>41929.770833333336</c:v>
                </c:pt>
                <c:pt idx="26765">
                  <c:v>41929.78125</c:v>
                </c:pt>
                <c:pt idx="26766">
                  <c:v>41929.791666666664</c:v>
                </c:pt>
                <c:pt idx="26767">
                  <c:v>41929.802083333336</c:v>
                </c:pt>
                <c:pt idx="26768">
                  <c:v>41929.8125</c:v>
                </c:pt>
                <c:pt idx="26769">
                  <c:v>41929.822916666664</c:v>
                </c:pt>
                <c:pt idx="26770">
                  <c:v>41929.833333333336</c:v>
                </c:pt>
                <c:pt idx="26771">
                  <c:v>41929.84375</c:v>
                </c:pt>
                <c:pt idx="26772">
                  <c:v>41929.854166666664</c:v>
                </c:pt>
                <c:pt idx="26773">
                  <c:v>41929.864583333336</c:v>
                </c:pt>
                <c:pt idx="26774">
                  <c:v>41929.875</c:v>
                </c:pt>
                <c:pt idx="26775">
                  <c:v>41929.885416666664</c:v>
                </c:pt>
                <c:pt idx="26776">
                  <c:v>41929.895833333336</c:v>
                </c:pt>
                <c:pt idx="26777">
                  <c:v>41929.90625</c:v>
                </c:pt>
                <c:pt idx="26778">
                  <c:v>41929.916666666664</c:v>
                </c:pt>
                <c:pt idx="26779">
                  <c:v>41929.927083333336</c:v>
                </c:pt>
                <c:pt idx="26780">
                  <c:v>41929.9375</c:v>
                </c:pt>
                <c:pt idx="26781">
                  <c:v>41929.947916666664</c:v>
                </c:pt>
                <c:pt idx="26782">
                  <c:v>41929.958333333336</c:v>
                </c:pt>
                <c:pt idx="26783">
                  <c:v>41929.96875</c:v>
                </c:pt>
                <c:pt idx="26784">
                  <c:v>41929.979166666664</c:v>
                </c:pt>
                <c:pt idx="26785">
                  <c:v>41929.989583333336</c:v>
                </c:pt>
                <c:pt idx="26786">
                  <c:v>41930</c:v>
                </c:pt>
                <c:pt idx="26787">
                  <c:v>41930.010416666664</c:v>
                </c:pt>
                <c:pt idx="26788">
                  <c:v>41930.020833333336</c:v>
                </c:pt>
                <c:pt idx="26789">
                  <c:v>41930.03125</c:v>
                </c:pt>
                <c:pt idx="26790">
                  <c:v>41930.041666666664</c:v>
                </c:pt>
                <c:pt idx="26791">
                  <c:v>41930.052083333336</c:v>
                </c:pt>
                <c:pt idx="26792">
                  <c:v>41930.0625</c:v>
                </c:pt>
                <c:pt idx="26793">
                  <c:v>41930.072916666664</c:v>
                </c:pt>
                <c:pt idx="26794">
                  <c:v>41930.083333333336</c:v>
                </c:pt>
                <c:pt idx="26795">
                  <c:v>41930.09375</c:v>
                </c:pt>
                <c:pt idx="26796">
                  <c:v>41930.104166666664</c:v>
                </c:pt>
                <c:pt idx="26797">
                  <c:v>41930.114583333336</c:v>
                </c:pt>
                <c:pt idx="26798">
                  <c:v>41930.125</c:v>
                </c:pt>
                <c:pt idx="26799">
                  <c:v>41930.135416666664</c:v>
                </c:pt>
                <c:pt idx="26800">
                  <c:v>41930.145833333336</c:v>
                </c:pt>
                <c:pt idx="26801">
                  <c:v>41930.15625</c:v>
                </c:pt>
                <c:pt idx="26802">
                  <c:v>41930.166666666664</c:v>
                </c:pt>
                <c:pt idx="26803">
                  <c:v>41930.177083333336</c:v>
                </c:pt>
                <c:pt idx="26804">
                  <c:v>41930.1875</c:v>
                </c:pt>
                <c:pt idx="26805">
                  <c:v>41930.197916666664</c:v>
                </c:pt>
                <c:pt idx="26806">
                  <c:v>41930.208333333336</c:v>
                </c:pt>
                <c:pt idx="26807">
                  <c:v>41930.21875</c:v>
                </c:pt>
                <c:pt idx="26808">
                  <c:v>41930.229166666664</c:v>
                </c:pt>
                <c:pt idx="26809">
                  <c:v>41930.239583333336</c:v>
                </c:pt>
                <c:pt idx="26810">
                  <c:v>41930.25</c:v>
                </c:pt>
                <c:pt idx="26811">
                  <c:v>41930.260416666664</c:v>
                </c:pt>
                <c:pt idx="26812">
                  <c:v>41930.270833333336</c:v>
                </c:pt>
                <c:pt idx="26813">
                  <c:v>41930.28125</c:v>
                </c:pt>
                <c:pt idx="26814">
                  <c:v>41930.291666666664</c:v>
                </c:pt>
                <c:pt idx="26815">
                  <c:v>41930.302083333336</c:v>
                </c:pt>
                <c:pt idx="26816">
                  <c:v>41930.3125</c:v>
                </c:pt>
                <c:pt idx="26817">
                  <c:v>41930.322916666664</c:v>
                </c:pt>
                <c:pt idx="26818">
                  <c:v>41930.333333333336</c:v>
                </c:pt>
                <c:pt idx="26819">
                  <c:v>41930.34375</c:v>
                </c:pt>
                <c:pt idx="26820">
                  <c:v>41930.354166666664</c:v>
                </c:pt>
                <c:pt idx="26821">
                  <c:v>41930.364583333336</c:v>
                </c:pt>
                <c:pt idx="26822">
                  <c:v>41930.375</c:v>
                </c:pt>
                <c:pt idx="26823">
                  <c:v>41930.385416666664</c:v>
                </c:pt>
                <c:pt idx="26824">
                  <c:v>41930.395833333336</c:v>
                </c:pt>
                <c:pt idx="26825">
                  <c:v>41930.40625</c:v>
                </c:pt>
                <c:pt idx="26826">
                  <c:v>41930.416666666664</c:v>
                </c:pt>
                <c:pt idx="26827">
                  <c:v>41930.427083333336</c:v>
                </c:pt>
                <c:pt idx="26828">
                  <c:v>41930.4375</c:v>
                </c:pt>
                <c:pt idx="26829">
                  <c:v>41930.447916666664</c:v>
                </c:pt>
                <c:pt idx="26830">
                  <c:v>41930.458333333336</c:v>
                </c:pt>
                <c:pt idx="26831">
                  <c:v>41930.46875</c:v>
                </c:pt>
                <c:pt idx="26832">
                  <c:v>41930.479166666664</c:v>
                </c:pt>
                <c:pt idx="26833">
                  <c:v>41930.489583333336</c:v>
                </c:pt>
                <c:pt idx="26834">
                  <c:v>41930.5</c:v>
                </c:pt>
                <c:pt idx="26835">
                  <c:v>41930.510416666664</c:v>
                </c:pt>
                <c:pt idx="26836">
                  <c:v>41930.520833333336</c:v>
                </c:pt>
                <c:pt idx="26837">
                  <c:v>41930.53125</c:v>
                </c:pt>
                <c:pt idx="26838">
                  <c:v>41930.541666666664</c:v>
                </c:pt>
                <c:pt idx="26839">
                  <c:v>41930.552083333336</c:v>
                </c:pt>
                <c:pt idx="26840">
                  <c:v>41930.5625</c:v>
                </c:pt>
                <c:pt idx="26841">
                  <c:v>41930.572916666664</c:v>
                </c:pt>
                <c:pt idx="26842">
                  <c:v>41930.583333333336</c:v>
                </c:pt>
                <c:pt idx="26843">
                  <c:v>41930.59375</c:v>
                </c:pt>
                <c:pt idx="26844">
                  <c:v>41930.604166666664</c:v>
                </c:pt>
                <c:pt idx="26845">
                  <c:v>41930.614583333336</c:v>
                </c:pt>
                <c:pt idx="26846">
                  <c:v>41930.625</c:v>
                </c:pt>
                <c:pt idx="26847">
                  <c:v>41930.635416666664</c:v>
                </c:pt>
                <c:pt idx="26848">
                  <c:v>41930.645833333336</c:v>
                </c:pt>
                <c:pt idx="26849">
                  <c:v>41930.65625</c:v>
                </c:pt>
                <c:pt idx="26850">
                  <c:v>41930.666666666664</c:v>
                </c:pt>
                <c:pt idx="26851">
                  <c:v>41930.677083333336</c:v>
                </c:pt>
                <c:pt idx="26852">
                  <c:v>41930.6875</c:v>
                </c:pt>
                <c:pt idx="26853">
                  <c:v>41930.697916666664</c:v>
                </c:pt>
                <c:pt idx="26854">
                  <c:v>41930.708333333336</c:v>
                </c:pt>
                <c:pt idx="26855">
                  <c:v>41930.71875</c:v>
                </c:pt>
                <c:pt idx="26856">
                  <c:v>41930.729166666664</c:v>
                </c:pt>
                <c:pt idx="26857">
                  <c:v>41930.739583333336</c:v>
                </c:pt>
                <c:pt idx="26858">
                  <c:v>41930.75</c:v>
                </c:pt>
                <c:pt idx="26859">
                  <c:v>41930.760416666664</c:v>
                </c:pt>
                <c:pt idx="26860">
                  <c:v>41930.770833333336</c:v>
                </c:pt>
                <c:pt idx="26861">
                  <c:v>41930.78125</c:v>
                </c:pt>
                <c:pt idx="26862">
                  <c:v>41930.791666666664</c:v>
                </c:pt>
                <c:pt idx="26863">
                  <c:v>41930.802083333336</c:v>
                </c:pt>
                <c:pt idx="26864">
                  <c:v>41930.8125</c:v>
                </c:pt>
                <c:pt idx="26865">
                  <c:v>41930.822916666664</c:v>
                </c:pt>
                <c:pt idx="26866">
                  <c:v>41930.833333333336</c:v>
                </c:pt>
                <c:pt idx="26867">
                  <c:v>41930.84375</c:v>
                </c:pt>
                <c:pt idx="26868">
                  <c:v>41930.854166666664</c:v>
                </c:pt>
                <c:pt idx="26869">
                  <c:v>41930.864583333336</c:v>
                </c:pt>
                <c:pt idx="26870">
                  <c:v>41930.875</c:v>
                </c:pt>
                <c:pt idx="26871">
                  <c:v>41930.885416666664</c:v>
                </c:pt>
                <c:pt idx="26872">
                  <c:v>41930.895833333336</c:v>
                </c:pt>
                <c:pt idx="26873">
                  <c:v>41930.90625</c:v>
                </c:pt>
                <c:pt idx="26874">
                  <c:v>41930.916666666664</c:v>
                </c:pt>
                <c:pt idx="26875">
                  <c:v>41930.927083333336</c:v>
                </c:pt>
                <c:pt idx="26876">
                  <c:v>41930.9375</c:v>
                </c:pt>
                <c:pt idx="26877">
                  <c:v>41930.947916666664</c:v>
                </c:pt>
                <c:pt idx="26878">
                  <c:v>41930.958333333336</c:v>
                </c:pt>
                <c:pt idx="26879">
                  <c:v>41930.96875</c:v>
                </c:pt>
                <c:pt idx="26880">
                  <c:v>41930.979166666664</c:v>
                </c:pt>
                <c:pt idx="26881">
                  <c:v>41930.989583333336</c:v>
                </c:pt>
                <c:pt idx="26882">
                  <c:v>41931</c:v>
                </c:pt>
                <c:pt idx="26883">
                  <c:v>41931.010416666664</c:v>
                </c:pt>
                <c:pt idx="26884">
                  <c:v>41931.020833333336</c:v>
                </c:pt>
                <c:pt idx="26885">
                  <c:v>41931.03125</c:v>
                </c:pt>
                <c:pt idx="26886">
                  <c:v>41931.041666666664</c:v>
                </c:pt>
                <c:pt idx="26887">
                  <c:v>41931.052083333336</c:v>
                </c:pt>
                <c:pt idx="26888">
                  <c:v>41931.0625</c:v>
                </c:pt>
                <c:pt idx="26889">
                  <c:v>41931.072916666664</c:v>
                </c:pt>
                <c:pt idx="26890">
                  <c:v>41931.083333333336</c:v>
                </c:pt>
                <c:pt idx="26891">
                  <c:v>41931.09375</c:v>
                </c:pt>
                <c:pt idx="26892">
                  <c:v>41931.104166666664</c:v>
                </c:pt>
                <c:pt idx="26893">
                  <c:v>41931.114583333336</c:v>
                </c:pt>
                <c:pt idx="26894">
                  <c:v>41931.125</c:v>
                </c:pt>
                <c:pt idx="26895">
                  <c:v>41931.135416666664</c:v>
                </c:pt>
                <c:pt idx="26896">
                  <c:v>41931.145833333336</c:v>
                </c:pt>
                <c:pt idx="26897">
                  <c:v>41931.15625</c:v>
                </c:pt>
                <c:pt idx="26898">
                  <c:v>41931.166666666664</c:v>
                </c:pt>
                <c:pt idx="26899">
                  <c:v>41931.177083333336</c:v>
                </c:pt>
                <c:pt idx="26900">
                  <c:v>41931.1875</c:v>
                </c:pt>
                <c:pt idx="26901">
                  <c:v>41931.197916666664</c:v>
                </c:pt>
                <c:pt idx="26902">
                  <c:v>41931.208333333336</c:v>
                </c:pt>
                <c:pt idx="26903">
                  <c:v>41931.21875</c:v>
                </c:pt>
                <c:pt idx="26904">
                  <c:v>41931.229166666664</c:v>
                </c:pt>
                <c:pt idx="26905">
                  <c:v>41931.239583333336</c:v>
                </c:pt>
                <c:pt idx="26906">
                  <c:v>41931.25</c:v>
                </c:pt>
                <c:pt idx="26907">
                  <c:v>41931.260416666664</c:v>
                </c:pt>
                <c:pt idx="26908">
                  <c:v>41931.270833333336</c:v>
                </c:pt>
                <c:pt idx="26909">
                  <c:v>41931.28125</c:v>
                </c:pt>
                <c:pt idx="26910">
                  <c:v>41931.291666666664</c:v>
                </c:pt>
                <c:pt idx="26911">
                  <c:v>41931.302083333336</c:v>
                </c:pt>
                <c:pt idx="26912">
                  <c:v>41931.3125</c:v>
                </c:pt>
                <c:pt idx="26913">
                  <c:v>41931.322916666664</c:v>
                </c:pt>
                <c:pt idx="26914">
                  <c:v>41931.333333333336</c:v>
                </c:pt>
                <c:pt idx="26915">
                  <c:v>41931.34375</c:v>
                </c:pt>
                <c:pt idx="26916">
                  <c:v>41931.354166666664</c:v>
                </c:pt>
                <c:pt idx="26917">
                  <c:v>41931.364583333336</c:v>
                </c:pt>
                <c:pt idx="26918">
                  <c:v>41931.375</c:v>
                </c:pt>
                <c:pt idx="26919">
                  <c:v>41931.385416666664</c:v>
                </c:pt>
                <c:pt idx="26920">
                  <c:v>41931.395833333336</c:v>
                </c:pt>
                <c:pt idx="26921">
                  <c:v>41931.40625</c:v>
                </c:pt>
                <c:pt idx="26922">
                  <c:v>41931.416666666664</c:v>
                </c:pt>
                <c:pt idx="26923">
                  <c:v>41931.427083333336</c:v>
                </c:pt>
                <c:pt idx="26924">
                  <c:v>41931.4375</c:v>
                </c:pt>
                <c:pt idx="26925">
                  <c:v>41931.447916666664</c:v>
                </c:pt>
                <c:pt idx="26926">
                  <c:v>41931.458333333336</c:v>
                </c:pt>
                <c:pt idx="26927">
                  <c:v>41931.46875</c:v>
                </c:pt>
                <c:pt idx="26928">
                  <c:v>41931.479166666664</c:v>
                </c:pt>
                <c:pt idx="26929">
                  <c:v>41931.489583333336</c:v>
                </c:pt>
                <c:pt idx="26930">
                  <c:v>41931.5</c:v>
                </c:pt>
                <c:pt idx="26931">
                  <c:v>41931.510416666664</c:v>
                </c:pt>
                <c:pt idx="26932">
                  <c:v>41931.520833333336</c:v>
                </c:pt>
                <c:pt idx="26933">
                  <c:v>41931.53125</c:v>
                </c:pt>
                <c:pt idx="26934">
                  <c:v>41931.541666666664</c:v>
                </c:pt>
                <c:pt idx="26935">
                  <c:v>41931.552083333336</c:v>
                </c:pt>
                <c:pt idx="26936">
                  <c:v>41931.5625</c:v>
                </c:pt>
                <c:pt idx="26937">
                  <c:v>41931.572916666664</c:v>
                </c:pt>
                <c:pt idx="26938">
                  <c:v>41931.583333333336</c:v>
                </c:pt>
                <c:pt idx="26939">
                  <c:v>41931.59375</c:v>
                </c:pt>
                <c:pt idx="26940">
                  <c:v>41931.604166666664</c:v>
                </c:pt>
                <c:pt idx="26941">
                  <c:v>41931.614583333336</c:v>
                </c:pt>
                <c:pt idx="26942">
                  <c:v>41931.625</c:v>
                </c:pt>
                <c:pt idx="26943">
                  <c:v>41931.635416666664</c:v>
                </c:pt>
                <c:pt idx="26944">
                  <c:v>41931.645833333336</c:v>
                </c:pt>
                <c:pt idx="26945">
                  <c:v>41931.65625</c:v>
                </c:pt>
                <c:pt idx="26946">
                  <c:v>41931.666666666664</c:v>
                </c:pt>
                <c:pt idx="26947">
                  <c:v>41931.677083333336</c:v>
                </c:pt>
                <c:pt idx="26948">
                  <c:v>41931.6875</c:v>
                </c:pt>
                <c:pt idx="26949">
                  <c:v>41931.697916666664</c:v>
                </c:pt>
                <c:pt idx="26950">
                  <c:v>41931.708333333336</c:v>
                </c:pt>
                <c:pt idx="26951">
                  <c:v>41931.71875</c:v>
                </c:pt>
                <c:pt idx="26952">
                  <c:v>41931.729166666664</c:v>
                </c:pt>
                <c:pt idx="26953">
                  <c:v>41931.739583333336</c:v>
                </c:pt>
                <c:pt idx="26954">
                  <c:v>41931.75</c:v>
                </c:pt>
                <c:pt idx="26955">
                  <c:v>41931.760416666664</c:v>
                </c:pt>
                <c:pt idx="26956">
                  <c:v>41931.770833333336</c:v>
                </c:pt>
                <c:pt idx="26957">
                  <c:v>41931.78125</c:v>
                </c:pt>
                <c:pt idx="26958">
                  <c:v>41931.791666666664</c:v>
                </c:pt>
                <c:pt idx="26959">
                  <c:v>41931.802083333336</c:v>
                </c:pt>
                <c:pt idx="26960">
                  <c:v>41931.8125</c:v>
                </c:pt>
                <c:pt idx="26961">
                  <c:v>41931.822916666664</c:v>
                </c:pt>
                <c:pt idx="26962">
                  <c:v>41931.833333333336</c:v>
                </c:pt>
                <c:pt idx="26963">
                  <c:v>41931.84375</c:v>
                </c:pt>
                <c:pt idx="26964">
                  <c:v>41931.854166666664</c:v>
                </c:pt>
                <c:pt idx="26965">
                  <c:v>41931.864583333336</c:v>
                </c:pt>
                <c:pt idx="26966">
                  <c:v>41931.875</c:v>
                </c:pt>
                <c:pt idx="26967">
                  <c:v>41931.885416666664</c:v>
                </c:pt>
                <c:pt idx="26968">
                  <c:v>41931.895833333336</c:v>
                </c:pt>
                <c:pt idx="26969">
                  <c:v>41931.90625</c:v>
                </c:pt>
                <c:pt idx="26970">
                  <c:v>41931.916666666664</c:v>
                </c:pt>
                <c:pt idx="26971">
                  <c:v>41931.927083333336</c:v>
                </c:pt>
                <c:pt idx="26972">
                  <c:v>41931.9375</c:v>
                </c:pt>
                <c:pt idx="26973">
                  <c:v>41931.947916666664</c:v>
                </c:pt>
                <c:pt idx="26974">
                  <c:v>41931.958333333336</c:v>
                </c:pt>
                <c:pt idx="26975">
                  <c:v>41931.96875</c:v>
                </c:pt>
                <c:pt idx="26976">
                  <c:v>41931.979166666664</c:v>
                </c:pt>
                <c:pt idx="26977">
                  <c:v>41931.989583333336</c:v>
                </c:pt>
                <c:pt idx="26978">
                  <c:v>41932</c:v>
                </c:pt>
                <c:pt idx="26979">
                  <c:v>41932.010416666664</c:v>
                </c:pt>
                <c:pt idx="26980">
                  <c:v>41932.020833333336</c:v>
                </c:pt>
                <c:pt idx="26981">
                  <c:v>41932.03125</c:v>
                </c:pt>
                <c:pt idx="26982">
                  <c:v>41932.041666666664</c:v>
                </c:pt>
                <c:pt idx="26983">
                  <c:v>41932.052083333336</c:v>
                </c:pt>
                <c:pt idx="26984">
                  <c:v>41932.0625</c:v>
                </c:pt>
                <c:pt idx="26985">
                  <c:v>41932.072916666664</c:v>
                </c:pt>
                <c:pt idx="26986">
                  <c:v>41932.083333333336</c:v>
                </c:pt>
                <c:pt idx="26987">
                  <c:v>41932.09375</c:v>
                </c:pt>
                <c:pt idx="26988">
                  <c:v>41932.104166666664</c:v>
                </c:pt>
                <c:pt idx="26989">
                  <c:v>41932.114583333336</c:v>
                </c:pt>
                <c:pt idx="26990">
                  <c:v>41932.125</c:v>
                </c:pt>
                <c:pt idx="26991">
                  <c:v>41932.135416666664</c:v>
                </c:pt>
                <c:pt idx="26992">
                  <c:v>41932.145833333336</c:v>
                </c:pt>
                <c:pt idx="26993">
                  <c:v>41932.15625</c:v>
                </c:pt>
                <c:pt idx="26994">
                  <c:v>41932.166666666664</c:v>
                </c:pt>
                <c:pt idx="26995">
                  <c:v>41932.177083333336</c:v>
                </c:pt>
                <c:pt idx="26996">
                  <c:v>41932.1875</c:v>
                </c:pt>
                <c:pt idx="26997">
                  <c:v>41932.197916666664</c:v>
                </c:pt>
                <c:pt idx="26998">
                  <c:v>41932.208333333336</c:v>
                </c:pt>
                <c:pt idx="26999">
                  <c:v>41932.21875</c:v>
                </c:pt>
                <c:pt idx="27000">
                  <c:v>41932.229166666664</c:v>
                </c:pt>
                <c:pt idx="27001">
                  <c:v>41932.239583333336</c:v>
                </c:pt>
                <c:pt idx="27002">
                  <c:v>41932.25</c:v>
                </c:pt>
                <c:pt idx="27003">
                  <c:v>41932.260416666664</c:v>
                </c:pt>
                <c:pt idx="27004">
                  <c:v>41932.270833333336</c:v>
                </c:pt>
                <c:pt idx="27005">
                  <c:v>41932.28125</c:v>
                </c:pt>
                <c:pt idx="27006">
                  <c:v>41932.291666666664</c:v>
                </c:pt>
                <c:pt idx="27007">
                  <c:v>41932.302083333336</c:v>
                </c:pt>
                <c:pt idx="27008">
                  <c:v>41932.3125</c:v>
                </c:pt>
                <c:pt idx="27009">
                  <c:v>41932.322916666664</c:v>
                </c:pt>
                <c:pt idx="27010">
                  <c:v>41932.333333333336</c:v>
                </c:pt>
                <c:pt idx="27011">
                  <c:v>41932.34375</c:v>
                </c:pt>
                <c:pt idx="27012">
                  <c:v>41932.354166666664</c:v>
                </c:pt>
                <c:pt idx="27013">
                  <c:v>41932.364583333336</c:v>
                </c:pt>
                <c:pt idx="27014">
                  <c:v>41932.375</c:v>
                </c:pt>
                <c:pt idx="27015">
                  <c:v>41932.385416666664</c:v>
                </c:pt>
                <c:pt idx="27016">
                  <c:v>41932.395833333336</c:v>
                </c:pt>
                <c:pt idx="27017">
                  <c:v>41932.40625</c:v>
                </c:pt>
                <c:pt idx="27018">
                  <c:v>41932.416666666664</c:v>
                </c:pt>
                <c:pt idx="27019">
                  <c:v>41932.427083333336</c:v>
                </c:pt>
                <c:pt idx="27020">
                  <c:v>41932.4375</c:v>
                </c:pt>
                <c:pt idx="27021">
                  <c:v>41932.447916666664</c:v>
                </c:pt>
                <c:pt idx="27022">
                  <c:v>41932.458333333336</c:v>
                </c:pt>
                <c:pt idx="27023">
                  <c:v>41932.46875</c:v>
                </c:pt>
                <c:pt idx="27024">
                  <c:v>41932.479166666664</c:v>
                </c:pt>
                <c:pt idx="27025">
                  <c:v>41932.489583333336</c:v>
                </c:pt>
                <c:pt idx="27026">
                  <c:v>41932.5</c:v>
                </c:pt>
                <c:pt idx="27027">
                  <c:v>41932.510416666664</c:v>
                </c:pt>
                <c:pt idx="27028">
                  <c:v>41932.520833333336</c:v>
                </c:pt>
                <c:pt idx="27029">
                  <c:v>41932.53125</c:v>
                </c:pt>
                <c:pt idx="27030">
                  <c:v>41932.541666666664</c:v>
                </c:pt>
                <c:pt idx="27031">
                  <c:v>41932.552083333336</c:v>
                </c:pt>
                <c:pt idx="27032">
                  <c:v>41932.5625</c:v>
                </c:pt>
                <c:pt idx="27033">
                  <c:v>41932.572916666664</c:v>
                </c:pt>
                <c:pt idx="27034">
                  <c:v>41932.583333333336</c:v>
                </c:pt>
                <c:pt idx="27035">
                  <c:v>41932.59375</c:v>
                </c:pt>
                <c:pt idx="27036">
                  <c:v>41932.604166666664</c:v>
                </c:pt>
                <c:pt idx="27037">
                  <c:v>41932.614583333336</c:v>
                </c:pt>
                <c:pt idx="27038">
                  <c:v>41932.625</c:v>
                </c:pt>
                <c:pt idx="27039">
                  <c:v>41932.635416666664</c:v>
                </c:pt>
                <c:pt idx="27040">
                  <c:v>41932.645833333336</c:v>
                </c:pt>
                <c:pt idx="27041">
                  <c:v>41932.65625</c:v>
                </c:pt>
                <c:pt idx="27042">
                  <c:v>41932.666666666664</c:v>
                </c:pt>
                <c:pt idx="27043">
                  <c:v>41932.677083333336</c:v>
                </c:pt>
                <c:pt idx="27044">
                  <c:v>41932.6875</c:v>
                </c:pt>
                <c:pt idx="27045">
                  <c:v>41932.697916666664</c:v>
                </c:pt>
                <c:pt idx="27046">
                  <c:v>41932.708333333336</c:v>
                </c:pt>
                <c:pt idx="27047">
                  <c:v>41932.71875</c:v>
                </c:pt>
                <c:pt idx="27048">
                  <c:v>41932.729166666664</c:v>
                </c:pt>
                <c:pt idx="27049">
                  <c:v>41932.739583333336</c:v>
                </c:pt>
                <c:pt idx="27050">
                  <c:v>41932.75</c:v>
                </c:pt>
                <c:pt idx="27051">
                  <c:v>41932.760416666664</c:v>
                </c:pt>
                <c:pt idx="27052">
                  <c:v>41932.770833333336</c:v>
                </c:pt>
                <c:pt idx="27053">
                  <c:v>41932.78125</c:v>
                </c:pt>
                <c:pt idx="27054">
                  <c:v>41932.791666666664</c:v>
                </c:pt>
                <c:pt idx="27055">
                  <c:v>41932.802083333336</c:v>
                </c:pt>
                <c:pt idx="27056">
                  <c:v>41932.8125</c:v>
                </c:pt>
                <c:pt idx="27057">
                  <c:v>41932.822916666664</c:v>
                </c:pt>
                <c:pt idx="27058">
                  <c:v>41932.833333333336</c:v>
                </c:pt>
                <c:pt idx="27059">
                  <c:v>41932.84375</c:v>
                </c:pt>
                <c:pt idx="27060">
                  <c:v>41932.854166666664</c:v>
                </c:pt>
                <c:pt idx="27061">
                  <c:v>41932.864583333336</c:v>
                </c:pt>
                <c:pt idx="27062">
                  <c:v>41932.875</c:v>
                </c:pt>
                <c:pt idx="27063">
                  <c:v>41932.885416666664</c:v>
                </c:pt>
                <c:pt idx="27064">
                  <c:v>41932.895833333336</c:v>
                </c:pt>
                <c:pt idx="27065">
                  <c:v>41932.90625</c:v>
                </c:pt>
                <c:pt idx="27066">
                  <c:v>41932.916666666664</c:v>
                </c:pt>
                <c:pt idx="27067">
                  <c:v>41932.927083333336</c:v>
                </c:pt>
                <c:pt idx="27068">
                  <c:v>41932.9375</c:v>
                </c:pt>
                <c:pt idx="27069">
                  <c:v>41932.947916666664</c:v>
                </c:pt>
                <c:pt idx="27070">
                  <c:v>41932.958333333336</c:v>
                </c:pt>
                <c:pt idx="27071">
                  <c:v>41932.96875</c:v>
                </c:pt>
                <c:pt idx="27072">
                  <c:v>41932.979166666664</c:v>
                </c:pt>
                <c:pt idx="27073">
                  <c:v>41932.989583333336</c:v>
                </c:pt>
                <c:pt idx="27074">
                  <c:v>41933</c:v>
                </c:pt>
                <c:pt idx="27075">
                  <c:v>41933.010416666664</c:v>
                </c:pt>
                <c:pt idx="27076">
                  <c:v>41933.020833333336</c:v>
                </c:pt>
                <c:pt idx="27077">
                  <c:v>41933.03125</c:v>
                </c:pt>
                <c:pt idx="27078">
                  <c:v>41933.041666666664</c:v>
                </c:pt>
                <c:pt idx="27079">
                  <c:v>41933.052083333336</c:v>
                </c:pt>
                <c:pt idx="27080">
                  <c:v>41933.0625</c:v>
                </c:pt>
                <c:pt idx="27081">
                  <c:v>41933.072916666664</c:v>
                </c:pt>
                <c:pt idx="27082">
                  <c:v>41933.083333333336</c:v>
                </c:pt>
                <c:pt idx="27083">
                  <c:v>41933.09375</c:v>
                </c:pt>
                <c:pt idx="27084">
                  <c:v>41933.104166666664</c:v>
                </c:pt>
                <c:pt idx="27085">
                  <c:v>41933.114583333336</c:v>
                </c:pt>
                <c:pt idx="27086">
                  <c:v>41933.125</c:v>
                </c:pt>
                <c:pt idx="27087">
                  <c:v>41933.135416666664</c:v>
                </c:pt>
                <c:pt idx="27088">
                  <c:v>41933.145833333336</c:v>
                </c:pt>
                <c:pt idx="27089">
                  <c:v>41933.15625</c:v>
                </c:pt>
                <c:pt idx="27090">
                  <c:v>41933.166666666664</c:v>
                </c:pt>
                <c:pt idx="27091">
                  <c:v>41933.177083333336</c:v>
                </c:pt>
                <c:pt idx="27092">
                  <c:v>41933.1875</c:v>
                </c:pt>
                <c:pt idx="27093">
                  <c:v>41933.197916666664</c:v>
                </c:pt>
                <c:pt idx="27094">
                  <c:v>41933.208333333336</c:v>
                </c:pt>
                <c:pt idx="27095">
                  <c:v>41933.21875</c:v>
                </c:pt>
                <c:pt idx="27096">
                  <c:v>41933.229166666664</c:v>
                </c:pt>
                <c:pt idx="27097">
                  <c:v>41933.239583333336</c:v>
                </c:pt>
                <c:pt idx="27098">
                  <c:v>41933.25</c:v>
                </c:pt>
                <c:pt idx="27099">
                  <c:v>41933.260416666664</c:v>
                </c:pt>
                <c:pt idx="27100">
                  <c:v>41933.270833333336</c:v>
                </c:pt>
                <c:pt idx="27101">
                  <c:v>41933.28125</c:v>
                </c:pt>
                <c:pt idx="27102">
                  <c:v>41933.291666666664</c:v>
                </c:pt>
                <c:pt idx="27103">
                  <c:v>41933.302083333336</c:v>
                </c:pt>
                <c:pt idx="27104">
                  <c:v>41933.3125</c:v>
                </c:pt>
                <c:pt idx="27105">
                  <c:v>41933.322916666664</c:v>
                </c:pt>
                <c:pt idx="27106">
                  <c:v>41933.333333333336</c:v>
                </c:pt>
                <c:pt idx="27107">
                  <c:v>41933.34375</c:v>
                </c:pt>
                <c:pt idx="27108">
                  <c:v>41933.354166666664</c:v>
                </c:pt>
                <c:pt idx="27109">
                  <c:v>41933.364583333336</c:v>
                </c:pt>
                <c:pt idx="27110">
                  <c:v>41933.375</c:v>
                </c:pt>
                <c:pt idx="27111">
                  <c:v>41933.385416666664</c:v>
                </c:pt>
                <c:pt idx="27112">
                  <c:v>41933.395833333336</c:v>
                </c:pt>
                <c:pt idx="27113">
                  <c:v>41933.40625</c:v>
                </c:pt>
                <c:pt idx="27114">
                  <c:v>41933.416666666664</c:v>
                </c:pt>
                <c:pt idx="27115">
                  <c:v>41933.427083333336</c:v>
                </c:pt>
                <c:pt idx="27116">
                  <c:v>41933.4375</c:v>
                </c:pt>
                <c:pt idx="27117">
                  <c:v>41933.447916666664</c:v>
                </c:pt>
                <c:pt idx="27118">
                  <c:v>41933.458333333336</c:v>
                </c:pt>
                <c:pt idx="27119">
                  <c:v>41933.46875</c:v>
                </c:pt>
                <c:pt idx="27120">
                  <c:v>41933.479166666664</c:v>
                </c:pt>
                <c:pt idx="27121">
                  <c:v>41933.489583333336</c:v>
                </c:pt>
                <c:pt idx="27122">
                  <c:v>41933.5</c:v>
                </c:pt>
                <c:pt idx="27123">
                  <c:v>41933.510416666664</c:v>
                </c:pt>
                <c:pt idx="27124">
                  <c:v>41933.520833333336</c:v>
                </c:pt>
                <c:pt idx="27125">
                  <c:v>41933.53125</c:v>
                </c:pt>
                <c:pt idx="27126">
                  <c:v>41933.541666666664</c:v>
                </c:pt>
                <c:pt idx="27127">
                  <c:v>41933.552083333336</c:v>
                </c:pt>
                <c:pt idx="27128">
                  <c:v>41933.5625</c:v>
                </c:pt>
                <c:pt idx="27129">
                  <c:v>41933.572916666664</c:v>
                </c:pt>
                <c:pt idx="27130">
                  <c:v>41933.583333333336</c:v>
                </c:pt>
                <c:pt idx="27131">
                  <c:v>41933.59375</c:v>
                </c:pt>
                <c:pt idx="27132">
                  <c:v>41933.604166666664</c:v>
                </c:pt>
                <c:pt idx="27133">
                  <c:v>41933.614583333336</c:v>
                </c:pt>
                <c:pt idx="27134">
                  <c:v>41933.625</c:v>
                </c:pt>
                <c:pt idx="27135">
                  <c:v>41933.635416666664</c:v>
                </c:pt>
                <c:pt idx="27136">
                  <c:v>41933.645833333336</c:v>
                </c:pt>
                <c:pt idx="27137">
                  <c:v>41933.65625</c:v>
                </c:pt>
                <c:pt idx="27138">
                  <c:v>41933.666666666664</c:v>
                </c:pt>
                <c:pt idx="27139">
                  <c:v>41933.677083333336</c:v>
                </c:pt>
                <c:pt idx="27140">
                  <c:v>41933.6875</c:v>
                </c:pt>
                <c:pt idx="27141">
                  <c:v>41933.697916666664</c:v>
                </c:pt>
                <c:pt idx="27142">
                  <c:v>41933.708333333336</c:v>
                </c:pt>
                <c:pt idx="27143">
                  <c:v>41933.71875</c:v>
                </c:pt>
                <c:pt idx="27144">
                  <c:v>41933.729166666664</c:v>
                </c:pt>
                <c:pt idx="27145">
                  <c:v>41933.739583333336</c:v>
                </c:pt>
                <c:pt idx="27146">
                  <c:v>41933.75</c:v>
                </c:pt>
                <c:pt idx="27147">
                  <c:v>41933.760416666664</c:v>
                </c:pt>
                <c:pt idx="27148">
                  <c:v>41933.770833333336</c:v>
                </c:pt>
                <c:pt idx="27149">
                  <c:v>41933.78125</c:v>
                </c:pt>
                <c:pt idx="27150">
                  <c:v>41933.791666666664</c:v>
                </c:pt>
                <c:pt idx="27151">
                  <c:v>41933.802083333336</c:v>
                </c:pt>
                <c:pt idx="27152">
                  <c:v>41933.8125</c:v>
                </c:pt>
                <c:pt idx="27153">
                  <c:v>41933.822916666664</c:v>
                </c:pt>
                <c:pt idx="27154">
                  <c:v>41933.833333333336</c:v>
                </c:pt>
                <c:pt idx="27155">
                  <c:v>41933.84375</c:v>
                </c:pt>
                <c:pt idx="27156">
                  <c:v>41933.854166666664</c:v>
                </c:pt>
                <c:pt idx="27157">
                  <c:v>41933.864583333336</c:v>
                </c:pt>
                <c:pt idx="27158">
                  <c:v>41933.875</c:v>
                </c:pt>
                <c:pt idx="27159">
                  <c:v>41933.885416666664</c:v>
                </c:pt>
                <c:pt idx="27160">
                  <c:v>41933.895833333336</c:v>
                </c:pt>
                <c:pt idx="27161">
                  <c:v>41933.90625</c:v>
                </c:pt>
                <c:pt idx="27162">
                  <c:v>41933.916666666664</c:v>
                </c:pt>
                <c:pt idx="27163">
                  <c:v>41933.927083333336</c:v>
                </c:pt>
                <c:pt idx="27164">
                  <c:v>41933.9375</c:v>
                </c:pt>
                <c:pt idx="27165">
                  <c:v>41933.947916666664</c:v>
                </c:pt>
                <c:pt idx="27166">
                  <c:v>41933.958333333336</c:v>
                </c:pt>
                <c:pt idx="27167">
                  <c:v>41933.96875</c:v>
                </c:pt>
                <c:pt idx="27168">
                  <c:v>41933.979166666664</c:v>
                </c:pt>
                <c:pt idx="27169">
                  <c:v>41933.989583333336</c:v>
                </c:pt>
                <c:pt idx="27170">
                  <c:v>41934</c:v>
                </c:pt>
                <c:pt idx="27171">
                  <c:v>41934.010416666664</c:v>
                </c:pt>
                <c:pt idx="27172">
                  <c:v>41934.020833333336</c:v>
                </c:pt>
                <c:pt idx="27173">
                  <c:v>41934.03125</c:v>
                </c:pt>
                <c:pt idx="27174">
                  <c:v>41934.041666666664</c:v>
                </c:pt>
                <c:pt idx="27175">
                  <c:v>41934.052083333336</c:v>
                </c:pt>
                <c:pt idx="27176">
                  <c:v>41934.0625</c:v>
                </c:pt>
                <c:pt idx="27177">
                  <c:v>41934.072916666664</c:v>
                </c:pt>
                <c:pt idx="27178">
                  <c:v>41934.083333333336</c:v>
                </c:pt>
                <c:pt idx="27179">
                  <c:v>41934.09375</c:v>
                </c:pt>
                <c:pt idx="27180">
                  <c:v>41934.104166666664</c:v>
                </c:pt>
                <c:pt idx="27181">
                  <c:v>41934.114583333336</c:v>
                </c:pt>
                <c:pt idx="27182">
                  <c:v>41934.125</c:v>
                </c:pt>
                <c:pt idx="27183">
                  <c:v>41934.135416666664</c:v>
                </c:pt>
                <c:pt idx="27184">
                  <c:v>41934.145833333336</c:v>
                </c:pt>
                <c:pt idx="27185">
                  <c:v>41934.15625</c:v>
                </c:pt>
                <c:pt idx="27186">
                  <c:v>41934.166666666664</c:v>
                </c:pt>
                <c:pt idx="27187">
                  <c:v>41934.177083333336</c:v>
                </c:pt>
                <c:pt idx="27188">
                  <c:v>41934.1875</c:v>
                </c:pt>
                <c:pt idx="27189">
                  <c:v>41934.197916666664</c:v>
                </c:pt>
                <c:pt idx="27190">
                  <c:v>41934.208333333336</c:v>
                </c:pt>
                <c:pt idx="27191">
                  <c:v>41934.21875</c:v>
                </c:pt>
                <c:pt idx="27192">
                  <c:v>41934.229166666664</c:v>
                </c:pt>
                <c:pt idx="27193">
                  <c:v>41934.239583333336</c:v>
                </c:pt>
                <c:pt idx="27194">
                  <c:v>41934.25</c:v>
                </c:pt>
                <c:pt idx="27195">
                  <c:v>41934.260416666664</c:v>
                </c:pt>
                <c:pt idx="27196">
                  <c:v>41934.270833333336</c:v>
                </c:pt>
                <c:pt idx="27197">
                  <c:v>41934.28125</c:v>
                </c:pt>
                <c:pt idx="27198">
                  <c:v>41934.291666666664</c:v>
                </c:pt>
                <c:pt idx="27199">
                  <c:v>41934.302083333336</c:v>
                </c:pt>
                <c:pt idx="27200">
                  <c:v>41934.3125</c:v>
                </c:pt>
                <c:pt idx="27201">
                  <c:v>41934.322916666664</c:v>
                </c:pt>
                <c:pt idx="27202">
                  <c:v>41934.333333333336</c:v>
                </c:pt>
                <c:pt idx="27203">
                  <c:v>41934.34375</c:v>
                </c:pt>
                <c:pt idx="27204">
                  <c:v>41934.354166666664</c:v>
                </c:pt>
                <c:pt idx="27205">
                  <c:v>41934.364583333336</c:v>
                </c:pt>
                <c:pt idx="27206">
                  <c:v>41934.375</c:v>
                </c:pt>
                <c:pt idx="27207">
                  <c:v>41934.385416666664</c:v>
                </c:pt>
                <c:pt idx="27208">
                  <c:v>41934.395833333336</c:v>
                </c:pt>
                <c:pt idx="27209">
                  <c:v>41934.40625</c:v>
                </c:pt>
                <c:pt idx="27210">
                  <c:v>41934.416666666664</c:v>
                </c:pt>
                <c:pt idx="27211">
                  <c:v>41934.427083333336</c:v>
                </c:pt>
                <c:pt idx="27212">
                  <c:v>41934.4375</c:v>
                </c:pt>
                <c:pt idx="27213">
                  <c:v>41934.447916666664</c:v>
                </c:pt>
                <c:pt idx="27214">
                  <c:v>41934.458333333336</c:v>
                </c:pt>
                <c:pt idx="27215">
                  <c:v>41934.46875</c:v>
                </c:pt>
                <c:pt idx="27216">
                  <c:v>41934.479166666664</c:v>
                </c:pt>
                <c:pt idx="27217">
                  <c:v>41934.489583333336</c:v>
                </c:pt>
                <c:pt idx="27218">
                  <c:v>41934.5</c:v>
                </c:pt>
                <c:pt idx="27219">
                  <c:v>41934.510416666664</c:v>
                </c:pt>
                <c:pt idx="27220">
                  <c:v>41934.520833333336</c:v>
                </c:pt>
                <c:pt idx="27221">
                  <c:v>41934.53125</c:v>
                </c:pt>
                <c:pt idx="27222">
                  <c:v>41934.541666666664</c:v>
                </c:pt>
                <c:pt idx="27223">
                  <c:v>41934.552083333336</c:v>
                </c:pt>
                <c:pt idx="27224">
                  <c:v>41934.5625</c:v>
                </c:pt>
                <c:pt idx="27225">
                  <c:v>41934.572916666664</c:v>
                </c:pt>
                <c:pt idx="27226">
                  <c:v>41934.583333333336</c:v>
                </c:pt>
                <c:pt idx="27227">
                  <c:v>41934.59375</c:v>
                </c:pt>
                <c:pt idx="27228">
                  <c:v>41934.604166666664</c:v>
                </c:pt>
                <c:pt idx="27229">
                  <c:v>41934.614583333336</c:v>
                </c:pt>
                <c:pt idx="27230">
                  <c:v>41934.625</c:v>
                </c:pt>
                <c:pt idx="27231">
                  <c:v>41934.635416666664</c:v>
                </c:pt>
                <c:pt idx="27232">
                  <c:v>41934.645833333336</c:v>
                </c:pt>
                <c:pt idx="27233">
                  <c:v>41934.65625</c:v>
                </c:pt>
                <c:pt idx="27234">
                  <c:v>41934.666666666664</c:v>
                </c:pt>
                <c:pt idx="27235">
                  <c:v>41934.677083333336</c:v>
                </c:pt>
                <c:pt idx="27236">
                  <c:v>41934.6875</c:v>
                </c:pt>
                <c:pt idx="27237">
                  <c:v>41934.697916666664</c:v>
                </c:pt>
                <c:pt idx="27238">
                  <c:v>41934.708333333336</c:v>
                </c:pt>
                <c:pt idx="27239">
                  <c:v>41934.71875</c:v>
                </c:pt>
                <c:pt idx="27240">
                  <c:v>41934.729166666664</c:v>
                </c:pt>
                <c:pt idx="27241">
                  <c:v>41934.739583333336</c:v>
                </c:pt>
                <c:pt idx="27242">
                  <c:v>41934.75</c:v>
                </c:pt>
                <c:pt idx="27243">
                  <c:v>41934.760416666664</c:v>
                </c:pt>
                <c:pt idx="27244">
                  <c:v>41934.770833333336</c:v>
                </c:pt>
                <c:pt idx="27245">
                  <c:v>41934.78125</c:v>
                </c:pt>
                <c:pt idx="27246">
                  <c:v>41934.791666666664</c:v>
                </c:pt>
                <c:pt idx="27247">
                  <c:v>41934.802083333336</c:v>
                </c:pt>
                <c:pt idx="27248">
                  <c:v>41934.8125</c:v>
                </c:pt>
                <c:pt idx="27249">
                  <c:v>41934.822916666664</c:v>
                </c:pt>
                <c:pt idx="27250">
                  <c:v>41934.833333333336</c:v>
                </c:pt>
                <c:pt idx="27251">
                  <c:v>41934.84375</c:v>
                </c:pt>
                <c:pt idx="27252">
                  <c:v>41934.854166666664</c:v>
                </c:pt>
                <c:pt idx="27253">
                  <c:v>41934.864583333336</c:v>
                </c:pt>
                <c:pt idx="27254">
                  <c:v>41934.875</c:v>
                </c:pt>
                <c:pt idx="27255">
                  <c:v>41934.885416666664</c:v>
                </c:pt>
                <c:pt idx="27256">
                  <c:v>41934.895833333336</c:v>
                </c:pt>
                <c:pt idx="27257">
                  <c:v>41934.90625</c:v>
                </c:pt>
                <c:pt idx="27258">
                  <c:v>41934.916666666664</c:v>
                </c:pt>
                <c:pt idx="27259">
                  <c:v>41934.927083333336</c:v>
                </c:pt>
                <c:pt idx="27260">
                  <c:v>41934.9375</c:v>
                </c:pt>
                <c:pt idx="27261">
                  <c:v>41934.947916666664</c:v>
                </c:pt>
                <c:pt idx="27262">
                  <c:v>41934.958333333336</c:v>
                </c:pt>
                <c:pt idx="27263">
                  <c:v>41934.96875</c:v>
                </c:pt>
                <c:pt idx="27264">
                  <c:v>41934.979166666664</c:v>
                </c:pt>
                <c:pt idx="27265">
                  <c:v>41934.989583333336</c:v>
                </c:pt>
                <c:pt idx="27266">
                  <c:v>41935</c:v>
                </c:pt>
                <c:pt idx="27267">
                  <c:v>41935.010416666664</c:v>
                </c:pt>
                <c:pt idx="27268">
                  <c:v>41935.020833333336</c:v>
                </c:pt>
                <c:pt idx="27269">
                  <c:v>41935.03125</c:v>
                </c:pt>
                <c:pt idx="27270">
                  <c:v>41935.041666666664</c:v>
                </c:pt>
                <c:pt idx="27271">
                  <c:v>41935.052083333336</c:v>
                </c:pt>
                <c:pt idx="27272">
                  <c:v>41935.0625</c:v>
                </c:pt>
                <c:pt idx="27273">
                  <c:v>41935.072916666664</c:v>
                </c:pt>
                <c:pt idx="27274">
                  <c:v>41935.083333333336</c:v>
                </c:pt>
                <c:pt idx="27275">
                  <c:v>41935.09375</c:v>
                </c:pt>
                <c:pt idx="27276">
                  <c:v>41935.104166666664</c:v>
                </c:pt>
                <c:pt idx="27277">
                  <c:v>41935.114583333336</c:v>
                </c:pt>
                <c:pt idx="27278">
                  <c:v>41935.125</c:v>
                </c:pt>
                <c:pt idx="27279">
                  <c:v>41935.135416666664</c:v>
                </c:pt>
                <c:pt idx="27280">
                  <c:v>41935.145833333336</c:v>
                </c:pt>
                <c:pt idx="27281">
                  <c:v>41935.15625</c:v>
                </c:pt>
                <c:pt idx="27282">
                  <c:v>41935.166666666664</c:v>
                </c:pt>
                <c:pt idx="27283">
                  <c:v>41935.177083333336</c:v>
                </c:pt>
                <c:pt idx="27284">
                  <c:v>41935.1875</c:v>
                </c:pt>
                <c:pt idx="27285">
                  <c:v>41935.197916666664</c:v>
                </c:pt>
                <c:pt idx="27286">
                  <c:v>41935.208333333336</c:v>
                </c:pt>
                <c:pt idx="27287">
                  <c:v>41935.21875</c:v>
                </c:pt>
                <c:pt idx="27288">
                  <c:v>41935.229166666664</c:v>
                </c:pt>
                <c:pt idx="27289">
                  <c:v>41935.239583333336</c:v>
                </c:pt>
                <c:pt idx="27290">
                  <c:v>41935.25</c:v>
                </c:pt>
                <c:pt idx="27291">
                  <c:v>41935.260416666664</c:v>
                </c:pt>
                <c:pt idx="27292">
                  <c:v>41935.270833333336</c:v>
                </c:pt>
                <c:pt idx="27293">
                  <c:v>41935.28125</c:v>
                </c:pt>
                <c:pt idx="27294">
                  <c:v>41935.291666666664</c:v>
                </c:pt>
                <c:pt idx="27295">
                  <c:v>41935.302083333336</c:v>
                </c:pt>
                <c:pt idx="27296">
                  <c:v>41935.3125</c:v>
                </c:pt>
                <c:pt idx="27297">
                  <c:v>41935.322916666664</c:v>
                </c:pt>
                <c:pt idx="27298">
                  <c:v>41935.333333333336</c:v>
                </c:pt>
                <c:pt idx="27299">
                  <c:v>41935.34375</c:v>
                </c:pt>
                <c:pt idx="27300">
                  <c:v>41935.354166666664</c:v>
                </c:pt>
                <c:pt idx="27301">
                  <c:v>41935.364583333336</c:v>
                </c:pt>
                <c:pt idx="27302">
                  <c:v>41935.375</c:v>
                </c:pt>
                <c:pt idx="27303">
                  <c:v>41935.385416666664</c:v>
                </c:pt>
                <c:pt idx="27304">
                  <c:v>41935.395833333336</c:v>
                </c:pt>
                <c:pt idx="27305">
                  <c:v>41935.40625</c:v>
                </c:pt>
                <c:pt idx="27306">
                  <c:v>41935.416666666664</c:v>
                </c:pt>
                <c:pt idx="27307">
                  <c:v>41935.427083333336</c:v>
                </c:pt>
                <c:pt idx="27308">
                  <c:v>41935.4375</c:v>
                </c:pt>
                <c:pt idx="27309">
                  <c:v>41935.447916666664</c:v>
                </c:pt>
                <c:pt idx="27310">
                  <c:v>41935.458333333336</c:v>
                </c:pt>
                <c:pt idx="27311">
                  <c:v>41935.46875</c:v>
                </c:pt>
                <c:pt idx="27312">
                  <c:v>41935.479166666664</c:v>
                </c:pt>
                <c:pt idx="27313">
                  <c:v>41935.489583333336</c:v>
                </c:pt>
                <c:pt idx="27314">
                  <c:v>41935.5</c:v>
                </c:pt>
                <c:pt idx="27315">
                  <c:v>41935.510416666664</c:v>
                </c:pt>
                <c:pt idx="27316">
                  <c:v>41935.520833333336</c:v>
                </c:pt>
                <c:pt idx="27317">
                  <c:v>41935.53125</c:v>
                </c:pt>
                <c:pt idx="27318">
                  <c:v>41935.541666666664</c:v>
                </c:pt>
                <c:pt idx="27319">
                  <c:v>41935.552083333336</c:v>
                </c:pt>
                <c:pt idx="27320">
                  <c:v>41935.5625</c:v>
                </c:pt>
                <c:pt idx="27321">
                  <c:v>41935.572916666664</c:v>
                </c:pt>
                <c:pt idx="27322">
                  <c:v>41935.583333333336</c:v>
                </c:pt>
                <c:pt idx="27323">
                  <c:v>41935.59375</c:v>
                </c:pt>
                <c:pt idx="27324">
                  <c:v>41935.604166666664</c:v>
                </c:pt>
                <c:pt idx="27325">
                  <c:v>41935.614583333336</c:v>
                </c:pt>
                <c:pt idx="27326">
                  <c:v>41935.625</c:v>
                </c:pt>
                <c:pt idx="27327">
                  <c:v>41935.635416666664</c:v>
                </c:pt>
                <c:pt idx="27328">
                  <c:v>41935.645833333336</c:v>
                </c:pt>
                <c:pt idx="27329">
                  <c:v>41935.65625</c:v>
                </c:pt>
                <c:pt idx="27330">
                  <c:v>41935.666666666664</c:v>
                </c:pt>
                <c:pt idx="27331">
                  <c:v>41935.677083333336</c:v>
                </c:pt>
                <c:pt idx="27332">
                  <c:v>41935.6875</c:v>
                </c:pt>
                <c:pt idx="27333">
                  <c:v>41935.697916666664</c:v>
                </c:pt>
                <c:pt idx="27334">
                  <c:v>41935.708333333336</c:v>
                </c:pt>
                <c:pt idx="27335">
                  <c:v>41935.71875</c:v>
                </c:pt>
                <c:pt idx="27336">
                  <c:v>41935.729166666664</c:v>
                </c:pt>
                <c:pt idx="27337">
                  <c:v>41935.739583333336</c:v>
                </c:pt>
                <c:pt idx="27338">
                  <c:v>41935.75</c:v>
                </c:pt>
                <c:pt idx="27339">
                  <c:v>41935.760416666664</c:v>
                </c:pt>
                <c:pt idx="27340">
                  <c:v>41935.770833333336</c:v>
                </c:pt>
                <c:pt idx="27341">
                  <c:v>41935.78125</c:v>
                </c:pt>
                <c:pt idx="27342">
                  <c:v>41935.791666666664</c:v>
                </c:pt>
                <c:pt idx="27343">
                  <c:v>41935.802083333336</c:v>
                </c:pt>
                <c:pt idx="27344">
                  <c:v>41935.8125</c:v>
                </c:pt>
                <c:pt idx="27345">
                  <c:v>41935.822916666664</c:v>
                </c:pt>
                <c:pt idx="27346">
                  <c:v>41935.833333333336</c:v>
                </c:pt>
                <c:pt idx="27347">
                  <c:v>41935.84375</c:v>
                </c:pt>
                <c:pt idx="27348">
                  <c:v>41935.854166666664</c:v>
                </c:pt>
                <c:pt idx="27349">
                  <c:v>41935.864583333336</c:v>
                </c:pt>
                <c:pt idx="27350">
                  <c:v>41935.875</c:v>
                </c:pt>
                <c:pt idx="27351">
                  <c:v>41935.885416666664</c:v>
                </c:pt>
                <c:pt idx="27352">
                  <c:v>41935.895833333336</c:v>
                </c:pt>
                <c:pt idx="27353">
                  <c:v>41935.90625</c:v>
                </c:pt>
                <c:pt idx="27354">
                  <c:v>41935.916666666664</c:v>
                </c:pt>
                <c:pt idx="27355">
                  <c:v>41935.927083333336</c:v>
                </c:pt>
                <c:pt idx="27356">
                  <c:v>41935.9375</c:v>
                </c:pt>
                <c:pt idx="27357">
                  <c:v>41935.947916666664</c:v>
                </c:pt>
                <c:pt idx="27358">
                  <c:v>41935.958333333336</c:v>
                </c:pt>
                <c:pt idx="27359">
                  <c:v>41935.96875</c:v>
                </c:pt>
                <c:pt idx="27360">
                  <c:v>41935.979166666664</c:v>
                </c:pt>
                <c:pt idx="27361">
                  <c:v>41935.989583333336</c:v>
                </c:pt>
                <c:pt idx="27362">
                  <c:v>41936</c:v>
                </c:pt>
                <c:pt idx="27363">
                  <c:v>41936.010416666664</c:v>
                </c:pt>
                <c:pt idx="27364">
                  <c:v>41936.020833333336</c:v>
                </c:pt>
                <c:pt idx="27365">
                  <c:v>41936.03125</c:v>
                </c:pt>
                <c:pt idx="27366">
                  <c:v>41936.041666666664</c:v>
                </c:pt>
                <c:pt idx="27367">
                  <c:v>41936.052083333336</c:v>
                </c:pt>
                <c:pt idx="27368">
                  <c:v>41936.0625</c:v>
                </c:pt>
                <c:pt idx="27369">
                  <c:v>41936.072916666664</c:v>
                </c:pt>
                <c:pt idx="27370">
                  <c:v>41936.083333333336</c:v>
                </c:pt>
                <c:pt idx="27371">
                  <c:v>41936.09375</c:v>
                </c:pt>
                <c:pt idx="27372">
                  <c:v>41936.104166666664</c:v>
                </c:pt>
                <c:pt idx="27373">
                  <c:v>41936.114583333336</c:v>
                </c:pt>
                <c:pt idx="27374">
                  <c:v>41936.125</c:v>
                </c:pt>
                <c:pt idx="27375">
                  <c:v>41936.135416666664</c:v>
                </c:pt>
                <c:pt idx="27376">
                  <c:v>41936.145833333336</c:v>
                </c:pt>
                <c:pt idx="27377">
                  <c:v>41936.15625</c:v>
                </c:pt>
                <c:pt idx="27378">
                  <c:v>41936.166666666664</c:v>
                </c:pt>
                <c:pt idx="27379">
                  <c:v>41936.177083333336</c:v>
                </c:pt>
                <c:pt idx="27380">
                  <c:v>41936.1875</c:v>
                </c:pt>
                <c:pt idx="27381">
                  <c:v>41936.197916666664</c:v>
                </c:pt>
                <c:pt idx="27382">
                  <c:v>41936.208333333336</c:v>
                </c:pt>
                <c:pt idx="27383">
                  <c:v>41936.21875</c:v>
                </c:pt>
                <c:pt idx="27384">
                  <c:v>41936.229166666664</c:v>
                </c:pt>
                <c:pt idx="27385">
                  <c:v>41936.239583333336</c:v>
                </c:pt>
                <c:pt idx="27386">
                  <c:v>41936.25</c:v>
                </c:pt>
                <c:pt idx="27387">
                  <c:v>41936.260416666664</c:v>
                </c:pt>
                <c:pt idx="27388">
                  <c:v>41936.270833333336</c:v>
                </c:pt>
                <c:pt idx="27389">
                  <c:v>41936.28125</c:v>
                </c:pt>
                <c:pt idx="27390">
                  <c:v>41936.291666666664</c:v>
                </c:pt>
                <c:pt idx="27391">
                  <c:v>41936.302083333336</c:v>
                </c:pt>
                <c:pt idx="27392">
                  <c:v>41936.3125</c:v>
                </c:pt>
                <c:pt idx="27393">
                  <c:v>41936.322916666664</c:v>
                </c:pt>
                <c:pt idx="27394">
                  <c:v>41936.333333333336</c:v>
                </c:pt>
                <c:pt idx="27395">
                  <c:v>41936.34375</c:v>
                </c:pt>
                <c:pt idx="27396">
                  <c:v>41936.354166666664</c:v>
                </c:pt>
                <c:pt idx="27397">
                  <c:v>41936.364583333336</c:v>
                </c:pt>
                <c:pt idx="27398">
                  <c:v>41936.375</c:v>
                </c:pt>
                <c:pt idx="27399">
                  <c:v>41936.385416666664</c:v>
                </c:pt>
                <c:pt idx="27400">
                  <c:v>41936.395833333336</c:v>
                </c:pt>
                <c:pt idx="27401">
                  <c:v>41936.40625</c:v>
                </c:pt>
                <c:pt idx="27402">
                  <c:v>41936.416666666664</c:v>
                </c:pt>
                <c:pt idx="27403">
                  <c:v>41936.427083333336</c:v>
                </c:pt>
                <c:pt idx="27404">
                  <c:v>41936.4375</c:v>
                </c:pt>
                <c:pt idx="27405">
                  <c:v>41936.447916666664</c:v>
                </c:pt>
                <c:pt idx="27406">
                  <c:v>41936.458333333336</c:v>
                </c:pt>
                <c:pt idx="27407">
                  <c:v>41936.46875</c:v>
                </c:pt>
                <c:pt idx="27408">
                  <c:v>41936.479166666664</c:v>
                </c:pt>
                <c:pt idx="27409">
                  <c:v>41936.489583333336</c:v>
                </c:pt>
                <c:pt idx="27410">
                  <c:v>41936.5</c:v>
                </c:pt>
                <c:pt idx="27411">
                  <c:v>41936.510416666664</c:v>
                </c:pt>
                <c:pt idx="27412">
                  <c:v>41936.520833333336</c:v>
                </c:pt>
                <c:pt idx="27413">
                  <c:v>41936.53125</c:v>
                </c:pt>
                <c:pt idx="27414">
                  <c:v>41936.541666666664</c:v>
                </c:pt>
                <c:pt idx="27415">
                  <c:v>41936.552083333336</c:v>
                </c:pt>
                <c:pt idx="27416">
                  <c:v>41936.5625</c:v>
                </c:pt>
                <c:pt idx="27417">
                  <c:v>41936.572916666664</c:v>
                </c:pt>
                <c:pt idx="27418">
                  <c:v>41936.583333333336</c:v>
                </c:pt>
                <c:pt idx="27419">
                  <c:v>41936.59375</c:v>
                </c:pt>
                <c:pt idx="27420">
                  <c:v>41936.604166666664</c:v>
                </c:pt>
                <c:pt idx="27421">
                  <c:v>41936.614583333336</c:v>
                </c:pt>
                <c:pt idx="27422">
                  <c:v>41936.625</c:v>
                </c:pt>
                <c:pt idx="27423">
                  <c:v>41936.635416666664</c:v>
                </c:pt>
                <c:pt idx="27424">
                  <c:v>41936.645833333336</c:v>
                </c:pt>
                <c:pt idx="27425">
                  <c:v>41936.65625</c:v>
                </c:pt>
                <c:pt idx="27426">
                  <c:v>41936.666666666664</c:v>
                </c:pt>
                <c:pt idx="27427">
                  <c:v>41936.677083333336</c:v>
                </c:pt>
                <c:pt idx="27428">
                  <c:v>41936.6875</c:v>
                </c:pt>
                <c:pt idx="27429">
                  <c:v>41936.697916666664</c:v>
                </c:pt>
                <c:pt idx="27430">
                  <c:v>41936.708333333336</c:v>
                </c:pt>
                <c:pt idx="27431">
                  <c:v>41936.71875</c:v>
                </c:pt>
                <c:pt idx="27432">
                  <c:v>41936.729166666664</c:v>
                </c:pt>
                <c:pt idx="27433">
                  <c:v>41936.739583333336</c:v>
                </c:pt>
                <c:pt idx="27434">
                  <c:v>41936.75</c:v>
                </c:pt>
                <c:pt idx="27435">
                  <c:v>41936.760416666664</c:v>
                </c:pt>
                <c:pt idx="27436">
                  <c:v>41936.770833333336</c:v>
                </c:pt>
                <c:pt idx="27437">
                  <c:v>41936.78125</c:v>
                </c:pt>
                <c:pt idx="27438">
                  <c:v>41936.791666666664</c:v>
                </c:pt>
                <c:pt idx="27439">
                  <c:v>41936.802083333336</c:v>
                </c:pt>
                <c:pt idx="27440">
                  <c:v>41936.8125</c:v>
                </c:pt>
                <c:pt idx="27441">
                  <c:v>41936.822916666664</c:v>
                </c:pt>
                <c:pt idx="27442">
                  <c:v>41936.833333333336</c:v>
                </c:pt>
                <c:pt idx="27443">
                  <c:v>41936.84375</c:v>
                </c:pt>
                <c:pt idx="27444">
                  <c:v>41936.854166666664</c:v>
                </c:pt>
                <c:pt idx="27445">
                  <c:v>41936.864583333336</c:v>
                </c:pt>
                <c:pt idx="27446">
                  <c:v>41936.875</c:v>
                </c:pt>
                <c:pt idx="27447">
                  <c:v>41936.885416666664</c:v>
                </c:pt>
                <c:pt idx="27448">
                  <c:v>41936.895833333336</c:v>
                </c:pt>
                <c:pt idx="27449">
                  <c:v>41936.90625</c:v>
                </c:pt>
                <c:pt idx="27450">
                  <c:v>41936.916666666664</c:v>
                </c:pt>
                <c:pt idx="27451">
                  <c:v>41936.927083333336</c:v>
                </c:pt>
                <c:pt idx="27452">
                  <c:v>41936.9375</c:v>
                </c:pt>
                <c:pt idx="27453">
                  <c:v>41936.947916666664</c:v>
                </c:pt>
                <c:pt idx="27454">
                  <c:v>41936.958333333336</c:v>
                </c:pt>
                <c:pt idx="27455">
                  <c:v>41936.96875</c:v>
                </c:pt>
                <c:pt idx="27456">
                  <c:v>41936.979166666664</c:v>
                </c:pt>
                <c:pt idx="27457">
                  <c:v>41936.989583333336</c:v>
                </c:pt>
                <c:pt idx="27458">
                  <c:v>41937</c:v>
                </c:pt>
                <c:pt idx="27459">
                  <c:v>41937.010416666664</c:v>
                </c:pt>
                <c:pt idx="27460">
                  <c:v>41937.020833333336</c:v>
                </c:pt>
                <c:pt idx="27461">
                  <c:v>41937.03125</c:v>
                </c:pt>
                <c:pt idx="27462">
                  <c:v>41937.041666666664</c:v>
                </c:pt>
                <c:pt idx="27463">
                  <c:v>41937.052083333336</c:v>
                </c:pt>
                <c:pt idx="27464">
                  <c:v>41937.0625</c:v>
                </c:pt>
                <c:pt idx="27465">
                  <c:v>41937.072916666664</c:v>
                </c:pt>
                <c:pt idx="27466">
                  <c:v>41937.083333333336</c:v>
                </c:pt>
                <c:pt idx="27467">
                  <c:v>41937.09375</c:v>
                </c:pt>
                <c:pt idx="27468">
                  <c:v>41937.104166666664</c:v>
                </c:pt>
                <c:pt idx="27469">
                  <c:v>41937.114583333336</c:v>
                </c:pt>
                <c:pt idx="27470">
                  <c:v>41937.125</c:v>
                </c:pt>
                <c:pt idx="27471">
                  <c:v>41937.135416666664</c:v>
                </c:pt>
                <c:pt idx="27472">
                  <c:v>41937.145833333336</c:v>
                </c:pt>
                <c:pt idx="27473">
                  <c:v>41937.15625</c:v>
                </c:pt>
                <c:pt idx="27474">
                  <c:v>41937.166666666664</c:v>
                </c:pt>
                <c:pt idx="27475">
                  <c:v>41937.177083333336</c:v>
                </c:pt>
                <c:pt idx="27476">
                  <c:v>41937.1875</c:v>
                </c:pt>
                <c:pt idx="27477">
                  <c:v>41937.197916666664</c:v>
                </c:pt>
                <c:pt idx="27478">
                  <c:v>41937.208333333336</c:v>
                </c:pt>
                <c:pt idx="27479">
                  <c:v>41937.21875</c:v>
                </c:pt>
                <c:pt idx="27480">
                  <c:v>41937.229166666664</c:v>
                </c:pt>
                <c:pt idx="27481">
                  <c:v>41937.239583333336</c:v>
                </c:pt>
                <c:pt idx="27482">
                  <c:v>41937.25</c:v>
                </c:pt>
                <c:pt idx="27483">
                  <c:v>41937.260416666664</c:v>
                </c:pt>
                <c:pt idx="27484">
                  <c:v>41937.270833333336</c:v>
                </c:pt>
                <c:pt idx="27485">
                  <c:v>41937.28125</c:v>
                </c:pt>
                <c:pt idx="27486">
                  <c:v>41937.291666666664</c:v>
                </c:pt>
                <c:pt idx="27487">
                  <c:v>41937.302083333336</c:v>
                </c:pt>
                <c:pt idx="27488">
                  <c:v>41937.3125</c:v>
                </c:pt>
                <c:pt idx="27489">
                  <c:v>41937.322916666664</c:v>
                </c:pt>
                <c:pt idx="27490">
                  <c:v>41937.333333333336</c:v>
                </c:pt>
                <c:pt idx="27491">
                  <c:v>41937.34375</c:v>
                </c:pt>
                <c:pt idx="27492">
                  <c:v>41937.354166666664</c:v>
                </c:pt>
                <c:pt idx="27493">
                  <c:v>41937.364583333336</c:v>
                </c:pt>
                <c:pt idx="27494">
                  <c:v>41937.375</c:v>
                </c:pt>
                <c:pt idx="27495">
                  <c:v>41937.385416666664</c:v>
                </c:pt>
                <c:pt idx="27496">
                  <c:v>41937.395833333336</c:v>
                </c:pt>
                <c:pt idx="27497">
                  <c:v>41937.40625</c:v>
                </c:pt>
                <c:pt idx="27498">
                  <c:v>41937.416666666664</c:v>
                </c:pt>
                <c:pt idx="27499">
                  <c:v>41937.427083333336</c:v>
                </c:pt>
                <c:pt idx="27500">
                  <c:v>41937.4375</c:v>
                </c:pt>
                <c:pt idx="27501">
                  <c:v>41937.447916666664</c:v>
                </c:pt>
                <c:pt idx="27502">
                  <c:v>41937.458333333336</c:v>
                </c:pt>
                <c:pt idx="27503">
                  <c:v>41937.46875</c:v>
                </c:pt>
                <c:pt idx="27504">
                  <c:v>41937.479166666664</c:v>
                </c:pt>
                <c:pt idx="27505">
                  <c:v>41937.489583333336</c:v>
                </c:pt>
                <c:pt idx="27506">
                  <c:v>41937.5</c:v>
                </c:pt>
                <c:pt idx="27507">
                  <c:v>41937.510416666664</c:v>
                </c:pt>
                <c:pt idx="27508">
                  <c:v>41937.520833333336</c:v>
                </c:pt>
                <c:pt idx="27509">
                  <c:v>41937.53125</c:v>
                </c:pt>
                <c:pt idx="27510">
                  <c:v>41937.541666666664</c:v>
                </c:pt>
                <c:pt idx="27511">
                  <c:v>41937.552083333336</c:v>
                </c:pt>
                <c:pt idx="27512">
                  <c:v>41937.5625</c:v>
                </c:pt>
                <c:pt idx="27513">
                  <c:v>41937.572916666664</c:v>
                </c:pt>
                <c:pt idx="27514">
                  <c:v>41937.583333333336</c:v>
                </c:pt>
                <c:pt idx="27515">
                  <c:v>41937.59375</c:v>
                </c:pt>
                <c:pt idx="27516">
                  <c:v>41937.604166666664</c:v>
                </c:pt>
                <c:pt idx="27517">
                  <c:v>41937.614583333336</c:v>
                </c:pt>
                <c:pt idx="27518">
                  <c:v>41937.625</c:v>
                </c:pt>
                <c:pt idx="27519">
                  <c:v>41937.635416666664</c:v>
                </c:pt>
                <c:pt idx="27520">
                  <c:v>41937.645833333336</c:v>
                </c:pt>
                <c:pt idx="27521">
                  <c:v>41937.65625</c:v>
                </c:pt>
                <c:pt idx="27522">
                  <c:v>41937.666666666664</c:v>
                </c:pt>
                <c:pt idx="27523">
                  <c:v>41937.677083333336</c:v>
                </c:pt>
                <c:pt idx="27524">
                  <c:v>41937.6875</c:v>
                </c:pt>
                <c:pt idx="27525">
                  <c:v>41937.697916666664</c:v>
                </c:pt>
                <c:pt idx="27526">
                  <c:v>41937.708333333336</c:v>
                </c:pt>
                <c:pt idx="27527">
                  <c:v>41937.71875</c:v>
                </c:pt>
                <c:pt idx="27528">
                  <c:v>41937.729166666664</c:v>
                </c:pt>
                <c:pt idx="27529">
                  <c:v>41937.739583333336</c:v>
                </c:pt>
                <c:pt idx="27530">
                  <c:v>41937.75</c:v>
                </c:pt>
                <c:pt idx="27531">
                  <c:v>41937.760416666664</c:v>
                </c:pt>
                <c:pt idx="27532">
                  <c:v>41937.770833333336</c:v>
                </c:pt>
                <c:pt idx="27533">
                  <c:v>41937.78125</c:v>
                </c:pt>
                <c:pt idx="27534">
                  <c:v>41937.791666666664</c:v>
                </c:pt>
                <c:pt idx="27535">
                  <c:v>41937.802083333336</c:v>
                </c:pt>
                <c:pt idx="27536">
                  <c:v>41937.8125</c:v>
                </c:pt>
                <c:pt idx="27537">
                  <c:v>41937.822916666664</c:v>
                </c:pt>
                <c:pt idx="27538">
                  <c:v>41937.833333333336</c:v>
                </c:pt>
                <c:pt idx="27539">
                  <c:v>41937.84375</c:v>
                </c:pt>
                <c:pt idx="27540">
                  <c:v>41937.854166666664</c:v>
                </c:pt>
                <c:pt idx="27541">
                  <c:v>41937.864583333336</c:v>
                </c:pt>
                <c:pt idx="27542">
                  <c:v>41937.875</c:v>
                </c:pt>
                <c:pt idx="27543">
                  <c:v>41937.885416666664</c:v>
                </c:pt>
                <c:pt idx="27544">
                  <c:v>41937.895833333336</c:v>
                </c:pt>
                <c:pt idx="27545">
                  <c:v>41937.90625</c:v>
                </c:pt>
                <c:pt idx="27546">
                  <c:v>41937.916666666664</c:v>
                </c:pt>
                <c:pt idx="27547">
                  <c:v>41937.927083333336</c:v>
                </c:pt>
                <c:pt idx="27548">
                  <c:v>41937.9375</c:v>
                </c:pt>
                <c:pt idx="27549">
                  <c:v>41937.947916666664</c:v>
                </c:pt>
                <c:pt idx="27550">
                  <c:v>41937.958333333336</c:v>
                </c:pt>
                <c:pt idx="27551">
                  <c:v>41937.96875</c:v>
                </c:pt>
                <c:pt idx="27552">
                  <c:v>41937.979166666664</c:v>
                </c:pt>
                <c:pt idx="27553">
                  <c:v>41937.989583333336</c:v>
                </c:pt>
                <c:pt idx="27554">
                  <c:v>41938</c:v>
                </c:pt>
                <c:pt idx="27555">
                  <c:v>41938.010416666664</c:v>
                </c:pt>
                <c:pt idx="27556">
                  <c:v>41938.020833333336</c:v>
                </c:pt>
                <c:pt idx="27557">
                  <c:v>41938.03125</c:v>
                </c:pt>
                <c:pt idx="27558">
                  <c:v>41938.041666666664</c:v>
                </c:pt>
                <c:pt idx="27559">
                  <c:v>41938.052083333336</c:v>
                </c:pt>
                <c:pt idx="27560">
                  <c:v>41938.0625</c:v>
                </c:pt>
                <c:pt idx="27561">
                  <c:v>41938.072916666664</c:v>
                </c:pt>
                <c:pt idx="27562">
                  <c:v>41938.083333333336</c:v>
                </c:pt>
                <c:pt idx="27563">
                  <c:v>41938.09375</c:v>
                </c:pt>
                <c:pt idx="27564">
                  <c:v>41938.104166666664</c:v>
                </c:pt>
                <c:pt idx="27565">
                  <c:v>41938.114583333336</c:v>
                </c:pt>
                <c:pt idx="27566">
                  <c:v>41938.125</c:v>
                </c:pt>
                <c:pt idx="27567">
                  <c:v>41938.135416666664</c:v>
                </c:pt>
                <c:pt idx="27568">
                  <c:v>41938.145833333336</c:v>
                </c:pt>
                <c:pt idx="27569">
                  <c:v>41938.15625</c:v>
                </c:pt>
                <c:pt idx="27570">
                  <c:v>41938.166666666664</c:v>
                </c:pt>
                <c:pt idx="27571">
                  <c:v>41938.177083333336</c:v>
                </c:pt>
                <c:pt idx="27572">
                  <c:v>41938.1875</c:v>
                </c:pt>
                <c:pt idx="27573">
                  <c:v>41938.197916666664</c:v>
                </c:pt>
                <c:pt idx="27574">
                  <c:v>41938.208333333336</c:v>
                </c:pt>
                <c:pt idx="27575">
                  <c:v>41938.21875</c:v>
                </c:pt>
                <c:pt idx="27576">
                  <c:v>41938.229166666664</c:v>
                </c:pt>
                <c:pt idx="27577">
                  <c:v>41938.239583333336</c:v>
                </c:pt>
                <c:pt idx="27578">
                  <c:v>41938.25</c:v>
                </c:pt>
                <c:pt idx="27579">
                  <c:v>41938.260416666664</c:v>
                </c:pt>
                <c:pt idx="27580">
                  <c:v>41938.270833333336</c:v>
                </c:pt>
                <c:pt idx="27581">
                  <c:v>41938.28125</c:v>
                </c:pt>
                <c:pt idx="27582">
                  <c:v>41938.291666666664</c:v>
                </c:pt>
                <c:pt idx="27583">
                  <c:v>41938.302083333336</c:v>
                </c:pt>
                <c:pt idx="27584">
                  <c:v>41938.3125</c:v>
                </c:pt>
                <c:pt idx="27585">
                  <c:v>41938.322916666664</c:v>
                </c:pt>
                <c:pt idx="27586">
                  <c:v>41938.333333333336</c:v>
                </c:pt>
                <c:pt idx="27587">
                  <c:v>41938.34375</c:v>
                </c:pt>
                <c:pt idx="27588">
                  <c:v>41938.354166666664</c:v>
                </c:pt>
                <c:pt idx="27589">
                  <c:v>41938.364583333336</c:v>
                </c:pt>
                <c:pt idx="27590">
                  <c:v>41938.375</c:v>
                </c:pt>
                <c:pt idx="27591">
                  <c:v>41938.385416666664</c:v>
                </c:pt>
                <c:pt idx="27592">
                  <c:v>41938.395833333336</c:v>
                </c:pt>
                <c:pt idx="27593">
                  <c:v>41938.40625</c:v>
                </c:pt>
                <c:pt idx="27594">
                  <c:v>41938.416666666664</c:v>
                </c:pt>
                <c:pt idx="27595">
                  <c:v>41938.427083333336</c:v>
                </c:pt>
                <c:pt idx="27596">
                  <c:v>41938.4375</c:v>
                </c:pt>
                <c:pt idx="27597">
                  <c:v>41938.447916666664</c:v>
                </c:pt>
                <c:pt idx="27598">
                  <c:v>41938.458333333336</c:v>
                </c:pt>
                <c:pt idx="27599">
                  <c:v>41938.46875</c:v>
                </c:pt>
                <c:pt idx="27600">
                  <c:v>41938.479166666664</c:v>
                </c:pt>
                <c:pt idx="27601">
                  <c:v>41938.489583333336</c:v>
                </c:pt>
                <c:pt idx="27602">
                  <c:v>41938.5</c:v>
                </c:pt>
                <c:pt idx="27603">
                  <c:v>41938.510416666664</c:v>
                </c:pt>
                <c:pt idx="27604">
                  <c:v>41938.520833333336</c:v>
                </c:pt>
                <c:pt idx="27605">
                  <c:v>41938.53125</c:v>
                </c:pt>
                <c:pt idx="27606">
                  <c:v>41938.541666666664</c:v>
                </c:pt>
                <c:pt idx="27607">
                  <c:v>41938.552083333336</c:v>
                </c:pt>
                <c:pt idx="27608">
                  <c:v>41938.5625</c:v>
                </c:pt>
                <c:pt idx="27609">
                  <c:v>41938.572916666664</c:v>
                </c:pt>
                <c:pt idx="27610">
                  <c:v>41938.583333333336</c:v>
                </c:pt>
                <c:pt idx="27611">
                  <c:v>41938.59375</c:v>
                </c:pt>
                <c:pt idx="27612">
                  <c:v>41938.604166666664</c:v>
                </c:pt>
                <c:pt idx="27613">
                  <c:v>41938.614583333336</c:v>
                </c:pt>
                <c:pt idx="27614">
                  <c:v>41938.625</c:v>
                </c:pt>
                <c:pt idx="27615">
                  <c:v>41938.635416666664</c:v>
                </c:pt>
                <c:pt idx="27616">
                  <c:v>41938.645833333336</c:v>
                </c:pt>
                <c:pt idx="27617">
                  <c:v>41938.65625</c:v>
                </c:pt>
                <c:pt idx="27618">
                  <c:v>41938.666666666664</c:v>
                </c:pt>
                <c:pt idx="27619">
                  <c:v>41938.677083333336</c:v>
                </c:pt>
                <c:pt idx="27620">
                  <c:v>41938.6875</c:v>
                </c:pt>
                <c:pt idx="27621">
                  <c:v>41938.697916666664</c:v>
                </c:pt>
                <c:pt idx="27622">
                  <c:v>41938.708333333336</c:v>
                </c:pt>
                <c:pt idx="27623">
                  <c:v>41938.71875</c:v>
                </c:pt>
                <c:pt idx="27624">
                  <c:v>41938.729166666664</c:v>
                </c:pt>
                <c:pt idx="27625">
                  <c:v>41938.739583333336</c:v>
                </c:pt>
                <c:pt idx="27626">
                  <c:v>41938.75</c:v>
                </c:pt>
                <c:pt idx="27627">
                  <c:v>41938.760416666664</c:v>
                </c:pt>
                <c:pt idx="27628">
                  <c:v>41938.770833333336</c:v>
                </c:pt>
                <c:pt idx="27629">
                  <c:v>41938.78125</c:v>
                </c:pt>
                <c:pt idx="27630">
                  <c:v>41938.791666666664</c:v>
                </c:pt>
                <c:pt idx="27631">
                  <c:v>41938.802083333336</c:v>
                </c:pt>
                <c:pt idx="27632">
                  <c:v>41938.8125</c:v>
                </c:pt>
                <c:pt idx="27633">
                  <c:v>41938.822916666664</c:v>
                </c:pt>
                <c:pt idx="27634">
                  <c:v>41938.833333333336</c:v>
                </c:pt>
                <c:pt idx="27635">
                  <c:v>41938.84375</c:v>
                </c:pt>
                <c:pt idx="27636">
                  <c:v>41938.854166666664</c:v>
                </c:pt>
                <c:pt idx="27637">
                  <c:v>41938.864583333336</c:v>
                </c:pt>
                <c:pt idx="27638">
                  <c:v>41938.875</c:v>
                </c:pt>
                <c:pt idx="27639">
                  <c:v>41938.885416666664</c:v>
                </c:pt>
                <c:pt idx="27640">
                  <c:v>41938.895833333336</c:v>
                </c:pt>
                <c:pt idx="27641">
                  <c:v>41938.90625</c:v>
                </c:pt>
                <c:pt idx="27642">
                  <c:v>41938.916666666664</c:v>
                </c:pt>
                <c:pt idx="27643">
                  <c:v>41938.927083333336</c:v>
                </c:pt>
                <c:pt idx="27644">
                  <c:v>41938.9375</c:v>
                </c:pt>
                <c:pt idx="27645">
                  <c:v>41938.947916666664</c:v>
                </c:pt>
                <c:pt idx="27646">
                  <c:v>41938.958333333336</c:v>
                </c:pt>
                <c:pt idx="27647">
                  <c:v>41938.96875</c:v>
                </c:pt>
                <c:pt idx="27648">
                  <c:v>41938.979166666664</c:v>
                </c:pt>
                <c:pt idx="27649">
                  <c:v>41938.989583333336</c:v>
                </c:pt>
                <c:pt idx="27650">
                  <c:v>41939</c:v>
                </c:pt>
                <c:pt idx="27651">
                  <c:v>41939.010416666664</c:v>
                </c:pt>
                <c:pt idx="27652">
                  <c:v>41939.020833333336</c:v>
                </c:pt>
                <c:pt idx="27653">
                  <c:v>41939.03125</c:v>
                </c:pt>
                <c:pt idx="27654">
                  <c:v>41939.041666666664</c:v>
                </c:pt>
                <c:pt idx="27655">
                  <c:v>41939.052083333336</c:v>
                </c:pt>
                <c:pt idx="27656">
                  <c:v>41939.0625</c:v>
                </c:pt>
                <c:pt idx="27657">
                  <c:v>41939.072916666664</c:v>
                </c:pt>
                <c:pt idx="27658">
                  <c:v>41939.083333333336</c:v>
                </c:pt>
                <c:pt idx="27659">
                  <c:v>41939.09375</c:v>
                </c:pt>
                <c:pt idx="27660">
                  <c:v>41939.104166666664</c:v>
                </c:pt>
                <c:pt idx="27661">
                  <c:v>41939.114583333336</c:v>
                </c:pt>
                <c:pt idx="27662">
                  <c:v>41939.125</c:v>
                </c:pt>
                <c:pt idx="27663">
                  <c:v>41939.135416666664</c:v>
                </c:pt>
                <c:pt idx="27664">
                  <c:v>41939.145833333336</c:v>
                </c:pt>
                <c:pt idx="27665">
                  <c:v>41939.15625</c:v>
                </c:pt>
                <c:pt idx="27666">
                  <c:v>41939.166666666664</c:v>
                </c:pt>
                <c:pt idx="27667">
                  <c:v>41939.177083333336</c:v>
                </c:pt>
                <c:pt idx="27668">
                  <c:v>41939.1875</c:v>
                </c:pt>
                <c:pt idx="27669">
                  <c:v>41939.197916666664</c:v>
                </c:pt>
                <c:pt idx="27670">
                  <c:v>41939.208333333336</c:v>
                </c:pt>
                <c:pt idx="27671">
                  <c:v>41939.21875</c:v>
                </c:pt>
                <c:pt idx="27672">
                  <c:v>41939.229166666664</c:v>
                </c:pt>
                <c:pt idx="27673">
                  <c:v>41939.239583333336</c:v>
                </c:pt>
                <c:pt idx="27674">
                  <c:v>41939.25</c:v>
                </c:pt>
                <c:pt idx="27675">
                  <c:v>41939.260416666664</c:v>
                </c:pt>
                <c:pt idx="27676">
                  <c:v>41939.270833333336</c:v>
                </c:pt>
                <c:pt idx="27677">
                  <c:v>41939.28125</c:v>
                </c:pt>
                <c:pt idx="27678">
                  <c:v>41939.291666666664</c:v>
                </c:pt>
                <c:pt idx="27679">
                  <c:v>41939.302083333336</c:v>
                </c:pt>
                <c:pt idx="27680">
                  <c:v>41939.3125</c:v>
                </c:pt>
                <c:pt idx="27681">
                  <c:v>41939.322916666664</c:v>
                </c:pt>
                <c:pt idx="27682">
                  <c:v>41939.333333333336</c:v>
                </c:pt>
                <c:pt idx="27683">
                  <c:v>41939.34375</c:v>
                </c:pt>
                <c:pt idx="27684">
                  <c:v>41939.354166666664</c:v>
                </c:pt>
                <c:pt idx="27685">
                  <c:v>41939.364583333336</c:v>
                </c:pt>
                <c:pt idx="27686">
                  <c:v>41939.375</c:v>
                </c:pt>
                <c:pt idx="27687">
                  <c:v>41939.385416666664</c:v>
                </c:pt>
                <c:pt idx="27688">
                  <c:v>41939.395833333336</c:v>
                </c:pt>
                <c:pt idx="27689">
                  <c:v>41939.40625</c:v>
                </c:pt>
                <c:pt idx="27690">
                  <c:v>41939.416666666664</c:v>
                </c:pt>
                <c:pt idx="27691">
                  <c:v>41939.427083333336</c:v>
                </c:pt>
                <c:pt idx="27692">
                  <c:v>41939.4375</c:v>
                </c:pt>
                <c:pt idx="27693">
                  <c:v>41939.447916666664</c:v>
                </c:pt>
                <c:pt idx="27694">
                  <c:v>41939.458333333336</c:v>
                </c:pt>
                <c:pt idx="27695">
                  <c:v>41939.46875</c:v>
                </c:pt>
                <c:pt idx="27696">
                  <c:v>41939.479166666664</c:v>
                </c:pt>
                <c:pt idx="27697">
                  <c:v>41939.489583333336</c:v>
                </c:pt>
                <c:pt idx="27698">
                  <c:v>41939.5</c:v>
                </c:pt>
                <c:pt idx="27699">
                  <c:v>41939.510416666664</c:v>
                </c:pt>
                <c:pt idx="27700">
                  <c:v>41939.520833333336</c:v>
                </c:pt>
                <c:pt idx="27701">
                  <c:v>41939.53125</c:v>
                </c:pt>
                <c:pt idx="27702">
                  <c:v>41939.541666666664</c:v>
                </c:pt>
                <c:pt idx="27703">
                  <c:v>41939.552083333336</c:v>
                </c:pt>
                <c:pt idx="27704">
                  <c:v>41939.5625</c:v>
                </c:pt>
                <c:pt idx="27705">
                  <c:v>41939.572916666664</c:v>
                </c:pt>
                <c:pt idx="27706">
                  <c:v>41939.583333333336</c:v>
                </c:pt>
                <c:pt idx="27707">
                  <c:v>41939.59375</c:v>
                </c:pt>
                <c:pt idx="27708">
                  <c:v>41939.604166666664</c:v>
                </c:pt>
                <c:pt idx="27709">
                  <c:v>41939.614583333336</c:v>
                </c:pt>
                <c:pt idx="27710">
                  <c:v>41939.625</c:v>
                </c:pt>
                <c:pt idx="27711">
                  <c:v>41939.635416666664</c:v>
                </c:pt>
                <c:pt idx="27712">
                  <c:v>41939.645833333336</c:v>
                </c:pt>
                <c:pt idx="27713">
                  <c:v>41939.65625</c:v>
                </c:pt>
                <c:pt idx="27714">
                  <c:v>41939.666666666664</c:v>
                </c:pt>
                <c:pt idx="27715">
                  <c:v>41939.677083333336</c:v>
                </c:pt>
                <c:pt idx="27716">
                  <c:v>41939.6875</c:v>
                </c:pt>
                <c:pt idx="27717">
                  <c:v>41939.697916666664</c:v>
                </c:pt>
                <c:pt idx="27718">
                  <c:v>41939.708333333336</c:v>
                </c:pt>
                <c:pt idx="27719">
                  <c:v>41939.71875</c:v>
                </c:pt>
                <c:pt idx="27720">
                  <c:v>41939.729166666664</c:v>
                </c:pt>
                <c:pt idx="27721">
                  <c:v>41939.739583333336</c:v>
                </c:pt>
                <c:pt idx="27722">
                  <c:v>41939.75</c:v>
                </c:pt>
                <c:pt idx="27723">
                  <c:v>41939.760416666664</c:v>
                </c:pt>
                <c:pt idx="27724">
                  <c:v>41939.770833333336</c:v>
                </c:pt>
                <c:pt idx="27725">
                  <c:v>41939.78125</c:v>
                </c:pt>
                <c:pt idx="27726">
                  <c:v>41939.791666666664</c:v>
                </c:pt>
                <c:pt idx="27727">
                  <c:v>41939.802083333336</c:v>
                </c:pt>
                <c:pt idx="27728">
                  <c:v>41939.8125</c:v>
                </c:pt>
                <c:pt idx="27729">
                  <c:v>41939.822916666664</c:v>
                </c:pt>
                <c:pt idx="27730">
                  <c:v>41939.833333333336</c:v>
                </c:pt>
                <c:pt idx="27731">
                  <c:v>41939.84375</c:v>
                </c:pt>
                <c:pt idx="27732">
                  <c:v>41939.854166666664</c:v>
                </c:pt>
                <c:pt idx="27733">
                  <c:v>41939.864583333336</c:v>
                </c:pt>
                <c:pt idx="27734">
                  <c:v>41939.875</c:v>
                </c:pt>
                <c:pt idx="27735">
                  <c:v>41939.885416666664</c:v>
                </c:pt>
                <c:pt idx="27736">
                  <c:v>41939.895833333336</c:v>
                </c:pt>
                <c:pt idx="27737">
                  <c:v>41939.90625</c:v>
                </c:pt>
                <c:pt idx="27738">
                  <c:v>41939.916666666664</c:v>
                </c:pt>
                <c:pt idx="27739">
                  <c:v>41939.927083333336</c:v>
                </c:pt>
                <c:pt idx="27740">
                  <c:v>41939.9375</c:v>
                </c:pt>
                <c:pt idx="27741">
                  <c:v>41939.947916666664</c:v>
                </c:pt>
                <c:pt idx="27742">
                  <c:v>41939.958333333336</c:v>
                </c:pt>
                <c:pt idx="27743">
                  <c:v>41939.96875</c:v>
                </c:pt>
                <c:pt idx="27744">
                  <c:v>41939.979166666664</c:v>
                </c:pt>
                <c:pt idx="27745">
                  <c:v>41939.989583333336</c:v>
                </c:pt>
                <c:pt idx="27746">
                  <c:v>41940</c:v>
                </c:pt>
                <c:pt idx="27747">
                  <c:v>41940.010416666664</c:v>
                </c:pt>
                <c:pt idx="27748">
                  <c:v>41940.020833333336</c:v>
                </c:pt>
                <c:pt idx="27749">
                  <c:v>41940.03125</c:v>
                </c:pt>
                <c:pt idx="27750">
                  <c:v>41940.041666666664</c:v>
                </c:pt>
                <c:pt idx="27751">
                  <c:v>41940.052083333336</c:v>
                </c:pt>
                <c:pt idx="27752">
                  <c:v>41940.0625</c:v>
                </c:pt>
                <c:pt idx="27753">
                  <c:v>41940.072916666664</c:v>
                </c:pt>
                <c:pt idx="27754">
                  <c:v>41940.083333333336</c:v>
                </c:pt>
                <c:pt idx="27755">
                  <c:v>41940.09375</c:v>
                </c:pt>
                <c:pt idx="27756">
                  <c:v>41940.104166666664</c:v>
                </c:pt>
                <c:pt idx="27757">
                  <c:v>41940.114583333336</c:v>
                </c:pt>
                <c:pt idx="27758">
                  <c:v>41940.125</c:v>
                </c:pt>
                <c:pt idx="27759">
                  <c:v>41940.135416666664</c:v>
                </c:pt>
                <c:pt idx="27760">
                  <c:v>41940.145833333336</c:v>
                </c:pt>
                <c:pt idx="27761">
                  <c:v>41940.15625</c:v>
                </c:pt>
                <c:pt idx="27762">
                  <c:v>41940.166666666664</c:v>
                </c:pt>
                <c:pt idx="27763">
                  <c:v>41940.177083333336</c:v>
                </c:pt>
                <c:pt idx="27764">
                  <c:v>41940.1875</c:v>
                </c:pt>
                <c:pt idx="27765">
                  <c:v>41940.197916666664</c:v>
                </c:pt>
                <c:pt idx="27766">
                  <c:v>41940.208333333336</c:v>
                </c:pt>
                <c:pt idx="27767">
                  <c:v>41940.21875</c:v>
                </c:pt>
                <c:pt idx="27768">
                  <c:v>41940.229166666664</c:v>
                </c:pt>
                <c:pt idx="27769">
                  <c:v>41940.239583333336</c:v>
                </c:pt>
                <c:pt idx="27770">
                  <c:v>41940.25</c:v>
                </c:pt>
                <c:pt idx="27771">
                  <c:v>41940.260416666664</c:v>
                </c:pt>
                <c:pt idx="27772">
                  <c:v>41940.270833333336</c:v>
                </c:pt>
                <c:pt idx="27773">
                  <c:v>41940.28125</c:v>
                </c:pt>
                <c:pt idx="27774">
                  <c:v>41940.291666666664</c:v>
                </c:pt>
                <c:pt idx="27775">
                  <c:v>41940.302083333336</c:v>
                </c:pt>
                <c:pt idx="27776">
                  <c:v>41940.3125</c:v>
                </c:pt>
                <c:pt idx="27777">
                  <c:v>41940.322916666664</c:v>
                </c:pt>
                <c:pt idx="27778">
                  <c:v>41940.333333333336</c:v>
                </c:pt>
                <c:pt idx="27779">
                  <c:v>41940.34375</c:v>
                </c:pt>
                <c:pt idx="27780">
                  <c:v>41940.354166666664</c:v>
                </c:pt>
                <c:pt idx="27781">
                  <c:v>41940.364583333336</c:v>
                </c:pt>
                <c:pt idx="27782">
                  <c:v>41940.375</c:v>
                </c:pt>
                <c:pt idx="27783">
                  <c:v>41940.385416666664</c:v>
                </c:pt>
                <c:pt idx="27784">
                  <c:v>41940.395833333336</c:v>
                </c:pt>
                <c:pt idx="27785">
                  <c:v>41940.40625</c:v>
                </c:pt>
                <c:pt idx="27786">
                  <c:v>41940.416666666664</c:v>
                </c:pt>
                <c:pt idx="27787">
                  <c:v>41940.427083333336</c:v>
                </c:pt>
                <c:pt idx="27788">
                  <c:v>41940.4375</c:v>
                </c:pt>
                <c:pt idx="27789">
                  <c:v>41940.447916666664</c:v>
                </c:pt>
                <c:pt idx="27790">
                  <c:v>41940.458333333336</c:v>
                </c:pt>
                <c:pt idx="27791">
                  <c:v>41940.46875</c:v>
                </c:pt>
                <c:pt idx="27792">
                  <c:v>41940.479166666664</c:v>
                </c:pt>
                <c:pt idx="27793">
                  <c:v>41940.489583333336</c:v>
                </c:pt>
                <c:pt idx="27794">
                  <c:v>41940.5</c:v>
                </c:pt>
                <c:pt idx="27795">
                  <c:v>41940.510416666664</c:v>
                </c:pt>
                <c:pt idx="27796">
                  <c:v>41940.520833333336</c:v>
                </c:pt>
                <c:pt idx="27797">
                  <c:v>41940.53125</c:v>
                </c:pt>
                <c:pt idx="27798">
                  <c:v>41940.541666666664</c:v>
                </c:pt>
                <c:pt idx="27799">
                  <c:v>41940.552083333336</c:v>
                </c:pt>
                <c:pt idx="27800">
                  <c:v>41940.5625</c:v>
                </c:pt>
                <c:pt idx="27801">
                  <c:v>41940.572916666664</c:v>
                </c:pt>
                <c:pt idx="27802">
                  <c:v>41940.583333333336</c:v>
                </c:pt>
                <c:pt idx="27803">
                  <c:v>41940.59375</c:v>
                </c:pt>
                <c:pt idx="27804">
                  <c:v>41940.604166666664</c:v>
                </c:pt>
                <c:pt idx="27805">
                  <c:v>41940.614583333336</c:v>
                </c:pt>
                <c:pt idx="27806">
                  <c:v>41940.625</c:v>
                </c:pt>
                <c:pt idx="27807">
                  <c:v>41940.635416666664</c:v>
                </c:pt>
                <c:pt idx="27808">
                  <c:v>41940.645833333336</c:v>
                </c:pt>
                <c:pt idx="27809">
                  <c:v>41940.65625</c:v>
                </c:pt>
                <c:pt idx="27810">
                  <c:v>41940.666666666664</c:v>
                </c:pt>
                <c:pt idx="27811">
                  <c:v>41940.677083333336</c:v>
                </c:pt>
                <c:pt idx="27812">
                  <c:v>41940.6875</c:v>
                </c:pt>
                <c:pt idx="27813">
                  <c:v>41940.697916666664</c:v>
                </c:pt>
                <c:pt idx="27814">
                  <c:v>41940.708333333336</c:v>
                </c:pt>
                <c:pt idx="27815">
                  <c:v>41940.71875</c:v>
                </c:pt>
                <c:pt idx="27816">
                  <c:v>41940.729166666664</c:v>
                </c:pt>
                <c:pt idx="27817">
                  <c:v>41940.739583333336</c:v>
                </c:pt>
                <c:pt idx="27818">
                  <c:v>41940.75</c:v>
                </c:pt>
                <c:pt idx="27819">
                  <c:v>41940.760416666664</c:v>
                </c:pt>
                <c:pt idx="27820">
                  <c:v>41940.770833333336</c:v>
                </c:pt>
                <c:pt idx="27821">
                  <c:v>41940.78125</c:v>
                </c:pt>
                <c:pt idx="27822">
                  <c:v>41940.791666666664</c:v>
                </c:pt>
                <c:pt idx="27823">
                  <c:v>41940.802083333336</c:v>
                </c:pt>
                <c:pt idx="27824">
                  <c:v>41940.8125</c:v>
                </c:pt>
                <c:pt idx="27825">
                  <c:v>41940.822916666664</c:v>
                </c:pt>
                <c:pt idx="27826">
                  <c:v>41940.833333333336</c:v>
                </c:pt>
                <c:pt idx="27827">
                  <c:v>41940.84375</c:v>
                </c:pt>
                <c:pt idx="27828">
                  <c:v>41940.854166666664</c:v>
                </c:pt>
                <c:pt idx="27829">
                  <c:v>41940.864583333336</c:v>
                </c:pt>
                <c:pt idx="27830">
                  <c:v>41940.875</c:v>
                </c:pt>
                <c:pt idx="27831">
                  <c:v>41940.885416666664</c:v>
                </c:pt>
                <c:pt idx="27832">
                  <c:v>41940.895833333336</c:v>
                </c:pt>
                <c:pt idx="27833">
                  <c:v>41940.90625</c:v>
                </c:pt>
                <c:pt idx="27834">
                  <c:v>41940.916666666664</c:v>
                </c:pt>
                <c:pt idx="27835">
                  <c:v>41940.927083333336</c:v>
                </c:pt>
                <c:pt idx="27836">
                  <c:v>41940.9375</c:v>
                </c:pt>
                <c:pt idx="27837">
                  <c:v>41940.947916666664</c:v>
                </c:pt>
                <c:pt idx="27838">
                  <c:v>41940.958333333336</c:v>
                </c:pt>
                <c:pt idx="27839">
                  <c:v>41940.96875</c:v>
                </c:pt>
                <c:pt idx="27840">
                  <c:v>41940.979166666664</c:v>
                </c:pt>
                <c:pt idx="27841">
                  <c:v>41940.989583333336</c:v>
                </c:pt>
                <c:pt idx="27842">
                  <c:v>41941</c:v>
                </c:pt>
                <c:pt idx="27843">
                  <c:v>41941.010416666664</c:v>
                </c:pt>
                <c:pt idx="27844">
                  <c:v>41941.020833333336</c:v>
                </c:pt>
                <c:pt idx="27845">
                  <c:v>41941.03125</c:v>
                </c:pt>
                <c:pt idx="27846">
                  <c:v>41941.041666666664</c:v>
                </c:pt>
                <c:pt idx="27847">
                  <c:v>41941.052083333336</c:v>
                </c:pt>
                <c:pt idx="27848">
                  <c:v>41941.0625</c:v>
                </c:pt>
                <c:pt idx="27849">
                  <c:v>41941.072916666664</c:v>
                </c:pt>
                <c:pt idx="27850">
                  <c:v>41941.083333333336</c:v>
                </c:pt>
                <c:pt idx="27851">
                  <c:v>41941.09375</c:v>
                </c:pt>
                <c:pt idx="27852">
                  <c:v>41941.104166666664</c:v>
                </c:pt>
                <c:pt idx="27853">
                  <c:v>41941.114583333336</c:v>
                </c:pt>
                <c:pt idx="27854">
                  <c:v>41941.125</c:v>
                </c:pt>
                <c:pt idx="27855">
                  <c:v>41941.135416666664</c:v>
                </c:pt>
                <c:pt idx="27856">
                  <c:v>41941.145833333336</c:v>
                </c:pt>
                <c:pt idx="27857">
                  <c:v>41941.15625</c:v>
                </c:pt>
                <c:pt idx="27858">
                  <c:v>41941.166666666664</c:v>
                </c:pt>
                <c:pt idx="27859">
                  <c:v>41941.177083333336</c:v>
                </c:pt>
                <c:pt idx="27860">
                  <c:v>41941.1875</c:v>
                </c:pt>
                <c:pt idx="27861">
                  <c:v>41941.197916666664</c:v>
                </c:pt>
                <c:pt idx="27862">
                  <c:v>41941.208333333336</c:v>
                </c:pt>
                <c:pt idx="27863">
                  <c:v>41941.21875</c:v>
                </c:pt>
                <c:pt idx="27864">
                  <c:v>41941.229166666664</c:v>
                </c:pt>
                <c:pt idx="27865">
                  <c:v>41941.239583333336</c:v>
                </c:pt>
                <c:pt idx="27866">
                  <c:v>41941.25</c:v>
                </c:pt>
                <c:pt idx="27867">
                  <c:v>41941.260416666664</c:v>
                </c:pt>
                <c:pt idx="27868">
                  <c:v>41941.270833333336</c:v>
                </c:pt>
                <c:pt idx="27869">
                  <c:v>41941.28125</c:v>
                </c:pt>
                <c:pt idx="27870">
                  <c:v>41941.291666666664</c:v>
                </c:pt>
                <c:pt idx="27871">
                  <c:v>41941.302083333336</c:v>
                </c:pt>
                <c:pt idx="27872">
                  <c:v>41941.3125</c:v>
                </c:pt>
                <c:pt idx="27873">
                  <c:v>41941.322916666664</c:v>
                </c:pt>
                <c:pt idx="27874">
                  <c:v>41941.333333333336</c:v>
                </c:pt>
                <c:pt idx="27875">
                  <c:v>41941.34375</c:v>
                </c:pt>
                <c:pt idx="27876">
                  <c:v>41941.354166666664</c:v>
                </c:pt>
                <c:pt idx="27877">
                  <c:v>41941.364583333336</c:v>
                </c:pt>
                <c:pt idx="27878">
                  <c:v>41941.375</c:v>
                </c:pt>
                <c:pt idx="27879">
                  <c:v>41941.385416666664</c:v>
                </c:pt>
                <c:pt idx="27880">
                  <c:v>41941.395833333336</c:v>
                </c:pt>
                <c:pt idx="27881">
                  <c:v>41941.40625</c:v>
                </c:pt>
                <c:pt idx="27882">
                  <c:v>41941.416666666664</c:v>
                </c:pt>
                <c:pt idx="27883">
                  <c:v>41941.427083333336</c:v>
                </c:pt>
                <c:pt idx="27884">
                  <c:v>41941.4375</c:v>
                </c:pt>
                <c:pt idx="27885">
                  <c:v>41941.447916666664</c:v>
                </c:pt>
                <c:pt idx="27886">
                  <c:v>41941.458333333336</c:v>
                </c:pt>
                <c:pt idx="27887">
                  <c:v>41941.46875</c:v>
                </c:pt>
                <c:pt idx="27888">
                  <c:v>41941.479166666664</c:v>
                </c:pt>
                <c:pt idx="27889">
                  <c:v>41941.489583333336</c:v>
                </c:pt>
                <c:pt idx="27890">
                  <c:v>41941.5</c:v>
                </c:pt>
                <c:pt idx="27891">
                  <c:v>41941.510416666664</c:v>
                </c:pt>
                <c:pt idx="27892">
                  <c:v>41941.520833333336</c:v>
                </c:pt>
                <c:pt idx="27893">
                  <c:v>41941.53125</c:v>
                </c:pt>
                <c:pt idx="27894">
                  <c:v>41941.541666666664</c:v>
                </c:pt>
                <c:pt idx="27895">
                  <c:v>41941.552083333336</c:v>
                </c:pt>
                <c:pt idx="27896">
                  <c:v>41941.5625</c:v>
                </c:pt>
                <c:pt idx="27897">
                  <c:v>41941.572916666664</c:v>
                </c:pt>
                <c:pt idx="27898">
                  <c:v>41941.583333333336</c:v>
                </c:pt>
                <c:pt idx="27899">
                  <c:v>41941.59375</c:v>
                </c:pt>
                <c:pt idx="27900">
                  <c:v>41941.604166666664</c:v>
                </c:pt>
                <c:pt idx="27901">
                  <c:v>41941.614583333336</c:v>
                </c:pt>
                <c:pt idx="27902">
                  <c:v>41941.625</c:v>
                </c:pt>
                <c:pt idx="27903">
                  <c:v>41941.635416666664</c:v>
                </c:pt>
                <c:pt idx="27904">
                  <c:v>41941.645833333336</c:v>
                </c:pt>
                <c:pt idx="27905">
                  <c:v>41941.65625</c:v>
                </c:pt>
                <c:pt idx="27906">
                  <c:v>41941.666666666664</c:v>
                </c:pt>
                <c:pt idx="27907">
                  <c:v>41941.677083333336</c:v>
                </c:pt>
                <c:pt idx="27908">
                  <c:v>41941.6875</c:v>
                </c:pt>
                <c:pt idx="27909">
                  <c:v>41941.697916666664</c:v>
                </c:pt>
                <c:pt idx="27910">
                  <c:v>41941.708333333336</c:v>
                </c:pt>
                <c:pt idx="27911">
                  <c:v>41941.71875</c:v>
                </c:pt>
                <c:pt idx="27912">
                  <c:v>41941.729166666664</c:v>
                </c:pt>
                <c:pt idx="27913">
                  <c:v>41941.739583333336</c:v>
                </c:pt>
                <c:pt idx="27914">
                  <c:v>41941.75</c:v>
                </c:pt>
                <c:pt idx="27915">
                  <c:v>41941.760416666664</c:v>
                </c:pt>
                <c:pt idx="27916">
                  <c:v>41941.770833333336</c:v>
                </c:pt>
                <c:pt idx="27917">
                  <c:v>41941.78125</c:v>
                </c:pt>
                <c:pt idx="27918">
                  <c:v>41941.791666666664</c:v>
                </c:pt>
                <c:pt idx="27919">
                  <c:v>41941.802083333336</c:v>
                </c:pt>
                <c:pt idx="27920">
                  <c:v>41941.8125</c:v>
                </c:pt>
                <c:pt idx="27921">
                  <c:v>41941.822916666664</c:v>
                </c:pt>
                <c:pt idx="27922">
                  <c:v>41941.833333333336</c:v>
                </c:pt>
                <c:pt idx="27923">
                  <c:v>41941.84375</c:v>
                </c:pt>
                <c:pt idx="27924">
                  <c:v>41941.854166666664</c:v>
                </c:pt>
                <c:pt idx="27925">
                  <c:v>41941.864583333336</c:v>
                </c:pt>
                <c:pt idx="27926">
                  <c:v>41941.875</c:v>
                </c:pt>
                <c:pt idx="27927">
                  <c:v>41941.885416666664</c:v>
                </c:pt>
                <c:pt idx="27928">
                  <c:v>41941.895833333336</c:v>
                </c:pt>
                <c:pt idx="27929">
                  <c:v>41941.90625</c:v>
                </c:pt>
                <c:pt idx="27930">
                  <c:v>41941.916666666664</c:v>
                </c:pt>
                <c:pt idx="27931">
                  <c:v>41941.927083333336</c:v>
                </c:pt>
                <c:pt idx="27932">
                  <c:v>41941.9375</c:v>
                </c:pt>
                <c:pt idx="27933">
                  <c:v>41941.947916666664</c:v>
                </c:pt>
                <c:pt idx="27934">
                  <c:v>41941.958333333336</c:v>
                </c:pt>
                <c:pt idx="27935">
                  <c:v>41941.96875</c:v>
                </c:pt>
                <c:pt idx="27936">
                  <c:v>41941.979166666664</c:v>
                </c:pt>
                <c:pt idx="27937">
                  <c:v>41941.989583333336</c:v>
                </c:pt>
                <c:pt idx="27938">
                  <c:v>41942</c:v>
                </c:pt>
                <c:pt idx="27939">
                  <c:v>41942.010416666664</c:v>
                </c:pt>
                <c:pt idx="27940">
                  <c:v>41942.020833333336</c:v>
                </c:pt>
                <c:pt idx="27941">
                  <c:v>41942.03125</c:v>
                </c:pt>
                <c:pt idx="27942">
                  <c:v>41942.041666666664</c:v>
                </c:pt>
                <c:pt idx="27943">
                  <c:v>41942.052083333336</c:v>
                </c:pt>
                <c:pt idx="27944">
                  <c:v>41942.0625</c:v>
                </c:pt>
                <c:pt idx="27945">
                  <c:v>41942.072916666664</c:v>
                </c:pt>
                <c:pt idx="27946">
                  <c:v>41942.083333333336</c:v>
                </c:pt>
                <c:pt idx="27947">
                  <c:v>41942.09375</c:v>
                </c:pt>
                <c:pt idx="27948">
                  <c:v>41942.104166666664</c:v>
                </c:pt>
                <c:pt idx="27949">
                  <c:v>41942.114583333336</c:v>
                </c:pt>
                <c:pt idx="27950">
                  <c:v>41942.125</c:v>
                </c:pt>
                <c:pt idx="27951">
                  <c:v>41942.135416666664</c:v>
                </c:pt>
                <c:pt idx="27952">
                  <c:v>41942.145833333336</c:v>
                </c:pt>
                <c:pt idx="27953">
                  <c:v>41942.15625</c:v>
                </c:pt>
                <c:pt idx="27954">
                  <c:v>41942.166666666664</c:v>
                </c:pt>
                <c:pt idx="27955">
                  <c:v>41942.177083333336</c:v>
                </c:pt>
                <c:pt idx="27956">
                  <c:v>41942.1875</c:v>
                </c:pt>
                <c:pt idx="27957">
                  <c:v>41942.197916666664</c:v>
                </c:pt>
                <c:pt idx="27958">
                  <c:v>41942.208333333336</c:v>
                </c:pt>
                <c:pt idx="27959">
                  <c:v>41942.21875</c:v>
                </c:pt>
                <c:pt idx="27960">
                  <c:v>41942.229166666664</c:v>
                </c:pt>
                <c:pt idx="27961">
                  <c:v>41942.239583333336</c:v>
                </c:pt>
                <c:pt idx="27962">
                  <c:v>41942.25</c:v>
                </c:pt>
                <c:pt idx="27963">
                  <c:v>41942.260416666664</c:v>
                </c:pt>
                <c:pt idx="27964">
                  <c:v>41942.270833333336</c:v>
                </c:pt>
                <c:pt idx="27965">
                  <c:v>41942.28125</c:v>
                </c:pt>
                <c:pt idx="27966">
                  <c:v>41942.291666666664</c:v>
                </c:pt>
                <c:pt idx="27967">
                  <c:v>41942.302083333336</c:v>
                </c:pt>
                <c:pt idx="27968">
                  <c:v>41942.3125</c:v>
                </c:pt>
                <c:pt idx="27969">
                  <c:v>41942.322916666664</c:v>
                </c:pt>
                <c:pt idx="27970">
                  <c:v>41942.333333333336</c:v>
                </c:pt>
                <c:pt idx="27971">
                  <c:v>41942.34375</c:v>
                </c:pt>
                <c:pt idx="27972">
                  <c:v>41942.354166666664</c:v>
                </c:pt>
                <c:pt idx="27973">
                  <c:v>41942.364583333336</c:v>
                </c:pt>
                <c:pt idx="27974">
                  <c:v>41942.375</c:v>
                </c:pt>
                <c:pt idx="27975">
                  <c:v>41942.385416666664</c:v>
                </c:pt>
                <c:pt idx="27976">
                  <c:v>41942.395833333336</c:v>
                </c:pt>
                <c:pt idx="27977">
                  <c:v>41942.40625</c:v>
                </c:pt>
                <c:pt idx="27978">
                  <c:v>41942.416666666664</c:v>
                </c:pt>
                <c:pt idx="27979">
                  <c:v>41942.427083333336</c:v>
                </c:pt>
                <c:pt idx="27980">
                  <c:v>41942.4375</c:v>
                </c:pt>
                <c:pt idx="27981">
                  <c:v>41942.447916666664</c:v>
                </c:pt>
                <c:pt idx="27982">
                  <c:v>41942.458333333336</c:v>
                </c:pt>
                <c:pt idx="27983">
                  <c:v>41942.46875</c:v>
                </c:pt>
                <c:pt idx="27984">
                  <c:v>41942.479166666664</c:v>
                </c:pt>
                <c:pt idx="27985">
                  <c:v>41942.489583333336</c:v>
                </c:pt>
                <c:pt idx="27986">
                  <c:v>41942.5</c:v>
                </c:pt>
                <c:pt idx="27987">
                  <c:v>41942.510416666664</c:v>
                </c:pt>
                <c:pt idx="27988">
                  <c:v>41942.520833333336</c:v>
                </c:pt>
                <c:pt idx="27989">
                  <c:v>41942.53125</c:v>
                </c:pt>
                <c:pt idx="27990">
                  <c:v>41942.541666666664</c:v>
                </c:pt>
                <c:pt idx="27991">
                  <c:v>41942.552083333336</c:v>
                </c:pt>
                <c:pt idx="27992">
                  <c:v>41942.5625</c:v>
                </c:pt>
                <c:pt idx="27993">
                  <c:v>41942.572916666664</c:v>
                </c:pt>
                <c:pt idx="27994">
                  <c:v>41942.583333333336</c:v>
                </c:pt>
                <c:pt idx="27995">
                  <c:v>41942.59375</c:v>
                </c:pt>
                <c:pt idx="27996">
                  <c:v>41942.604166666664</c:v>
                </c:pt>
                <c:pt idx="27997">
                  <c:v>41942.614583333336</c:v>
                </c:pt>
                <c:pt idx="27998">
                  <c:v>41942.625</c:v>
                </c:pt>
                <c:pt idx="27999">
                  <c:v>41942.635416666664</c:v>
                </c:pt>
                <c:pt idx="28000">
                  <c:v>41942.645833333336</c:v>
                </c:pt>
                <c:pt idx="28001">
                  <c:v>41942.65625</c:v>
                </c:pt>
                <c:pt idx="28002">
                  <c:v>41942.666666666664</c:v>
                </c:pt>
                <c:pt idx="28003">
                  <c:v>41942.677083333336</c:v>
                </c:pt>
                <c:pt idx="28004">
                  <c:v>41942.6875</c:v>
                </c:pt>
                <c:pt idx="28005">
                  <c:v>41942.697916666664</c:v>
                </c:pt>
                <c:pt idx="28006">
                  <c:v>41942.708333333336</c:v>
                </c:pt>
                <c:pt idx="28007">
                  <c:v>41942.71875</c:v>
                </c:pt>
                <c:pt idx="28008">
                  <c:v>41942.729166666664</c:v>
                </c:pt>
                <c:pt idx="28009">
                  <c:v>41942.739583333336</c:v>
                </c:pt>
                <c:pt idx="28010">
                  <c:v>41942.75</c:v>
                </c:pt>
                <c:pt idx="28011">
                  <c:v>41942.760416666664</c:v>
                </c:pt>
                <c:pt idx="28012">
                  <c:v>41942.770833333336</c:v>
                </c:pt>
                <c:pt idx="28013">
                  <c:v>41942.78125</c:v>
                </c:pt>
                <c:pt idx="28014">
                  <c:v>41942.791666666664</c:v>
                </c:pt>
                <c:pt idx="28015">
                  <c:v>41942.802083333336</c:v>
                </c:pt>
                <c:pt idx="28016">
                  <c:v>41942.8125</c:v>
                </c:pt>
                <c:pt idx="28017">
                  <c:v>41942.822916666664</c:v>
                </c:pt>
                <c:pt idx="28018">
                  <c:v>41942.833333333336</c:v>
                </c:pt>
                <c:pt idx="28019">
                  <c:v>41942.84375</c:v>
                </c:pt>
                <c:pt idx="28020">
                  <c:v>41942.854166666664</c:v>
                </c:pt>
                <c:pt idx="28021">
                  <c:v>41942.864583333336</c:v>
                </c:pt>
                <c:pt idx="28022">
                  <c:v>41942.875</c:v>
                </c:pt>
                <c:pt idx="28023">
                  <c:v>41942.885416666664</c:v>
                </c:pt>
                <c:pt idx="28024">
                  <c:v>41942.895833333336</c:v>
                </c:pt>
                <c:pt idx="28025">
                  <c:v>41942.90625</c:v>
                </c:pt>
                <c:pt idx="28026">
                  <c:v>41942.916666666664</c:v>
                </c:pt>
                <c:pt idx="28027">
                  <c:v>41942.927083333336</c:v>
                </c:pt>
                <c:pt idx="28028">
                  <c:v>41942.9375</c:v>
                </c:pt>
                <c:pt idx="28029">
                  <c:v>41942.947916666664</c:v>
                </c:pt>
                <c:pt idx="28030">
                  <c:v>41942.958333333336</c:v>
                </c:pt>
                <c:pt idx="28031">
                  <c:v>41942.96875</c:v>
                </c:pt>
                <c:pt idx="28032">
                  <c:v>41942.979166666664</c:v>
                </c:pt>
                <c:pt idx="28033">
                  <c:v>41942.989583333336</c:v>
                </c:pt>
                <c:pt idx="28034">
                  <c:v>41943</c:v>
                </c:pt>
                <c:pt idx="28035">
                  <c:v>41943.010416666664</c:v>
                </c:pt>
                <c:pt idx="28036">
                  <c:v>41943.020833333336</c:v>
                </c:pt>
                <c:pt idx="28037">
                  <c:v>41943.03125</c:v>
                </c:pt>
                <c:pt idx="28038">
                  <c:v>41943.041666666664</c:v>
                </c:pt>
                <c:pt idx="28039">
                  <c:v>41943.052083333336</c:v>
                </c:pt>
                <c:pt idx="28040">
                  <c:v>41943.0625</c:v>
                </c:pt>
                <c:pt idx="28041">
                  <c:v>41943.072916666664</c:v>
                </c:pt>
                <c:pt idx="28042">
                  <c:v>41943.083333333336</c:v>
                </c:pt>
                <c:pt idx="28043">
                  <c:v>41943.09375</c:v>
                </c:pt>
                <c:pt idx="28044">
                  <c:v>41943.104166666664</c:v>
                </c:pt>
                <c:pt idx="28045">
                  <c:v>41943.114583333336</c:v>
                </c:pt>
                <c:pt idx="28046">
                  <c:v>41943.125</c:v>
                </c:pt>
                <c:pt idx="28047">
                  <c:v>41943.135416666664</c:v>
                </c:pt>
                <c:pt idx="28048">
                  <c:v>41943.145833333336</c:v>
                </c:pt>
                <c:pt idx="28049">
                  <c:v>41943.15625</c:v>
                </c:pt>
                <c:pt idx="28050">
                  <c:v>41943.166666666664</c:v>
                </c:pt>
                <c:pt idx="28051">
                  <c:v>41943.177083333336</c:v>
                </c:pt>
                <c:pt idx="28052">
                  <c:v>41943.1875</c:v>
                </c:pt>
                <c:pt idx="28053">
                  <c:v>41943.197916666664</c:v>
                </c:pt>
                <c:pt idx="28054">
                  <c:v>41943.208333333336</c:v>
                </c:pt>
                <c:pt idx="28055">
                  <c:v>41943.21875</c:v>
                </c:pt>
                <c:pt idx="28056">
                  <c:v>41943.229166666664</c:v>
                </c:pt>
                <c:pt idx="28057">
                  <c:v>41943.239583333336</c:v>
                </c:pt>
                <c:pt idx="28058">
                  <c:v>41943.25</c:v>
                </c:pt>
                <c:pt idx="28059">
                  <c:v>41943.260416666664</c:v>
                </c:pt>
                <c:pt idx="28060">
                  <c:v>41943.270833333336</c:v>
                </c:pt>
                <c:pt idx="28061">
                  <c:v>41943.28125</c:v>
                </c:pt>
                <c:pt idx="28062">
                  <c:v>41943.291666666664</c:v>
                </c:pt>
                <c:pt idx="28063">
                  <c:v>41943.302083333336</c:v>
                </c:pt>
                <c:pt idx="28064">
                  <c:v>41943.3125</c:v>
                </c:pt>
                <c:pt idx="28065">
                  <c:v>41943.322916666664</c:v>
                </c:pt>
                <c:pt idx="28066">
                  <c:v>41943.333333333336</c:v>
                </c:pt>
                <c:pt idx="28067">
                  <c:v>41943.34375</c:v>
                </c:pt>
                <c:pt idx="28068">
                  <c:v>41943.354166666664</c:v>
                </c:pt>
                <c:pt idx="28069">
                  <c:v>41943.364583333336</c:v>
                </c:pt>
                <c:pt idx="28070">
                  <c:v>41943.375</c:v>
                </c:pt>
                <c:pt idx="28071">
                  <c:v>41943.385416666664</c:v>
                </c:pt>
                <c:pt idx="28072">
                  <c:v>41943.395833333336</c:v>
                </c:pt>
                <c:pt idx="28073">
                  <c:v>41943.40625</c:v>
                </c:pt>
                <c:pt idx="28074">
                  <c:v>41943.416666666664</c:v>
                </c:pt>
                <c:pt idx="28075">
                  <c:v>41943.427083333336</c:v>
                </c:pt>
                <c:pt idx="28076">
                  <c:v>41943.4375</c:v>
                </c:pt>
                <c:pt idx="28077">
                  <c:v>41943.447916666664</c:v>
                </c:pt>
                <c:pt idx="28078">
                  <c:v>41943.458333333336</c:v>
                </c:pt>
                <c:pt idx="28079">
                  <c:v>41943.46875</c:v>
                </c:pt>
                <c:pt idx="28080">
                  <c:v>41943.479166666664</c:v>
                </c:pt>
                <c:pt idx="28081">
                  <c:v>41943.489583333336</c:v>
                </c:pt>
                <c:pt idx="28082">
                  <c:v>41943.5</c:v>
                </c:pt>
                <c:pt idx="28083">
                  <c:v>41943.510416666664</c:v>
                </c:pt>
                <c:pt idx="28084">
                  <c:v>41943.520833333336</c:v>
                </c:pt>
                <c:pt idx="28085">
                  <c:v>41943.53125</c:v>
                </c:pt>
                <c:pt idx="28086">
                  <c:v>41943.541666666664</c:v>
                </c:pt>
                <c:pt idx="28087">
                  <c:v>41943.552083333336</c:v>
                </c:pt>
                <c:pt idx="28088">
                  <c:v>41943.5625</c:v>
                </c:pt>
                <c:pt idx="28089">
                  <c:v>41943.572916666664</c:v>
                </c:pt>
                <c:pt idx="28090">
                  <c:v>41943.583333333336</c:v>
                </c:pt>
                <c:pt idx="28091">
                  <c:v>41943.59375</c:v>
                </c:pt>
                <c:pt idx="28092">
                  <c:v>41943.604166666664</c:v>
                </c:pt>
                <c:pt idx="28093">
                  <c:v>41943.614583333336</c:v>
                </c:pt>
                <c:pt idx="28094">
                  <c:v>41943.625</c:v>
                </c:pt>
                <c:pt idx="28095">
                  <c:v>41943.635416666664</c:v>
                </c:pt>
                <c:pt idx="28096">
                  <c:v>41943.645833333336</c:v>
                </c:pt>
                <c:pt idx="28097">
                  <c:v>41943.65625</c:v>
                </c:pt>
                <c:pt idx="28098">
                  <c:v>41943.666666666664</c:v>
                </c:pt>
                <c:pt idx="28099">
                  <c:v>41943.677083333336</c:v>
                </c:pt>
                <c:pt idx="28100">
                  <c:v>41943.6875</c:v>
                </c:pt>
                <c:pt idx="28101">
                  <c:v>41943.697916666664</c:v>
                </c:pt>
                <c:pt idx="28102">
                  <c:v>41943.708333333336</c:v>
                </c:pt>
                <c:pt idx="28103">
                  <c:v>41943.71875</c:v>
                </c:pt>
                <c:pt idx="28104">
                  <c:v>41943.729166666664</c:v>
                </c:pt>
                <c:pt idx="28105">
                  <c:v>41943.739583333336</c:v>
                </c:pt>
                <c:pt idx="28106">
                  <c:v>41943.75</c:v>
                </c:pt>
                <c:pt idx="28107">
                  <c:v>41943.760416666664</c:v>
                </c:pt>
                <c:pt idx="28108">
                  <c:v>41943.770833333336</c:v>
                </c:pt>
                <c:pt idx="28109">
                  <c:v>41943.78125</c:v>
                </c:pt>
                <c:pt idx="28110">
                  <c:v>41943.791666666664</c:v>
                </c:pt>
                <c:pt idx="28111">
                  <c:v>41943.802083333336</c:v>
                </c:pt>
                <c:pt idx="28112">
                  <c:v>41943.8125</c:v>
                </c:pt>
                <c:pt idx="28113">
                  <c:v>41943.822916666664</c:v>
                </c:pt>
                <c:pt idx="28114">
                  <c:v>41943.833333333336</c:v>
                </c:pt>
                <c:pt idx="28115">
                  <c:v>41943.84375</c:v>
                </c:pt>
                <c:pt idx="28116">
                  <c:v>41943.854166666664</c:v>
                </c:pt>
                <c:pt idx="28117">
                  <c:v>41943.864583333336</c:v>
                </c:pt>
                <c:pt idx="28118">
                  <c:v>41943.875</c:v>
                </c:pt>
                <c:pt idx="28119">
                  <c:v>41943.885416666664</c:v>
                </c:pt>
                <c:pt idx="28120">
                  <c:v>41943.895833333336</c:v>
                </c:pt>
                <c:pt idx="28121">
                  <c:v>41943.90625</c:v>
                </c:pt>
                <c:pt idx="28122">
                  <c:v>41943.916666666664</c:v>
                </c:pt>
                <c:pt idx="28123">
                  <c:v>41943.927083333336</c:v>
                </c:pt>
                <c:pt idx="28124">
                  <c:v>41943.9375</c:v>
                </c:pt>
                <c:pt idx="28125">
                  <c:v>41943.947916666664</c:v>
                </c:pt>
                <c:pt idx="28126">
                  <c:v>41943.958333333336</c:v>
                </c:pt>
                <c:pt idx="28127">
                  <c:v>41943.96875</c:v>
                </c:pt>
                <c:pt idx="28128">
                  <c:v>41943.979166666664</c:v>
                </c:pt>
                <c:pt idx="28129">
                  <c:v>41943.989583333336</c:v>
                </c:pt>
                <c:pt idx="28130">
                  <c:v>41944</c:v>
                </c:pt>
                <c:pt idx="28131">
                  <c:v>41944.010416666664</c:v>
                </c:pt>
                <c:pt idx="28132">
                  <c:v>41944.020833333336</c:v>
                </c:pt>
                <c:pt idx="28133">
                  <c:v>41944.03125</c:v>
                </c:pt>
                <c:pt idx="28134">
                  <c:v>41944.041666666664</c:v>
                </c:pt>
                <c:pt idx="28135">
                  <c:v>41944.052083333336</c:v>
                </c:pt>
                <c:pt idx="28136">
                  <c:v>41944.0625</c:v>
                </c:pt>
                <c:pt idx="28137">
                  <c:v>41944.072916666664</c:v>
                </c:pt>
                <c:pt idx="28138">
                  <c:v>41944.083333333336</c:v>
                </c:pt>
                <c:pt idx="28139">
                  <c:v>41944.09375</c:v>
                </c:pt>
                <c:pt idx="28140">
                  <c:v>41944.104166666664</c:v>
                </c:pt>
                <c:pt idx="28141">
                  <c:v>41944.114583333336</c:v>
                </c:pt>
                <c:pt idx="28142">
                  <c:v>41944.125</c:v>
                </c:pt>
                <c:pt idx="28143">
                  <c:v>41944.135416666664</c:v>
                </c:pt>
                <c:pt idx="28144">
                  <c:v>41944.145833333336</c:v>
                </c:pt>
                <c:pt idx="28145">
                  <c:v>41944.15625</c:v>
                </c:pt>
                <c:pt idx="28146">
                  <c:v>41944.166666666664</c:v>
                </c:pt>
                <c:pt idx="28147">
                  <c:v>41944.177083333336</c:v>
                </c:pt>
                <c:pt idx="28148">
                  <c:v>41944.1875</c:v>
                </c:pt>
                <c:pt idx="28149">
                  <c:v>41944.197916666664</c:v>
                </c:pt>
                <c:pt idx="28150">
                  <c:v>41944.208333333336</c:v>
                </c:pt>
                <c:pt idx="28151">
                  <c:v>41944.21875</c:v>
                </c:pt>
                <c:pt idx="28152">
                  <c:v>41944.229166666664</c:v>
                </c:pt>
                <c:pt idx="28153">
                  <c:v>41944.239583333336</c:v>
                </c:pt>
                <c:pt idx="28154">
                  <c:v>41944.25</c:v>
                </c:pt>
                <c:pt idx="28155">
                  <c:v>41944.260416666664</c:v>
                </c:pt>
                <c:pt idx="28156">
                  <c:v>41944.270833333336</c:v>
                </c:pt>
                <c:pt idx="28157">
                  <c:v>41944.28125</c:v>
                </c:pt>
                <c:pt idx="28158">
                  <c:v>41944.291666666664</c:v>
                </c:pt>
                <c:pt idx="28159">
                  <c:v>41944.302083333336</c:v>
                </c:pt>
                <c:pt idx="28160">
                  <c:v>41944.3125</c:v>
                </c:pt>
                <c:pt idx="28161">
                  <c:v>41944.322916666664</c:v>
                </c:pt>
                <c:pt idx="28162">
                  <c:v>41944.333333333336</c:v>
                </c:pt>
                <c:pt idx="28163">
                  <c:v>41944.34375</c:v>
                </c:pt>
                <c:pt idx="28164">
                  <c:v>41944.354166666664</c:v>
                </c:pt>
                <c:pt idx="28165">
                  <c:v>41944.364583333336</c:v>
                </c:pt>
                <c:pt idx="28166">
                  <c:v>41944.375</c:v>
                </c:pt>
                <c:pt idx="28167">
                  <c:v>41944.385416666664</c:v>
                </c:pt>
                <c:pt idx="28168">
                  <c:v>41944.395833333336</c:v>
                </c:pt>
                <c:pt idx="28169">
                  <c:v>41944.40625</c:v>
                </c:pt>
                <c:pt idx="28170">
                  <c:v>41944.416666666664</c:v>
                </c:pt>
                <c:pt idx="28171">
                  <c:v>41944.427083333336</c:v>
                </c:pt>
                <c:pt idx="28172">
                  <c:v>41944.4375</c:v>
                </c:pt>
                <c:pt idx="28173">
                  <c:v>41944.447916666664</c:v>
                </c:pt>
                <c:pt idx="28174">
                  <c:v>41944.458333333336</c:v>
                </c:pt>
                <c:pt idx="28175">
                  <c:v>41944.46875</c:v>
                </c:pt>
                <c:pt idx="28176">
                  <c:v>41944.479166666664</c:v>
                </c:pt>
                <c:pt idx="28177">
                  <c:v>41944.489583333336</c:v>
                </c:pt>
                <c:pt idx="28178">
                  <c:v>41944.5</c:v>
                </c:pt>
                <c:pt idx="28179">
                  <c:v>41944.510416666664</c:v>
                </c:pt>
                <c:pt idx="28180">
                  <c:v>41944.520833333336</c:v>
                </c:pt>
                <c:pt idx="28181">
                  <c:v>41944.53125</c:v>
                </c:pt>
                <c:pt idx="28182">
                  <c:v>41944.541666666664</c:v>
                </c:pt>
                <c:pt idx="28183">
                  <c:v>41944.552083333336</c:v>
                </c:pt>
                <c:pt idx="28184">
                  <c:v>41944.5625</c:v>
                </c:pt>
                <c:pt idx="28185">
                  <c:v>41944.572916666664</c:v>
                </c:pt>
                <c:pt idx="28186">
                  <c:v>41944.583333333336</c:v>
                </c:pt>
                <c:pt idx="28187">
                  <c:v>41944.59375</c:v>
                </c:pt>
                <c:pt idx="28188">
                  <c:v>41944.604166666664</c:v>
                </c:pt>
                <c:pt idx="28189">
                  <c:v>41944.614583333336</c:v>
                </c:pt>
                <c:pt idx="28190">
                  <c:v>41944.625</c:v>
                </c:pt>
                <c:pt idx="28191">
                  <c:v>41944.635416666664</c:v>
                </c:pt>
                <c:pt idx="28192">
                  <c:v>41944.645833333336</c:v>
                </c:pt>
                <c:pt idx="28193">
                  <c:v>41944.65625</c:v>
                </c:pt>
                <c:pt idx="28194">
                  <c:v>41944.666666666664</c:v>
                </c:pt>
                <c:pt idx="28195">
                  <c:v>41944.677083333336</c:v>
                </c:pt>
                <c:pt idx="28196">
                  <c:v>41944.6875</c:v>
                </c:pt>
                <c:pt idx="28197">
                  <c:v>41944.697916666664</c:v>
                </c:pt>
                <c:pt idx="28198">
                  <c:v>41944.708333333336</c:v>
                </c:pt>
                <c:pt idx="28199">
                  <c:v>41944.71875</c:v>
                </c:pt>
                <c:pt idx="28200">
                  <c:v>41944.729166666664</c:v>
                </c:pt>
                <c:pt idx="28201">
                  <c:v>41944.739583333336</c:v>
                </c:pt>
                <c:pt idx="28202">
                  <c:v>41944.75</c:v>
                </c:pt>
                <c:pt idx="28203">
                  <c:v>41944.760416666664</c:v>
                </c:pt>
                <c:pt idx="28204">
                  <c:v>41944.770833333336</c:v>
                </c:pt>
                <c:pt idx="28205">
                  <c:v>41944.78125</c:v>
                </c:pt>
                <c:pt idx="28206">
                  <c:v>41944.791666666664</c:v>
                </c:pt>
                <c:pt idx="28207">
                  <c:v>41944.802083333336</c:v>
                </c:pt>
                <c:pt idx="28208">
                  <c:v>41944.8125</c:v>
                </c:pt>
                <c:pt idx="28209">
                  <c:v>41944.822916666664</c:v>
                </c:pt>
                <c:pt idx="28210">
                  <c:v>41944.833333333336</c:v>
                </c:pt>
                <c:pt idx="28211">
                  <c:v>41944.84375</c:v>
                </c:pt>
                <c:pt idx="28212">
                  <c:v>41944.854166666664</c:v>
                </c:pt>
                <c:pt idx="28213">
                  <c:v>41944.864583333336</c:v>
                </c:pt>
                <c:pt idx="28214">
                  <c:v>41944.875</c:v>
                </c:pt>
                <c:pt idx="28215">
                  <c:v>41944.885416666664</c:v>
                </c:pt>
                <c:pt idx="28216">
                  <c:v>41944.895833333336</c:v>
                </c:pt>
                <c:pt idx="28217">
                  <c:v>41944.90625</c:v>
                </c:pt>
                <c:pt idx="28218">
                  <c:v>41944.916666666664</c:v>
                </c:pt>
                <c:pt idx="28219">
                  <c:v>41944.927083333336</c:v>
                </c:pt>
                <c:pt idx="28220">
                  <c:v>41944.9375</c:v>
                </c:pt>
                <c:pt idx="28221">
                  <c:v>41944.947916666664</c:v>
                </c:pt>
                <c:pt idx="28222">
                  <c:v>41944.958333333336</c:v>
                </c:pt>
                <c:pt idx="28223">
                  <c:v>41944.96875</c:v>
                </c:pt>
                <c:pt idx="28224">
                  <c:v>41944.979166666664</c:v>
                </c:pt>
                <c:pt idx="28225">
                  <c:v>41944.989583333336</c:v>
                </c:pt>
                <c:pt idx="28226">
                  <c:v>41945</c:v>
                </c:pt>
                <c:pt idx="28227">
                  <c:v>41945.010416666664</c:v>
                </c:pt>
                <c:pt idx="28228">
                  <c:v>41945.020833333336</c:v>
                </c:pt>
                <c:pt idx="28229">
                  <c:v>41945.03125</c:v>
                </c:pt>
                <c:pt idx="28230">
                  <c:v>41945.041666666664</c:v>
                </c:pt>
                <c:pt idx="28231">
                  <c:v>41945.052083333336</c:v>
                </c:pt>
                <c:pt idx="28232">
                  <c:v>41945.0625</c:v>
                </c:pt>
                <c:pt idx="28233">
                  <c:v>41945.072916666664</c:v>
                </c:pt>
                <c:pt idx="28234">
                  <c:v>41945.083333333336</c:v>
                </c:pt>
                <c:pt idx="28235">
                  <c:v>41945.09375</c:v>
                </c:pt>
                <c:pt idx="28236">
                  <c:v>41945.104166666664</c:v>
                </c:pt>
                <c:pt idx="28237">
                  <c:v>41945.114583333336</c:v>
                </c:pt>
                <c:pt idx="28238">
                  <c:v>41945.125</c:v>
                </c:pt>
                <c:pt idx="28239">
                  <c:v>41945.135416666664</c:v>
                </c:pt>
                <c:pt idx="28240">
                  <c:v>41945.145833333336</c:v>
                </c:pt>
                <c:pt idx="28241">
                  <c:v>41945.15625</c:v>
                </c:pt>
                <c:pt idx="28242">
                  <c:v>41945.166666666664</c:v>
                </c:pt>
                <c:pt idx="28243">
                  <c:v>41945.177083333336</c:v>
                </c:pt>
                <c:pt idx="28244">
                  <c:v>41945.1875</c:v>
                </c:pt>
                <c:pt idx="28245">
                  <c:v>41945.197916666664</c:v>
                </c:pt>
                <c:pt idx="28246">
                  <c:v>41945.208333333336</c:v>
                </c:pt>
                <c:pt idx="28247">
                  <c:v>41945.21875</c:v>
                </c:pt>
                <c:pt idx="28248">
                  <c:v>41945.229166666664</c:v>
                </c:pt>
                <c:pt idx="28249">
                  <c:v>41945.239583333336</c:v>
                </c:pt>
                <c:pt idx="28250">
                  <c:v>41945.25</c:v>
                </c:pt>
                <c:pt idx="28251">
                  <c:v>41945.260416666664</c:v>
                </c:pt>
                <c:pt idx="28252">
                  <c:v>41945.270833333336</c:v>
                </c:pt>
                <c:pt idx="28253">
                  <c:v>41945.28125</c:v>
                </c:pt>
                <c:pt idx="28254">
                  <c:v>41945.291666666664</c:v>
                </c:pt>
                <c:pt idx="28255">
                  <c:v>41945.302083333336</c:v>
                </c:pt>
                <c:pt idx="28256">
                  <c:v>41945.3125</c:v>
                </c:pt>
                <c:pt idx="28257">
                  <c:v>41945.322916666664</c:v>
                </c:pt>
                <c:pt idx="28258">
                  <c:v>41945.333333333336</c:v>
                </c:pt>
                <c:pt idx="28259">
                  <c:v>41945.34375</c:v>
                </c:pt>
                <c:pt idx="28260">
                  <c:v>41945.354166666664</c:v>
                </c:pt>
                <c:pt idx="28261">
                  <c:v>41945.364583333336</c:v>
                </c:pt>
                <c:pt idx="28262">
                  <c:v>41945.375</c:v>
                </c:pt>
                <c:pt idx="28263">
                  <c:v>41945.385416666664</c:v>
                </c:pt>
                <c:pt idx="28264">
                  <c:v>41945.395833333336</c:v>
                </c:pt>
                <c:pt idx="28265">
                  <c:v>41945.40625</c:v>
                </c:pt>
                <c:pt idx="28266">
                  <c:v>41945.416666666664</c:v>
                </c:pt>
                <c:pt idx="28267">
                  <c:v>41945.427083333336</c:v>
                </c:pt>
                <c:pt idx="28268">
                  <c:v>41945.4375</c:v>
                </c:pt>
                <c:pt idx="28269">
                  <c:v>41945.447916666664</c:v>
                </c:pt>
                <c:pt idx="28270">
                  <c:v>41945.458333333336</c:v>
                </c:pt>
                <c:pt idx="28271">
                  <c:v>41945.46875</c:v>
                </c:pt>
                <c:pt idx="28272">
                  <c:v>41945.479166666664</c:v>
                </c:pt>
                <c:pt idx="28273">
                  <c:v>41945.489583333336</c:v>
                </c:pt>
                <c:pt idx="28274">
                  <c:v>41945.5</c:v>
                </c:pt>
                <c:pt idx="28275">
                  <c:v>41945.510416666664</c:v>
                </c:pt>
                <c:pt idx="28276">
                  <c:v>41945.520833333336</c:v>
                </c:pt>
                <c:pt idx="28277">
                  <c:v>41945.53125</c:v>
                </c:pt>
                <c:pt idx="28278">
                  <c:v>41945.541666666664</c:v>
                </c:pt>
                <c:pt idx="28279">
                  <c:v>41945.552083333336</c:v>
                </c:pt>
                <c:pt idx="28280">
                  <c:v>41945.5625</c:v>
                </c:pt>
                <c:pt idx="28281">
                  <c:v>41945.572916666664</c:v>
                </c:pt>
                <c:pt idx="28282">
                  <c:v>41945.583333333336</c:v>
                </c:pt>
                <c:pt idx="28283">
                  <c:v>41945.59375</c:v>
                </c:pt>
                <c:pt idx="28284">
                  <c:v>41945.604166666664</c:v>
                </c:pt>
                <c:pt idx="28285">
                  <c:v>41945.614583333336</c:v>
                </c:pt>
                <c:pt idx="28286">
                  <c:v>41945.625</c:v>
                </c:pt>
                <c:pt idx="28287">
                  <c:v>41945.635416666664</c:v>
                </c:pt>
                <c:pt idx="28288">
                  <c:v>41945.645833333336</c:v>
                </c:pt>
                <c:pt idx="28289">
                  <c:v>41945.65625</c:v>
                </c:pt>
                <c:pt idx="28290">
                  <c:v>41945.666666666664</c:v>
                </c:pt>
                <c:pt idx="28291">
                  <c:v>41945.677083333336</c:v>
                </c:pt>
                <c:pt idx="28292">
                  <c:v>41945.6875</c:v>
                </c:pt>
                <c:pt idx="28293">
                  <c:v>41945.697916666664</c:v>
                </c:pt>
                <c:pt idx="28294">
                  <c:v>41945.708333333336</c:v>
                </c:pt>
                <c:pt idx="28295">
                  <c:v>41945.71875</c:v>
                </c:pt>
                <c:pt idx="28296">
                  <c:v>41945.729166666664</c:v>
                </c:pt>
                <c:pt idx="28297">
                  <c:v>41945.739583333336</c:v>
                </c:pt>
                <c:pt idx="28298">
                  <c:v>41945.75</c:v>
                </c:pt>
                <c:pt idx="28299">
                  <c:v>41945.760416666664</c:v>
                </c:pt>
                <c:pt idx="28300">
                  <c:v>41945.770833333336</c:v>
                </c:pt>
                <c:pt idx="28301">
                  <c:v>41945.78125</c:v>
                </c:pt>
                <c:pt idx="28302">
                  <c:v>41945.791666666664</c:v>
                </c:pt>
                <c:pt idx="28303">
                  <c:v>41945.802083333336</c:v>
                </c:pt>
                <c:pt idx="28304">
                  <c:v>41945.8125</c:v>
                </c:pt>
                <c:pt idx="28305">
                  <c:v>41945.822916666664</c:v>
                </c:pt>
                <c:pt idx="28306">
                  <c:v>41945.833333333336</c:v>
                </c:pt>
                <c:pt idx="28307">
                  <c:v>41945.84375</c:v>
                </c:pt>
                <c:pt idx="28308">
                  <c:v>41945.854166666664</c:v>
                </c:pt>
                <c:pt idx="28309">
                  <c:v>41945.864583333336</c:v>
                </c:pt>
                <c:pt idx="28310">
                  <c:v>41945.875</c:v>
                </c:pt>
                <c:pt idx="28311">
                  <c:v>41945.885416666664</c:v>
                </c:pt>
                <c:pt idx="28312">
                  <c:v>41945.895833333336</c:v>
                </c:pt>
                <c:pt idx="28313">
                  <c:v>41945.90625</c:v>
                </c:pt>
                <c:pt idx="28314">
                  <c:v>41945.916666666664</c:v>
                </c:pt>
                <c:pt idx="28315">
                  <c:v>41945.927083333336</c:v>
                </c:pt>
                <c:pt idx="28316">
                  <c:v>41945.9375</c:v>
                </c:pt>
                <c:pt idx="28317">
                  <c:v>41945.947916666664</c:v>
                </c:pt>
                <c:pt idx="28318">
                  <c:v>41945.958333333336</c:v>
                </c:pt>
                <c:pt idx="28319">
                  <c:v>41945.96875</c:v>
                </c:pt>
                <c:pt idx="28320">
                  <c:v>41945.979166666664</c:v>
                </c:pt>
                <c:pt idx="28321">
                  <c:v>41945.989583333336</c:v>
                </c:pt>
                <c:pt idx="28322">
                  <c:v>41946</c:v>
                </c:pt>
                <c:pt idx="28323">
                  <c:v>41946.010416666664</c:v>
                </c:pt>
                <c:pt idx="28324">
                  <c:v>41946.020833333336</c:v>
                </c:pt>
                <c:pt idx="28325">
                  <c:v>41946.03125</c:v>
                </c:pt>
                <c:pt idx="28326">
                  <c:v>41946.041666666664</c:v>
                </c:pt>
                <c:pt idx="28327">
                  <c:v>41946.052083333336</c:v>
                </c:pt>
                <c:pt idx="28328">
                  <c:v>41946.0625</c:v>
                </c:pt>
                <c:pt idx="28329">
                  <c:v>41946.072916666664</c:v>
                </c:pt>
                <c:pt idx="28330">
                  <c:v>41946.083333333336</c:v>
                </c:pt>
                <c:pt idx="28331">
                  <c:v>41946.09375</c:v>
                </c:pt>
                <c:pt idx="28332">
                  <c:v>41946.104166666664</c:v>
                </c:pt>
                <c:pt idx="28333">
                  <c:v>41946.114583333336</c:v>
                </c:pt>
                <c:pt idx="28334">
                  <c:v>41946.125</c:v>
                </c:pt>
                <c:pt idx="28335">
                  <c:v>41946.135416666664</c:v>
                </c:pt>
                <c:pt idx="28336">
                  <c:v>41946.145833333336</c:v>
                </c:pt>
                <c:pt idx="28337">
                  <c:v>41946.15625</c:v>
                </c:pt>
                <c:pt idx="28338">
                  <c:v>41946.166666666664</c:v>
                </c:pt>
                <c:pt idx="28339">
                  <c:v>41946.177083333336</c:v>
                </c:pt>
                <c:pt idx="28340">
                  <c:v>41946.1875</c:v>
                </c:pt>
                <c:pt idx="28341">
                  <c:v>41946.197916666664</c:v>
                </c:pt>
                <c:pt idx="28342">
                  <c:v>41946.208333333336</c:v>
                </c:pt>
                <c:pt idx="28343">
                  <c:v>41946.21875</c:v>
                </c:pt>
                <c:pt idx="28344">
                  <c:v>41946.229166666664</c:v>
                </c:pt>
                <c:pt idx="28345">
                  <c:v>41946.239583333336</c:v>
                </c:pt>
                <c:pt idx="28346">
                  <c:v>41946.25</c:v>
                </c:pt>
                <c:pt idx="28347">
                  <c:v>41946.260416666664</c:v>
                </c:pt>
                <c:pt idx="28348">
                  <c:v>41946.270833333336</c:v>
                </c:pt>
                <c:pt idx="28349">
                  <c:v>41946.28125</c:v>
                </c:pt>
                <c:pt idx="28350">
                  <c:v>41946.291666666664</c:v>
                </c:pt>
                <c:pt idx="28351">
                  <c:v>41946.302083333336</c:v>
                </c:pt>
                <c:pt idx="28352">
                  <c:v>41946.3125</c:v>
                </c:pt>
                <c:pt idx="28353">
                  <c:v>41946.322916666664</c:v>
                </c:pt>
                <c:pt idx="28354">
                  <c:v>41946.333333333336</c:v>
                </c:pt>
                <c:pt idx="28355">
                  <c:v>41946.34375</c:v>
                </c:pt>
                <c:pt idx="28356">
                  <c:v>41946.354166666664</c:v>
                </c:pt>
                <c:pt idx="28357">
                  <c:v>41946.364583333336</c:v>
                </c:pt>
                <c:pt idx="28358">
                  <c:v>41946.375</c:v>
                </c:pt>
                <c:pt idx="28359">
                  <c:v>41946.385416666664</c:v>
                </c:pt>
                <c:pt idx="28360">
                  <c:v>41946.395833333336</c:v>
                </c:pt>
                <c:pt idx="28361">
                  <c:v>41946.40625</c:v>
                </c:pt>
                <c:pt idx="28362">
                  <c:v>41946.416666666664</c:v>
                </c:pt>
                <c:pt idx="28363">
                  <c:v>41946.427083333336</c:v>
                </c:pt>
                <c:pt idx="28364">
                  <c:v>41946.4375</c:v>
                </c:pt>
                <c:pt idx="28365">
                  <c:v>41946.447916666664</c:v>
                </c:pt>
                <c:pt idx="28366">
                  <c:v>41946.458333333336</c:v>
                </c:pt>
                <c:pt idx="28367">
                  <c:v>41946.46875</c:v>
                </c:pt>
                <c:pt idx="28368">
                  <c:v>41946.479166666664</c:v>
                </c:pt>
                <c:pt idx="28369">
                  <c:v>41946.489583333336</c:v>
                </c:pt>
                <c:pt idx="28370">
                  <c:v>41946.5</c:v>
                </c:pt>
                <c:pt idx="28371">
                  <c:v>41946.510416666664</c:v>
                </c:pt>
                <c:pt idx="28372">
                  <c:v>41946.520833333336</c:v>
                </c:pt>
                <c:pt idx="28373">
                  <c:v>41946.53125</c:v>
                </c:pt>
                <c:pt idx="28374">
                  <c:v>41946.541666666664</c:v>
                </c:pt>
                <c:pt idx="28375">
                  <c:v>41946.552083333336</c:v>
                </c:pt>
                <c:pt idx="28376">
                  <c:v>41946.5625</c:v>
                </c:pt>
                <c:pt idx="28377">
                  <c:v>41946.572916666664</c:v>
                </c:pt>
                <c:pt idx="28378">
                  <c:v>41946.583333333336</c:v>
                </c:pt>
                <c:pt idx="28379">
                  <c:v>41946.59375</c:v>
                </c:pt>
                <c:pt idx="28380">
                  <c:v>41946.604166666664</c:v>
                </c:pt>
                <c:pt idx="28381">
                  <c:v>41946.614583333336</c:v>
                </c:pt>
                <c:pt idx="28382">
                  <c:v>41946.625</c:v>
                </c:pt>
                <c:pt idx="28383">
                  <c:v>41946.635416666664</c:v>
                </c:pt>
                <c:pt idx="28384">
                  <c:v>41946.645833333336</c:v>
                </c:pt>
                <c:pt idx="28385">
                  <c:v>41946.65625</c:v>
                </c:pt>
                <c:pt idx="28386">
                  <c:v>41946.666666666664</c:v>
                </c:pt>
                <c:pt idx="28387">
                  <c:v>41946.677083333336</c:v>
                </c:pt>
                <c:pt idx="28388">
                  <c:v>41946.6875</c:v>
                </c:pt>
                <c:pt idx="28389">
                  <c:v>41946.697916666664</c:v>
                </c:pt>
                <c:pt idx="28390">
                  <c:v>41946.708333333336</c:v>
                </c:pt>
                <c:pt idx="28391">
                  <c:v>41946.71875</c:v>
                </c:pt>
                <c:pt idx="28392">
                  <c:v>41946.729166666664</c:v>
                </c:pt>
                <c:pt idx="28393">
                  <c:v>41946.739583333336</c:v>
                </c:pt>
                <c:pt idx="28394">
                  <c:v>41946.75</c:v>
                </c:pt>
                <c:pt idx="28395">
                  <c:v>41946.760416666664</c:v>
                </c:pt>
                <c:pt idx="28396">
                  <c:v>41946.770833333336</c:v>
                </c:pt>
                <c:pt idx="28397">
                  <c:v>41946.78125</c:v>
                </c:pt>
                <c:pt idx="28398">
                  <c:v>41946.791666666664</c:v>
                </c:pt>
                <c:pt idx="28399">
                  <c:v>41946.802083333336</c:v>
                </c:pt>
                <c:pt idx="28400">
                  <c:v>41946.8125</c:v>
                </c:pt>
                <c:pt idx="28401">
                  <c:v>41946.822916666664</c:v>
                </c:pt>
                <c:pt idx="28402">
                  <c:v>41946.833333333336</c:v>
                </c:pt>
                <c:pt idx="28403">
                  <c:v>41946.84375</c:v>
                </c:pt>
                <c:pt idx="28404">
                  <c:v>41946.854166666664</c:v>
                </c:pt>
                <c:pt idx="28405">
                  <c:v>41946.864583333336</c:v>
                </c:pt>
                <c:pt idx="28406">
                  <c:v>41946.875</c:v>
                </c:pt>
                <c:pt idx="28407">
                  <c:v>41946.885416666664</c:v>
                </c:pt>
                <c:pt idx="28408">
                  <c:v>41946.895833333336</c:v>
                </c:pt>
                <c:pt idx="28409">
                  <c:v>41946.90625</c:v>
                </c:pt>
                <c:pt idx="28410">
                  <c:v>41946.916666666664</c:v>
                </c:pt>
                <c:pt idx="28411">
                  <c:v>41946.927083333336</c:v>
                </c:pt>
                <c:pt idx="28412">
                  <c:v>41946.9375</c:v>
                </c:pt>
                <c:pt idx="28413">
                  <c:v>41946.947916666664</c:v>
                </c:pt>
                <c:pt idx="28414">
                  <c:v>41946.958333333336</c:v>
                </c:pt>
                <c:pt idx="28415">
                  <c:v>41946.96875</c:v>
                </c:pt>
                <c:pt idx="28416">
                  <c:v>41946.979166666664</c:v>
                </c:pt>
                <c:pt idx="28417">
                  <c:v>41946.989583333336</c:v>
                </c:pt>
                <c:pt idx="28418">
                  <c:v>41947</c:v>
                </c:pt>
                <c:pt idx="28419">
                  <c:v>41947.010416666664</c:v>
                </c:pt>
                <c:pt idx="28420">
                  <c:v>41947.020833333336</c:v>
                </c:pt>
                <c:pt idx="28421">
                  <c:v>41947.03125</c:v>
                </c:pt>
                <c:pt idx="28422">
                  <c:v>41947.041666666664</c:v>
                </c:pt>
                <c:pt idx="28423">
                  <c:v>41947.052083333336</c:v>
                </c:pt>
                <c:pt idx="28424">
                  <c:v>41947.0625</c:v>
                </c:pt>
                <c:pt idx="28425">
                  <c:v>41947.072916666664</c:v>
                </c:pt>
                <c:pt idx="28426">
                  <c:v>41947.083333333336</c:v>
                </c:pt>
                <c:pt idx="28427">
                  <c:v>41947.09375</c:v>
                </c:pt>
                <c:pt idx="28428">
                  <c:v>41947.104166666664</c:v>
                </c:pt>
                <c:pt idx="28429">
                  <c:v>41947.114583333336</c:v>
                </c:pt>
                <c:pt idx="28430">
                  <c:v>41947.125</c:v>
                </c:pt>
                <c:pt idx="28431">
                  <c:v>41947.135416666664</c:v>
                </c:pt>
                <c:pt idx="28432">
                  <c:v>41947.145833333336</c:v>
                </c:pt>
                <c:pt idx="28433">
                  <c:v>41947.15625</c:v>
                </c:pt>
                <c:pt idx="28434">
                  <c:v>41947.166666666664</c:v>
                </c:pt>
                <c:pt idx="28435">
                  <c:v>41947.177083333336</c:v>
                </c:pt>
                <c:pt idx="28436">
                  <c:v>41947.1875</c:v>
                </c:pt>
                <c:pt idx="28437">
                  <c:v>41947.197916666664</c:v>
                </c:pt>
                <c:pt idx="28438">
                  <c:v>41947.208333333336</c:v>
                </c:pt>
                <c:pt idx="28439">
                  <c:v>41947.21875</c:v>
                </c:pt>
                <c:pt idx="28440">
                  <c:v>41947.229166666664</c:v>
                </c:pt>
                <c:pt idx="28441">
                  <c:v>41947.239583333336</c:v>
                </c:pt>
                <c:pt idx="28442">
                  <c:v>41947.25</c:v>
                </c:pt>
                <c:pt idx="28443">
                  <c:v>41947.260416666664</c:v>
                </c:pt>
                <c:pt idx="28444">
                  <c:v>41947.270833333336</c:v>
                </c:pt>
                <c:pt idx="28445">
                  <c:v>41947.28125</c:v>
                </c:pt>
                <c:pt idx="28446">
                  <c:v>41947.291666666664</c:v>
                </c:pt>
                <c:pt idx="28447">
                  <c:v>41947.302083333336</c:v>
                </c:pt>
                <c:pt idx="28448">
                  <c:v>41947.3125</c:v>
                </c:pt>
                <c:pt idx="28449">
                  <c:v>41947.322916666664</c:v>
                </c:pt>
                <c:pt idx="28450">
                  <c:v>41947.333333333336</c:v>
                </c:pt>
                <c:pt idx="28451">
                  <c:v>41947.34375</c:v>
                </c:pt>
                <c:pt idx="28452">
                  <c:v>41947.354166666664</c:v>
                </c:pt>
                <c:pt idx="28453">
                  <c:v>41947.364583333336</c:v>
                </c:pt>
                <c:pt idx="28454">
                  <c:v>41947.375</c:v>
                </c:pt>
                <c:pt idx="28455">
                  <c:v>41947.385416666664</c:v>
                </c:pt>
                <c:pt idx="28456">
                  <c:v>41947.395833333336</c:v>
                </c:pt>
                <c:pt idx="28457">
                  <c:v>41947.40625</c:v>
                </c:pt>
                <c:pt idx="28458">
                  <c:v>41947.416666666664</c:v>
                </c:pt>
                <c:pt idx="28459">
                  <c:v>41947.427083333336</c:v>
                </c:pt>
                <c:pt idx="28460">
                  <c:v>41947.4375</c:v>
                </c:pt>
                <c:pt idx="28461">
                  <c:v>41947.447916666664</c:v>
                </c:pt>
                <c:pt idx="28462">
                  <c:v>41947.458333333336</c:v>
                </c:pt>
                <c:pt idx="28463">
                  <c:v>41947.46875</c:v>
                </c:pt>
                <c:pt idx="28464">
                  <c:v>41947.479166666664</c:v>
                </c:pt>
                <c:pt idx="28465">
                  <c:v>41947.489583333336</c:v>
                </c:pt>
                <c:pt idx="28466">
                  <c:v>41947.5</c:v>
                </c:pt>
                <c:pt idx="28467">
                  <c:v>41947.510416666664</c:v>
                </c:pt>
                <c:pt idx="28468">
                  <c:v>41947.520833333336</c:v>
                </c:pt>
                <c:pt idx="28469">
                  <c:v>41947.53125</c:v>
                </c:pt>
                <c:pt idx="28470">
                  <c:v>41947.541666666664</c:v>
                </c:pt>
                <c:pt idx="28471">
                  <c:v>41947.552083333336</c:v>
                </c:pt>
                <c:pt idx="28472">
                  <c:v>41947.5625</c:v>
                </c:pt>
                <c:pt idx="28473">
                  <c:v>41947.572916666664</c:v>
                </c:pt>
                <c:pt idx="28474">
                  <c:v>41947.583333333336</c:v>
                </c:pt>
                <c:pt idx="28475">
                  <c:v>41947.59375</c:v>
                </c:pt>
                <c:pt idx="28476">
                  <c:v>41947.604166666664</c:v>
                </c:pt>
                <c:pt idx="28477">
                  <c:v>41947.614583333336</c:v>
                </c:pt>
                <c:pt idx="28478">
                  <c:v>41947.625</c:v>
                </c:pt>
                <c:pt idx="28479">
                  <c:v>41947.635416666664</c:v>
                </c:pt>
                <c:pt idx="28480">
                  <c:v>41947.645833333336</c:v>
                </c:pt>
                <c:pt idx="28481">
                  <c:v>41947.65625</c:v>
                </c:pt>
                <c:pt idx="28482">
                  <c:v>41947.666666666664</c:v>
                </c:pt>
                <c:pt idx="28483">
                  <c:v>41947.677083333336</c:v>
                </c:pt>
                <c:pt idx="28484">
                  <c:v>41947.6875</c:v>
                </c:pt>
                <c:pt idx="28485">
                  <c:v>41947.697916666664</c:v>
                </c:pt>
                <c:pt idx="28486">
                  <c:v>41947.708333333336</c:v>
                </c:pt>
                <c:pt idx="28487">
                  <c:v>41947.71875</c:v>
                </c:pt>
                <c:pt idx="28488">
                  <c:v>41947.729166666664</c:v>
                </c:pt>
                <c:pt idx="28489">
                  <c:v>41947.739583333336</c:v>
                </c:pt>
                <c:pt idx="28490">
                  <c:v>41947.75</c:v>
                </c:pt>
                <c:pt idx="28491">
                  <c:v>41947.760416666664</c:v>
                </c:pt>
                <c:pt idx="28492">
                  <c:v>41947.770833333336</c:v>
                </c:pt>
                <c:pt idx="28493">
                  <c:v>41947.78125</c:v>
                </c:pt>
                <c:pt idx="28494">
                  <c:v>41947.791666666664</c:v>
                </c:pt>
                <c:pt idx="28495">
                  <c:v>41947.802083333336</c:v>
                </c:pt>
                <c:pt idx="28496">
                  <c:v>41947.8125</c:v>
                </c:pt>
                <c:pt idx="28497">
                  <c:v>41947.822916666664</c:v>
                </c:pt>
                <c:pt idx="28498">
                  <c:v>41947.833333333336</c:v>
                </c:pt>
                <c:pt idx="28499">
                  <c:v>41947.84375</c:v>
                </c:pt>
                <c:pt idx="28500">
                  <c:v>41947.854166666664</c:v>
                </c:pt>
                <c:pt idx="28501">
                  <c:v>41947.864583333336</c:v>
                </c:pt>
                <c:pt idx="28502">
                  <c:v>41947.875</c:v>
                </c:pt>
                <c:pt idx="28503">
                  <c:v>41947.885416666664</c:v>
                </c:pt>
                <c:pt idx="28504">
                  <c:v>41947.895833333336</c:v>
                </c:pt>
                <c:pt idx="28505">
                  <c:v>41947.90625</c:v>
                </c:pt>
                <c:pt idx="28506">
                  <c:v>41947.916666666664</c:v>
                </c:pt>
                <c:pt idx="28507">
                  <c:v>41947.927083333336</c:v>
                </c:pt>
                <c:pt idx="28508">
                  <c:v>41947.9375</c:v>
                </c:pt>
                <c:pt idx="28509">
                  <c:v>41947.947916666664</c:v>
                </c:pt>
                <c:pt idx="28510">
                  <c:v>41947.958333333336</c:v>
                </c:pt>
                <c:pt idx="28511">
                  <c:v>41947.96875</c:v>
                </c:pt>
                <c:pt idx="28512">
                  <c:v>41947.979166666664</c:v>
                </c:pt>
                <c:pt idx="28513">
                  <c:v>41947.989583333336</c:v>
                </c:pt>
                <c:pt idx="28514">
                  <c:v>41948</c:v>
                </c:pt>
                <c:pt idx="28515">
                  <c:v>41948.010416666664</c:v>
                </c:pt>
                <c:pt idx="28516">
                  <c:v>41948.020833333336</c:v>
                </c:pt>
                <c:pt idx="28517">
                  <c:v>41948.03125</c:v>
                </c:pt>
                <c:pt idx="28518">
                  <c:v>41948.041666666664</c:v>
                </c:pt>
                <c:pt idx="28519">
                  <c:v>41948.052083333336</c:v>
                </c:pt>
                <c:pt idx="28520">
                  <c:v>41948.0625</c:v>
                </c:pt>
                <c:pt idx="28521">
                  <c:v>41948.072916666664</c:v>
                </c:pt>
                <c:pt idx="28522">
                  <c:v>41948.083333333336</c:v>
                </c:pt>
                <c:pt idx="28523">
                  <c:v>41948.09375</c:v>
                </c:pt>
                <c:pt idx="28524">
                  <c:v>41948.104166666664</c:v>
                </c:pt>
                <c:pt idx="28525">
                  <c:v>41948.114583333336</c:v>
                </c:pt>
                <c:pt idx="28526">
                  <c:v>41948.125</c:v>
                </c:pt>
                <c:pt idx="28527">
                  <c:v>41948.135416666664</c:v>
                </c:pt>
                <c:pt idx="28528">
                  <c:v>41948.145833333336</c:v>
                </c:pt>
                <c:pt idx="28529">
                  <c:v>41948.15625</c:v>
                </c:pt>
                <c:pt idx="28530">
                  <c:v>41948.166666666664</c:v>
                </c:pt>
                <c:pt idx="28531">
                  <c:v>41948.177083333336</c:v>
                </c:pt>
                <c:pt idx="28532">
                  <c:v>41948.1875</c:v>
                </c:pt>
                <c:pt idx="28533">
                  <c:v>41948.197916666664</c:v>
                </c:pt>
                <c:pt idx="28534">
                  <c:v>41948.208333333336</c:v>
                </c:pt>
                <c:pt idx="28535">
                  <c:v>41948.21875</c:v>
                </c:pt>
                <c:pt idx="28536">
                  <c:v>41948.229166666664</c:v>
                </c:pt>
                <c:pt idx="28537">
                  <c:v>41948.239583333336</c:v>
                </c:pt>
                <c:pt idx="28538">
                  <c:v>41948.25</c:v>
                </c:pt>
                <c:pt idx="28539">
                  <c:v>41948.260416666664</c:v>
                </c:pt>
                <c:pt idx="28540">
                  <c:v>41948.270833333336</c:v>
                </c:pt>
                <c:pt idx="28541">
                  <c:v>41948.28125</c:v>
                </c:pt>
                <c:pt idx="28542">
                  <c:v>41948.291666666664</c:v>
                </c:pt>
                <c:pt idx="28543">
                  <c:v>41948.302083333336</c:v>
                </c:pt>
                <c:pt idx="28544">
                  <c:v>41948.3125</c:v>
                </c:pt>
                <c:pt idx="28545">
                  <c:v>41948.322916666664</c:v>
                </c:pt>
                <c:pt idx="28546">
                  <c:v>41948.333333333336</c:v>
                </c:pt>
                <c:pt idx="28547">
                  <c:v>41948.34375</c:v>
                </c:pt>
                <c:pt idx="28548">
                  <c:v>41948.354166666664</c:v>
                </c:pt>
                <c:pt idx="28549">
                  <c:v>41948.364583333336</c:v>
                </c:pt>
                <c:pt idx="28550">
                  <c:v>41948.375</c:v>
                </c:pt>
                <c:pt idx="28551">
                  <c:v>41948.385416666664</c:v>
                </c:pt>
                <c:pt idx="28552">
                  <c:v>41948.395833333336</c:v>
                </c:pt>
                <c:pt idx="28553">
                  <c:v>41948.40625</c:v>
                </c:pt>
                <c:pt idx="28554">
                  <c:v>41948.416666666664</c:v>
                </c:pt>
                <c:pt idx="28555">
                  <c:v>41948.427083333336</c:v>
                </c:pt>
                <c:pt idx="28556">
                  <c:v>41948.4375</c:v>
                </c:pt>
                <c:pt idx="28557">
                  <c:v>41948.447916666664</c:v>
                </c:pt>
                <c:pt idx="28558">
                  <c:v>41948.458333333336</c:v>
                </c:pt>
                <c:pt idx="28559">
                  <c:v>41948.46875</c:v>
                </c:pt>
                <c:pt idx="28560">
                  <c:v>41948.479166666664</c:v>
                </c:pt>
                <c:pt idx="28561">
                  <c:v>41948.489583333336</c:v>
                </c:pt>
                <c:pt idx="28562">
                  <c:v>41948.5</c:v>
                </c:pt>
                <c:pt idx="28563">
                  <c:v>41948.510416666664</c:v>
                </c:pt>
                <c:pt idx="28564">
                  <c:v>41948.520833333336</c:v>
                </c:pt>
                <c:pt idx="28565">
                  <c:v>41948.53125</c:v>
                </c:pt>
                <c:pt idx="28566">
                  <c:v>41948.541666666664</c:v>
                </c:pt>
                <c:pt idx="28567">
                  <c:v>41948.552083333336</c:v>
                </c:pt>
                <c:pt idx="28568">
                  <c:v>41948.5625</c:v>
                </c:pt>
                <c:pt idx="28569">
                  <c:v>41948.572916666664</c:v>
                </c:pt>
                <c:pt idx="28570">
                  <c:v>41948.583333333336</c:v>
                </c:pt>
                <c:pt idx="28571">
                  <c:v>41948.59375</c:v>
                </c:pt>
                <c:pt idx="28572">
                  <c:v>41948.604166666664</c:v>
                </c:pt>
                <c:pt idx="28573">
                  <c:v>41948.614583333336</c:v>
                </c:pt>
                <c:pt idx="28574">
                  <c:v>41948.625</c:v>
                </c:pt>
                <c:pt idx="28575">
                  <c:v>41948.635416666664</c:v>
                </c:pt>
                <c:pt idx="28576">
                  <c:v>41948.645833333336</c:v>
                </c:pt>
                <c:pt idx="28577">
                  <c:v>41948.65625</c:v>
                </c:pt>
                <c:pt idx="28578">
                  <c:v>41948.666666666664</c:v>
                </c:pt>
                <c:pt idx="28579">
                  <c:v>41948.677083333336</c:v>
                </c:pt>
                <c:pt idx="28580">
                  <c:v>41948.6875</c:v>
                </c:pt>
                <c:pt idx="28581">
                  <c:v>41948.697916666664</c:v>
                </c:pt>
                <c:pt idx="28582">
                  <c:v>41948.708333333336</c:v>
                </c:pt>
                <c:pt idx="28583">
                  <c:v>41948.71875</c:v>
                </c:pt>
                <c:pt idx="28584">
                  <c:v>41948.729166666664</c:v>
                </c:pt>
                <c:pt idx="28585">
                  <c:v>41948.739583333336</c:v>
                </c:pt>
                <c:pt idx="28586">
                  <c:v>41948.75</c:v>
                </c:pt>
                <c:pt idx="28587">
                  <c:v>41948.760416666664</c:v>
                </c:pt>
                <c:pt idx="28588">
                  <c:v>41948.770833333336</c:v>
                </c:pt>
                <c:pt idx="28589">
                  <c:v>41948.78125</c:v>
                </c:pt>
                <c:pt idx="28590">
                  <c:v>41948.791666666664</c:v>
                </c:pt>
                <c:pt idx="28591">
                  <c:v>41948.802083333336</c:v>
                </c:pt>
                <c:pt idx="28592">
                  <c:v>41948.8125</c:v>
                </c:pt>
                <c:pt idx="28593">
                  <c:v>41948.822916666664</c:v>
                </c:pt>
                <c:pt idx="28594">
                  <c:v>41948.833333333336</c:v>
                </c:pt>
                <c:pt idx="28595">
                  <c:v>41948.84375</c:v>
                </c:pt>
                <c:pt idx="28596">
                  <c:v>41948.854166666664</c:v>
                </c:pt>
                <c:pt idx="28597">
                  <c:v>41948.864583333336</c:v>
                </c:pt>
                <c:pt idx="28598">
                  <c:v>41948.875</c:v>
                </c:pt>
                <c:pt idx="28599">
                  <c:v>41948.885416666664</c:v>
                </c:pt>
                <c:pt idx="28600">
                  <c:v>41948.895833333336</c:v>
                </c:pt>
                <c:pt idx="28601">
                  <c:v>41948.90625</c:v>
                </c:pt>
                <c:pt idx="28602">
                  <c:v>41948.916666666664</c:v>
                </c:pt>
                <c:pt idx="28603">
                  <c:v>41948.927083333336</c:v>
                </c:pt>
                <c:pt idx="28604">
                  <c:v>41948.9375</c:v>
                </c:pt>
                <c:pt idx="28605">
                  <c:v>41948.947916666664</c:v>
                </c:pt>
                <c:pt idx="28606">
                  <c:v>41948.958333333336</c:v>
                </c:pt>
                <c:pt idx="28607">
                  <c:v>41948.96875</c:v>
                </c:pt>
                <c:pt idx="28608">
                  <c:v>41948.979166666664</c:v>
                </c:pt>
                <c:pt idx="28609">
                  <c:v>41948.989583333336</c:v>
                </c:pt>
                <c:pt idx="28610">
                  <c:v>41949</c:v>
                </c:pt>
                <c:pt idx="28611">
                  <c:v>41949.010416666664</c:v>
                </c:pt>
                <c:pt idx="28612">
                  <c:v>41949.020833333336</c:v>
                </c:pt>
                <c:pt idx="28613">
                  <c:v>41949.03125</c:v>
                </c:pt>
                <c:pt idx="28614">
                  <c:v>41949.041666666664</c:v>
                </c:pt>
                <c:pt idx="28615">
                  <c:v>41949.052083333336</c:v>
                </c:pt>
                <c:pt idx="28616">
                  <c:v>41949.0625</c:v>
                </c:pt>
                <c:pt idx="28617">
                  <c:v>41949.072916666664</c:v>
                </c:pt>
                <c:pt idx="28618">
                  <c:v>41949.083333333336</c:v>
                </c:pt>
                <c:pt idx="28619">
                  <c:v>41949.09375</c:v>
                </c:pt>
                <c:pt idx="28620">
                  <c:v>41949.104166666664</c:v>
                </c:pt>
                <c:pt idx="28621">
                  <c:v>41949.114583333336</c:v>
                </c:pt>
                <c:pt idx="28622">
                  <c:v>41949.125</c:v>
                </c:pt>
                <c:pt idx="28623">
                  <c:v>41949.135416666664</c:v>
                </c:pt>
                <c:pt idx="28624">
                  <c:v>41949.145833333336</c:v>
                </c:pt>
                <c:pt idx="28625">
                  <c:v>41949.15625</c:v>
                </c:pt>
                <c:pt idx="28626">
                  <c:v>41949.166666666664</c:v>
                </c:pt>
                <c:pt idx="28627">
                  <c:v>41949.177083333336</c:v>
                </c:pt>
                <c:pt idx="28628">
                  <c:v>41949.1875</c:v>
                </c:pt>
                <c:pt idx="28629">
                  <c:v>41949.197916666664</c:v>
                </c:pt>
                <c:pt idx="28630">
                  <c:v>41949.208333333336</c:v>
                </c:pt>
                <c:pt idx="28631">
                  <c:v>41949.21875</c:v>
                </c:pt>
                <c:pt idx="28632">
                  <c:v>41949.229166666664</c:v>
                </c:pt>
                <c:pt idx="28633">
                  <c:v>41949.239583333336</c:v>
                </c:pt>
                <c:pt idx="28634">
                  <c:v>41949.25</c:v>
                </c:pt>
                <c:pt idx="28635">
                  <c:v>41949.260416666664</c:v>
                </c:pt>
                <c:pt idx="28636">
                  <c:v>41949.270833333336</c:v>
                </c:pt>
                <c:pt idx="28637">
                  <c:v>41949.28125</c:v>
                </c:pt>
                <c:pt idx="28638">
                  <c:v>41949.291666666664</c:v>
                </c:pt>
                <c:pt idx="28639">
                  <c:v>41949.302083333336</c:v>
                </c:pt>
                <c:pt idx="28640">
                  <c:v>41949.3125</c:v>
                </c:pt>
                <c:pt idx="28641">
                  <c:v>41949.322916666664</c:v>
                </c:pt>
                <c:pt idx="28642">
                  <c:v>41949.333333333336</c:v>
                </c:pt>
                <c:pt idx="28643">
                  <c:v>41949.34375</c:v>
                </c:pt>
                <c:pt idx="28644">
                  <c:v>41949.354166666664</c:v>
                </c:pt>
                <c:pt idx="28645">
                  <c:v>41949.364583333336</c:v>
                </c:pt>
                <c:pt idx="28646">
                  <c:v>41949.375</c:v>
                </c:pt>
                <c:pt idx="28647">
                  <c:v>41949.385416666664</c:v>
                </c:pt>
                <c:pt idx="28648">
                  <c:v>41949.395833333336</c:v>
                </c:pt>
                <c:pt idx="28649">
                  <c:v>41949.40625</c:v>
                </c:pt>
                <c:pt idx="28650">
                  <c:v>41949.416666666664</c:v>
                </c:pt>
                <c:pt idx="28651">
                  <c:v>41949.427083333336</c:v>
                </c:pt>
                <c:pt idx="28652">
                  <c:v>41949.4375</c:v>
                </c:pt>
                <c:pt idx="28653">
                  <c:v>41949.447916666664</c:v>
                </c:pt>
                <c:pt idx="28654">
                  <c:v>41949.458333333336</c:v>
                </c:pt>
                <c:pt idx="28655">
                  <c:v>41949.46875</c:v>
                </c:pt>
                <c:pt idx="28656">
                  <c:v>41949.479166666664</c:v>
                </c:pt>
                <c:pt idx="28657">
                  <c:v>41949.489583333336</c:v>
                </c:pt>
                <c:pt idx="28658">
                  <c:v>41949.5</c:v>
                </c:pt>
                <c:pt idx="28659">
                  <c:v>41949.510416666664</c:v>
                </c:pt>
                <c:pt idx="28660">
                  <c:v>41949.520833333336</c:v>
                </c:pt>
                <c:pt idx="28661">
                  <c:v>41949.53125</c:v>
                </c:pt>
                <c:pt idx="28662">
                  <c:v>41949.541666666664</c:v>
                </c:pt>
                <c:pt idx="28663">
                  <c:v>41949.552083333336</c:v>
                </c:pt>
                <c:pt idx="28664">
                  <c:v>41949.5625</c:v>
                </c:pt>
                <c:pt idx="28665">
                  <c:v>41949.572916666664</c:v>
                </c:pt>
                <c:pt idx="28666">
                  <c:v>41949.583333333336</c:v>
                </c:pt>
                <c:pt idx="28667">
                  <c:v>41949.59375</c:v>
                </c:pt>
                <c:pt idx="28668">
                  <c:v>41949.604166666664</c:v>
                </c:pt>
                <c:pt idx="28669">
                  <c:v>41949.614583333336</c:v>
                </c:pt>
                <c:pt idx="28670">
                  <c:v>41949.625</c:v>
                </c:pt>
                <c:pt idx="28671">
                  <c:v>41949.635416666664</c:v>
                </c:pt>
                <c:pt idx="28672">
                  <c:v>41949.645833333336</c:v>
                </c:pt>
                <c:pt idx="28673">
                  <c:v>41949.65625</c:v>
                </c:pt>
                <c:pt idx="28674">
                  <c:v>41949.666666666664</c:v>
                </c:pt>
                <c:pt idx="28675">
                  <c:v>41949.677083333336</c:v>
                </c:pt>
                <c:pt idx="28676">
                  <c:v>41949.6875</c:v>
                </c:pt>
                <c:pt idx="28677">
                  <c:v>41949.697916666664</c:v>
                </c:pt>
                <c:pt idx="28678">
                  <c:v>41949.708333333336</c:v>
                </c:pt>
                <c:pt idx="28679">
                  <c:v>41949.71875</c:v>
                </c:pt>
                <c:pt idx="28680">
                  <c:v>41949.729166666664</c:v>
                </c:pt>
                <c:pt idx="28681">
                  <c:v>41949.739583333336</c:v>
                </c:pt>
                <c:pt idx="28682">
                  <c:v>41949.75</c:v>
                </c:pt>
                <c:pt idx="28683">
                  <c:v>41949.760416666664</c:v>
                </c:pt>
                <c:pt idx="28684">
                  <c:v>41949.770833333336</c:v>
                </c:pt>
                <c:pt idx="28685">
                  <c:v>41949.78125</c:v>
                </c:pt>
                <c:pt idx="28686">
                  <c:v>41949.791666666664</c:v>
                </c:pt>
                <c:pt idx="28687">
                  <c:v>41949.802083333336</c:v>
                </c:pt>
                <c:pt idx="28688">
                  <c:v>41949.8125</c:v>
                </c:pt>
                <c:pt idx="28689">
                  <c:v>41949.822916666664</c:v>
                </c:pt>
                <c:pt idx="28690">
                  <c:v>41949.833333333336</c:v>
                </c:pt>
                <c:pt idx="28691">
                  <c:v>41949.84375</c:v>
                </c:pt>
                <c:pt idx="28692">
                  <c:v>41949.854166666664</c:v>
                </c:pt>
                <c:pt idx="28693">
                  <c:v>41949.864583333336</c:v>
                </c:pt>
                <c:pt idx="28694">
                  <c:v>41949.875</c:v>
                </c:pt>
                <c:pt idx="28695">
                  <c:v>41949.885416666664</c:v>
                </c:pt>
                <c:pt idx="28696">
                  <c:v>41949.895833333336</c:v>
                </c:pt>
                <c:pt idx="28697">
                  <c:v>41949.90625</c:v>
                </c:pt>
                <c:pt idx="28698">
                  <c:v>41949.916666666664</c:v>
                </c:pt>
                <c:pt idx="28699">
                  <c:v>41949.927083333336</c:v>
                </c:pt>
                <c:pt idx="28700">
                  <c:v>41949.9375</c:v>
                </c:pt>
                <c:pt idx="28701">
                  <c:v>41949.947916666664</c:v>
                </c:pt>
                <c:pt idx="28702">
                  <c:v>41949.958333333336</c:v>
                </c:pt>
                <c:pt idx="28703">
                  <c:v>41949.96875</c:v>
                </c:pt>
                <c:pt idx="28704">
                  <c:v>41949.979166666664</c:v>
                </c:pt>
                <c:pt idx="28705">
                  <c:v>41949.989583333336</c:v>
                </c:pt>
                <c:pt idx="28706">
                  <c:v>41950</c:v>
                </c:pt>
                <c:pt idx="28707">
                  <c:v>41950.010416666664</c:v>
                </c:pt>
                <c:pt idx="28708">
                  <c:v>41950.020833333336</c:v>
                </c:pt>
                <c:pt idx="28709">
                  <c:v>41950.03125</c:v>
                </c:pt>
                <c:pt idx="28710">
                  <c:v>41950.041666666664</c:v>
                </c:pt>
                <c:pt idx="28711">
                  <c:v>41950.052083333336</c:v>
                </c:pt>
                <c:pt idx="28712">
                  <c:v>41950.0625</c:v>
                </c:pt>
                <c:pt idx="28713">
                  <c:v>41950.072916666664</c:v>
                </c:pt>
                <c:pt idx="28714">
                  <c:v>41950.083333333336</c:v>
                </c:pt>
                <c:pt idx="28715">
                  <c:v>41950.09375</c:v>
                </c:pt>
                <c:pt idx="28716">
                  <c:v>41950.104166666664</c:v>
                </c:pt>
                <c:pt idx="28717">
                  <c:v>41950.114583333336</c:v>
                </c:pt>
                <c:pt idx="28718">
                  <c:v>41950.125</c:v>
                </c:pt>
                <c:pt idx="28719">
                  <c:v>41950.135416666664</c:v>
                </c:pt>
                <c:pt idx="28720">
                  <c:v>41950.145833333336</c:v>
                </c:pt>
                <c:pt idx="28721">
                  <c:v>41950.15625</c:v>
                </c:pt>
                <c:pt idx="28722">
                  <c:v>41950.166666666664</c:v>
                </c:pt>
                <c:pt idx="28723">
                  <c:v>41950.177083333336</c:v>
                </c:pt>
                <c:pt idx="28724">
                  <c:v>41950.1875</c:v>
                </c:pt>
                <c:pt idx="28725">
                  <c:v>41950.197916666664</c:v>
                </c:pt>
                <c:pt idx="28726">
                  <c:v>41950.208333333336</c:v>
                </c:pt>
                <c:pt idx="28727">
                  <c:v>41950.21875</c:v>
                </c:pt>
                <c:pt idx="28728">
                  <c:v>41950.229166666664</c:v>
                </c:pt>
                <c:pt idx="28729">
                  <c:v>41950.239583333336</c:v>
                </c:pt>
                <c:pt idx="28730">
                  <c:v>41950.25</c:v>
                </c:pt>
                <c:pt idx="28731">
                  <c:v>41950.260416666664</c:v>
                </c:pt>
                <c:pt idx="28732">
                  <c:v>41950.270833333336</c:v>
                </c:pt>
                <c:pt idx="28733">
                  <c:v>41950.28125</c:v>
                </c:pt>
                <c:pt idx="28734">
                  <c:v>41950.291666666664</c:v>
                </c:pt>
                <c:pt idx="28735">
                  <c:v>41950.302083333336</c:v>
                </c:pt>
                <c:pt idx="28736">
                  <c:v>41950.3125</c:v>
                </c:pt>
                <c:pt idx="28737">
                  <c:v>41950.322916666664</c:v>
                </c:pt>
                <c:pt idx="28738">
                  <c:v>41950.333333333336</c:v>
                </c:pt>
                <c:pt idx="28739">
                  <c:v>41950.34375</c:v>
                </c:pt>
                <c:pt idx="28740">
                  <c:v>41950.354166666664</c:v>
                </c:pt>
                <c:pt idx="28741">
                  <c:v>41950.364583333336</c:v>
                </c:pt>
                <c:pt idx="28742">
                  <c:v>41950.375</c:v>
                </c:pt>
                <c:pt idx="28743">
                  <c:v>41950.385416666664</c:v>
                </c:pt>
                <c:pt idx="28744">
                  <c:v>41950.395833333336</c:v>
                </c:pt>
                <c:pt idx="28745">
                  <c:v>41950.40625</c:v>
                </c:pt>
                <c:pt idx="28746">
                  <c:v>41950.416666666664</c:v>
                </c:pt>
                <c:pt idx="28747">
                  <c:v>41950.427083333336</c:v>
                </c:pt>
                <c:pt idx="28748">
                  <c:v>41950.4375</c:v>
                </c:pt>
                <c:pt idx="28749">
                  <c:v>41950.447916666664</c:v>
                </c:pt>
                <c:pt idx="28750">
                  <c:v>41950.458333333336</c:v>
                </c:pt>
                <c:pt idx="28751">
                  <c:v>41950.46875</c:v>
                </c:pt>
                <c:pt idx="28752">
                  <c:v>41950.479166666664</c:v>
                </c:pt>
                <c:pt idx="28753">
                  <c:v>41950.489583333336</c:v>
                </c:pt>
                <c:pt idx="28754">
                  <c:v>41950.5</c:v>
                </c:pt>
                <c:pt idx="28755">
                  <c:v>41950.510416666664</c:v>
                </c:pt>
                <c:pt idx="28756">
                  <c:v>41950.520833333336</c:v>
                </c:pt>
                <c:pt idx="28757">
                  <c:v>41950.53125</c:v>
                </c:pt>
                <c:pt idx="28758">
                  <c:v>41950.541666666664</c:v>
                </c:pt>
                <c:pt idx="28759">
                  <c:v>41950.552083333336</c:v>
                </c:pt>
                <c:pt idx="28760">
                  <c:v>41950.5625</c:v>
                </c:pt>
                <c:pt idx="28761">
                  <c:v>41950.572916666664</c:v>
                </c:pt>
                <c:pt idx="28762">
                  <c:v>41950.583333333336</c:v>
                </c:pt>
                <c:pt idx="28763">
                  <c:v>41950.59375</c:v>
                </c:pt>
                <c:pt idx="28764">
                  <c:v>41950.604166666664</c:v>
                </c:pt>
                <c:pt idx="28765">
                  <c:v>41950.614583333336</c:v>
                </c:pt>
                <c:pt idx="28766">
                  <c:v>41950.625</c:v>
                </c:pt>
                <c:pt idx="28767">
                  <c:v>41950.635416666664</c:v>
                </c:pt>
                <c:pt idx="28768">
                  <c:v>41950.645833333336</c:v>
                </c:pt>
                <c:pt idx="28769">
                  <c:v>41950.65625</c:v>
                </c:pt>
                <c:pt idx="28770">
                  <c:v>41950.666666666664</c:v>
                </c:pt>
                <c:pt idx="28771">
                  <c:v>41950.677083333336</c:v>
                </c:pt>
                <c:pt idx="28772">
                  <c:v>41950.6875</c:v>
                </c:pt>
                <c:pt idx="28773">
                  <c:v>41950.697916666664</c:v>
                </c:pt>
                <c:pt idx="28774">
                  <c:v>41950.708333333336</c:v>
                </c:pt>
                <c:pt idx="28775">
                  <c:v>41950.71875</c:v>
                </c:pt>
                <c:pt idx="28776">
                  <c:v>41950.729166666664</c:v>
                </c:pt>
                <c:pt idx="28777">
                  <c:v>41950.739583333336</c:v>
                </c:pt>
                <c:pt idx="28778">
                  <c:v>41950.75</c:v>
                </c:pt>
                <c:pt idx="28779">
                  <c:v>41950.760416666664</c:v>
                </c:pt>
                <c:pt idx="28780">
                  <c:v>41950.770833333336</c:v>
                </c:pt>
                <c:pt idx="28781">
                  <c:v>41950.78125</c:v>
                </c:pt>
                <c:pt idx="28782">
                  <c:v>41950.791666666664</c:v>
                </c:pt>
                <c:pt idx="28783">
                  <c:v>41950.802083333336</c:v>
                </c:pt>
                <c:pt idx="28784">
                  <c:v>41950.8125</c:v>
                </c:pt>
                <c:pt idx="28785">
                  <c:v>41950.822916666664</c:v>
                </c:pt>
                <c:pt idx="28786">
                  <c:v>41950.833333333336</c:v>
                </c:pt>
                <c:pt idx="28787">
                  <c:v>41950.84375</c:v>
                </c:pt>
                <c:pt idx="28788">
                  <c:v>41950.854166666664</c:v>
                </c:pt>
                <c:pt idx="28789">
                  <c:v>41950.864583333336</c:v>
                </c:pt>
                <c:pt idx="28790">
                  <c:v>41950.875</c:v>
                </c:pt>
                <c:pt idx="28791">
                  <c:v>41950.885416666664</c:v>
                </c:pt>
                <c:pt idx="28792">
                  <c:v>41950.895833333336</c:v>
                </c:pt>
                <c:pt idx="28793">
                  <c:v>41950.90625</c:v>
                </c:pt>
                <c:pt idx="28794">
                  <c:v>41950.916666666664</c:v>
                </c:pt>
                <c:pt idx="28795">
                  <c:v>41950.927083333336</c:v>
                </c:pt>
                <c:pt idx="28796">
                  <c:v>41950.9375</c:v>
                </c:pt>
                <c:pt idx="28797">
                  <c:v>41950.947916666664</c:v>
                </c:pt>
                <c:pt idx="28798">
                  <c:v>41950.958333333336</c:v>
                </c:pt>
                <c:pt idx="28799">
                  <c:v>41950.96875</c:v>
                </c:pt>
                <c:pt idx="28800">
                  <c:v>41950.979166666664</c:v>
                </c:pt>
                <c:pt idx="28801">
                  <c:v>41950.989583333336</c:v>
                </c:pt>
                <c:pt idx="28802">
                  <c:v>41951</c:v>
                </c:pt>
                <c:pt idx="28803">
                  <c:v>41951.010416666664</c:v>
                </c:pt>
                <c:pt idx="28804">
                  <c:v>41951.020833333336</c:v>
                </c:pt>
                <c:pt idx="28805">
                  <c:v>41951.03125</c:v>
                </c:pt>
                <c:pt idx="28806">
                  <c:v>41951.041666666664</c:v>
                </c:pt>
                <c:pt idx="28807">
                  <c:v>41951.052083333336</c:v>
                </c:pt>
                <c:pt idx="28808">
                  <c:v>41951.0625</c:v>
                </c:pt>
                <c:pt idx="28809">
                  <c:v>41951.072916666664</c:v>
                </c:pt>
                <c:pt idx="28810">
                  <c:v>41951.083333333336</c:v>
                </c:pt>
                <c:pt idx="28811">
                  <c:v>41951.09375</c:v>
                </c:pt>
                <c:pt idx="28812">
                  <c:v>41951.104166666664</c:v>
                </c:pt>
                <c:pt idx="28813">
                  <c:v>41951.114583333336</c:v>
                </c:pt>
                <c:pt idx="28814">
                  <c:v>41951.125</c:v>
                </c:pt>
                <c:pt idx="28815">
                  <c:v>41951.135416666664</c:v>
                </c:pt>
                <c:pt idx="28816">
                  <c:v>41951.145833333336</c:v>
                </c:pt>
                <c:pt idx="28817">
                  <c:v>41951.15625</c:v>
                </c:pt>
                <c:pt idx="28818">
                  <c:v>41951.166666666664</c:v>
                </c:pt>
                <c:pt idx="28819">
                  <c:v>41951.177083333336</c:v>
                </c:pt>
                <c:pt idx="28820">
                  <c:v>41951.1875</c:v>
                </c:pt>
                <c:pt idx="28821">
                  <c:v>41951.197916666664</c:v>
                </c:pt>
                <c:pt idx="28822">
                  <c:v>41951.208333333336</c:v>
                </c:pt>
                <c:pt idx="28823">
                  <c:v>41951.21875</c:v>
                </c:pt>
                <c:pt idx="28824">
                  <c:v>41951.229166666664</c:v>
                </c:pt>
                <c:pt idx="28825">
                  <c:v>41951.239583333336</c:v>
                </c:pt>
                <c:pt idx="28826">
                  <c:v>41951.25</c:v>
                </c:pt>
                <c:pt idx="28827">
                  <c:v>41951.260416666664</c:v>
                </c:pt>
                <c:pt idx="28828">
                  <c:v>41951.270833333336</c:v>
                </c:pt>
                <c:pt idx="28829">
                  <c:v>41951.28125</c:v>
                </c:pt>
                <c:pt idx="28830">
                  <c:v>41951.291666666664</c:v>
                </c:pt>
                <c:pt idx="28831">
                  <c:v>41951.302083333336</c:v>
                </c:pt>
                <c:pt idx="28832">
                  <c:v>41951.3125</c:v>
                </c:pt>
                <c:pt idx="28833">
                  <c:v>41951.322916666664</c:v>
                </c:pt>
                <c:pt idx="28834">
                  <c:v>41951.333333333336</c:v>
                </c:pt>
                <c:pt idx="28835">
                  <c:v>41951.34375</c:v>
                </c:pt>
                <c:pt idx="28836">
                  <c:v>41951.354166666664</c:v>
                </c:pt>
                <c:pt idx="28837">
                  <c:v>41951.364583333336</c:v>
                </c:pt>
                <c:pt idx="28838">
                  <c:v>41951.375</c:v>
                </c:pt>
                <c:pt idx="28839">
                  <c:v>41951.385416666664</c:v>
                </c:pt>
                <c:pt idx="28840">
                  <c:v>41951.395833333336</c:v>
                </c:pt>
                <c:pt idx="28841">
                  <c:v>41951.40625</c:v>
                </c:pt>
                <c:pt idx="28842">
                  <c:v>41951.416666666664</c:v>
                </c:pt>
                <c:pt idx="28843">
                  <c:v>41951.427083333336</c:v>
                </c:pt>
                <c:pt idx="28844">
                  <c:v>41951.4375</c:v>
                </c:pt>
                <c:pt idx="28845">
                  <c:v>41951.447916666664</c:v>
                </c:pt>
                <c:pt idx="28846">
                  <c:v>41951.458333333336</c:v>
                </c:pt>
                <c:pt idx="28847">
                  <c:v>41951.46875</c:v>
                </c:pt>
                <c:pt idx="28848">
                  <c:v>41951.479166666664</c:v>
                </c:pt>
                <c:pt idx="28849">
                  <c:v>41951.489583333336</c:v>
                </c:pt>
                <c:pt idx="28850">
                  <c:v>41951.5</c:v>
                </c:pt>
                <c:pt idx="28851">
                  <c:v>41951.510416666664</c:v>
                </c:pt>
                <c:pt idx="28852">
                  <c:v>41951.520833333336</c:v>
                </c:pt>
                <c:pt idx="28853">
                  <c:v>41951.53125</c:v>
                </c:pt>
                <c:pt idx="28854">
                  <c:v>41951.541666666664</c:v>
                </c:pt>
                <c:pt idx="28855">
                  <c:v>41951.552083333336</c:v>
                </c:pt>
                <c:pt idx="28856">
                  <c:v>41951.5625</c:v>
                </c:pt>
                <c:pt idx="28857">
                  <c:v>41951.572916666664</c:v>
                </c:pt>
                <c:pt idx="28858">
                  <c:v>41951.583333333336</c:v>
                </c:pt>
                <c:pt idx="28859">
                  <c:v>41951.59375</c:v>
                </c:pt>
                <c:pt idx="28860">
                  <c:v>41951.604166666664</c:v>
                </c:pt>
                <c:pt idx="28861">
                  <c:v>41951.614583333336</c:v>
                </c:pt>
                <c:pt idx="28862">
                  <c:v>41951.625</c:v>
                </c:pt>
                <c:pt idx="28863">
                  <c:v>41951.635416666664</c:v>
                </c:pt>
                <c:pt idx="28864">
                  <c:v>41951.645833333336</c:v>
                </c:pt>
                <c:pt idx="28865">
                  <c:v>41951.65625</c:v>
                </c:pt>
                <c:pt idx="28866">
                  <c:v>41951.666666666664</c:v>
                </c:pt>
                <c:pt idx="28867">
                  <c:v>41951.677083333336</c:v>
                </c:pt>
                <c:pt idx="28868">
                  <c:v>41951.6875</c:v>
                </c:pt>
                <c:pt idx="28869">
                  <c:v>41951.697916666664</c:v>
                </c:pt>
                <c:pt idx="28870">
                  <c:v>41951.708333333336</c:v>
                </c:pt>
                <c:pt idx="28871">
                  <c:v>41951.71875</c:v>
                </c:pt>
                <c:pt idx="28872">
                  <c:v>41951.729166666664</c:v>
                </c:pt>
                <c:pt idx="28873">
                  <c:v>41951.739583333336</c:v>
                </c:pt>
                <c:pt idx="28874">
                  <c:v>41951.75</c:v>
                </c:pt>
                <c:pt idx="28875">
                  <c:v>41951.760416666664</c:v>
                </c:pt>
                <c:pt idx="28876">
                  <c:v>41951.770833333336</c:v>
                </c:pt>
                <c:pt idx="28877">
                  <c:v>41951.78125</c:v>
                </c:pt>
                <c:pt idx="28878">
                  <c:v>41951.791666666664</c:v>
                </c:pt>
                <c:pt idx="28879">
                  <c:v>41951.802083333336</c:v>
                </c:pt>
                <c:pt idx="28880">
                  <c:v>41951.8125</c:v>
                </c:pt>
                <c:pt idx="28881">
                  <c:v>41951.822916666664</c:v>
                </c:pt>
                <c:pt idx="28882">
                  <c:v>41951.833333333336</c:v>
                </c:pt>
                <c:pt idx="28883">
                  <c:v>41951.84375</c:v>
                </c:pt>
                <c:pt idx="28884">
                  <c:v>41951.854166666664</c:v>
                </c:pt>
                <c:pt idx="28885">
                  <c:v>41951.864583333336</c:v>
                </c:pt>
                <c:pt idx="28886">
                  <c:v>41951.875</c:v>
                </c:pt>
                <c:pt idx="28887">
                  <c:v>41951.885416666664</c:v>
                </c:pt>
                <c:pt idx="28888">
                  <c:v>41951.895833333336</c:v>
                </c:pt>
                <c:pt idx="28889">
                  <c:v>41951.90625</c:v>
                </c:pt>
                <c:pt idx="28890">
                  <c:v>41951.916666666664</c:v>
                </c:pt>
                <c:pt idx="28891">
                  <c:v>41951.927083333336</c:v>
                </c:pt>
                <c:pt idx="28892">
                  <c:v>41951.9375</c:v>
                </c:pt>
                <c:pt idx="28893">
                  <c:v>41951.947916666664</c:v>
                </c:pt>
                <c:pt idx="28894">
                  <c:v>41951.958333333336</c:v>
                </c:pt>
                <c:pt idx="28895">
                  <c:v>41951.96875</c:v>
                </c:pt>
                <c:pt idx="28896">
                  <c:v>41951.979166666664</c:v>
                </c:pt>
                <c:pt idx="28897">
                  <c:v>41951.989583333336</c:v>
                </c:pt>
                <c:pt idx="28898">
                  <c:v>41952</c:v>
                </c:pt>
                <c:pt idx="28899">
                  <c:v>41952.010416666664</c:v>
                </c:pt>
                <c:pt idx="28900">
                  <c:v>41952.020833333336</c:v>
                </c:pt>
                <c:pt idx="28901">
                  <c:v>41952.03125</c:v>
                </c:pt>
                <c:pt idx="28902">
                  <c:v>41952.041666666664</c:v>
                </c:pt>
                <c:pt idx="28903">
                  <c:v>41952.052083333336</c:v>
                </c:pt>
                <c:pt idx="28904">
                  <c:v>41952.0625</c:v>
                </c:pt>
                <c:pt idx="28905">
                  <c:v>41952.072916666664</c:v>
                </c:pt>
                <c:pt idx="28906">
                  <c:v>41952.083333333336</c:v>
                </c:pt>
                <c:pt idx="28907">
                  <c:v>41952.09375</c:v>
                </c:pt>
                <c:pt idx="28908">
                  <c:v>41952.104166666664</c:v>
                </c:pt>
                <c:pt idx="28909">
                  <c:v>41952.114583333336</c:v>
                </c:pt>
                <c:pt idx="28910">
                  <c:v>41952.125</c:v>
                </c:pt>
                <c:pt idx="28911">
                  <c:v>41952.135416666664</c:v>
                </c:pt>
                <c:pt idx="28912">
                  <c:v>41952.145833333336</c:v>
                </c:pt>
                <c:pt idx="28913">
                  <c:v>41952.15625</c:v>
                </c:pt>
                <c:pt idx="28914">
                  <c:v>41952.166666666664</c:v>
                </c:pt>
                <c:pt idx="28915">
                  <c:v>41952.177083333336</c:v>
                </c:pt>
                <c:pt idx="28916">
                  <c:v>41952.1875</c:v>
                </c:pt>
                <c:pt idx="28917">
                  <c:v>41952.197916666664</c:v>
                </c:pt>
                <c:pt idx="28918">
                  <c:v>41952.208333333336</c:v>
                </c:pt>
                <c:pt idx="28919">
                  <c:v>41952.21875</c:v>
                </c:pt>
                <c:pt idx="28920">
                  <c:v>41952.229166666664</c:v>
                </c:pt>
                <c:pt idx="28921">
                  <c:v>41952.239583333336</c:v>
                </c:pt>
                <c:pt idx="28922">
                  <c:v>41952.25</c:v>
                </c:pt>
                <c:pt idx="28923">
                  <c:v>41952.260416666664</c:v>
                </c:pt>
                <c:pt idx="28924">
                  <c:v>41952.270833333336</c:v>
                </c:pt>
                <c:pt idx="28925">
                  <c:v>41952.28125</c:v>
                </c:pt>
                <c:pt idx="28926">
                  <c:v>41952.291666666664</c:v>
                </c:pt>
                <c:pt idx="28927">
                  <c:v>41952.302083333336</c:v>
                </c:pt>
                <c:pt idx="28928">
                  <c:v>41952.3125</c:v>
                </c:pt>
                <c:pt idx="28929">
                  <c:v>41952.322916666664</c:v>
                </c:pt>
                <c:pt idx="28930">
                  <c:v>41952.333333333336</c:v>
                </c:pt>
                <c:pt idx="28931">
                  <c:v>41952.34375</c:v>
                </c:pt>
                <c:pt idx="28932">
                  <c:v>41952.354166666664</c:v>
                </c:pt>
                <c:pt idx="28933">
                  <c:v>41952.364583333336</c:v>
                </c:pt>
                <c:pt idx="28934">
                  <c:v>41952.375</c:v>
                </c:pt>
                <c:pt idx="28935">
                  <c:v>41952.385416666664</c:v>
                </c:pt>
                <c:pt idx="28936">
                  <c:v>41952.395833333336</c:v>
                </c:pt>
                <c:pt idx="28937">
                  <c:v>41952.40625</c:v>
                </c:pt>
                <c:pt idx="28938">
                  <c:v>41952.416666666664</c:v>
                </c:pt>
                <c:pt idx="28939">
                  <c:v>41952.427083333336</c:v>
                </c:pt>
                <c:pt idx="28940">
                  <c:v>41952.4375</c:v>
                </c:pt>
                <c:pt idx="28941">
                  <c:v>41952.447916666664</c:v>
                </c:pt>
                <c:pt idx="28942">
                  <c:v>41952.458333333336</c:v>
                </c:pt>
                <c:pt idx="28943">
                  <c:v>41952.46875</c:v>
                </c:pt>
                <c:pt idx="28944">
                  <c:v>41952.479166666664</c:v>
                </c:pt>
                <c:pt idx="28945">
                  <c:v>41952.489583333336</c:v>
                </c:pt>
                <c:pt idx="28946">
                  <c:v>41952.5</c:v>
                </c:pt>
                <c:pt idx="28947">
                  <c:v>41952.510416666664</c:v>
                </c:pt>
                <c:pt idx="28948">
                  <c:v>41952.520833333336</c:v>
                </c:pt>
                <c:pt idx="28949">
                  <c:v>41952.53125</c:v>
                </c:pt>
                <c:pt idx="28950">
                  <c:v>41952.541666666664</c:v>
                </c:pt>
                <c:pt idx="28951">
                  <c:v>41952.552083333336</c:v>
                </c:pt>
                <c:pt idx="28952">
                  <c:v>41952.5625</c:v>
                </c:pt>
                <c:pt idx="28953">
                  <c:v>41952.572916666664</c:v>
                </c:pt>
                <c:pt idx="28954">
                  <c:v>41952.583333333336</c:v>
                </c:pt>
                <c:pt idx="28955">
                  <c:v>41952.59375</c:v>
                </c:pt>
                <c:pt idx="28956">
                  <c:v>41952.604166666664</c:v>
                </c:pt>
                <c:pt idx="28957">
                  <c:v>41952.614583333336</c:v>
                </c:pt>
                <c:pt idx="28958">
                  <c:v>41952.625</c:v>
                </c:pt>
                <c:pt idx="28959">
                  <c:v>41952.635416666664</c:v>
                </c:pt>
                <c:pt idx="28960">
                  <c:v>41952.645833333336</c:v>
                </c:pt>
                <c:pt idx="28961">
                  <c:v>41952.65625</c:v>
                </c:pt>
                <c:pt idx="28962">
                  <c:v>41952.666666666664</c:v>
                </c:pt>
                <c:pt idx="28963">
                  <c:v>41952.677083333336</c:v>
                </c:pt>
                <c:pt idx="28964">
                  <c:v>41952.6875</c:v>
                </c:pt>
                <c:pt idx="28965">
                  <c:v>41952.697916666664</c:v>
                </c:pt>
                <c:pt idx="28966">
                  <c:v>41952.708333333336</c:v>
                </c:pt>
                <c:pt idx="28967">
                  <c:v>41952.71875</c:v>
                </c:pt>
                <c:pt idx="28968">
                  <c:v>41952.729166666664</c:v>
                </c:pt>
                <c:pt idx="28969">
                  <c:v>41952.739583333336</c:v>
                </c:pt>
                <c:pt idx="28970">
                  <c:v>41952.75</c:v>
                </c:pt>
                <c:pt idx="28971">
                  <c:v>41952.760416666664</c:v>
                </c:pt>
                <c:pt idx="28972">
                  <c:v>41952.770833333336</c:v>
                </c:pt>
                <c:pt idx="28973">
                  <c:v>41952.78125</c:v>
                </c:pt>
                <c:pt idx="28974">
                  <c:v>41952.791666666664</c:v>
                </c:pt>
                <c:pt idx="28975">
                  <c:v>41952.802083333336</c:v>
                </c:pt>
                <c:pt idx="28976">
                  <c:v>41952.8125</c:v>
                </c:pt>
                <c:pt idx="28977">
                  <c:v>41952.822916666664</c:v>
                </c:pt>
                <c:pt idx="28978">
                  <c:v>41952.833333333336</c:v>
                </c:pt>
                <c:pt idx="28979">
                  <c:v>41952.84375</c:v>
                </c:pt>
                <c:pt idx="28980">
                  <c:v>41952.854166666664</c:v>
                </c:pt>
                <c:pt idx="28981">
                  <c:v>41952.864583333336</c:v>
                </c:pt>
                <c:pt idx="28982">
                  <c:v>41952.875</c:v>
                </c:pt>
                <c:pt idx="28983">
                  <c:v>41952.885416666664</c:v>
                </c:pt>
                <c:pt idx="28984">
                  <c:v>41952.895833333336</c:v>
                </c:pt>
                <c:pt idx="28985">
                  <c:v>41952.90625</c:v>
                </c:pt>
                <c:pt idx="28986">
                  <c:v>41952.916666666664</c:v>
                </c:pt>
                <c:pt idx="28987">
                  <c:v>41952.927083333336</c:v>
                </c:pt>
                <c:pt idx="28988">
                  <c:v>41952.9375</c:v>
                </c:pt>
                <c:pt idx="28989">
                  <c:v>41952.947916666664</c:v>
                </c:pt>
                <c:pt idx="28990">
                  <c:v>41952.958333333336</c:v>
                </c:pt>
                <c:pt idx="28991">
                  <c:v>41952.96875</c:v>
                </c:pt>
                <c:pt idx="28992">
                  <c:v>41952.979166666664</c:v>
                </c:pt>
                <c:pt idx="28993">
                  <c:v>41952.989583333336</c:v>
                </c:pt>
                <c:pt idx="28994">
                  <c:v>41953</c:v>
                </c:pt>
                <c:pt idx="28995">
                  <c:v>41953.010416666664</c:v>
                </c:pt>
                <c:pt idx="28996">
                  <c:v>41953.020833333336</c:v>
                </c:pt>
                <c:pt idx="28997">
                  <c:v>41953.03125</c:v>
                </c:pt>
                <c:pt idx="28998">
                  <c:v>41953.041666666664</c:v>
                </c:pt>
                <c:pt idx="28999">
                  <c:v>41953.052083333336</c:v>
                </c:pt>
                <c:pt idx="29000">
                  <c:v>41953.0625</c:v>
                </c:pt>
                <c:pt idx="29001">
                  <c:v>41953.072916666664</c:v>
                </c:pt>
                <c:pt idx="29002">
                  <c:v>41953.083333333336</c:v>
                </c:pt>
                <c:pt idx="29003">
                  <c:v>41953.09375</c:v>
                </c:pt>
                <c:pt idx="29004">
                  <c:v>41953.104166666664</c:v>
                </c:pt>
                <c:pt idx="29005">
                  <c:v>41953.114583333336</c:v>
                </c:pt>
                <c:pt idx="29006">
                  <c:v>41953.125</c:v>
                </c:pt>
                <c:pt idx="29007">
                  <c:v>41953.135416666664</c:v>
                </c:pt>
                <c:pt idx="29008">
                  <c:v>41953.145833333336</c:v>
                </c:pt>
                <c:pt idx="29009">
                  <c:v>41953.15625</c:v>
                </c:pt>
                <c:pt idx="29010">
                  <c:v>41953.166666666664</c:v>
                </c:pt>
                <c:pt idx="29011">
                  <c:v>41953.177083333336</c:v>
                </c:pt>
                <c:pt idx="29012">
                  <c:v>41953.1875</c:v>
                </c:pt>
                <c:pt idx="29013">
                  <c:v>41953.197916666664</c:v>
                </c:pt>
                <c:pt idx="29014">
                  <c:v>41953.208333333336</c:v>
                </c:pt>
                <c:pt idx="29015">
                  <c:v>41953.21875</c:v>
                </c:pt>
                <c:pt idx="29016">
                  <c:v>41953.229166666664</c:v>
                </c:pt>
                <c:pt idx="29017">
                  <c:v>41953.239583333336</c:v>
                </c:pt>
                <c:pt idx="29018">
                  <c:v>41953.25</c:v>
                </c:pt>
                <c:pt idx="29019">
                  <c:v>41953.260416666664</c:v>
                </c:pt>
                <c:pt idx="29020">
                  <c:v>41953.270833333336</c:v>
                </c:pt>
                <c:pt idx="29021">
                  <c:v>41953.28125</c:v>
                </c:pt>
                <c:pt idx="29022">
                  <c:v>41953.291666666664</c:v>
                </c:pt>
                <c:pt idx="29023">
                  <c:v>41953.302083333336</c:v>
                </c:pt>
                <c:pt idx="29024">
                  <c:v>41953.3125</c:v>
                </c:pt>
                <c:pt idx="29025">
                  <c:v>41953.322916666664</c:v>
                </c:pt>
                <c:pt idx="29026">
                  <c:v>41953.333333333336</c:v>
                </c:pt>
                <c:pt idx="29027">
                  <c:v>41953.34375</c:v>
                </c:pt>
                <c:pt idx="29028">
                  <c:v>41953.354166666664</c:v>
                </c:pt>
                <c:pt idx="29029">
                  <c:v>41953.364583333336</c:v>
                </c:pt>
                <c:pt idx="29030">
                  <c:v>41953.375</c:v>
                </c:pt>
                <c:pt idx="29031">
                  <c:v>41953.385416666664</c:v>
                </c:pt>
                <c:pt idx="29032">
                  <c:v>41953.395833333336</c:v>
                </c:pt>
                <c:pt idx="29033">
                  <c:v>41953.40625</c:v>
                </c:pt>
                <c:pt idx="29034">
                  <c:v>41953.416666666664</c:v>
                </c:pt>
                <c:pt idx="29035">
                  <c:v>41953.427083333336</c:v>
                </c:pt>
                <c:pt idx="29036">
                  <c:v>41953.4375</c:v>
                </c:pt>
                <c:pt idx="29037">
                  <c:v>41953.447916666664</c:v>
                </c:pt>
                <c:pt idx="29038">
                  <c:v>41953.458333333336</c:v>
                </c:pt>
                <c:pt idx="29039">
                  <c:v>41953.46875</c:v>
                </c:pt>
                <c:pt idx="29040">
                  <c:v>41953.479166666664</c:v>
                </c:pt>
                <c:pt idx="29041">
                  <c:v>41953.489583333336</c:v>
                </c:pt>
                <c:pt idx="29042">
                  <c:v>41953.5</c:v>
                </c:pt>
                <c:pt idx="29043">
                  <c:v>41953.510416666664</c:v>
                </c:pt>
                <c:pt idx="29044">
                  <c:v>41953.520833333336</c:v>
                </c:pt>
                <c:pt idx="29045">
                  <c:v>41953.53125</c:v>
                </c:pt>
                <c:pt idx="29046">
                  <c:v>41953.541666666664</c:v>
                </c:pt>
                <c:pt idx="29047">
                  <c:v>41953.552083333336</c:v>
                </c:pt>
                <c:pt idx="29048">
                  <c:v>41953.5625</c:v>
                </c:pt>
                <c:pt idx="29049">
                  <c:v>41953.572916666664</c:v>
                </c:pt>
                <c:pt idx="29050">
                  <c:v>41953.583333333336</c:v>
                </c:pt>
                <c:pt idx="29051">
                  <c:v>41953.59375</c:v>
                </c:pt>
                <c:pt idx="29052">
                  <c:v>41953.604166666664</c:v>
                </c:pt>
                <c:pt idx="29053">
                  <c:v>41953.614583333336</c:v>
                </c:pt>
                <c:pt idx="29054">
                  <c:v>41953.625</c:v>
                </c:pt>
                <c:pt idx="29055">
                  <c:v>41953.635416666664</c:v>
                </c:pt>
                <c:pt idx="29056">
                  <c:v>41953.645833333336</c:v>
                </c:pt>
                <c:pt idx="29057">
                  <c:v>41953.65625</c:v>
                </c:pt>
                <c:pt idx="29058">
                  <c:v>41953.666666666664</c:v>
                </c:pt>
                <c:pt idx="29059">
                  <c:v>41953.677083333336</c:v>
                </c:pt>
                <c:pt idx="29060">
                  <c:v>41953.6875</c:v>
                </c:pt>
                <c:pt idx="29061">
                  <c:v>41953.697916666664</c:v>
                </c:pt>
                <c:pt idx="29062">
                  <c:v>41953.708333333336</c:v>
                </c:pt>
                <c:pt idx="29063">
                  <c:v>41953.71875</c:v>
                </c:pt>
                <c:pt idx="29064">
                  <c:v>41953.729166666664</c:v>
                </c:pt>
                <c:pt idx="29065">
                  <c:v>41953.739583333336</c:v>
                </c:pt>
                <c:pt idx="29066">
                  <c:v>41953.75</c:v>
                </c:pt>
                <c:pt idx="29067">
                  <c:v>41953.760416666664</c:v>
                </c:pt>
                <c:pt idx="29068">
                  <c:v>41953.770833333336</c:v>
                </c:pt>
                <c:pt idx="29069">
                  <c:v>41953.78125</c:v>
                </c:pt>
                <c:pt idx="29070">
                  <c:v>41953.791666666664</c:v>
                </c:pt>
                <c:pt idx="29071">
                  <c:v>41953.802083333336</c:v>
                </c:pt>
                <c:pt idx="29072">
                  <c:v>41953.8125</c:v>
                </c:pt>
                <c:pt idx="29073">
                  <c:v>41953.822916666664</c:v>
                </c:pt>
                <c:pt idx="29074">
                  <c:v>41953.833333333336</c:v>
                </c:pt>
                <c:pt idx="29075">
                  <c:v>41953.84375</c:v>
                </c:pt>
                <c:pt idx="29076">
                  <c:v>41953.854166666664</c:v>
                </c:pt>
                <c:pt idx="29077">
                  <c:v>41953.864583333336</c:v>
                </c:pt>
                <c:pt idx="29078">
                  <c:v>41953.875</c:v>
                </c:pt>
                <c:pt idx="29079">
                  <c:v>41953.885416666664</c:v>
                </c:pt>
                <c:pt idx="29080">
                  <c:v>41953.895833333336</c:v>
                </c:pt>
                <c:pt idx="29081">
                  <c:v>41953.90625</c:v>
                </c:pt>
                <c:pt idx="29082">
                  <c:v>41953.916666666664</c:v>
                </c:pt>
                <c:pt idx="29083">
                  <c:v>41953.927083333336</c:v>
                </c:pt>
                <c:pt idx="29084">
                  <c:v>41953.9375</c:v>
                </c:pt>
                <c:pt idx="29085">
                  <c:v>41953.947916666664</c:v>
                </c:pt>
                <c:pt idx="29086">
                  <c:v>41953.958333333336</c:v>
                </c:pt>
                <c:pt idx="29087">
                  <c:v>41953.96875</c:v>
                </c:pt>
                <c:pt idx="29088">
                  <c:v>41953.979166666664</c:v>
                </c:pt>
                <c:pt idx="29089">
                  <c:v>41953.989583333336</c:v>
                </c:pt>
                <c:pt idx="29090">
                  <c:v>41954</c:v>
                </c:pt>
                <c:pt idx="29091">
                  <c:v>41954.010416666664</c:v>
                </c:pt>
                <c:pt idx="29092">
                  <c:v>41954.020833333336</c:v>
                </c:pt>
                <c:pt idx="29093">
                  <c:v>41954.03125</c:v>
                </c:pt>
                <c:pt idx="29094">
                  <c:v>41954.041666666664</c:v>
                </c:pt>
                <c:pt idx="29095">
                  <c:v>41954.052083333336</c:v>
                </c:pt>
                <c:pt idx="29096">
                  <c:v>41954.0625</c:v>
                </c:pt>
                <c:pt idx="29097">
                  <c:v>41954.072916666664</c:v>
                </c:pt>
                <c:pt idx="29098">
                  <c:v>41954.083333333336</c:v>
                </c:pt>
                <c:pt idx="29099">
                  <c:v>41954.09375</c:v>
                </c:pt>
                <c:pt idx="29100">
                  <c:v>41954.104166666664</c:v>
                </c:pt>
                <c:pt idx="29101">
                  <c:v>41954.114583333336</c:v>
                </c:pt>
                <c:pt idx="29102">
                  <c:v>41954.125</c:v>
                </c:pt>
                <c:pt idx="29103">
                  <c:v>41954.135416666664</c:v>
                </c:pt>
                <c:pt idx="29104">
                  <c:v>41954.145833333336</c:v>
                </c:pt>
                <c:pt idx="29105">
                  <c:v>41954.15625</c:v>
                </c:pt>
                <c:pt idx="29106">
                  <c:v>41954.166666666664</c:v>
                </c:pt>
                <c:pt idx="29107">
                  <c:v>41954.177083333336</c:v>
                </c:pt>
                <c:pt idx="29108">
                  <c:v>41954.1875</c:v>
                </c:pt>
                <c:pt idx="29109">
                  <c:v>41954.197916666664</c:v>
                </c:pt>
                <c:pt idx="29110">
                  <c:v>41954.208333333336</c:v>
                </c:pt>
                <c:pt idx="29111">
                  <c:v>41954.21875</c:v>
                </c:pt>
                <c:pt idx="29112">
                  <c:v>41954.229166666664</c:v>
                </c:pt>
                <c:pt idx="29113">
                  <c:v>41954.239583333336</c:v>
                </c:pt>
                <c:pt idx="29114">
                  <c:v>41954.25</c:v>
                </c:pt>
                <c:pt idx="29115">
                  <c:v>41954.260416666664</c:v>
                </c:pt>
                <c:pt idx="29116">
                  <c:v>41954.270833333336</c:v>
                </c:pt>
                <c:pt idx="29117">
                  <c:v>41954.28125</c:v>
                </c:pt>
                <c:pt idx="29118">
                  <c:v>41954.291666666664</c:v>
                </c:pt>
                <c:pt idx="29119">
                  <c:v>41954.302083333336</c:v>
                </c:pt>
                <c:pt idx="29120">
                  <c:v>41954.3125</c:v>
                </c:pt>
                <c:pt idx="29121">
                  <c:v>41954.322916666664</c:v>
                </c:pt>
                <c:pt idx="29122">
                  <c:v>41954.333333333336</c:v>
                </c:pt>
                <c:pt idx="29123">
                  <c:v>41954.34375</c:v>
                </c:pt>
                <c:pt idx="29124">
                  <c:v>41954.354166666664</c:v>
                </c:pt>
                <c:pt idx="29125">
                  <c:v>41954.364583333336</c:v>
                </c:pt>
                <c:pt idx="29126">
                  <c:v>41954.375</c:v>
                </c:pt>
                <c:pt idx="29127">
                  <c:v>41954.385416666664</c:v>
                </c:pt>
                <c:pt idx="29128">
                  <c:v>41954.395833333336</c:v>
                </c:pt>
                <c:pt idx="29129">
                  <c:v>41954.40625</c:v>
                </c:pt>
                <c:pt idx="29130">
                  <c:v>41954.416666666664</c:v>
                </c:pt>
                <c:pt idx="29131">
                  <c:v>41954.427083333336</c:v>
                </c:pt>
                <c:pt idx="29132">
                  <c:v>41954.4375</c:v>
                </c:pt>
                <c:pt idx="29133">
                  <c:v>41954.447916666664</c:v>
                </c:pt>
                <c:pt idx="29134">
                  <c:v>41954.458333333336</c:v>
                </c:pt>
                <c:pt idx="29135">
                  <c:v>41954.46875</c:v>
                </c:pt>
                <c:pt idx="29136">
                  <c:v>41954.479166666664</c:v>
                </c:pt>
                <c:pt idx="29137">
                  <c:v>41954.489583333336</c:v>
                </c:pt>
                <c:pt idx="29138">
                  <c:v>41954.5</c:v>
                </c:pt>
                <c:pt idx="29139">
                  <c:v>41954.510416666664</c:v>
                </c:pt>
                <c:pt idx="29140">
                  <c:v>41954.520833333336</c:v>
                </c:pt>
                <c:pt idx="29141">
                  <c:v>41954.53125</c:v>
                </c:pt>
                <c:pt idx="29142">
                  <c:v>41954.541666666664</c:v>
                </c:pt>
                <c:pt idx="29143">
                  <c:v>41954.552083333336</c:v>
                </c:pt>
                <c:pt idx="29144">
                  <c:v>41954.5625</c:v>
                </c:pt>
                <c:pt idx="29145">
                  <c:v>41954.572916666664</c:v>
                </c:pt>
                <c:pt idx="29146">
                  <c:v>41954.583333333336</c:v>
                </c:pt>
                <c:pt idx="29147">
                  <c:v>41954.59375</c:v>
                </c:pt>
                <c:pt idx="29148">
                  <c:v>41954.604166666664</c:v>
                </c:pt>
                <c:pt idx="29149">
                  <c:v>41954.614583333336</c:v>
                </c:pt>
                <c:pt idx="29150">
                  <c:v>41954.625</c:v>
                </c:pt>
                <c:pt idx="29151">
                  <c:v>41954.635416666664</c:v>
                </c:pt>
                <c:pt idx="29152">
                  <c:v>41954.645833333336</c:v>
                </c:pt>
                <c:pt idx="29153">
                  <c:v>41954.65625</c:v>
                </c:pt>
                <c:pt idx="29154">
                  <c:v>41954.666666666664</c:v>
                </c:pt>
                <c:pt idx="29155">
                  <c:v>41954.677083333336</c:v>
                </c:pt>
                <c:pt idx="29156">
                  <c:v>41954.6875</c:v>
                </c:pt>
                <c:pt idx="29157">
                  <c:v>41954.697916666664</c:v>
                </c:pt>
                <c:pt idx="29158">
                  <c:v>41954.708333333336</c:v>
                </c:pt>
                <c:pt idx="29159">
                  <c:v>41954.71875</c:v>
                </c:pt>
                <c:pt idx="29160">
                  <c:v>41954.729166666664</c:v>
                </c:pt>
                <c:pt idx="29161">
                  <c:v>41954.739583333336</c:v>
                </c:pt>
                <c:pt idx="29162">
                  <c:v>41954.75</c:v>
                </c:pt>
                <c:pt idx="29163">
                  <c:v>41954.760416666664</c:v>
                </c:pt>
                <c:pt idx="29164">
                  <c:v>41954.770833333336</c:v>
                </c:pt>
                <c:pt idx="29165">
                  <c:v>41954.78125</c:v>
                </c:pt>
                <c:pt idx="29166">
                  <c:v>41954.791666666664</c:v>
                </c:pt>
                <c:pt idx="29167">
                  <c:v>41954.802083333336</c:v>
                </c:pt>
                <c:pt idx="29168">
                  <c:v>41954.8125</c:v>
                </c:pt>
                <c:pt idx="29169">
                  <c:v>41954.822916666664</c:v>
                </c:pt>
                <c:pt idx="29170">
                  <c:v>41954.833333333336</c:v>
                </c:pt>
                <c:pt idx="29171">
                  <c:v>41954.84375</c:v>
                </c:pt>
                <c:pt idx="29172">
                  <c:v>41954.854166666664</c:v>
                </c:pt>
                <c:pt idx="29173">
                  <c:v>41954.864583333336</c:v>
                </c:pt>
                <c:pt idx="29174">
                  <c:v>41954.875</c:v>
                </c:pt>
                <c:pt idx="29175">
                  <c:v>41954.885416666664</c:v>
                </c:pt>
                <c:pt idx="29176">
                  <c:v>41954.895833333336</c:v>
                </c:pt>
                <c:pt idx="29177">
                  <c:v>41954.90625</c:v>
                </c:pt>
                <c:pt idx="29178">
                  <c:v>41954.916666666664</c:v>
                </c:pt>
                <c:pt idx="29179">
                  <c:v>41954.927083333336</c:v>
                </c:pt>
                <c:pt idx="29180">
                  <c:v>41954.9375</c:v>
                </c:pt>
                <c:pt idx="29181">
                  <c:v>41954.947916666664</c:v>
                </c:pt>
                <c:pt idx="29182">
                  <c:v>41954.958333333336</c:v>
                </c:pt>
                <c:pt idx="29183">
                  <c:v>41955.010416666664</c:v>
                </c:pt>
                <c:pt idx="29184">
                  <c:v>41955.020833333336</c:v>
                </c:pt>
                <c:pt idx="29185">
                  <c:v>41955.03125</c:v>
                </c:pt>
                <c:pt idx="29186">
                  <c:v>41955.041666666664</c:v>
                </c:pt>
                <c:pt idx="29187">
                  <c:v>41955.052083333336</c:v>
                </c:pt>
                <c:pt idx="29188">
                  <c:v>41955.0625</c:v>
                </c:pt>
                <c:pt idx="29189">
                  <c:v>41955.072916666664</c:v>
                </c:pt>
                <c:pt idx="29190">
                  <c:v>41955.083333333336</c:v>
                </c:pt>
                <c:pt idx="29191">
                  <c:v>41955.09375</c:v>
                </c:pt>
                <c:pt idx="29192">
                  <c:v>41955.104166666664</c:v>
                </c:pt>
                <c:pt idx="29193">
                  <c:v>41955.114583333336</c:v>
                </c:pt>
                <c:pt idx="29194">
                  <c:v>41955.125</c:v>
                </c:pt>
                <c:pt idx="29195">
                  <c:v>41955.135416666664</c:v>
                </c:pt>
                <c:pt idx="29196">
                  <c:v>41955.145833333336</c:v>
                </c:pt>
                <c:pt idx="29197">
                  <c:v>41955.15625</c:v>
                </c:pt>
                <c:pt idx="29198">
                  <c:v>41955.166666666664</c:v>
                </c:pt>
                <c:pt idx="29199">
                  <c:v>41955.177083333336</c:v>
                </c:pt>
                <c:pt idx="29200">
                  <c:v>41955.1875</c:v>
                </c:pt>
                <c:pt idx="29201">
                  <c:v>41955.197916666664</c:v>
                </c:pt>
                <c:pt idx="29202">
                  <c:v>41955.208333333336</c:v>
                </c:pt>
                <c:pt idx="29203">
                  <c:v>41955.21875</c:v>
                </c:pt>
                <c:pt idx="29204">
                  <c:v>41955.229166666664</c:v>
                </c:pt>
                <c:pt idx="29205">
                  <c:v>41955.239583333336</c:v>
                </c:pt>
                <c:pt idx="29206">
                  <c:v>41955.25</c:v>
                </c:pt>
                <c:pt idx="29207">
                  <c:v>41955.260416666664</c:v>
                </c:pt>
                <c:pt idx="29208">
                  <c:v>41955.270833333336</c:v>
                </c:pt>
                <c:pt idx="29209">
                  <c:v>41955.28125</c:v>
                </c:pt>
                <c:pt idx="29210">
                  <c:v>41955.291666666664</c:v>
                </c:pt>
                <c:pt idx="29211">
                  <c:v>41955.302083333336</c:v>
                </c:pt>
                <c:pt idx="29212">
                  <c:v>41955.3125</c:v>
                </c:pt>
                <c:pt idx="29213">
                  <c:v>41955.322916666664</c:v>
                </c:pt>
                <c:pt idx="29214">
                  <c:v>41955.333333333336</c:v>
                </c:pt>
                <c:pt idx="29215">
                  <c:v>41955.34375</c:v>
                </c:pt>
                <c:pt idx="29216">
                  <c:v>41955.354166666664</c:v>
                </c:pt>
                <c:pt idx="29217">
                  <c:v>41955.364583333336</c:v>
                </c:pt>
                <c:pt idx="29218">
                  <c:v>41955.375</c:v>
                </c:pt>
                <c:pt idx="29219">
                  <c:v>41955.385416666664</c:v>
                </c:pt>
                <c:pt idx="29220">
                  <c:v>41955.395833333336</c:v>
                </c:pt>
                <c:pt idx="29221">
                  <c:v>41955.40625</c:v>
                </c:pt>
                <c:pt idx="29222">
                  <c:v>41955.416666666664</c:v>
                </c:pt>
                <c:pt idx="29223">
                  <c:v>41955.427083333336</c:v>
                </c:pt>
                <c:pt idx="29224">
                  <c:v>41955.4375</c:v>
                </c:pt>
                <c:pt idx="29225">
                  <c:v>41955.447916666664</c:v>
                </c:pt>
                <c:pt idx="29226">
                  <c:v>41955.458333333336</c:v>
                </c:pt>
                <c:pt idx="29227">
                  <c:v>41955.46875</c:v>
                </c:pt>
                <c:pt idx="29228">
                  <c:v>41955.479166666664</c:v>
                </c:pt>
                <c:pt idx="29229">
                  <c:v>41955.489583333336</c:v>
                </c:pt>
                <c:pt idx="29230">
                  <c:v>41955.5</c:v>
                </c:pt>
                <c:pt idx="29231">
                  <c:v>41955.510416666664</c:v>
                </c:pt>
                <c:pt idx="29232">
                  <c:v>41955.520833333336</c:v>
                </c:pt>
                <c:pt idx="29233">
                  <c:v>41955.53125</c:v>
                </c:pt>
                <c:pt idx="29234">
                  <c:v>41955.541666666664</c:v>
                </c:pt>
                <c:pt idx="29235">
                  <c:v>41955.552083333336</c:v>
                </c:pt>
                <c:pt idx="29236">
                  <c:v>41955.5625</c:v>
                </c:pt>
                <c:pt idx="29237">
                  <c:v>41955.572916666664</c:v>
                </c:pt>
                <c:pt idx="29238">
                  <c:v>41955.583333333336</c:v>
                </c:pt>
                <c:pt idx="29239">
                  <c:v>41955.59375</c:v>
                </c:pt>
                <c:pt idx="29240">
                  <c:v>41955.604166666664</c:v>
                </c:pt>
                <c:pt idx="29241">
                  <c:v>41955.614583333336</c:v>
                </c:pt>
                <c:pt idx="29242">
                  <c:v>41955.625</c:v>
                </c:pt>
                <c:pt idx="29243">
                  <c:v>41955.635416666664</c:v>
                </c:pt>
                <c:pt idx="29244">
                  <c:v>41955.645833333336</c:v>
                </c:pt>
                <c:pt idx="29245">
                  <c:v>41955.65625</c:v>
                </c:pt>
                <c:pt idx="29246">
                  <c:v>41955.666666666664</c:v>
                </c:pt>
                <c:pt idx="29247">
                  <c:v>41955.677083333336</c:v>
                </c:pt>
                <c:pt idx="29248">
                  <c:v>41955.6875</c:v>
                </c:pt>
                <c:pt idx="29249">
                  <c:v>41955.697916666664</c:v>
                </c:pt>
                <c:pt idx="29250">
                  <c:v>41955.708333333336</c:v>
                </c:pt>
                <c:pt idx="29251">
                  <c:v>41955.71875</c:v>
                </c:pt>
                <c:pt idx="29252">
                  <c:v>41955.729166666664</c:v>
                </c:pt>
                <c:pt idx="29253">
                  <c:v>41955.739583333336</c:v>
                </c:pt>
                <c:pt idx="29254">
                  <c:v>41955.75</c:v>
                </c:pt>
                <c:pt idx="29255">
                  <c:v>41955.760416666664</c:v>
                </c:pt>
                <c:pt idx="29256">
                  <c:v>41955.770833333336</c:v>
                </c:pt>
                <c:pt idx="29257">
                  <c:v>41955.78125</c:v>
                </c:pt>
                <c:pt idx="29258">
                  <c:v>41955.791666666664</c:v>
                </c:pt>
                <c:pt idx="29259">
                  <c:v>41955.802083333336</c:v>
                </c:pt>
                <c:pt idx="29260">
                  <c:v>41955.8125</c:v>
                </c:pt>
                <c:pt idx="29261">
                  <c:v>41955.822916666664</c:v>
                </c:pt>
                <c:pt idx="29262">
                  <c:v>41955.833333333336</c:v>
                </c:pt>
                <c:pt idx="29263">
                  <c:v>41955.84375</c:v>
                </c:pt>
                <c:pt idx="29264">
                  <c:v>41955.854166666664</c:v>
                </c:pt>
                <c:pt idx="29265">
                  <c:v>41955.864583333336</c:v>
                </c:pt>
                <c:pt idx="29266">
                  <c:v>41955.875</c:v>
                </c:pt>
                <c:pt idx="29267">
                  <c:v>41955.885416666664</c:v>
                </c:pt>
                <c:pt idx="29268">
                  <c:v>41955.895833333336</c:v>
                </c:pt>
                <c:pt idx="29269">
                  <c:v>41955.90625</c:v>
                </c:pt>
                <c:pt idx="29270">
                  <c:v>41955.916666666664</c:v>
                </c:pt>
                <c:pt idx="29271">
                  <c:v>41955.927083333336</c:v>
                </c:pt>
                <c:pt idx="29272">
                  <c:v>41955.9375</c:v>
                </c:pt>
                <c:pt idx="29273">
                  <c:v>41955.947916666664</c:v>
                </c:pt>
                <c:pt idx="29274">
                  <c:v>41955.958333333336</c:v>
                </c:pt>
                <c:pt idx="29275">
                  <c:v>41955.96875</c:v>
                </c:pt>
                <c:pt idx="29276">
                  <c:v>41955.979166666664</c:v>
                </c:pt>
                <c:pt idx="29277">
                  <c:v>41955.989583333336</c:v>
                </c:pt>
                <c:pt idx="29278">
                  <c:v>41956</c:v>
                </c:pt>
                <c:pt idx="29279">
                  <c:v>41956.010416666664</c:v>
                </c:pt>
                <c:pt idx="29280">
                  <c:v>41956.020833333336</c:v>
                </c:pt>
                <c:pt idx="29281">
                  <c:v>41956.03125</c:v>
                </c:pt>
                <c:pt idx="29282">
                  <c:v>41956.041666666664</c:v>
                </c:pt>
                <c:pt idx="29283">
                  <c:v>41956.052083333336</c:v>
                </c:pt>
                <c:pt idx="29284">
                  <c:v>41956.0625</c:v>
                </c:pt>
                <c:pt idx="29285">
                  <c:v>41956.072916666664</c:v>
                </c:pt>
                <c:pt idx="29286">
                  <c:v>41956.083333333336</c:v>
                </c:pt>
                <c:pt idx="29287">
                  <c:v>41956.09375</c:v>
                </c:pt>
                <c:pt idx="29288">
                  <c:v>41956.104166666664</c:v>
                </c:pt>
                <c:pt idx="29289">
                  <c:v>41956.114583333336</c:v>
                </c:pt>
                <c:pt idx="29290">
                  <c:v>41956.125</c:v>
                </c:pt>
                <c:pt idx="29291">
                  <c:v>41956.135416666664</c:v>
                </c:pt>
                <c:pt idx="29292">
                  <c:v>41956.145833333336</c:v>
                </c:pt>
                <c:pt idx="29293">
                  <c:v>41956.15625</c:v>
                </c:pt>
                <c:pt idx="29294">
                  <c:v>41956.166666666664</c:v>
                </c:pt>
                <c:pt idx="29295">
                  <c:v>41956.177083333336</c:v>
                </c:pt>
                <c:pt idx="29296">
                  <c:v>41956.1875</c:v>
                </c:pt>
                <c:pt idx="29297">
                  <c:v>41956.197916666664</c:v>
                </c:pt>
                <c:pt idx="29298">
                  <c:v>41956.208333333336</c:v>
                </c:pt>
                <c:pt idx="29299">
                  <c:v>41956.21875</c:v>
                </c:pt>
                <c:pt idx="29300">
                  <c:v>41956.229166666664</c:v>
                </c:pt>
                <c:pt idx="29301">
                  <c:v>41956.239583333336</c:v>
                </c:pt>
                <c:pt idx="29302">
                  <c:v>41956.25</c:v>
                </c:pt>
                <c:pt idx="29303">
                  <c:v>41956.260416666664</c:v>
                </c:pt>
                <c:pt idx="29304">
                  <c:v>41956.270833333336</c:v>
                </c:pt>
                <c:pt idx="29305">
                  <c:v>41956.28125</c:v>
                </c:pt>
                <c:pt idx="29306">
                  <c:v>41956.291666666664</c:v>
                </c:pt>
                <c:pt idx="29307">
                  <c:v>41956.302083333336</c:v>
                </c:pt>
                <c:pt idx="29308">
                  <c:v>41956.3125</c:v>
                </c:pt>
                <c:pt idx="29309">
                  <c:v>41956.322916666664</c:v>
                </c:pt>
                <c:pt idx="29310">
                  <c:v>41956.333333333336</c:v>
                </c:pt>
                <c:pt idx="29311">
                  <c:v>41956.34375</c:v>
                </c:pt>
                <c:pt idx="29312">
                  <c:v>41956.354166666664</c:v>
                </c:pt>
                <c:pt idx="29313">
                  <c:v>41956.364583333336</c:v>
                </c:pt>
                <c:pt idx="29314">
                  <c:v>41956.375</c:v>
                </c:pt>
                <c:pt idx="29315">
                  <c:v>41956.385416666664</c:v>
                </c:pt>
                <c:pt idx="29316">
                  <c:v>41956.395833333336</c:v>
                </c:pt>
                <c:pt idx="29317">
                  <c:v>41956.40625</c:v>
                </c:pt>
                <c:pt idx="29318">
                  <c:v>41956.416666666664</c:v>
                </c:pt>
                <c:pt idx="29319">
                  <c:v>41956.427083333336</c:v>
                </c:pt>
                <c:pt idx="29320">
                  <c:v>41956.4375</c:v>
                </c:pt>
                <c:pt idx="29321">
                  <c:v>41956.447916666664</c:v>
                </c:pt>
                <c:pt idx="29322">
                  <c:v>41956.458333333336</c:v>
                </c:pt>
                <c:pt idx="29323">
                  <c:v>41956.46875</c:v>
                </c:pt>
                <c:pt idx="29324">
                  <c:v>41956.479166666664</c:v>
                </c:pt>
                <c:pt idx="29325">
                  <c:v>41956.489583333336</c:v>
                </c:pt>
                <c:pt idx="29326">
                  <c:v>41956.5</c:v>
                </c:pt>
                <c:pt idx="29327">
                  <c:v>41956.510416666664</c:v>
                </c:pt>
                <c:pt idx="29328">
                  <c:v>41956.520833333336</c:v>
                </c:pt>
                <c:pt idx="29329">
                  <c:v>41956.53125</c:v>
                </c:pt>
                <c:pt idx="29330">
                  <c:v>41956.541666666664</c:v>
                </c:pt>
                <c:pt idx="29331">
                  <c:v>41956.552083333336</c:v>
                </c:pt>
                <c:pt idx="29332">
                  <c:v>41956.5625</c:v>
                </c:pt>
                <c:pt idx="29333">
                  <c:v>41956.572916666664</c:v>
                </c:pt>
                <c:pt idx="29334">
                  <c:v>41956.583333333336</c:v>
                </c:pt>
                <c:pt idx="29335">
                  <c:v>41956.59375</c:v>
                </c:pt>
                <c:pt idx="29336">
                  <c:v>41956.604166666664</c:v>
                </c:pt>
                <c:pt idx="29337">
                  <c:v>41956.614583333336</c:v>
                </c:pt>
                <c:pt idx="29338">
                  <c:v>41956.625</c:v>
                </c:pt>
                <c:pt idx="29339">
                  <c:v>41956.635416666664</c:v>
                </c:pt>
                <c:pt idx="29340">
                  <c:v>41956.645833333336</c:v>
                </c:pt>
                <c:pt idx="29341">
                  <c:v>41956.65625</c:v>
                </c:pt>
                <c:pt idx="29342">
                  <c:v>41956.666666666664</c:v>
                </c:pt>
                <c:pt idx="29343">
                  <c:v>41956.677083333336</c:v>
                </c:pt>
                <c:pt idx="29344">
                  <c:v>41956.6875</c:v>
                </c:pt>
                <c:pt idx="29345">
                  <c:v>41956.697916666664</c:v>
                </c:pt>
                <c:pt idx="29346">
                  <c:v>41956.708333333336</c:v>
                </c:pt>
                <c:pt idx="29347">
                  <c:v>41956.71875</c:v>
                </c:pt>
                <c:pt idx="29348">
                  <c:v>41956.729166666664</c:v>
                </c:pt>
                <c:pt idx="29349">
                  <c:v>41956.739583333336</c:v>
                </c:pt>
                <c:pt idx="29350">
                  <c:v>41956.75</c:v>
                </c:pt>
                <c:pt idx="29351">
                  <c:v>41956.760416666664</c:v>
                </c:pt>
                <c:pt idx="29352">
                  <c:v>41956.770833333336</c:v>
                </c:pt>
                <c:pt idx="29353">
                  <c:v>41956.78125</c:v>
                </c:pt>
                <c:pt idx="29354">
                  <c:v>41956.791666666664</c:v>
                </c:pt>
                <c:pt idx="29355">
                  <c:v>41956.802083333336</c:v>
                </c:pt>
                <c:pt idx="29356">
                  <c:v>41956.8125</c:v>
                </c:pt>
                <c:pt idx="29357">
                  <c:v>41956.822916666664</c:v>
                </c:pt>
                <c:pt idx="29358">
                  <c:v>41956.833333333336</c:v>
                </c:pt>
                <c:pt idx="29359">
                  <c:v>41956.84375</c:v>
                </c:pt>
                <c:pt idx="29360">
                  <c:v>41956.854166666664</c:v>
                </c:pt>
                <c:pt idx="29361">
                  <c:v>41956.864583333336</c:v>
                </c:pt>
                <c:pt idx="29362">
                  <c:v>41956.875</c:v>
                </c:pt>
                <c:pt idx="29363">
                  <c:v>41956.885416666664</c:v>
                </c:pt>
                <c:pt idx="29364">
                  <c:v>41956.895833333336</c:v>
                </c:pt>
                <c:pt idx="29365">
                  <c:v>41956.90625</c:v>
                </c:pt>
                <c:pt idx="29366">
                  <c:v>41956.916666666664</c:v>
                </c:pt>
                <c:pt idx="29367">
                  <c:v>41956.927083333336</c:v>
                </c:pt>
                <c:pt idx="29368">
                  <c:v>41956.9375</c:v>
                </c:pt>
                <c:pt idx="29369">
                  <c:v>41956.947916666664</c:v>
                </c:pt>
                <c:pt idx="29370">
                  <c:v>41956.958333333336</c:v>
                </c:pt>
                <c:pt idx="29371">
                  <c:v>41956.96875</c:v>
                </c:pt>
                <c:pt idx="29372">
                  <c:v>41956.979166666664</c:v>
                </c:pt>
                <c:pt idx="29373">
                  <c:v>41956.989583333336</c:v>
                </c:pt>
                <c:pt idx="29374">
                  <c:v>41957</c:v>
                </c:pt>
                <c:pt idx="29375">
                  <c:v>41957.010416666664</c:v>
                </c:pt>
                <c:pt idx="29376">
                  <c:v>41957.020833333336</c:v>
                </c:pt>
                <c:pt idx="29377">
                  <c:v>41957.03125</c:v>
                </c:pt>
                <c:pt idx="29378">
                  <c:v>41957.041666666664</c:v>
                </c:pt>
                <c:pt idx="29379">
                  <c:v>41957.052083333336</c:v>
                </c:pt>
                <c:pt idx="29380">
                  <c:v>41957.0625</c:v>
                </c:pt>
                <c:pt idx="29381">
                  <c:v>41957.072916666664</c:v>
                </c:pt>
                <c:pt idx="29382">
                  <c:v>41957.083333333336</c:v>
                </c:pt>
                <c:pt idx="29383">
                  <c:v>41957.09375</c:v>
                </c:pt>
                <c:pt idx="29384">
                  <c:v>41957.104166666664</c:v>
                </c:pt>
                <c:pt idx="29385">
                  <c:v>41957.114583333336</c:v>
                </c:pt>
                <c:pt idx="29386">
                  <c:v>41957.125</c:v>
                </c:pt>
                <c:pt idx="29387">
                  <c:v>41957.135416666664</c:v>
                </c:pt>
                <c:pt idx="29388">
                  <c:v>41957.145833333336</c:v>
                </c:pt>
                <c:pt idx="29389">
                  <c:v>41957.15625</c:v>
                </c:pt>
                <c:pt idx="29390">
                  <c:v>41957.166666666664</c:v>
                </c:pt>
                <c:pt idx="29391">
                  <c:v>41957.177083333336</c:v>
                </c:pt>
                <c:pt idx="29392">
                  <c:v>41957.1875</c:v>
                </c:pt>
                <c:pt idx="29393">
                  <c:v>41957.197916666664</c:v>
                </c:pt>
                <c:pt idx="29394">
                  <c:v>41957.208333333336</c:v>
                </c:pt>
                <c:pt idx="29395">
                  <c:v>41957.21875</c:v>
                </c:pt>
                <c:pt idx="29396">
                  <c:v>41957.229166666664</c:v>
                </c:pt>
                <c:pt idx="29397">
                  <c:v>41957.239583333336</c:v>
                </c:pt>
                <c:pt idx="29398">
                  <c:v>41957.25</c:v>
                </c:pt>
                <c:pt idx="29399">
                  <c:v>41957.260416666664</c:v>
                </c:pt>
                <c:pt idx="29400">
                  <c:v>41957.270833333336</c:v>
                </c:pt>
                <c:pt idx="29401">
                  <c:v>41957.28125</c:v>
                </c:pt>
                <c:pt idx="29402">
                  <c:v>41957.291666666664</c:v>
                </c:pt>
                <c:pt idx="29403">
                  <c:v>41957.302083333336</c:v>
                </c:pt>
                <c:pt idx="29404">
                  <c:v>41957.3125</c:v>
                </c:pt>
                <c:pt idx="29405">
                  <c:v>41957.322916666664</c:v>
                </c:pt>
                <c:pt idx="29406">
                  <c:v>41957.333333333336</c:v>
                </c:pt>
                <c:pt idx="29407">
                  <c:v>41957.34375</c:v>
                </c:pt>
                <c:pt idx="29408">
                  <c:v>41957.354166666664</c:v>
                </c:pt>
                <c:pt idx="29409">
                  <c:v>41957.364583333336</c:v>
                </c:pt>
                <c:pt idx="29410">
                  <c:v>41957.375</c:v>
                </c:pt>
                <c:pt idx="29411">
                  <c:v>41957.385416666664</c:v>
                </c:pt>
                <c:pt idx="29412">
                  <c:v>41957.395833333336</c:v>
                </c:pt>
                <c:pt idx="29413">
                  <c:v>41957.40625</c:v>
                </c:pt>
                <c:pt idx="29414">
                  <c:v>41957.416666666664</c:v>
                </c:pt>
                <c:pt idx="29415">
                  <c:v>41957.427083333336</c:v>
                </c:pt>
                <c:pt idx="29416">
                  <c:v>41957.4375</c:v>
                </c:pt>
                <c:pt idx="29417">
                  <c:v>41957.447916666664</c:v>
                </c:pt>
                <c:pt idx="29418">
                  <c:v>41957.458333333336</c:v>
                </c:pt>
                <c:pt idx="29419">
                  <c:v>41957.46875</c:v>
                </c:pt>
                <c:pt idx="29420">
                  <c:v>41957.479166666664</c:v>
                </c:pt>
                <c:pt idx="29421">
                  <c:v>41957.489583333336</c:v>
                </c:pt>
                <c:pt idx="29422">
                  <c:v>41957.5</c:v>
                </c:pt>
                <c:pt idx="29423">
                  <c:v>41957.510416666664</c:v>
                </c:pt>
                <c:pt idx="29424">
                  <c:v>41957.520833333336</c:v>
                </c:pt>
                <c:pt idx="29425">
                  <c:v>41957.53125</c:v>
                </c:pt>
                <c:pt idx="29426">
                  <c:v>41957.541666666664</c:v>
                </c:pt>
                <c:pt idx="29427">
                  <c:v>41957.552083333336</c:v>
                </c:pt>
                <c:pt idx="29428">
                  <c:v>41957.5625</c:v>
                </c:pt>
                <c:pt idx="29429">
                  <c:v>41957.572916666664</c:v>
                </c:pt>
                <c:pt idx="29430">
                  <c:v>41957.583333333336</c:v>
                </c:pt>
                <c:pt idx="29431">
                  <c:v>41957.59375</c:v>
                </c:pt>
                <c:pt idx="29432">
                  <c:v>41957.604166666664</c:v>
                </c:pt>
                <c:pt idx="29433">
                  <c:v>41957.614583333336</c:v>
                </c:pt>
                <c:pt idx="29434">
                  <c:v>41957.625</c:v>
                </c:pt>
                <c:pt idx="29435">
                  <c:v>41957.635416666664</c:v>
                </c:pt>
                <c:pt idx="29436">
                  <c:v>41957.645833333336</c:v>
                </c:pt>
                <c:pt idx="29437">
                  <c:v>41957.65625</c:v>
                </c:pt>
                <c:pt idx="29438">
                  <c:v>41957.666666666664</c:v>
                </c:pt>
                <c:pt idx="29439">
                  <c:v>41957.677083333336</c:v>
                </c:pt>
                <c:pt idx="29440">
                  <c:v>41957.6875</c:v>
                </c:pt>
                <c:pt idx="29441">
                  <c:v>41957.697916666664</c:v>
                </c:pt>
                <c:pt idx="29442">
                  <c:v>41957.708333333336</c:v>
                </c:pt>
                <c:pt idx="29443">
                  <c:v>41957.71875</c:v>
                </c:pt>
                <c:pt idx="29444">
                  <c:v>41957.729166666664</c:v>
                </c:pt>
                <c:pt idx="29445">
                  <c:v>41957.739583333336</c:v>
                </c:pt>
                <c:pt idx="29446">
                  <c:v>41957.75</c:v>
                </c:pt>
                <c:pt idx="29447">
                  <c:v>41957.760416666664</c:v>
                </c:pt>
                <c:pt idx="29448">
                  <c:v>41957.770833333336</c:v>
                </c:pt>
                <c:pt idx="29449">
                  <c:v>41957.78125</c:v>
                </c:pt>
                <c:pt idx="29450">
                  <c:v>41957.791666666664</c:v>
                </c:pt>
                <c:pt idx="29451">
                  <c:v>41957.802083333336</c:v>
                </c:pt>
                <c:pt idx="29452">
                  <c:v>41957.8125</c:v>
                </c:pt>
                <c:pt idx="29453">
                  <c:v>41957.822916666664</c:v>
                </c:pt>
                <c:pt idx="29454">
                  <c:v>41957.833333333336</c:v>
                </c:pt>
                <c:pt idx="29455">
                  <c:v>41957.84375</c:v>
                </c:pt>
                <c:pt idx="29456">
                  <c:v>41957.854166666664</c:v>
                </c:pt>
                <c:pt idx="29457">
                  <c:v>41957.864583333336</c:v>
                </c:pt>
                <c:pt idx="29458">
                  <c:v>41957.875</c:v>
                </c:pt>
                <c:pt idx="29459">
                  <c:v>41957.885416666664</c:v>
                </c:pt>
                <c:pt idx="29460">
                  <c:v>41957.895833333336</c:v>
                </c:pt>
                <c:pt idx="29461">
                  <c:v>41957.90625</c:v>
                </c:pt>
                <c:pt idx="29462">
                  <c:v>41957.916666666664</c:v>
                </c:pt>
                <c:pt idx="29463">
                  <c:v>41957.927083333336</c:v>
                </c:pt>
                <c:pt idx="29464">
                  <c:v>41957.9375</c:v>
                </c:pt>
                <c:pt idx="29465">
                  <c:v>41957.947916666664</c:v>
                </c:pt>
                <c:pt idx="29466">
                  <c:v>41957.958333333336</c:v>
                </c:pt>
                <c:pt idx="29467">
                  <c:v>41957.96875</c:v>
                </c:pt>
                <c:pt idx="29468">
                  <c:v>41957.979166666664</c:v>
                </c:pt>
                <c:pt idx="29469">
                  <c:v>41957.989583333336</c:v>
                </c:pt>
                <c:pt idx="29470">
                  <c:v>41958</c:v>
                </c:pt>
                <c:pt idx="29471">
                  <c:v>41958.010416666664</c:v>
                </c:pt>
                <c:pt idx="29472">
                  <c:v>41958.020833333336</c:v>
                </c:pt>
                <c:pt idx="29473">
                  <c:v>41958.03125</c:v>
                </c:pt>
                <c:pt idx="29474">
                  <c:v>41958.041666666664</c:v>
                </c:pt>
                <c:pt idx="29475">
                  <c:v>41958.052083333336</c:v>
                </c:pt>
                <c:pt idx="29476">
                  <c:v>41958.0625</c:v>
                </c:pt>
                <c:pt idx="29477">
                  <c:v>41958.072916666664</c:v>
                </c:pt>
                <c:pt idx="29478">
                  <c:v>41958.083333333336</c:v>
                </c:pt>
                <c:pt idx="29479">
                  <c:v>41958.09375</c:v>
                </c:pt>
                <c:pt idx="29480">
                  <c:v>41958.104166666664</c:v>
                </c:pt>
                <c:pt idx="29481">
                  <c:v>41958.114583333336</c:v>
                </c:pt>
                <c:pt idx="29482">
                  <c:v>41958.125</c:v>
                </c:pt>
                <c:pt idx="29483">
                  <c:v>41958.135416666664</c:v>
                </c:pt>
                <c:pt idx="29484">
                  <c:v>41958.145833333336</c:v>
                </c:pt>
                <c:pt idx="29485">
                  <c:v>41958.15625</c:v>
                </c:pt>
                <c:pt idx="29486">
                  <c:v>41958.166666666664</c:v>
                </c:pt>
                <c:pt idx="29487">
                  <c:v>41958.177083333336</c:v>
                </c:pt>
                <c:pt idx="29488">
                  <c:v>41958.1875</c:v>
                </c:pt>
                <c:pt idx="29489">
                  <c:v>41958.197916666664</c:v>
                </c:pt>
                <c:pt idx="29490">
                  <c:v>41958.208333333336</c:v>
                </c:pt>
                <c:pt idx="29491">
                  <c:v>41958.21875</c:v>
                </c:pt>
                <c:pt idx="29492">
                  <c:v>41958.229166666664</c:v>
                </c:pt>
                <c:pt idx="29493">
                  <c:v>41958.239583333336</c:v>
                </c:pt>
                <c:pt idx="29494">
                  <c:v>41958.25</c:v>
                </c:pt>
                <c:pt idx="29495">
                  <c:v>41958.260416666664</c:v>
                </c:pt>
                <c:pt idx="29496">
                  <c:v>41958.270833333336</c:v>
                </c:pt>
                <c:pt idx="29497">
                  <c:v>41958.28125</c:v>
                </c:pt>
                <c:pt idx="29498">
                  <c:v>41958.291666666664</c:v>
                </c:pt>
                <c:pt idx="29499">
                  <c:v>41958.302083333336</c:v>
                </c:pt>
                <c:pt idx="29500">
                  <c:v>41958.3125</c:v>
                </c:pt>
                <c:pt idx="29501">
                  <c:v>41958.322916666664</c:v>
                </c:pt>
                <c:pt idx="29502">
                  <c:v>41958.333333333336</c:v>
                </c:pt>
                <c:pt idx="29503">
                  <c:v>41958.34375</c:v>
                </c:pt>
                <c:pt idx="29504">
                  <c:v>41958.354166666664</c:v>
                </c:pt>
                <c:pt idx="29505">
                  <c:v>41958.364583333336</c:v>
                </c:pt>
                <c:pt idx="29506">
                  <c:v>41958.375</c:v>
                </c:pt>
                <c:pt idx="29507">
                  <c:v>41958.385416666664</c:v>
                </c:pt>
                <c:pt idx="29508">
                  <c:v>41958.395833333336</c:v>
                </c:pt>
                <c:pt idx="29509">
                  <c:v>41958.40625</c:v>
                </c:pt>
                <c:pt idx="29510">
                  <c:v>41958.416666666664</c:v>
                </c:pt>
                <c:pt idx="29511">
                  <c:v>41958.427083333336</c:v>
                </c:pt>
                <c:pt idx="29512">
                  <c:v>41958.4375</c:v>
                </c:pt>
                <c:pt idx="29513">
                  <c:v>41958.447916666664</c:v>
                </c:pt>
                <c:pt idx="29514">
                  <c:v>41958.458333333336</c:v>
                </c:pt>
                <c:pt idx="29515">
                  <c:v>41958.46875</c:v>
                </c:pt>
                <c:pt idx="29516">
                  <c:v>41958.479166666664</c:v>
                </c:pt>
                <c:pt idx="29517">
                  <c:v>41958.489583333336</c:v>
                </c:pt>
                <c:pt idx="29518">
                  <c:v>41958.5</c:v>
                </c:pt>
                <c:pt idx="29519">
                  <c:v>41958.510416666664</c:v>
                </c:pt>
                <c:pt idx="29520">
                  <c:v>41958.520833333336</c:v>
                </c:pt>
                <c:pt idx="29521">
                  <c:v>41958.53125</c:v>
                </c:pt>
                <c:pt idx="29522">
                  <c:v>41958.541666666664</c:v>
                </c:pt>
                <c:pt idx="29523">
                  <c:v>41958.552083333336</c:v>
                </c:pt>
                <c:pt idx="29524">
                  <c:v>41958.5625</c:v>
                </c:pt>
                <c:pt idx="29525">
                  <c:v>41958.572916666664</c:v>
                </c:pt>
                <c:pt idx="29526">
                  <c:v>41958.583333333336</c:v>
                </c:pt>
                <c:pt idx="29527">
                  <c:v>41958.59375</c:v>
                </c:pt>
                <c:pt idx="29528">
                  <c:v>41958.604166666664</c:v>
                </c:pt>
                <c:pt idx="29529">
                  <c:v>41958.614583333336</c:v>
                </c:pt>
                <c:pt idx="29530">
                  <c:v>41958.625</c:v>
                </c:pt>
                <c:pt idx="29531">
                  <c:v>41958.635416666664</c:v>
                </c:pt>
                <c:pt idx="29532">
                  <c:v>41958.645833333336</c:v>
                </c:pt>
                <c:pt idx="29533">
                  <c:v>41958.65625</c:v>
                </c:pt>
                <c:pt idx="29534">
                  <c:v>41958.666666666664</c:v>
                </c:pt>
                <c:pt idx="29535">
                  <c:v>41958.677083333336</c:v>
                </c:pt>
                <c:pt idx="29536">
                  <c:v>41958.6875</c:v>
                </c:pt>
                <c:pt idx="29537">
                  <c:v>41958.697916666664</c:v>
                </c:pt>
                <c:pt idx="29538">
                  <c:v>41958.708333333336</c:v>
                </c:pt>
                <c:pt idx="29539">
                  <c:v>41958.71875</c:v>
                </c:pt>
                <c:pt idx="29540">
                  <c:v>41958.729166666664</c:v>
                </c:pt>
                <c:pt idx="29541">
                  <c:v>41958.739583333336</c:v>
                </c:pt>
                <c:pt idx="29542">
                  <c:v>41958.75</c:v>
                </c:pt>
                <c:pt idx="29543">
                  <c:v>41958.760416666664</c:v>
                </c:pt>
                <c:pt idx="29544">
                  <c:v>41958.770833333336</c:v>
                </c:pt>
                <c:pt idx="29545">
                  <c:v>41958.78125</c:v>
                </c:pt>
                <c:pt idx="29546">
                  <c:v>41958.791666666664</c:v>
                </c:pt>
                <c:pt idx="29547">
                  <c:v>41958.802083333336</c:v>
                </c:pt>
                <c:pt idx="29548">
                  <c:v>41958.8125</c:v>
                </c:pt>
                <c:pt idx="29549">
                  <c:v>41958.822916666664</c:v>
                </c:pt>
                <c:pt idx="29550">
                  <c:v>41958.833333333336</c:v>
                </c:pt>
                <c:pt idx="29551">
                  <c:v>41958.84375</c:v>
                </c:pt>
                <c:pt idx="29552">
                  <c:v>41958.854166666664</c:v>
                </c:pt>
                <c:pt idx="29553">
                  <c:v>41958.864583333336</c:v>
                </c:pt>
                <c:pt idx="29554">
                  <c:v>41958.875</c:v>
                </c:pt>
                <c:pt idx="29555">
                  <c:v>41958.885416666664</c:v>
                </c:pt>
                <c:pt idx="29556">
                  <c:v>41958.895833333336</c:v>
                </c:pt>
                <c:pt idx="29557">
                  <c:v>41958.90625</c:v>
                </c:pt>
                <c:pt idx="29558">
                  <c:v>41958.916666666664</c:v>
                </c:pt>
                <c:pt idx="29559">
                  <c:v>41958.927083333336</c:v>
                </c:pt>
                <c:pt idx="29560">
                  <c:v>41958.9375</c:v>
                </c:pt>
                <c:pt idx="29561">
                  <c:v>41958.947916666664</c:v>
                </c:pt>
                <c:pt idx="29562">
                  <c:v>41958.958333333336</c:v>
                </c:pt>
                <c:pt idx="29563">
                  <c:v>41958.96875</c:v>
                </c:pt>
                <c:pt idx="29564">
                  <c:v>41958.979166666664</c:v>
                </c:pt>
                <c:pt idx="29565">
                  <c:v>41958.989583333336</c:v>
                </c:pt>
                <c:pt idx="29566">
                  <c:v>41959</c:v>
                </c:pt>
                <c:pt idx="29567">
                  <c:v>41959.010416666664</c:v>
                </c:pt>
                <c:pt idx="29568">
                  <c:v>41959.020833333336</c:v>
                </c:pt>
                <c:pt idx="29569">
                  <c:v>41959.03125</c:v>
                </c:pt>
                <c:pt idx="29570">
                  <c:v>41959.041666666664</c:v>
                </c:pt>
                <c:pt idx="29571">
                  <c:v>41959.052083333336</c:v>
                </c:pt>
                <c:pt idx="29572">
                  <c:v>41959.0625</c:v>
                </c:pt>
                <c:pt idx="29573">
                  <c:v>41959.072916666664</c:v>
                </c:pt>
                <c:pt idx="29574">
                  <c:v>41959.083333333336</c:v>
                </c:pt>
                <c:pt idx="29575">
                  <c:v>41959.09375</c:v>
                </c:pt>
                <c:pt idx="29576">
                  <c:v>41959.104166666664</c:v>
                </c:pt>
                <c:pt idx="29577">
                  <c:v>41959.114583333336</c:v>
                </c:pt>
                <c:pt idx="29578">
                  <c:v>41959.125</c:v>
                </c:pt>
                <c:pt idx="29579">
                  <c:v>41959.135416666664</c:v>
                </c:pt>
                <c:pt idx="29580">
                  <c:v>41959.145833333336</c:v>
                </c:pt>
                <c:pt idx="29581">
                  <c:v>41959.15625</c:v>
                </c:pt>
                <c:pt idx="29582">
                  <c:v>41959.166666666664</c:v>
                </c:pt>
                <c:pt idx="29583">
                  <c:v>41959.177083333336</c:v>
                </c:pt>
                <c:pt idx="29584">
                  <c:v>41959.1875</c:v>
                </c:pt>
                <c:pt idx="29585">
                  <c:v>41959.197916666664</c:v>
                </c:pt>
                <c:pt idx="29586">
                  <c:v>41959.208333333336</c:v>
                </c:pt>
                <c:pt idx="29587">
                  <c:v>41959.21875</c:v>
                </c:pt>
                <c:pt idx="29588">
                  <c:v>41959.229166666664</c:v>
                </c:pt>
                <c:pt idx="29589">
                  <c:v>41959.239583333336</c:v>
                </c:pt>
                <c:pt idx="29590">
                  <c:v>41959.25</c:v>
                </c:pt>
                <c:pt idx="29591">
                  <c:v>41959.260416666664</c:v>
                </c:pt>
                <c:pt idx="29592">
                  <c:v>41959.270833333336</c:v>
                </c:pt>
                <c:pt idx="29593">
                  <c:v>41959.28125</c:v>
                </c:pt>
                <c:pt idx="29594">
                  <c:v>41959.291666666664</c:v>
                </c:pt>
                <c:pt idx="29595">
                  <c:v>41959.302083333336</c:v>
                </c:pt>
                <c:pt idx="29596">
                  <c:v>41959.3125</c:v>
                </c:pt>
                <c:pt idx="29597">
                  <c:v>41959.322916666664</c:v>
                </c:pt>
                <c:pt idx="29598">
                  <c:v>41959.333333333336</c:v>
                </c:pt>
                <c:pt idx="29599">
                  <c:v>41959.34375</c:v>
                </c:pt>
                <c:pt idx="29600">
                  <c:v>41959.354166666664</c:v>
                </c:pt>
                <c:pt idx="29601">
                  <c:v>41959.364583333336</c:v>
                </c:pt>
                <c:pt idx="29602">
                  <c:v>41959.375</c:v>
                </c:pt>
                <c:pt idx="29603">
                  <c:v>41959.385416666664</c:v>
                </c:pt>
                <c:pt idx="29604">
                  <c:v>41959.395833333336</c:v>
                </c:pt>
                <c:pt idx="29605">
                  <c:v>41959.40625</c:v>
                </c:pt>
                <c:pt idx="29606">
                  <c:v>41959.416666666664</c:v>
                </c:pt>
                <c:pt idx="29607">
                  <c:v>41959.427083333336</c:v>
                </c:pt>
                <c:pt idx="29608">
                  <c:v>41959.4375</c:v>
                </c:pt>
                <c:pt idx="29609">
                  <c:v>41959.447916666664</c:v>
                </c:pt>
                <c:pt idx="29610">
                  <c:v>41959.458333333336</c:v>
                </c:pt>
                <c:pt idx="29611">
                  <c:v>41959.46875</c:v>
                </c:pt>
                <c:pt idx="29612">
                  <c:v>41959.479166666664</c:v>
                </c:pt>
                <c:pt idx="29613">
                  <c:v>41959.489583333336</c:v>
                </c:pt>
                <c:pt idx="29614">
                  <c:v>41959.5</c:v>
                </c:pt>
                <c:pt idx="29615">
                  <c:v>41959.510416666664</c:v>
                </c:pt>
                <c:pt idx="29616">
                  <c:v>41959.520833333336</c:v>
                </c:pt>
                <c:pt idx="29617">
                  <c:v>41959.53125</c:v>
                </c:pt>
                <c:pt idx="29618">
                  <c:v>41959.541666666664</c:v>
                </c:pt>
                <c:pt idx="29619">
                  <c:v>41959.552083333336</c:v>
                </c:pt>
                <c:pt idx="29620">
                  <c:v>41959.5625</c:v>
                </c:pt>
                <c:pt idx="29621">
                  <c:v>41959.572916666664</c:v>
                </c:pt>
                <c:pt idx="29622">
                  <c:v>41959.583333333336</c:v>
                </c:pt>
                <c:pt idx="29623">
                  <c:v>41959.59375</c:v>
                </c:pt>
                <c:pt idx="29624">
                  <c:v>41959.604166666664</c:v>
                </c:pt>
                <c:pt idx="29625">
                  <c:v>41959.614583333336</c:v>
                </c:pt>
                <c:pt idx="29626">
                  <c:v>41959.625</c:v>
                </c:pt>
                <c:pt idx="29627">
                  <c:v>41959.635416666664</c:v>
                </c:pt>
                <c:pt idx="29628">
                  <c:v>41959.645833333336</c:v>
                </c:pt>
                <c:pt idx="29629">
                  <c:v>41959.65625</c:v>
                </c:pt>
                <c:pt idx="29630">
                  <c:v>41959.666666666664</c:v>
                </c:pt>
                <c:pt idx="29631">
                  <c:v>41959.677083333336</c:v>
                </c:pt>
                <c:pt idx="29632">
                  <c:v>41959.6875</c:v>
                </c:pt>
                <c:pt idx="29633">
                  <c:v>41959.697916666664</c:v>
                </c:pt>
                <c:pt idx="29634">
                  <c:v>41959.708333333336</c:v>
                </c:pt>
                <c:pt idx="29635">
                  <c:v>41959.71875</c:v>
                </c:pt>
                <c:pt idx="29636">
                  <c:v>41959.729166666664</c:v>
                </c:pt>
                <c:pt idx="29637">
                  <c:v>41959.739583333336</c:v>
                </c:pt>
                <c:pt idx="29638">
                  <c:v>41959.75</c:v>
                </c:pt>
                <c:pt idx="29639">
                  <c:v>41959.760416666664</c:v>
                </c:pt>
                <c:pt idx="29640">
                  <c:v>41959.770833333336</c:v>
                </c:pt>
                <c:pt idx="29641">
                  <c:v>41959.78125</c:v>
                </c:pt>
                <c:pt idx="29642">
                  <c:v>41959.791666666664</c:v>
                </c:pt>
                <c:pt idx="29643">
                  <c:v>41959.802083333336</c:v>
                </c:pt>
                <c:pt idx="29644">
                  <c:v>41959.8125</c:v>
                </c:pt>
                <c:pt idx="29645">
                  <c:v>41959.822916666664</c:v>
                </c:pt>
                <c:pt idx="29646">
                  <c:v>41959.833333333336</c:v>
                </c:pt>
                <c:pt idx="29647">
                  <c:v>41959.84375</c:v>
                </c:pt>
                <c:pt idx="29648">
                  <c:v>41959.854166666664</c:v>
                </c:pt>
                <c:pt idx="29649">
                  <c:v>41959.864583333336</c:v>
                </c:pt>
                <c:pt idx="29650">
                  <c:v>41959.875</c:v>
                </c:pt>
                <c:pt idx="29651">
                  <c:v>41959.885416666664</c:v>
                </c:pt>
                <c:pt idx="29652">
                  <c:v>41959.895833333336</c:v>
                </c:pt>
                <c:pt idx="29653">
                  <c:v>41959.90625</c:v>
                </c:pt>
                <c:pt idx="29654">
                  <c:v>41959.916666666664</c:v>
                </c:pt>
                <c:pt idx="29655">
                  <c:v>41959.927083333336</c:v>
                </c:pt>
                <c:pt idx="29656">
                  <c:v>41959.9375</c:v>
                </c:pt>
                <c:pt idx="29657">
                  <c:v>41959.947916666664</c:v>
                </c:pt>
                <c:pt idx="29658">
                  <c:v>41959.958333333336</c:v>
                </c:pt>
                <c:pt idx="29659">
                  <c:v>41959.96875</c:v>
                </c:pt>
                <c:pt idx="29660">
                  <c:v>41959.979166666664</c:v>
                </c:pt>
                <c:pt idx="29661">
                  <c:v>41959.989583333336</c:v>
                </c:pt>
                <c:pt idx="29662">
                  <c:v>41960</c:v>
                </c:pt>
                <c:pt idx="29663">
                  <c:v>41960.010416666664</c:v>
                </c:pt>
                <c:pt idx="29664">
                  <c:v>41960.020833333336</c:v>
                </c:pt>
                <c:pt idx="29665">
                  <c:v>41960.03125</c:v>
                </c:pt>
                <c:pt idx="29666">
                  <c:v>41960.041666666664</c:v>
                </c:pt>
                <c:pt idx="29667">
                  <c:v>41960.052083333336</c:v>
                </c:pt>
                <c:pt idx="29668">
                  <c:v>41960.0625</c:v>
                </c:pt>
                <c:pt idx="29669">
                  <c:v>41960.072916666664</c:v>
                </c:pt>
                <c:pt idx="29670">
                  <c:v>41960.083333333336</c:v>
                </c:pt>
                <c:pt idx="29671">
                  <c:v>41960.09375</c:v>
                </c:pt>
                <c:pt idx="29672">
                  <c:v>41960.104166666664</c:v>
                </c:pt>
                <c:pt idx="29673">
                  <c:v>41960.114583333336</c:v>
                </c:pt>
                <c:pt idx="29674">
                  <c:v>41960.125</c:v>
                </c:pt>
                <c:pt idx="29675">
                  <c:v>41960.135416666664</c:v>
                </c:pt>
                <c:pt idx="29676">
                  <c:v>41960.145833333336</c:v>
                </c:pt>
                <c:pt idx="29677">
                  <c:v>41960.15625</c:v>
                </c:pt>
                <c:pt idx="29678">
                  <c:v>41960.166666666664</c:v>
                </c:pt>
                <c:pt idx="29679">
                  <c:v>41960.177083333336</c:v>
                </c:pt>
                <c:pt idx="29680">
                  <c:v>41960.1875</c:v>
                </c:pt>
                <c:pt idx="29681">
                  <c:v>41960.197916666664</c:v>
                </c:pt>
                <c:pt idx="29682">
                  <c:v>41960.208333333336</c:v>
                </c:pt>
                <c:pt idx="29683">
                  <c:v>41960.21875</c:v>
                </c:pt>
                <c:pt idx="29684">
                  <c:v>41960.229166666664</c:v>
                </c:pt>
                <c:pt idx="29685">
                  <c:v>41960.239583333336</c:v>
                </c:pt>
                <c:pt idx="29686">
                  <c:v>41960.25</c:v>
                </c:pt>
                <c:pt idx="29687">
                  <c:v>41960.260416666664</c:v>
                </c:pt>
                <c:pt idx="29688">
                  <c:v>41960.270833333336</c:v>
                </c:pt>
                <c:pt idx="29689">
                  <c:v>41960.28125</c:v>
                </c:pt>
                <c:pt idx="29690">
                  <c:v>41960.291666666664</c:v>
                </c:pt>
                <c:pt idx="29691">
                  <c:v>41960.302083333336</c:v>
                </c:pt>
                <c:pt idx="29692">
                  <c:v>41960.3125</c:v>
                </c:pt>
                <c:pt idx="29693">
                  <c:v>41960.322916666664</c:v>
                </c:pt>
                <c:pt idx="29694">
                  <c:v>41960.333333333336</c:v>
                </c:pt>
                <c:pt idx="29695">
                  <c:v>41960.34375</c:v>
                </c:pt>
                <c:pt idx="29696">
                  <c:v>41960.354166666664</c:v>
                </c:pt>
                <c:pt idx="29697">
                  <c:v>41960.364583333336</c:v>
                </c:pt>
                <c:pt idx="29698">
                  <c:v>41960.375</c:v>
                </c:pt>
                <c:pt idx="29699">
                  <c:v>41960.385416666664</c:v>
                </c:pt>
                <c:pt idx="29700">
                  <c:v>41960.395833333336</c:v>
                </c:pt>
                <c:pt idx="29701">
                  <c:v>41960.40625</c:v>
                </c:pt>
                <c:pt idx="29702">
                  <c:v>41960.416666666664</c:v>
                </c:pt>
                <c:pt idx="29703">
                  <c:v>41960.427083333336</c:v>
                </c:pt>
                <c:pt idx="29704">
                  <c:v>41960.4375</c:v>
                </c:pt>
                <c:pt idx="29705">
                  <c:v>41960.447916666664</c:v>
                </c:pt>
                <c:pt idx="29706">
                  <c:v>41960.458333333336</c:v>
                </c:pt>
                <c:pt idx="29707">
                  <c:v>41960.46875</c:v>
                </c:pt>
                <c:pt idx="29708">
                  <c:v>41960.479166666664</c:v>
                </c:pt>
                <c:pt idx="29709">
                  <c:v>41960.489583333336</c:v>
                </c:pt>
                <c:pt idx="29710">
                  <c:v>41960.5</c:v>
                </c:pt>
                <c:pt idx="29711">
                  <c:v>41960.510416666664</c:v>
                </c:pt>
                <c:pt idx="29712">
                  <c:v>41960.520833333336</c:v>
                </c:pt>
                <c:pt idx="29713">
                  <c:v>41960.53125</c:v>
                </c:pt>
                <c:pt idx="29714">
                  <c:v>41960.541666666664</c:v>
                </c:pt>
                <c:pt idx="29715">
                  <c:v>41960.552083333336</c:v>
                </c:pt>
                <c:pt idx="29716">
                  <c:v>41960.5625</c:v>
                </c:pt>
                <c:pt idx="29717">
                  <c:v>41960.572916666664</c:v>
                </c:pt>
                <c:pt idx="29718">
                  <c:v>41960.583333333336</c:v>
                </c:pt>
                <c:pt idx="29719">
                  <c:v>41960.59375</c:v>
                </c:pt>
                <c:pt idx="29720">
                  <c:v>41960.604166666664</c:v>
                </c:pt>
                <c:pt idx="29721">
                  <c:v>41960.614583333336</c:v>
                </c:pt>
                <c:pt idx="29722">
                  <c:v>41960.625</c:v>
                </c:pt>
                <c:pt idx="29723">
                  <c:v>41960.635416666664</c:v>
                </c:pt>
                <c:pt idx="29724">
                  <c:v>41960.645833333336</c:v>
                </c:pt>
                <c:pt idx="29725">
                  <c:v>41960.65625</c:v>
                </c:pt>
                <c:pt idx="29726">
                  <c:v>41960.666666666664</c:v>
                </c:pt>
                <c:pt idx="29727">
                  <c:v>41960.677083333336</c:v>
                </c:pt>
                <c:pt idx="29728">
                  <c:v>41960.6875</c:v>
                </c:pt>
                <c:pt idx="29729">
                  <c:v>41960.697916666664</c:v>
                </c:pt>
                <c:pt idx="29730">
                  <c:v>41960.708333333336</c:v>
                </c:pt>
                <c:pt idx="29731">
                  <c:v>41960.71875</c:v>
                </c:pt>
                <c:pt idx="29732">
                  <c:v>41960.729166666664</c:v>
                </c:pt>
                <c:pt idx="29733">
                  <c:v>41960.739583333336</c:v>
                </c:pt>
                <c:pt idx="29734">
                  <c:v>41960.75</c:v>
                </c:pt>
                <c:pt idx="29735">
                  <c:v>41960.760416666664</c:v>
                </c:pt>
                <c:pt idx="29736">
                  <c:v>41960.770833333336</c:v>
                </c:pt>
                <c:pt idx="29737">
                  <c:v>41960.78125</c:v>
                </c:pt>
                <c:pt idx="29738">
                  <c:v>41960.791666666664</c:v>
                </c:pt>
                <c:pt idx="29739">
                  <c:v>41960.802083333336</c:v>
                </c:pt>
                <c:pt idx="29740">
                  <c:v>41960.8125</c:v>
                </c:pt>
                <c:pt idx="29741">
                  <c:v>41960.822916666664</c:v>
                </c:pt>
                <c:pt idx="29742">
                  <c:v>41960.833333333336</c:v>
                </c:pt>
                <c:pt idx="29743">
                  <c:v>41960.84375</c:v>
                </c:pt>
                <c:pt idx="29744">
                  <c:v>41960.854166666664</c:v>
                </c:pt>
                <c:pt idx="29745">
                  <c:v>41960.864583333336</c:v>
                </c:pt>
                <c:pt idx="29746">
                  <c:v>41960.875</c:v>
                </c:pt>
                <c:pt idx="29747">
                  <c:v>41960.885416666664</c:v>
                </c:pt>
                <c:pt idx="29748">
                  <c:v>41960.895833333336</c:v>
                </c:pt>
                <c:pt idx="29749">
                  <c:v>41960.90625</c:v>
                </c:pt>
                <c:pt idx="29750">
                  <c:v>41960.916666666664</c:v>
                </c:pt>
                <c:pt idx="29751">
                  <c:v>41960.927083333336</c:v>
                </c:pt>
                <c:pt idx="29752">
                  <c:v>41960.9375</c:v>
                </c:pt>
                <c:pt idx="29753">
                  <c:v>41960.947916666664</c:v>
                </c:pt>
                <c:pt idx="29754">
                  <c:v>41960.958333333336</c:v>
                </c:pt>
                <c:pt idx="29755">
                  <c:v>41960.96875</c:v>
                </c:pt>
                <c:pt idx="29756">
                  <c:v>41960.979166666664</c:v>
                </c:pt>
                <c:pt idx="29757">
                  <c:v>41960.989583333336</c:v>
                </c:pt>
                <c:pt idx="29758">
                  <c:v>41961</c:v>
                </c:pt>
                <c:pt idx="29759">
                  <c:v>41961.010416666664</c:v>
                </c:pt>
                <c:pt idx="29760">
                  <c:v>41961.020833333336</c:v>
                </c:pt>
                <c:pt idx="29761">
                  <c:v>41961.03125</c:v>
                </c:pt>
                <c:pt idx="29762">
                  <c:v>41961.041666666664</c:v>
                </c:pt>
                <c:pt idx="29763">
                  <c:v>41961.052083333336</c:v>
                </c:pt>
                <c:pt idx="29764">
                  <c:v>41961.0625</c:v>
                </c:pt>
                <c:pt idx="29765">
                  <c:v>41961.072916666664</c:v>
                </c:pt>
                <c:pt idx="29766">
                  <c:v>41961.083333333336</c:v>
                </c:pt>
                <c:pt idx="29767">
                  <c:v>41961.09375</c:v>
                </c:pt>
                <c:pt idx="29768">
                  <c:v>41961.104166666664</c:v>
                </c:pt>
                <c:pt idx="29769">
                  <c:v>41961.114583333336</c:v>
                </c:pt>
                <c:pt idx="29770">
                  <c:v>41961.125</c:v>
                </c:pt>
                <c:pt idx="29771">
                  <c:v>41961.135416666664</c:v>
                </c:pt>
                <c:pt idx="29772">
                  <c:v>41961.145833333336</c:v>
                </c:pt>
                <c:pt idx="29773">
                  <c:v>41961.15625</c:v>
                </c:pt>
                <c:pt idx="29774">
                  <c:v>41961.166666666664</c:v>
                </c:pt>
                <c:pt idx="29775">
                  <c:v>41961.177083333336</c:v>
                </c:pt>
                <c:pt idx="29776">
                  <c:v>41961.1875</c:v>
                </c:pt>
                <c:pt idx="29777">
                  <c:v>41961.197916666664</c:v>
                </c:pt>
                <c:pt idx="29778">
                  <c:v>41961.208333333336</c:v>
                </c:pt>
                <c:pt idx="29779">
                  <c:v>41961.21875</c:v>
                </c:pt>
                <c:pt idx="29780">
                  <c:v>41961.229166666664</c:v>
                </c:pt>
                <c:pt idx="29781">
                  <c:v>41961.239583333336</c:v>
                </c:pt>
                <c:pt idx="29782">
                  <c:v>41961.25</c:v>
                </c:pt>
                <c:pt idx="29783">
                  <c:v>41961.260416666664</c:v>
                </c:pt>
                <c:pt idx="29784">
                  <c:v>41961.270833333336</c:v>
                </c:pt>
                <c:pt idx="29785">
                  <c:v>41961.28125</c:v>
                </c:pt>
                <c:pt idx="29786">
                  <c:v>41961.291666666664</c:v>
                </c:pt>
                <c:pt idx="29787">
                  <c:v>41961.302083333336</c:v>
                </c:pt>
                <c:pt idx="29788">
                  <c:v>41961.3125</c:v>
                </c:pt>
                <c:pt idx="29789">
                  <c:v>41961.322916666664</c:v>
                </c:pt>
                <c:pt idx="29790">
                  <c:v>41961.333333333336</c:v>
                </c:pt>
                <c:pt idx="29791">
                  <c:v>41961.34375</c:v>
                </c:pt>
                <c:pt idx="29792">
                  <c:v>41961.354166666664</c:v>
                </c:pt>
                <c:pt idx="29793">
                  <c:v>41961.364583333336</c:v>
                </c:pt>
                <c:pt idx="29794">
                  <c:v>41961.375</c:v>
                </c:pt>
                <c:pt idx="29795">
                  <c:v>41961.385416666664</c:v>
                </c:pt>
                <c:pt idx="29796">
                  <c:v>41961.395833333336</c:v>
                </c:pt>
                <c:pt idx="29797">
                  <c:v>41961.40625</c:v>
                </c:pt>
                <c:pt idx="29798">
                  <c:v>41961.416666666664</c:v>
                </c:pt>
                <c:pt idx="29799">
                  <c:v>41961.427083333336</c:v>
                </c:pt>
                <c:pt idx="29800">
                  <c:v>41961.4375</c:v>
                </c:pt>
                <c:pt idx="29801">
                  <c:v>41961.447916666664</c:v>
                </c:pt>
                <c:pt idx="29802">
                  <c:v>41961.458333333336</c:v>
                </c:pt>
                <c:pt idx="29803">
                  <c:v>41961.46875</c:v>
                </c:pt>
                <c:pt idx="29804">
                  <c:v>41961.479166666664</c:v>
                </c:pt>
                <c:pt idx="29805">
                  <c:v>41961.489583333336</c:v>
                </c:pt>
                <c:pt idx="29806">
                  <c:v>41961.5</c:v>
                </c:pt>
                <c:pt idx="29807">
                  <c:v>41961.510416666664</c:v>
                </c:pt>
                <c:pt idx="29808">
                  <c:v>41961.520833333336</c:v>
                </c:pt>
                <c:pt idx="29809">
                  <c:v>41961.53125</c:v>
                </c:pt>
                <c:pt idx="29810">
                  <c:v>41961.541666666664</c:v>
                </c:pt>
                <c:pt idx="29811">
                  <c:v>41961.552083333336</c:v>
                </c:pt>
                <c:pt idx="29812">
                  <c:v>41961.5625</c:v>
                </c:pt>
                <c:pt idx="29813">
                  <c:v>41961.572916666664</c:v>
                </c:pt>
                <c:pt idx="29814">
                  <c:v>41961.583333333336</c:v>
                </c:pt>
                <c:pt idx="29815">
                  <c:v>41961.59375</c:v>
                </c:pt>
                <c:pt idx="29816">
                  <c:v>41961.604166666664</c:v>
                </c:pt>
                <c:pt idx="29817">
                  <c:v>41961.614583333336</c:v>
                </c:pt>
                <c:pt idx="29818">
                  <c:v>41961.625</c:v>
                </c:pt>
                <c:pt idx="29819">
                  <c:v>41961.635416666664</c:v>
                </c:pt>
                <c:pt idx="29820">
                  <c:v>41961.645833333336</c:v>
                </c:pt>
                <c:pt idx="29821">
                  <c:v>41961.65625</c:v>
                </c:pt>
                <c:pt idx="29822">
                  <c:v>41961.666666666664</c:v>
                </c:pt>
                <c:pt idx="29823">
                  <c:v>41961.677083333336</c:v>
                </c:pt>
                <c:pt idx="29824">
                  <c:v>41961.6875</c:v>
                </c:pt>
                <c:pt idx="29825">
                  <c:v>41961.697916666664</c:v>
                </c:pt>
                <c:pt idx="29826">
                  <c:v>41961.708333333336</c:v>
                </c:pt>
                <c:pt idx="29827">
                  <c:v>41961.71875</c:v>
                </c:pt>
                <c:pt idx="29828">
                  <c:v>41961.729166666664</c:v>
                </c:pt>
                <c:pt idx="29829">
                  <c:v>41961.739583333336</c:v>
                </c:pt>
                <c:pt idx="29830">
                  <c:v>41961.75</c:v>
                </c:pt>
                <c:pt idx="29831">
                  <c:v>41961.760416666664</c:v>
                </c:pt>
                <c:pt idx="29832">
                  <c:v>41961.770833333336</c:v>
                </c:pt>
                <c:pt idx="29833">
                  <c:v>41961.78125</c:v>
                </c:pt>
                <c:pt idx="29834">
                  <c:v>41961.791666666664</c:v>
                </c:pt>
                <c:pt idx="29835">
                  <c:v>41961.802083333336</c:v>
                </c:pt>
                <c:pt idx="29836">
                  <c:v>41961.8125</c:v>
                </c:pt>
                <c:pt idx="29837">
                  <c:v>41961.822916666664</c:v>
                </c:pt>
                <c:pt idx="29838">
                  <c:v>41961.833333333336</c:v>
                </c:pt>
                <c:pt idx="29839">
                  <c:v>41961.84375</c:v>
                </c:pt>
                <c:pt idx="29840">
                  <c:v>41961.854166666664</c:v>
                </c:pt>
                <c:pt idx="29841">
                  <c:v>41961.864583333336</c:v>
                </c:pt>
                <c:pt idx="29842">
                  <c:v>41961.875</c:v>
                </c:pt>
                <c:pt idx="29843">
                  <c:v>41961.885416666664</c:v>
                </c:pt>
                <c:pt idx="29844">
                  <c:v>41961.895833333336</c:v>
                </c:pt>
                <c:pt idx="29845">
                  <c:v>41961.90625</c:v>
                </c:pt>
                <c:pt idx="29846">
                  <c:v>41961.916666666664</c:v>
                </c:pt>
                <c:pt idx="29847">
                  <c:v>41961.927083333336</c:v>
                </c:pt>
                <c:pt idx="29848">
                  <c:v>41961.9375</c:v>
                </c:pt>
                <c:pt idx="29849">
                  <c:v>41961.947916666664</c:v>
                </c:pt>
                <c:pt idx="29850">
                  <c:v>41961.958333333336</c:v>
                </c:pt>
                <c:pt idx="29851">
                  <c:v>41961.96875</c:v>
                </c:pt>
                <c:pt idx="29852">
                  <c:v>41961.979166666664</c:v>
                </c:pt>
                <c:pt idx="29853">
                  <c:v>41961.989583333336</c:v>
                </c:pt>
                <c:pt idx="29854">
                  <c:v>41962</c:v>
                </c:pt>
                <c:pt idx="29855">
                  <c:v>41962.010416666664</c:v>
                </c:pt>
                <c:pt idx="29856">
                  <c:v>41962.020833333336</c:v>
                </c:pt>
                <c:pt idx="29857">
                  <c:v>41962.03125</c:v>
                </c:pt>
                <c:pt idx="29858">
                  <c:v>41962.041666666664</c:v>
                </c:pt>
                <c:pt idx="29859">
                  <c:v>41962.052083333336</c:v>
                </c:pt>
                <c:pt idx="29860">
                  <c:v>41962.0625</c:v>
                </c:pt>
                <c:pt idx="29861">
                  <c:v>41962.072916666664</c:v>
                </c:pt>
                <c:pt idx="29862">
                  <c:v>41962.083333333336</c:v>
                </c:pt>
                <c:pt idx="29863">
                  <c:v>41962.09375</c:v>
                </c:pt>
                <c:pt idx="29864">
                  <c:v>41962.104166666664</c:v>
                </c:pt>
                <c:pt idx="29865">
                  <c:v>41962.114583333336</c:v>
                </c:pt>
                <c:pt idx="29866">
                  <c:v>41962.125</c:v>
                </c:pt>
                <c:pt idx="29867">
                  <c:v>41962.135416666664</c:v>
                </c:pt>
                <c:pt idx="29868">
                  <c:v>41962.145833333336</c:v>
                </c:pt>
                <c:pt idx="29869">
                  <c:v>41962.15625</c:v>
                </c:pt>
                <c:pt idx="29870">
                  <c:v>41962.166666666664</c:v>
                </c:pt>
                <c:pt idx="29871">
                  <c:v>41962.177083333336</c:v>
                </c:pt>
                <c:pt idx="29872">
                  <c:v>41962.1875</c:v>
                </c:pt>
                <c:pt idx="29873">
                  <c:v>41962.197916666664</c:v>
                </c:pt>
                <c:pt idx="29874">
                  <c:v>41962.208333333336</c:v>
                </c:pt>
                <c:pt idx="29875">
                  <c:v>41962.21875</c:v>
                </c:pt>
                <c:pt idx="29876">
                  <c:v>41962.229166666664</c:v>
                </c:pt>
                <c:pt idx="29877">
                  <c:v>41962.239583333336</c:v>
                </c:pt>
                <c:pt idx="29878">
                  <c:v>41962.25</c:v>
                </c:pt>
                <c:pt idx="29879">
                  <c:v>41962.260416666664</c:v>
                </c:pt>
                <c:pt idx="29880">
                  <c:v>41962.270833333336</c:v>
                </c:pt>
                <c:pt idx="29881">
                  <c:v>41962.28125</c:v>
                </c:pt>
                <c:pt idx="29882">
                  <c:v>41962.291666666664</c:v>
                </c:pt>
                <c:pt idx="29883">
                  <c:v>41962.302083333336</c:v>
                </c:pt>
                <c:pt idx="29884">
                  <c:v>41962.3125</c:v>
                </c:pt>
                <c:pt idx="29885">
                  <c:v>41962.322916666664</c:v>
                </c:pt>
                <c:pt idx="29886">
                  <c:v>41962.333333333336</c:v>
                </c:pt>
                <c:pt idx="29887">
                  <c:v>41962.34375</c:v>
                </c:pt>
                <c:pt idx="29888">
                  <c:v>41962.354166666664</c:v>
                </c:pt>
                <c:pt idx="29889">
                  <c:v>41962.364583333336</c:v>
                </c:pt>
                <c:pt idx="29890">
                  <c:v>41962.375</c:v>
                </c:pt>
                <c:pt idx="29891">
                  <c:v>41962.385416666664</c:v>
                </c:pt>
                <c:pt idx="29892">
                  <c:v>41962.395833333336</c:v>
                </c:pt>
                <c:pt idx="29893">
                  <c:v>41962.40625</c:v>
                </c:pt>
                <c:pt idx="29894">
                  <c:v>41962.416666666664</c:v>
                </c:pt>
                <c:pt idx="29895">
                  <c:v>41962.427083333336</c:v>
                </c:pt>
                <c:pt idx="29896">
                  <c:v>41962.4375</c:v>
                </c:pt>
                <c:pt idx="29897">
                  <c:v>41962.447916666664</c:v>
                </c:pt>
                <c:pt idx="29898">
                  <c:v>41962.458333333336</c:v>
                </c:pt>
                <c:pt idx="29899">
                  <c:v>41962.46875</c:v>
                </c:pt>
                <c:pt idx="29900">
                  <c:v>41962.479166666664</c:v>
                </c:pt>
                <c:pt idx="29901">
                  <c:v>41962.489583333336</c:v>
                </c:pt>
                <c:pt idx="29902">
                  <c:v>41962.5</c:v>
                </c:pt>
                <c:pt idx="29903">
                  <c:v>41962.510416666664</c:v>
                </c:pt>
                <c:pt idx="29904">
                  <c:v>41962.520833333336</c:v>
                </c:pt>
                <c:pt idx="29905">
                  <c:v>41962.53125</c:v>
                </c:pt>
                <c:pt idx="29906">
                  <c:v>41962.541666666664</c:v>
                </c:pt>
                <c:pt idx="29907">
                  <c:v>41962.552083333336</c:v>
                </c:pt>
                <c:pt idx="29908">
                  <c:v>41962.5625</c:v>
                </c:pt>
                <c:pt idx="29909">
                  <c:v>41962.572916666664</c:v>
                </c:pt>
                <c:pt idx="29910">
                  <c:v>41962.583333333336</c:v>
                </c:pt>
                <c:pt idx="29911">
                  <c:v>41962.59375</c:v>
                </c:pt>
                <c:pt idx="29912">
                  <c:v>41962.604166666664</c:v>
                </c:pt>
                <c:pt idx="29913">
                  <c:v>41962.614583333336</c:v>
                </c:pt>
                <c:pt idx="29914">
                  <c:v>41962.625</c:v>
                </c:pt>
                <c:pt idx="29915">
                  <c:v>41962.635416666664</c:v>
                </c:pt>
                <c:pt idx="29916">
                  <c:v>41962.645833333336</c:v>
                </c:pt>
                <c:pt idx="29917">
                  <c:v>41962.65625</c:v>
                </c:pt>
                <c:pt idx="29918">
                  <c:v>41962.666666666664</c:v>
                </c:pt>
                <c:pt idx="29919">
                  <c:v>41962.677083333336</c:v>
                </c:pt>
                <c:pt idx="29920">
                  <c:v>41962.6875</c:v>
                </c:pt>
                <c:pt idx="29921">
                  <c:v>41962.697916666664</c:v>
                </c:pt>
                <c:pt idx="29922">
                  <c:v>41962.708333333336</c:v>
                </c:pt>
                <c:pt idx="29923">
                  <c:v>41962.71875</c:v>
                </c:pt>
                <c:pt idx="29924">
                  <c:v>41962.729166666664</c:v>
                </c:pt>
                <c:pt idx="29925">
                  <c:v>41962.739583333336</c:v>
                </c:pt>
                <c:pt idx="29926">
                  <c:v>41962.75</c:v>
                </c:pt>
                <c:pt idx="29927">
                  <c:v>41962.760416666664</c:v>
                </c:pt>
                <c:pt idx="29928">
                  <c:v>41962.770833333336</c:v>
                </c:pt>
                <c:pt idx="29929">
                  <c:v>41962.78125</c:v>
                </c:pt>
                <c:pt idx="29930">
                  <c:v>41962.791666666664</c:v>
                </c:pt>
                <c:pt idx="29931">
                  <c:v>41962.802083333336</c:v>
                </c:pt>
                <c:pt idx="29932">
                  <c:v>41962.8125</c:v>
                </c:pt>
                <c:pt idx="29933">
                  <c:v>41962.822916666664</c:v>
                </c:pt>
                <c:pt idx="29934">
                  <c:v>41962.833333333336</c:v>
                </c:pt>
                <c:pt idx="29935">
                  <c:v>41962.84375</c:v>
                </c:pt>
                <c:pt idx="29936">
                  <c:v>41962.854166666664</c:v>
                </c:pt>
                <c:pt idx="29937">
                  <c:v>41962.864583333336</c:v>
                </c:pt>
                <c:pt idx="29938">
                  <c:v>41962.875</c:v>
                </c:pt>
                <c:pt idx="29939">
                  <c:v>41962.885416666664</c:v>
                </c:pt>
                <c:pt idx="29940">
                  <c:v>41962.895833333336</c:v>
                </c:pt>
                <c:pt idx="29941">
                  <c:v>41962.90625</c:v>
                </c:pt>
                <c:pt idx="29942">
                  <c:v>41962.916666666664</c:v>
                </c:pt>
                <c:pt idx="29943">
                  <c:v>41962.927083333336</c:v>
                </c:pt>
                <c:pt idx="29944">
                  <c:v>41962.9375</c:v>
                </c:pt>
                <c:pt idx="29945">
                  <c:v>41962.947916666664</c:v>
                </c:pt>
                <c:pt idx="29946">
                  <c:v>41962.958333333336</c:v>
                </c:pt>
                <c:pt idx="29947">
                  <c:v>41962.96875</c:v>
                </c:pt>
                <c:pt idx="29948">
                  <c:v>41962.979166666664</c:v>
                </c:pt>
                <c:pt idx="29949">
                  <c:v>41962.989583333336</c:v>
                </c:pt>
                <c:pt idx="29950">
                  <c:v>41963</c:v>
                </c:pt>
                <c:pt idx="29951">
                  <c:v>41963.010416666664</c:v>
                </c:pt>
                <c:pt idx="29952">
                  <c:v>41963.020833333336</c:v>
                </c:pt>
                <c:pt idx="29953">
                  <c:v>41963.03125</c:v>
                </c:pt>
                <c:pt idx="29954">
                  <c:v>41963.041666666664</c:v>
                </c:pt>
                <c:pt idx="29955">
                  <c:v>41963.052083333336</c:v>
                </c:pt>
                <c:pt idx="29956">
                  <c:v>41963.0625</c:v>
                </c:pt>
                <c:pt idx="29957">
                  <c:v>41963.072916666664</c:v>
                </c:pt>
                <c:pt idx="29958">
                  <c:v>41963.083333333336</c:v>
                </c:pt>
                <c:pt idx="29959">
                  <c:v>41963.09375</c:v>
                </c:pt>
                <c:pt idx="29960">
                  <c:v>41963.104166666664</c:v>
                </c:pt>
                <c:pt idx="29961">
                  <c:v>41963.114583333336</c:v>
                </c:pt>
                <c:pt idx="29962">
                  <c:v>41963.125</c:v>
                </c:pt>
                <c:pt idx="29963">
                  <c:v>41963.135416666664</c:v>
                </c:pt>
                <c:pt idx="29964">
                  <c:v>41963.145833333336</c:v>
                </c:pt>
                <c:pt idx="29965">
                  <c:v>41963.15625</c:v>
                </c:pt>
                <c:pt idx="29966">
                  <c:v>41963.166666666664</c:v>
                </c:pt>
                <c:pt idx="29967">
                  <c:v>41963.177083333336</c:v>
                </c:pt>
                <c:pt idx="29968">
                  <c:v>41963.1875</c:v>
                </c:pt>
                <c:pt idx="29969">
                  <c:v>41963.197916666664</c:v>
                </c:pt>
                <c:pt idx="29970">
                  <c:v>41963.208333333336</c:v>
                </c:pt>
                <c:pt idx="29971">
                  <c:v>41963.21875</c:v>
                </c:pt>
                <c:pt idx="29972">
                  <c:v>41963.229166666664</c:v>
                </c:pt>
                <c:pt idx="29973">
                  <c:v>41963.239583333336</c:v>
                </c:pt>
                <c:pt idx="29974">
                  <c:v>41963.25</c:v>
                </c:pt>
                <c:pt idx="29975">
                  <c:v>41963.260416666664</c:v>
                </c:pt>
                <c:pt idx="29976">
                  <c:v>41963.270833333336</c:v>
                </c:pt>
                <c:pt idx="29977">
                  <c:v>41963.28125</c:v>
                </c:pt>
                <c:pt idx="29978">
                  <c:v>41963.291666666664</c:v>
                </c:pt>
                <c:pt idx="29979">
                  <c:v>41963.302083333336</c:v>
                </c:pt>
                <c:pt idx="29980">
                  <c:v>41963.3125</c:v>
                </c:pt>
                <c:pt idx="29981">
                  <c:v>41963.322916666664</c:v>
                </c:pt>
                <c:pt idx="29982">
                  <c:v>41963.333333333336</c:v>
                </c:pt>
                <c:pt idx="29983">
                  <c:v>41963.34375</c:v>
                </c:pt>
                <c:pt idx="29984">
                  <c:v>41963.354166666664</c:v>
                </c:pt>
                <c:pt idx="29985">
                  <c:v>41963.364583333336</c:v>
                </c:pt>
                <c:pt idx="29986">
                  <c:v>41963.375</c:v>
                </c:pt>
                <c:pt idx="29987">
                  <c:v>41963.385416666664</c:v>
                </c:pt>
                <c:pt idx="29988">
                  <c:v>41963.395833333336</c:v>
                </c:pt>
                <c:pt idx="29989">
                  <c:v>41963.40625</c:v>
                </c:pt>
                <c:pt idx="29990">
                  <c:v>41963.416666666664</c:v>
                </c:pt>
                <c:pt idx="29991">
                  <c:v>41963.427083333336</c:v>
                </c:pt>
                <c:pt idx="29992">
                  <c:v>41963.4375</c:v>
                </c:pt>
                <c:pt idx="29993">
                  <c:v>41963.447916666664</c:v>
                </c:pt>
                <c:pt idx="29994">
                  <c:v>41963.458333333336</c:v>
                </c:pt>
                <c:pt idx="29995">
                  <c:v>41963.46875</c:v>
                </c:pt>
                <c:pt idx="29996">
                  <c:v>41963.479166666664</c:v>
                </c:pt>
                <c:pt idx="29997">
                  <c:v>41963.489583333336</c:v>
                </c:pt>
                <c:pt idx="29998">
                  <c:v>41963.5</c:v>
                </c:pt>
                <c:pt idx="29999">
                  <c:v>41963.510416666664</c:v>
                </c:pt>
                <c:pt idx="30000">
                  <c:v>41963.520833333336</c:v>
                </c:pt>
                <c:pt idx="30001">
                  <c:v>41963.53125</c:v>
                </c:pt>
                <c:pt idx="30002">
                  <c:v>41963.541666666664</c:v>
                </c:pt>
                <c:pt idx="30003">
                  <c:v>41963.552083333336</c:v>
                </c:pt>
                <c:pt idx="30004">
                  <c:v>41963.5625</c:v>
                </c:pt>
                <c:pt idx="30005">
                  <c:v>41963.572916666664</c:v>
                </c:pt>
                <c:pt idx="30006">
                  <c:v>41963.583333333336</c:v>
                </c:pt>
                <c:pt idx="30007">
                  <c:v>41963.59375</c:v>
                </c:pt>
                <c:pt idx="30008">
                  <c:v>41963.604166666664</c:v>
                </c:pt>
                <c:pt idx="30009">
                  <c:v>41963.614583333336</c:v>
                </c:pt>
                <c:pt idx="30010">
                  <c:v>41963.625</c:v>
                </c:pt>
                <c:pt idx="30011">
                  <c:v>41963.635416666664</c:v>
                </c:pt>
                <c:pt idx="30012">
                  <c:v>41963.645833333336</c:v>
                </c:pt>
                <c:pt idx="30013">
                  <c:v>41963.65625</c:v>
                </c:pt>
                <c:pt idx="30014">
                  <c:v>41963.666666666664</c:v>
                </c:pt>
                <c:pt idx="30015">
                  <c:v>41963.677083333336</c:v>
                </c:pt>
                <c:pt idx="30016">
                  <c:v>41963.6875</c:v>
                </c:pt>
                <c:pt idx="30017">
                  <c:v>41963.697916666664</c:v>
                </c:pt>
                <c:pt idx="30018">
                  <c:v>41963.708333333336</c:v>
                </c:pt>
                <c:pt idx="30019">
                  <c:v>41963.71875</c:v>
                </c:pt>
                <c:pt idx="30020">
                  <c:v>41963.729166666664</c:v>
                </c:pt>
                <c:pt idx="30021">
                  <c:v>41963.739583333336</c:v>
                </c:pt>
                <c:pt idx="30022">
                  <c:v>41963.75</c:v>
                </c:pt>
                <c:pt idx="30023">
                  <c:v>41963.760416666664</c:v>
                </c:pt>
                <c:pt idx="30024">
                  <c:v>41963.770833333336</c:v>
                </c:pt>
                <c:pt idx="30025">
                  <c:v>41963.78125</c:v>
                </c:pt>
                <c:pt idx="30026">
                  <c:v>41963.791666666664</c:v>
                </c:pt>
                <c:pt idx="30027">
                  <c:v>41963.802083333336</c:v>
                </c:pt>
                <c:pt idx="30028">
                  <c:v>41963.8125</c:v>
                </c:pt>
                <c:pt idx="30029">
                  <c:v>41963.822916666664</c:v>
                </c:pt>
                <c:pt idx="30030">
                  <c:v>41963.833333333336</c:v>
                </c:pt>
                <c:pt idx="30031">
                  <c:v>41963.84375</c:v>
                </c:pt>
                <c:pt idx="30032">
                  <c:v>41963.854166666664</c:v>
                </c:pt>
                <c:pt idx="30033">
                  <c:v>41963.864583333336</c:v>
                </c:pt>
                <c:pt idx="30034">
                  <c:v>41963.875</c:v>
                </c:pt>
                <c:pt idx="30035">
                  <c:v>41963.885416666664</c:v>
                </c:pt>
                <c:pt idx="30036">
                  <c:v>41963.895833333336</c:v>
                </c:pt>
                <c:pt idx="30037">
                  <c:v>41963.90625</c:v>
                </c:pt>
                <c:pt idx="30038">
                  <c:v>41963.916666666664</c:v>
                </c:pt>
                <c:pt idx="30039">
                  <c:v>41963.927083333336</c:v>
                </c:pt>
                <c:pt idx="30040">
                  <c:v>41963.9375</c:v>
                </c:pt>
                <c:pt idx="30041">
                  <c:v>41963.947916666664</c:v>
                </c:pt>
                <c:pt idx="30042">
                  <c:v>41963.958333333336</c:v>
                </c:pt>
                <c:pt idx="30043">
                  <c:v>41963.96875</c:v>
                </c:pt>
                <c:pt idx="30044">
                  <c:v>41963.979166666664</c:v>
                </c:pt>
                <c:pt idx="30045">
                  <c:v>41963.989583333336</c:v>
                </c:pt>
                <c:pt idx="30046">
                  <c:v>41964</c:v>
                </c:pt>
                <c:pt idx="30047">
                  <c:v>41964.010416666664</c:v>
                </c:pt>
                <c:pt idx="30048">
                  <c:v>41964.020833333336</c:v>
                </c:pt>
                <c:pt idx="30049">
                  <c:v>41964.03125</c:v>
                </c:pt>
                <c:pt idx="30050">
                  <c:v>41964.041666666664</c:v>
                </c:pt>
                <c:pt idx="30051">
                  <c:v>41964.052083333336</c:v>
                </c:pt>
                <c:pt idx="30052">
                  <c:v>41964.0625</c:v>
                </c:pt>
                <c:pt idx="30053">
                  <c:v>41964.072916666664</c:v>
                </c:pt>
                <c:pt idx="30054">
                  <c:v>41964.083333333336</c:v>
                </c:pt>
                <c:pt idx="30055">
                  <c:v>41964.09375</c:v>
                </c:pt>
                <c:pt idx="30056">
                  <c:v>41964.104166666664</c:v>
                </c:pt>
                <c:pt idx="30057">
                  <c:v>41964.114583333336</c:v>
                </c:pt>
                <c:pt idx="30058">
                  <c:v>41964.125</c:v>
                </c:pt>
                <c:pt idx="30059">
                  <c:v>41964.135416666664</c:v>
                </c:pt>
                <c:pt idx="30060">
                  <c:v>41964.145833333336</c:v>
                </c:pt>
                <c:pt idx="30061">
                  <c:v>41964.15625</c:v>
                </c:pt>
                <c:pt idx="30062">
                  <c:v>41964.166666666664</c:v>
                </c:pt>
                <c:pt idx="30063">
                  <c:v>41964.177083333336</c:v>
                </c:pt>
                <c:pt idx="30064">
                  <c:v>41964.1875</c:v>
                </c:pt>
                <c:pt idx="30065">
                  <c:v>41964.197916666664</c:v>
                </c:pt>
                <c:pt idx="30066">
                  <c:v>41964.208333333336</c:v>
                </c:pt>
                <c:pt idx="30067">
                  <c:v>41964.21875</c:v>
                </c:pt>
                <c:pt idx="30068">
                  <c:v>41964.229166666664</c:v>
                </c:pt>
                <c:pt idx="30069">
                  <c:v>41964.239583333336</c:v>
                </c:pt>
                <c:pt idx="30070">
                  <c:v>41964.25</c:v>
                </c:pt>
                <c:pt idx="30071">
                  <c:v>41964.260416666664</c:v>
                </c:pt>
                <c:pt idx="30072">
                  <c:v>41964.270833333336</c:v>
                </c:pt>
                <c:pt idx="30073">
                  <c:v>41964.28125</c:v>
                </c:pt>
                <c:pt idx="30074">
                  <c:v>41964.291666666664</c:v>
                </c:pt>
                <c:pt idx="30075">
                  <c:v>41964.302083333336</c:v>
                </c:pt>
                <c:pt idx="30076">
                  <c:v>41964.3125</c:v>
                </c:pt>
                <c:pt idx="30077">
                  <c:v>41964.322916666664</c:v>
                </c:pt>
                <c:pt idx="30078">
                  <c:v>41964.333333333336</c:v>
                </c:pt>
                <c:pt idx="30079">
                  <c:v>41964.34375</c:v>
                </c:pt>
                <c:pt idx="30080">
                  <c:v>41964.354166666664</c:v>
                </c:pt>
                <c:pt idx="30081">
                  <c:v>41964.364583333336</c:v>
                </c:pt>
                <c:pt idx="30082">
                  <c:v>41964.375</c:v>
                </c:pt>
                <c:pt idx="30083">
                  <c:v>41964.385416666664</c:v>
                </c:pt>
                <c:pt idx="30084">
                  <c:v>41964.395833333336</c:v>
                </c:pt>
                <c:pt idx="30085">
                  <c:v>41964.40625</c:v>
                </c:pt>
                <c:pt idx="30086">
                  <c:v>41964.416666666664</c:v>
                </c:pt>
                <c:pt idx="30087">
                  <c:v>41964.427083333336</c:v>
                </c:pt>
                <c:pt idx="30088">
                  <c:v>41964.4375</c:v>
                </c:pt>
                <c:pt idx="30089">
                  <c:v>41964.447916666664</c:v>
                </c:pt>
                <c:pt idx="30090">
                  <c:v>41964.458333333336</c:v>
                </c:pt>
                <c:pt idx="30091">
                  <c:v>41964.46875</c:v>
                </c:pt>
                <c:pt idx="30092">
                  <c:v>41964.479166666664</c:v>
                </c:pt>
                <c:pt idx="30093">
                  <c:v>41964.489583333336</c:v>
                </c:pt>
                <c:pt idx="30094">
                  <c:v>41964.5</c:v>
                </c:pt>
                <c:pt idx="30095">
                  <c:v>41964.510416666664</c:v>
                </c:pt>
                <c:pt idx="30096">
                  <c:v>41964.520833333336</c:v>
                </c:pt>
                <c:pt idx="30097">
                  <c:v>41964.53125</c:v>
                </c:pt>
                <c:pt idx="30098">
                  <c:v>41964.541666666664</c:v>
                </c:pt>
                <c:pt idx="30099">
                  <c:v>41964.552083333336</c:v>
                </c:pt>
                <c:pt idx="30100">
                  <c:v>41964.5625</c:v>
                </c:pt>
                <c:pt idx="30101">
                  <c:v>41964.572916666664</c:v>
                </c:pt>
                <c:pt idx="30102">
                  <c:v>41964.583333333336</c:v>
                </c:pt>
                <c:pt idx="30103">
                  <c:v>41964.59375</c:v>
                </c:pt>
                <c:pt idx="30104">
                  <c:v>41964.604166666664</c:v>
                </c:pt>
                <c:pt idx="30105">
                  <c:v>41964.614583333336</c:v>
                </c:pt>
                <c:pt idx="30106">
                  <c:v>41964.625</c:v>
                </c:pt>
                <c:pt idx="30107">
                  <c:v>41964.635416666664</c:v>
                </c:pt>
                <c:pt idx="30108">
                  <c:v>41964.645833333336</c:v>
                </c:pt>
                <c:pt idx="30109">
                  <c:v>41964.65625</c:v>
                </c:pt>
                <c:pt idx="30110">
                  <c:v>41964.666666666664</c:v>
                </c:pt>
                <c:pt idx="30111">
                  <c:v>41964.677083333336</c:v>
                </c:pt>
                <c:pt idx="30112">
                  <c:v>41964.6875</c:v>
                </c:pt>
                <c:pt idx="30113">
                  <c:v>41964.697916666664</c:v>
                </c:pt>
                <c:pt idx="30114">
                  <c:v>41964.708333333336</c:v>
                </c:pt>
                <c:pt idx="30115">
                  <c:v>41964.71875</c:v>
                </c:pt>
                <c:pt idx="30116">
                  <c:v>41964.729166666664</c:v>
                </c:pt>
                <c:pt idx="30117">
                  <c:v>41964.739583333336</c:v>
                </c:pt>
                <c:pt idx="30118">
                  <c:v>41964.75</c:v>
                </c:pt>
                <c:pt idx="30119">
                  <c:v>41964.760416666664</c:v>
                </c:pt>
                <c:pt idx="30120">
                  <c:v>41964.770833333336</c:v>
                </c:pt>
                <c:pt idx="30121">
                  <c:v>41964.78125</c:v>
                </c:pt>
                <c:pt idx="30122">
                  <c:v>41964.791666666664</c:v>
                </c:pt>
                <c:pt idx="30123">
                  <c:v>41964.802083333336</c:v>
                </c:pt>
                <c:pt idx="30124">
                  <c:v>41964.8125</c:v>
                </c:pt>
                <c:pt idx="30125">
                  <c:v>41964.822916666664</c:v>
                </c:pt>
                <c:pt idx="30126">
                  <c:v>41964.833333333336</c:v>
                </c:pt>
                <c:pt idx="30127">
                  <c:v>41964.84375</c:v>
                </c:pt>
                <c:pt idx="30128">
                  <c:v>41964.854166666664</c:v>
                </c:pt>
                <c:pt idx="30129">
                  <c:v>41964.864583333336</c:v>
                </c:pt>
                <c:pt idx="30130">
                  <c:v>41964.875</c:v>
                </c:pt>
                <c:pt idx="30131">
                  <c:v>41964.885416666664</c:v>
                </c:pt>
                <c:pt idx="30132">
                  <c:v>41964.895833333336</c:v>
                </c:pt>
                <c:pt idx="30133">
                  <c:v>41964.90625</c:v>
                </c:pt>
                <c:pt idx="30134">
                  <c:v>41964.916666666664</c:v>
                </c:pt>
                <c:pt idx="30135">
                  <c:v>41964.927083333336</c:v>
                </c:pt>
                <c:pt idx="30136">
                  <c:v>41964.9375</c:v>
                </c:pt>
                <c:pt idx="30137">
                  <c:v>41964.947916666664</c:v>
                </c:pt>
                <c:pt idx="30138">
                  <c:v>41964.958333333336</c:v>
                </c:pt>
                <c:pt idx="30139">
                  <c:v>41964.96875</c:v>
                </c:pt>
                <c:pt idx="30140">
                  <c:v>41964.979166666664</c:v>
                </c:pt>
                <c:pt idx="30141">
                  <c:v>41964.989583333336</c:v>
                </c:pt>
                <c:pt idx="30142">
                  <c:v>41965</c:v>
                </c:pt>
                <c:pt idx="30143">
                  <c:v>41965.010416666664</c:v>
                </c:pt>
                <c:pt idx="30144">
                  <c:v>41965.020833333336</c:v>
                </c:pt>
                <c:pt idx="30145">
                  <c:v>41965.03125</c:v>
                </c:pt>
                <c:pt idx="30146">
                  <c:v>41965.041666666664</c:v>
                </c:pt>
                <c:pt idx="30147">
                  <c:v>41965.052083333336</c:v>
                </c:pt>
                <c:pt idx="30148">
                  <c:v>41965.0625</c:v>
                </c:pt>
                <c:pt idx="30149">
                  <c:v>41965.072916666664</c:v>
                </c:pt>
                <c:pt idx="30150">
                  <c:v>41965.083333333336</c:v>
                </c:pt>
                <c:pt idx="30151">
                  <c:v>41965.09375</c:v>
                </c:pt>
                <c:pt idx="30152">
                  <c:v>41965.104166666664</c:v>
                </c:pt>
                <c:pt idx="30153">
                  <c:v>41965.114583333336</c:v>
                </c:pt>
                <c:pt idx="30154">
                  <c:v>41965.125</c:v>
                </c:pt>
                <c:pt idx="30155">
                  <c:v>41965.135416666664</c:v>
                </c:pt>
                <c:pt idx="30156">
                  <c:v>41965.145833333336</c:v>
                </c:pt>
                <c:pt idx="30157">
                  <c:v>41965.15625</c:v>
                </c:pt>
                <c:pt idx="30158">
                  <c:v>41965.166666666664</c:v>
                </c:pt>
                <c:pt idx="30159">
                  <c:v>41965.177083333336</c:v>
                </c:pt>
                <c:pt idx="30160">
                  <c:v>41965.1875</c:v>
                </c:pt>
                <c:pt idx="30161">
                  <c:v>41965.197916666664</c:v>
                </c:pt>
                <c:pt idx="30162">
                  <c:v>41965.208333333336</c:v>
                </c:pt>
                <c:pt idx="30163">
                  <c:v>41965.21875</c:v>
                </c:pt>
                <c:pt idx="30164">
                  <c:v>41965.229166666664</c:v>
                </c:pt>
                <c:pt idx="30165">
                  <c:v>41965.239583333336</c:v>
                </c:pt>
                <c:pt idx="30166">
                  <c:v>41965.25</c:v>
                </c:pt>
                <c:pt idx="30167">
                  <c:v>41965.260416666664</c:v>
                </c:pt>
                <c:pt idx="30168">
                  <c:v>41965.270833333336</c:v>
                </c:pt>
                <c:pt idx="30169">
                  <c:v>41965.28125</c:v>
                </c:pt>
                <c:pt idx="30170">
                  <c:v>41965.291666666664</c:v>
                </c:pt>
                <c:pt idx="30171">
                  <c:v>41965.302083333336</c:v>
                </c:pt>
                <c:pt idx="30172">
                  <c:v>41965.3125</c:v>
                </c:pt>
                <c:pt idx="30173">
                  <c:v>41965.322916666664</c:v>
                </c:pt>
                <c:pt idx="30174">
                  <c:v>41965.333333333336</c:v>
                </c:pt>
                <c:pt idx="30175">
                  <c:v>41965.34375</c:v>
                </c:pt>
                <c:pt idx="30176">
                  <c:v>41965.354166666664</c:v>
                </c:pt>
                <c:pt idx="30177">
                  <c:v>41965.364583333336</c:v>
                </c:pt>
                <c:pt idx="30178">
                  <c:v>41965.375</c:v>
                </c:pt>
                <c:pt idx="30179">
                  <c:v>41965.385416666664</c:v>
                </c:pt>
                <c:pt idx="30180">
                  <c:v>41965.395833333336</c:v>
                </c:pt>
                <c:pt idx="30181">
                  <c:v>41965.40625</c:v>
                </c:pt>
                <c:pt idx="30182">
                  <c:v>41965.416666666664</c:v>
                </c:pt>
                <c:pt idx="30183">
                  <c:v>41965.427083333336</c:v>
                </c:pt>
                <c:pt idx="30184">
                  <c:v>41965.4375</c:v>
                </c:pt>
                <c:pt idx="30185">
                  <c:v>41965.447916666664</c:v>
                </c:pt>
                <c:pt idx="30186">
                  <c:v>41965.458333333336</c:v>
                </c:pt>
                <c:pt idx="30187">
                  <c:v>41965.46875</c:v>
                </c:pt>
                <c:pt idx="30188">
                  <c:v>41965.479166666664</c:v>
                </c:pt>
                <c:pt idx="30189">
                  <c:v>41965.489583333336</c:v>
                </c:pt>
                <c:pt idx="30190">
                  <c:v>41965.5</c:v>
                </c:pt>
                <c:pt idx="30191">
                  <c:v>41965.510416666664</c:v>
                </c:pt>
                <c:pt idx="30192">
                  <c:v>41965.520833333336</c:v>
                </c:pt>
                <c:pt idx="30193">
                  <c:v>41965.53125</c:v>
                </c:pt>
                <c:pt idx="30194">
                  <c:v>41965.541666666664</c:v>
                </c:pt>
                <c:pt idx="30195">
                  <c:v>41965.552083333336</c:v>
                </c:pt>
                <c:pt idx="30196">
                  <c:v>41965.5625</c:v>
                </c:pt>
                <c:pt idx="30197">
                  <c:v>41965.572916666664</c:v>
                </c:pt>
                <c:pt idx="30198">
                  <c:v>41965.583333333336</c:v>
                </c:pt>
                <c:pt idx="30199">
                  <c:v>41965.59375</c:v>
                </c:pt>
                <c:pt idx="30200">
                  <c:v>41965.604166666664</c:v>
                </c:pt>
                <c:pt idx="30201">
                  <c:v>41965.614583333336</c:v>
                </c:pt>
                <c:pt idx="30202">
                  <c:v>41965.625</c:v>
                </c:pt>
                <c:pt idx="30203">
                  <c:v>41965.635416666664</c:v>
                </c:pt>
                <c:pt idx="30204">
                  <c:v>41965.645833333336</c:v>
                </c:pt>
                <c:pt idx="30205">
                  <c:v>41965.65625</c:v>
                </c:pt>
                <c:pt idx="30206">
                  <c:v>41965.666666666664</c:v>
                </c:pt>
                <c:pt idx="30207">
                  <c:v>41965.677083333336</c:v>
                </c:pt>
                <c:pt idx="30208">
                  <c:v>41965.6875</c:v>
                </c:pt>
                <c:pt idx="30209">
                  <c:v>41965.697916666664</c:v>
                </c:pt>
                <c:pt idx="30210">
                  <c:v>41965.708333333336</c:v>
                </c:pt>
                <c:pt idx="30211">
                  <c:v>41965.71875</c:v>
                </c:pt>
                <c:pt idx="30212">
                  <c:v>41965.729166666664</c:v>
                </c:pt>
                <c:pt idx="30213">
                  <c:v>41965.739583333336</c:v>
                </c:pt>
                <c:pt idx="30214">
                  <c:v>41965.75</c:v>
                </c:pt>
                <c:pt idx="30215">
                  <c:v>41965.760416666664</c:v>
                </c:pt>
                <c:pt idx="30216">
                  <c:v>41965.770833333336</c:v>
                </c:pt>
                <c:pt idx="30217">
                  <c:v>41965.78125</c:v>
                </c:pt>
                <c:pt idx="30218">
                  <c:v>41965.791666666664</c:v>
                </c:pt>
                <c:pt idx="30219">
                  <c:v>41965.802083333336</c:v>
                </c:pt>
                <c:pt idx="30220">
                  <c:v>41965.8125</c:v>
                </c:pt>
                <c:pt idx="30221">
                  <c:v>41965.822916666664</c:v>
                </c:pt>
                <c:pt idx="30222">
                  <c:v>41965.833333333336</c:v>
                </c:pt>
                <c:pt idx="30223">
                  <c:v>41965.84375</c:v>
                </c:pt>
                <c:pt idx="30224">
                  <c:v>41965.854166666664</c:v>
                </c:pt>
                <c:pt idx="30225">
                  <c:v>41965.864583333336</c:v>
                </c:pt>
                <c:pt idx="30226">
                  <c:v>41965.875</c:v>
                </c:pt>
                <c:pt idx="30227">
                  <c:v>41965.885416666664</c:v>
                </c:pt>
                <c:pt idx="30228">
                  <c:v>41965.895833333336</c:v>
                </c:pt>
                <c:pt idx="30229">
                  <c:v>41965.90625</c:v>
                </c:pt>
                <c:pt idx="30230">
                  <c:v>41965.916666666664</c:v>
                </c:pt>
                <c:pt idx="30231">
                  <c:v>41965.927083333336</c:v>
                </c:pt>
                <c:pt idx="30232">
                  <c:v>41965.9375</c:v>
                </c:pt>
                <c:pt idx="30233">
                  <c:v>41965.947916666664</c:v>
                </c:pt>
                <c:pt idx="30234">
                  <c:v>41965.958333333336</c:v>
                </c:pt>
                <c:pt idx="30235">
                  <c:v>41965.96875</c:v>
                </c:pt>
                <c:pt idx="30236">
                  <c:v>41965.979166666664</c:v>
                </c:pt>
                <c:pt idx="30237">
                  <c:v>41965.989583333336</c:v>
                </c:pt>
                <c:pt idx="30238">
                  <c:v>41966</c:v>
                </c:pt>
                <c:pt idx="30239">
                  <c:v>41966.010416666664</c:v>
                </c:pt>
                <c:pt idx="30240">
                  <c:v>41966.020833333336</c:v>
                </c:pt>
                <c:pt idx="30241">
                  <c:v>41966.03125</c:v>
                </c:pt>
                <c:pt idx="30242">
                  <c:v>41966.041666666664</c:v>
                </c:pt>
                <c:pt idx="30243">
                  <c:v>41966.052083333336</c:v>
                </c:pt>
                <c:pt idx="30244">
                  <c:v>41966.0625</c:v>
                </c:pt>
                <c:pt idx="30245">
                  <c:v>41966.072916666664</c:v>
                </c:pt>
                <c:pt idx="30246">
                  <c:v>41966.083333333336</c:v>
                </c:pt>
                <c:pt idx="30247">
                  <c:v>41966.09375</c:v>
                </c:pt>
                <c:pt idx="30248">
                  <c:v>41966.104166666664</c:v>
                </c:pt>
                <c:pt idx="30249">
                  <c:v>41966.114583333336</c:v>
                </c:pt>
                <c:pt idx="30250">
                  <c:v>41966.125</c:v>
                </c:pt>
                <c:pt idx="30251">
                  <c:v>41966.135416666664</c:v>
                </c:pt>
                <c:pt idx="30252">
                  <c:v>41966.145833333336</c:v>
                </c:pt>
                <c:pt idx="30253">
                  <c:v>41966.15625</c:v>
                </c:pt>
                <c:pt idx="30254">
                  <c:v>41966.166666666664</c:v>
                </c:pt>
                <c:pt idx="30255">
                  <c:v>41966.177083333336</c:v>
                </c:pt>
                <c:pt idx="30256">
                  <c:v>41966.1875</c:v>
                </c:pt>
                <c:pt idx="30257">
                  <c:v>41966.197916666664</c:v>
                </c:pt>
                <c:pt idx="30258">
                  <c:v>41966.208333333336</c:v>
                </c:pt>
                <c:pt idx="30259">
                  <c:v>41966.21875</c:v>
                </c:pt>
                <c:pt idx="30260">
                  <c:v>41966.229166666664</c:v>
                </c:pt>
                <c:pt idx="30261">
                  <c:v>41966.239583333336</c:v>
                </c:pt>
                <c:pt idx="30262">
                  <c:v>41966.25</c:v>
                </c:pt>
                <c:pt idx="30263">
                  <c:v>41966.260416666664</c:v>
                </c:pt>
                <c:pt idx="30264">
                  <c:v>41966.270833333336</c:v>
                </c:pt>
                <c:pt idx="30265">
                  <c:v>41966.28125</c:v>
                </c:pt>
                <c:pt idx="30266">
                  <c:v>41966.291666666664</c:v>
                </c:pt>
                <c:pt idx="30267">
                  <c:v>41966.302083333336</c:v>
                </c:pt>
                <c:pt idx="30268">
                  <c:v>41966.3125</c:v>
                </c:pt>
                <c:pt idx="30269">
                  <c:v>41966.322916666664</c:v>
                </c:pt>
                <c:pt idx="30270">
                  <c:v>41966.333333333336</c:v>
                </c:pt>
                <c:pt idx="30271">
                  <c:v>41966.34375</c:v>
                </c:pt>
                <c:pt idx="30272">
                  <c:v>41966.354166666664</c:v>
                </c:pt>
                <c:pt idx="30273">
                  <c:v>41966.364583333336</c:v>
                </c:pt>
                <c:pt idx="30274">
                  <c:v>41966.375</c:v>
                </c:pt>
                <c:pt idx="30275">
                  <c:v>41966.385416666664</c:v>
                </c:pt>
                <c:pt idx="30276">
                  <c:v>41966.395833333336</c:v>
                </c:pt>
                <c:pt idx="30277">
                  <c:v>41966.40625</c:v>
                </c:pt>
                <c:pt idx="30278">
                  <c:v>41966.416666666664</c:v>
                </c:pt>
                <c:pt idx="30279">
                  <c:v>41966.427083333336</c:v>
                </c:pt>
                <c:pt idx="30280">
                  <c:v>41966.4375</c:v>
                </c:pt>
                <c:pt idx="30281">
                  <c:v>41966.447916666664</c:v>
                </c:pt>
                <c:pt idx="30282">
                  <c:v>41966.458333333336</c:v>
                </c:pt>
                <c:pt idx="30283">
                  <c:v>41966.46875</c:v>
                </c:pt>
                <c:pt idx="30284">
                  <c:v>41966.479166666664</c:v>
                </c:pt>
                <c:pt idx="30285">
                  <c:v>41966.489583333336</c:v>
                </c:pt>
                <c:pt idx="30286">
                  <c:v>41966.5</c:v>
                </c:pt>
                <c:pt idx="30287">
                  <c:v>41966.510416666664</c:v>
                </c:pt>
                <c:pt idx="30288">
                  <c:v>41966.520833333336</c:v>
                </c:pt>
                <c:pt idx="30289">
                  <c:v>41966.53125</c:v>
                </c:pt>
                <c:pt idx="30290">
                  <c:v>41966.541666666664</c:v>
                </c:pt>
                <c:pt idx="30291">
                  <c:v>41966.552083333336</c:v>
                </c:pt>
                <c:pt idx="30292">
                  <c:v>41966.5625</c:v>
                </c:pt>
                <c:pt idx="30293">
                  <c:v>41966.572916666664</c:v>
                </c:pt>
                <c:pt idx="30294">
                  <c:v>41966.583333333336</c:v>
                </c:pt>
                <c:pt idx="30295">
                  <c:v>41966.59375</c:v>
                </c:pt>
                <c:pt idx="30296">
                  <c:v>41966.604166666664</c:v>
                </c:pt>
                <c:pt idx="30297">
                  <c:v>41966.614583333336</c:v>
                </c:pt>
                <c:pt idx="30298">
                  <c:v>41966.625</c:v>
                </c:pt>
                <c:pt idx="30299">
                  <c:v>41966.635416666664</c:v>
                </c:pt>
                <c:pt idx="30300">
                  <c:v>41966.645833333336</c:v>
                </c:pt>
                <c:pt idx="30301">
                  <c:v>41966.65625</c:v>
                </c:pt>
                <c:pt idx="30302">
                  <c:v>41966.666666666664</c:v>
                </c:pt>
                <c:pt idx="30303">
                  <c:v>41966.677083333336</c:v>
                </c:pt>
                <c:pt idx="30304">
                  <c:v>41966.6875</c:v>
                </c:pt>
                <c:pt idx="30305">
                  <c:v>41966.697916666664</c:v>
                </c:pt>
                <c:pt idx="30306">
                  <c:v>41966.708333333336</c:v>
                </c:pt>
                <c:pt idx="30307">
                  <c:v>41966.71875</c:v>
                </c:pt>
                <c:pt idx="30308">
                  <c:v>41966.729166666664</c:v>
                </c:pt>
                <c:pt idx="30309">
                  <c:v>41966.739583333336</c:v>
                </c:pt>
                <c:pt idx="30310">
                  <c:v>41966.75</c:v>
                </c:pt>
                <c:pt idx="30311">
                  <c:v>41966.760416666664</c:v>
                </c:pt>
                <c:pt idx="30312">
                  <c:v>41966.770833333336</c:v>
                </c:pt>
                <c:pt idx="30313">
                  <c:v>41966.78125</c:v>
                </c:pt>
                <c:pt idx="30314">
                  <c:v>41966.791666666664</c:v>
                </c:pt>
                <c:pt idx="30315">
                  <c:v>41966.802083333336</c:v>
                </c:pt>
                <c:pt idx="30316">
                  <c:v>41966.8125</c:v>
                </c:pt>
                <c:pt idx="30317">
                  <c:v>41966.822916666664</c:v>
                </c:pt>
                <c:pt idx="30318">
                  <c:v>41966.833333333336</c:v>
                </c:pt>
                <c:pt idx="30319">
                  <c:v>41966.84375</c:v>
                </c:pt>
                <c:pt idx="30320">
                  <c:v>41966.854166666664</c:v>
                </c:pt>
                <c:pt idx="30321">
                  <c:v>41966.864583333336</c:v>
                </c:pt>
                <c:pt idx="30322">
                  <c:v>41966.875</c:v>
                </c:pt>
                <c:pt idx="30323">
                  <c:v>41966.885416666664</c:v>
                </c:pt>
                <c:pt idx="30324">
                  <c:v>41966.895833333336</c:v>
                </c:pt>
                <c:pt idx="30325">
                  <c:v>41966.90625</c:v>
                </c:pt>
                <c:pt idx="30326">
                  <c:v>41966.916666666664</c:v>
                </c:pt>
                <c:pt idx="30327">
                  <c:v>41966.927083333336</c:v>
                </c:pt>
                <c:pt idx="30328">
                  <c:v>41966.9375</c:v>
                </c:pt>
                <c:pt idx="30329">
                  <c:v>41966.947916666664</c:v>
                </c:pt>
                <c:pt idx="30330">
                  <c:v>41966.958333333336</c:v>
                </c:pt>
                <c:pt idx="30331">
                  <c:v>41966.96875</c:v>
                </c:pt>
                <c:pt idx="30332">
                  <c:v>41966.979166666664</c:v>
                </c:pt>
                <c:pt idx="30333">
                  <c:v>41966.989583333336</c:v>
                </c:pt>
                <c:pt idx="30334">
                  <c:v>41967</c:v>
                </c:pt>
                <c:pt idx="30335">
                  <c:v>41967.010416666664</c:v>
                </c:pt>
                <c:pt idx="30336">
                  <c:v>41967.020833333336</c:v>
                </c:pt>
                <c:pt idx="30337">
                  <c:v>41967.03125</c:v>
                </c:pt>
                <c:pt idx="30338">
                  <c:v>41967.041666666664</c:v>
                </c:pt>
                <c:pt idx="30339">
                  <c:v>41967.052083333336</c:v>
                </c:pt>
                <c:pt idx="30340">
                  <c:v>41967.0625</c:v>
                </c:pt>
                <c:pt idx="30341">
                  <c:v>41967.072916666664</c:v>
                </c:pt>
                <c:pt idx="30342">
                  <c:v>41967.083333333336</c:v>
                </c:pt>
                <c:pt idx="30343">
                  <c:v>41967.09375</c:v>
                </c:pt>
                <c:pt idx="30344">
                  <c:v>41967.104166666664</c:v>
                </c:pt>
                <c:pt idx="30345">
                  <c:v>41967.114583333336</c:v>
                </c:pt>
                <c:pt idx="30346">
                  <c:v>41967.125</c:v>
                </c:pt>
                <c:pt idx="30347">
                  <c:v>41967.135416666664</c:v>
                </c:pt>
                <c:pt idx="30348">
                  <c:v>41967.145833333336</c:v>
                </c:pt>
                <c:pt idx="30349">
                  <c:v>41967.15625</c:v>
                </c:pt>
                <c:pt idx="30350">
                  <c:v>41967.166666666664</c:v>
                </c:pt>
                <c:pt idx="30351">
                  <c:v>41967.177083333336</c:v>
                </c:pt>
                <c:pt idx="30352">
                  <c:v>41967.1875</c:v>
                </c:pt>
                <c:pt idx="30353">
                  <c:v>41967.197916666664</c:v>
                </c:pt>
                <c:pt idx="30354">
                  <c:v>41967.208333333336</c:v>
                </c:pt>
                <c:pt idx="30355">
                  <c:v>41967.21875</c:v>
                </c:pt>
                <c:pt idx="30356">
                  <c:v>41967.229166666664</c:v>
                </c:pt>
                <c:pt idx="30357">
                  <c:v>41967.239583333336</c:v>
                </c:pt>
                <c:pt idx="30358">
                  <c:v>41967.25</c:v>
                </c:pt>
                <c:pt idx="30359">
                  <c:v>41967.260416666664</c:v>
                </c:pt>
                <c:pt idx="30360">
                  <c:v>41967.270833333336</c:v>
                </c:pt>
                <c:pt idx="30361">
                  <c:v>41967.28125</c:v>
                </c:pt>
                <c:pt idx="30362">
                  <c:v>41967.291666666664</c:v>
                </c:pt>
                <c:pt idx="30363">
                  <c:v>41967.302083333336</c:v>
                </c:pt>
                <c:pt idx="30364">
                  <c:v>41967.3125</c:v>
                </c:pt>
                <c:pt idx="30365">
                  <c:v>41967.322916666664</c:v>
                </c:pt>
                <c:pt idx="30366">
                  <c:v>41967.333333333336</c:v>
                </c:pt>
                <c:pt idx="30367">
                  <c:v>41967.34375</c:v>
                </c:pt>
                <c:pt idx="30368">
                  <c:v>41967.354166666664</c:v>
                </c:pt>
                <c:pt idx="30369">
                  <c:v>41967.364583333336</c:v>
                </c:pt>
                <c:pt idx="30370">
                  <c:v>41967.375</c:v>
                </c:pt>
                <c:pt idx="30371">
                  <c:v>41967.385416666664</c:v>
                </c:pt>
                <c:pt idx="30372">
                  <c:v>41967.395833333336</c:v>
                </c:pt>
                <c:pt idx="30373">
                  <c:v>41967.40625</c:v>
                </c:pt>
                <c:pt idx="30374">
                  <c:v>41967.416666666664</c:v>
                </c:pt>
                <c:pt idx="30375">
                  <c:v>41967.427083333336</c:v>
                </c:pt>
                <c:pt idx="30376">
                  <c:v>41967.4375</c:v>
                </c:pt>
                <c:pt idx="30377">
                  <c:v>41967.447916666664</c:v>
                </c:pt>
                <c:pt idx="30378">
                  <c:v>41967.458333333336</c:v>
                </c:pt>
                <c:pt idx="30379">
                  <c:v>41967.46875</c:v>
                </c:pt>
                <c:pt idx="30380">
                  <c:v>41967.479166666664</c:v>
                </c:pt>
                <c:pt idx="30381">
                  <c:v>41967.489583333336</c:v>
                </c:pt>
                <c:pt idx="30382">
                  <c:v>41967.5</c:v>
                </c:pt>
                <c:pt idx="30383">
                  <c:v>41967.510416666664</c:v>
                </c:pt>
                <c:pt idx="30384">
                  <c:v>41967.520833333336</c:v>
                </c:pt>
                <c:pt idx="30385">
                  <c:v>41967.53125</c:v>
                </c:pt>
                <c:pt idx="30386">
                  <c:v>41967.541666666664</c:v>
                </c:pt>
                <c:pt idx="30387">
                  <c:v>41967.552083333336</c:v>
                </c:pt>
                <c:pt idx="30388">
                  <c:v>41967.5625</c:v>
                </c:pt>
                <c:pt idx="30389">
                  <c:v>41967.572916666664</c:v>
                </c:pt>
                <c:pt idx="30390">
                  <c:v>41967.583333333336</c:v>
                </c:pt>
                <c:pt idx="30391">
                  <c:v>41967.59375</c:v>
                </c:pt>
                <c:pt idx="30392">
                  <c:v>41967.604166666664</c:v>
                </c:pt>
                <c:pt idx="30393">
                  <c:v>41967.614583333336</c:v>
                </c:pt>
                <c:pt idx="30394">
                  <c:v>41967.625</c:v>
                </c:pt>
                <c:pt idx="30395">
                  <c:v>41967.635416666664</c:v>
                </c:pt>
                <c:pt idx="30396">
                  <c:v>41967.645833333336</c:v>
                </c:pt>
                <c:pt idx="30397">
                  <c:v>41967.65625</c:v>
                </c:pt>
                <c:pt idx="30398">
                  <c:v>41967.666666666664</c:v>
                </c:pt>
                <c:pt idx="30399">
                  <c:v>41967.677083333336</c:v>
                </c:pt>
                <c:pt idx="30400">
                  <c:v>41967.6875</c:v>
                </c:pt>
                <c:pt idx="30401">
                  <c:v>41967.697916666664</c:v>
                </c:pt>
                <c:pt idx="30402">
                  <c:v>41967.708333333336</c:v>
                </c:pt>
                <c:pt idx="30403">
                  <c:v>41967.71875</c:v>
                </c:pt>
                <c:pt idx="30404">
                  <c:v>41967.729166666664</c:v>
                </c:pt>
                <c:pt idx="30405">
                  <c:v>41967.739583333336</c:v>
                </c:pt>
                <c:pt idx="30406">
                  <c:v>41967.75</c:v>
                </c:pt>
                <c:pt idx="30407">
                  <c:v>41967.760416666664</c:v>
                </c:pt>
                <c:pt idx="30408">
                  <c:v>41967.770833333336</c:v>
                </c:pt>
                <c:pt idx="30409">
                  <c:v>41967.78125</c:v>
                </c:pt>
                <c:pt idx="30410">
                  <c:v>41967.791666666664</c:v>
                </c:pt>
                <c:pt idx="30411">
                  <c:v>41967.802083333336</c:v>
                </c:pt>
                <c:pt idx="30412">
                  <c:v>41967.8125</c:v>
                </c:pt>
                <c:pt idx="30413">
                  <c:v>41967.822916666664</c:v>
                </c:pt>
                <c:pt idx="30414">
                  <c:v>41967.833333333336</c:v>
                </c:pt>
                <c:pt idx="30415">
                  <c:v>41967.84375</c:v>
                </c:pt>
                <c:pt idx="30416">
                  <c:v>41967.854166666664</c:v>
                </c:pt>
                <c:pt idx="30417">
                  <c:v>41967.864583333336</c:v>
                </c:pt>
                <c:pt idx="30418">
                  <c:v>41967.875</c:v>
                </c:pt>
                <c:pt idx="30419">
                  <c:v>41967.885416666664</c:v>
                </c:pt>
                <c:pt idx="30420">
                  <c:v>41967.895833333336</c:v>
                </c:pt>
                <c:pt idx="30421">
                  <c:v>41967.90625</c:v>
                </c:pt>
                <c:pt idx="30422">
                  <c:v>41967.916666666664</c:v>
                </c:pt>
                <c:pt idx="30423">
                  <c:v>41967.927083333336</c:v>
                </c:pt>
                <c:pt idx="30424">
                  <c:v>41967.9375</c:v>
                </c:pt>
                <c:pt idx="30425">
                  <c:v>41967.947916666664</c:v>
                </c:pt>
                <c:pt idx="30426">
                  <c:v>41967.958333333336</c:v>
                </c:pt>
                <c:pt idx="30427">
                  <c:v>41967.96875</c:v>
                </c:pt>
                <c:pt idx="30428">
                  <c:v>41967.979166666664</c:v>
                </c:pt>
                <c:pt idx="30429">
                  <c:v>41967.989583333336</c:v>
                </c:pt>
                <c:pt idx="30430">
                  <c:v>41968</c:v>
                </c:pt>
                <c:pt idx="30431">
                  <c:v>41968.010416666664</c:v>
                </c:pt>
                <c:pt idx="30432">
                  <c:v>41968.020833333336</c:v>
                </c:pt>
                <c:pt idx="30433">
                  <c:v>41968.03125</c:v>
                </c:pt>
                <c:pt idx="30434">
                  <c:v>41968.041666666664</c:v>
                </c:pt>
                <c:pt idx="30435">
                  <c:v>41968.052083333336</c:v>
                </c:pt>
                <c:pt idx="30436">
                  <c:v>41968.0625</c:v>
                </c:pt>
                <c:pt idx="30437">
                  <c:v>41968.072916666664</c:v>
                </c:pt>
                <c:pt idx="30438">
                  <c:v>41968.083333333336</c:v>
                </c:pt>
                <c:pt idx="30439">
                  <c:v>41968.09375</c:v>
                </c:pt>
                <c:pt idx="30440">
                  <c:v>41968.104166666664</c:v>
                </c:pt>
                <c:pt idx="30441">
                  <c:v>41968.114583333336</c:v>
                </c:pt>
                <c:pt idx="30442">
                  <c:v>41968.125</c:v>
                </c:pt>
                <c:pt idx="30443">
                  <c:v>41968.135416666664</c:v>
                </c:pt>
                <c:pt idx="30444">
                  <c:v>41968.145833333336</c:v>
                </c:pt>
                <c:pt idx="30445">
                  <c:v>41968.15625</c:v>
                </c:pt>
                <c:pt idx="30446">
                  <c:v>41968.166666666664</c:v>
                </c:pt>
                <c:pt idx="30447">
                  <c:v>41968.177083333336</c:v>
                </c:pt>
                <c:pt idx="30448">
                  <c:v>41968.1875</c:v>
                </c:pt>
                <c:pt idx="30449">
                  <c:v>41968.197916666664</c:v>
                </c:pt>
                <c:pt idx="30450">
                  <c:v>41968.208333333336</c:v>
                </c:pt>
                <c:pt idx="30451">
                  <c:v>41968.21875</c:v>
                </c:pt>
                <c:pt idx="30452">
                  <c:v>41968.229166666664</c:v>
                </c:pt>
                <c:pt idx="30453">
                  <c:v>41968.239583333336</c:v>
                </c:pt>
                <c:pt idx="30454">
                  <c:v>41968.25</c:v>
                </c:pt>
                <c:pt idx="30455">
                  <c:v>41968.260416666664</c:v>
                </c:pt>
                <c:pt idx="30456">
                  <c:v>41968.270833333336</c:v>
                </c:pt>
                <c:pt idx="30457">
                  <c:v>41968.28125</c:v>
                </c:pt>
                <c:pt idx="30458">
                  <c:v>41968.291666666664</c:v>
                </c:pt>
                <c:pt idx="30459">
                  <c:v>41968.302083333336</c:v>
                </c:pt>
                <c:pt idx="30460">
                  <c:v>41968.3125</c:v>
                </c:pt>
                <c:pt idx="30461">
                  <c:v>41968.322916666664</c:v>
                </c:pt>
                <c:pt idx="30462">
                  <c:v>41968.333333333336</c:v>
                </c:pt>
                <c:pt idx="30463">
                  <c:v>41968.34375</c:v>
                </c:pt>
                <c:pt idx="30464">
                  <c:v>41968.354166666664</c:v>
                </c:pt>
                <c:pt idx="30465">
                  <c:v>41968.364583333336</c:v>
                </c:pt>
                <c:pt idx="30466">
                  <c:v>41968.375</c:v>
                </c:pt>
                <c:pt idx="30467">
                  <c:v>41968.385416666664</c:v>
                </c:pt>
                <c:pt idx="30468">
                  <c:v>41968.395833333336</c:v>
                </c:pt>
                <c:pt idx="30469">
                  <c:v>41968.40625</c:v>
                </c:pt>
                <c:pt idx="30470">
                  <c:v>41968.416666666664</c:v>
                </c:pt>
                <c:pt idx="30471">
                  <c:v>41968.427083333336</c:v>
                </c:pt>
                <c:pt idx="30472">
                  <c:v>41968.4375</c:v>
                </c:pt>
                <c:pt idx="30473">
                  <c:v>41968.447916666664</c:v>
                </c:pt>
                <c:pt idx="30474">
                  <c:v>41968.458333333336</c:v>
                </c:pt>
                <c:pt idx="30475">
                  <c:v>41968.46875</c:v>
                </c:pt>
                <c:pt idx="30476">
                  <c:v>41968.479166666664</c:v>
                </c:pt>
                <c:pt idx="30477">
                  <c:v>41968.489583333336</c:v>
                </c:pt>
                <c:pt idx="30478">
                  <c:v>41968.5</c:v>
                </c:pt>
                <c:pt idx="30479">
                  <c:v>41968.510416666664</c:v>
                </c:pt>
                <c:pt idx="30480">
                  <c:v>41968.520833333336</c:v>
                </c:pt>
                <c:pt idx="30481">
                  <c:v>41968.53125</c:v>
                </c:pt>
                <c:pt idx="30482">
                  <c:v>41968.541666666664</c:v>
                </c:pt>
                <c:pt idx="30483">
                  <c:v>41968.552083333336</c:v>
                </c:pt>
                <c:pt idx="30484">
                  <c:v>41968.5625</c:v>
                </c:pt>
                <c:pt idx="30485">
                  <c:v>41968.572916666664</c:v>
                </c:pt>
                <c:pt idx="30486">
                  <c:v>41968.583333333336</c:v>
                </c:pt>
                <c:pt idx="30487">
                  <c:v>41968.59375</c:v>
                </c:pt>
                <c:pt idx="30488">
                  <c:v>41968.604166666664</c:v>
                </c:pt>
                <c:pt idx="30489">
                  <c:v>41968.614583333336</c:v>
                </c:pt>
                <c:pt idx="30490">
                  <c:v>41968.625</c:v>
                </c:pt>
                <c:pt idx="30491">
                  <c:v>41968.635416666664</c:v>
                </c:pt>
                <c:pt idx="30492">
                  <c:v>41968.645833333336</c:v>
                </c:pt>
                <c:pt idx="30493">
                  <c:v>41968.65625</c:v>
                </c:pt>
                <c:pt idx="30494">
                  <c:v>41968.666666666664</c:v>
                </c:pt>
                <c:pt idx="30495">
                  <c:v>41968.677083333336</c:v>
                </c:pt>
                <c:pt idx="30496">
                  <c:v>41968.6875</c:v>
                </c:pt>
                <c:pt idx="30497">
                  <c:v>41968.697916666664</c:v>
                </c:pt>
                <c:pt idx="30498">
                  <c:v>41968.708333333336</c:v>
                </c:pt>
                <c:pt idx="30499">
                  <c:v>41968.71875</c:v>
                </c:pt>
                <c:pt idx="30500">
                  <c:v>41968.729166666664</c:v>
                </c:pt>
                <c:pt idx="30501">
                  <c:v>41968.739583333336</c:v>
                </c:pt>
                <c:pt idx="30502">
                  <c:v>41968.75</c:v>
                </c:pt>
                <c:pt idx="30503">
                  <c:v>41968.760416666664</c:v>
                </c:pt>
                <c:pt idx="30504">
                  <c:v>41968.770833333336</c:v>
                </c:pt>
                <c:pt idx="30505">
                  <c:v>41968.78125</c:v>
                </c:pt>
                <c:pt idx="30506">
                  <c:v>41968.791666666664</c:v>
                </c:pt>
                <c:pt idx="30507">
                  <c:v>41968.802083333336</c:v>
                </c:pt>
                <c:pt idx="30508">
                  <c:v>41968.8125</c:v>
                </c:pt>
                <c:pt idx="30509">
                  <c:v>41968.822916666664</c:v>
                </c:pt>
                <c:pt idx="30510">
                  <c:v>41968.833333333336</c:v>
                </c:pt>
                <c:pt idx="30511">
                  <c:v>41968.84375</c:v>
                </c:pt>
                <c:pt idx="30512">
                  <c:v>41968.854166666664</c:v>
                </c:pt>
                <c:pt idx="30513">
                  <c:v>41968.864583333336</c:v>
                </c:pt>
                <c:pt idx="30514">
                  <c:v>41968.875</c:v>
                </c:pt>
                <c:pt idx="30515">
                  <c:v>41968.885416666664</c:v>
                </c:pt>
                <c:pt idx="30516">
                  <c:v>41968.895833333336</c:v>
                </c:pt>
                <c:pt idx="30517">
                  <c:v>41968.90625</c:v>
                </c:pt>
                <c:pt idx="30518">
                  <c:v>41968.916666666664</c:v>
                </c:pt>
                <c:pt idx="30519">
                  <c:v>41968.927083333336</c:v>
                </c:pt>
                <c:pt idx="30520">
                  <c:v>41968.9375</c:v>
                </c:pt>
                <c:pt idx="30521">
                  <c:v>41968.947916666664</c:v>
                </c:pt>
                <c:pt idx="30522">
                  <c:v>41968.958333333336</c:v>
                </c:pt>
                <c:pt idx="30523">
                  <c:v>41968.96875</c:v>
                </c:pt>
                <c:pt idx="30524">
                  <c:v>41968.979166666664</c:v>
                </c:pt>
                <c:pt idx="30525">
                  <c:v>41968.989583333336</c:v>
                </c:pt>
                <c:pt idx="30526">
                  <c:v>41969</c:v>
                </c:pt>
                <c:pt idx="30527">
                  <c:v>41969.010416666664</c:v>
                </c:pt>
                <c:pt idx="30528">
                  <c:v>41969.020833333336</c:v>
                </c:pt>
                <c:pt idx="30529">
                  <c:v>41969.03125</c:v>
                </c:pt>
                <c:pt idx="30530">
                  <c:v>41969.041666666664</c:v>
                </c:pt>
                <c:pt idx="30531">
                  <c:v>41969.052083333336</c:v>
                </c:pt>
                <c:pt idx="30532">
                  <c:v>41969.0625</c:v>
                </c:pt>
                <c:pt idx="30533">
                  <c:v>41969.072916666664</c:v>
                </c:pt>
                <c:pt idx="30534">
                  <c:v>41969.083333333336</c:v>
                </c:pt>
                <c:pt idx="30535">
                  <c:v>41969.09375</c:v>
                </c:pt>
                <c:pt idx="30536">
                  <c:v>41969.104166666664</c:v>
                </c:pt>
                <c:pt idx="30537">
                  <c:v>41969.114583333336</c:v>
                </c:pt>
                <c:pt idx="30538">
                  <c:v>41969.125</c:v>
                </c:pt>
                <c:pt idx="30539">
                  <c:v>41969.135416666664</c:v>
                </c:pt>
                <c:pt idx="30540">
                  <c:v>41969.145833333336</c:v>
                </c:pt>
                <c:pt idx="30541">
                  <c:v>41969.15625</c:v>
                </c:pt>
                <c:pt idx="30542">
                  <c:v>41969.166666666664</c:v>
                </c:pt>
                <c:pt idx="30543">
                  <c:v>41969.177083333336</c:v>
                </c:pt>
                <c:pt idx="30544">
                  <c:v>41969.1875</c:v>
                </c:pt>
                <c:pt idx="30545">
                  <c:v>41969.197916666664</c:v>
                </c:pt>
                <c:pt idx="30546">
                  <c:v>41969.208333333336</c:v>
                </c:pt>
                <c:pt idx="30547">
                  <c:v>41969.21875</c:v>
                </c:pt>
                <c:pt idx="30548">
                  <c:v>41969.229166666664</c:v>
                </c:pt>
                <c:pt idx="30549">
                  <c:v>41969.239583333336</c:v>
                </c:pt>
                <c:pt idx="30550">
                  <c:v>41969.25</c:v>
                </c:pt>
                <c:pt idx="30551">
                  <c:v>41969.260416666664</c:v>
                </c:pt>
                <c:pt idx="30552">
                  <c:v>41969.270833333336</c:v>
                </c:pt>
                <c:pt idx="30553">
                  <c:v>41969.28125</c:v>
                </c:pt>
                <c:pt idx="30554">
                  <c:v>41969.291666666664</c:v>
                </c:pt>
                <c:pt idx="30555">
                  <c:v>41969.302083333336</c:v>
                </c:pt>
                <c:pt idx="30556">
                  <c:v>41969.3125</c:v>
                </c:pt>
                <c:pt idx="30557">
                  <c:v>41969.322916666664</c:v>
                </c:pt>
                <c:pt idx="30558">
                  <c:v>41969.333333333336</c:v>
                </c:pt>
                <c:pt idx="30559">
                  <c:v>41969.34375</c:v>
                </c:pt>
                <c:pt idx="30560">
                  <c:v>41969.354166666664</c:v>
                </c:pt>
                <c:pt idx="30561">
                  <c:v>41969.364583333336</c:v>
                </c:pt>
                <c:pt idx="30562">
                  <c:v>41969.375</c:v>
                </c:pt>
                <c:pt idx="30563">
                  <c:v>41969.385416666664</c:v>
                </c:pt>
                <c:pt idx="30564">
                  <c:v>41969.395833333336</c:v>
                </c:pt>
                <c:pt idx="30565">
                  <c:v>41969.40625</c:v>
                </c:pt>
                <c:pt idx="30566">
                  <c:v>41969.416666666664</c:v>
                </c:pt>
                <c:pt idx="30567">
                  <c:v>41969.427083333336</c:v>
                </c:pt>
                <c:pt idx="30568">
                  <c:v>41969.4375</c:v>
                </c:pt>
                <c:pt idx="30569">
                  <c:v>41969.447916666664</c:v>
                </c:pt>
                <c:pt idx="30570">
                  <c:v>41969.458333333336</c:v>
                </c:pt>
                <c:pt idx="30571">
                  <c:v>41969.46875</c:v>
                </c:pt>
                <c:pt idx="30572">
                  <c:v>41969.479166666664</c:v>
                </c:pt>
                <c:pt idx="30573">
                  <c:v>41969.489583333336</c:v>
                </c:pt>
                <c:pt idx="30574">
                  <c:v>41969.5</c:v>
                </c:pt>
                <c:pt idx="30575">
                  <c:v>41969.510416666664</c:v>
                </c:pt>
                <c:pt idx="30576">
                  <c:v>41969.520833333336</c:v>
                </c:pt>
                <c:pt idx="30577">
                  <c:v>41969.53125</c:v>
                </c:pt>
                <c:pt idx="30578">
                  <c:v>41969.541666666664</c:v>
                </c:pt>
                <c:pt idx="30579">
                  <c:v>41969.552083333336</c:v>
                </c:pt>
                <c:pt idx="30580">
                  <c:v>41969.5625</c:v>
                </c:pt>
                <c:pt idx="30581">
                  <c:v>41969.572916666664</c:v>
                </c:pt>
                <c:pt idx="30582">
                  <c:v>41969.583333333336</c:v>
                </c:pt>
                <c:pt idx="30583">
                  <c:v>41969.59375</c:v>
                </c:pt>
                <c:pt idx="30584">
                  <c:v>41969.604166666664</c:v>
                </c:pt>
                <c:pt idx="30585">
                  <c:v>41969.614583333336</c:v>
                </c:pt>
                <c:pt idx="30586">
                  <c:v>41969.625</c:v>
                </c:pt>
                <c:pt idx="30587">
                  <c:v>41969.635416666664</c:v>
                </c:pt>
                <c:pt idx="30588">
                  <c:v>41969.645833333336</c:v>
                </c:pt>
                <c:pt idx="30589">
                  <c:v>41969.65625</c:v>
                </c:pt>
                <c:pt idx="30590">
                  <c:v>41969.666666666664</c:v>
                </c:pt>
                <c:pt idx="30591">
                  <c:v>41969.677083333336</c:v>
                </c:pt>
                <c:pt idx="30592">
                  <c:v>41969.6875</c:v>
                </c:pt>
                <c:pt idx="30593">
                  <c:v>41969.697916666664</c:v>
                </c:pt>
                <c:pt idx="30594">
                  <c:v>41969.708333333336</c:v>
                </c:pt>
                <c:pt idx="30595">
                  <c:v>41969.71875</c:v>
                </c:pt>
                <c:pt idx="30596">
                  <c:v>41969.729166666664</c:v>
                </c:pt>
                <c:pt idx="30597">
                  <c:v>41969.739583333336</c:v>
                </c:pt>
                <c:pt idx="30598">
                  <c:v>41969.75</c:v>
                </c:pt>
                <c:pt idx="30599">
                  <c:v>41969.760416666664</c:v>
                </c:pt>
                <c:pt idx="30600">
                  <c:v>41969.770833333336</c:v>
                </c:pt>
                <c:pt idx="30601">
                  <c:v>41969.78125</c:v>
                </c:pt>
                <c:pt idx="30602">
                  <c:v>41969.791666666664</c:v>
                </c:pt>
                <c:pt idx="30603">
                  <c:v>41969.802083333336</c:v>
                </c:pt>
                <c:pt idx="30604">
                  <c:v>41969.8125</c:v>
                </c:pt>
                <c:pt idx="30605">
                  <c:v>41969.822916666664</c:v>
                </c:pt>
                <c:pt idx="30606">
                  <c:v>41969.833333333336</c:v>
                </c:pt>
                <c:pt idx="30607">
                  <c:v>41969.84375</c:v>
                </c:pt>
                <c:pt idx="30608">
                  <c:v>41969.854166666664</c:v>
                </c:pt>
                <c:pt idx="30609">
                  <c:v>41969.864583333336</c:v>
                </c:pt>
                <c:pt idx="30610">
                  <c:v>41969.875</c:v>
                </c:pt>
                <c:pt idx="30611">
                  <c:v>41969.885416666664</c:v>
                </c:pt>
                <c:pt idx="30612">
                  <c:v>41969.895833333336</c:v>
                </c:pt>
                <c:pt idx="30613">
                  <c:v>41969.90625</c:v>
                </c:pt>
                <c:pt idx="30614">
                  <c:v>41969.916666666664</c:v>
                </c:pt>
                <c:pt idx="30615">
                  <c:v>41969.927083333336</c:v>
                </c:pt>
                <c:pt idx="30616">
                  <c:v>41969.9375</c:v>
                </c:pt>
                <c:pt idx="30617">
                  <c:v>41969.947916666664</c:v>
                </c:pt>
                <c:pt idx="30618">
                  <c:v>41969.958333333336</c:v>
                </c:pt>
                <c:pt idx="30619">
                  <c:v>41969.96875</c:v>
                </c:pt>
                <c:pt idx="30620">
                  <c:v>41969.979166666664</c:v>
                </c:pt>
                <c:pt idx="30621">
                  <c:v>41969.989583333336</c:v>
                </c:pt>
                <c:pt idx="30622">
                  <c:v>41970</c:v>
                </c:pt>
                <c:pt idx="30623">
                  <c:v>41970.010416666664</c:v>
                </c:pt>
                <c:pt idx="30624">
                  <c:v>41970.020833333336</c:v>
                </c:pt>
                <c:pt idx="30625">
                  <c:v>41970.03125</c:v>
                </c:pt>
                <c:pt idx="30626">
                  <c:v>41970.041666666664</c:v>
                </c:pt>
                <c:pt idx="30627">
                  <c:v>41970.052083333336</c:v>
                </c:pt>
                <c:pt idx="30628">
                  <c:v>41970.0625</c:v>
                </c:pt>
                <c:pt idx="30629">
                  <c:v>41970.072916666664</c:v>
                </c:pt>
                <c:pt idx="30630">
                  <c:v>41970.083333333336</c:v>
                </c:pt>
                <c:pt idx="30631">
                  <c:v>41970.09375</c:v>
                </c:pt>
                <c:pt idx="30632">
                  <c:v>41970.104166666664</c:v>
                </c:pt>
                <c:pt idx="30633">
                  <c:v>41970.114583333336</c:v>
                </c:pt>
                <c:pt idx="30634">
                  <c:v>41970.125</c:v>
                </c:pt>
                <c:pt idx="30635">
                  <c:v>41970.135416666664</c:v>
                </c:pt>
                <c:pt idx="30636">
                  <c:v>41970.145833333336</c:v>
                </c:pt>
                <c:pt idx="30637">
                  <c:v>41970.15625</c:v>
                </c:pt>
                <c:pt idx="30638">
                  <c:v>41970.166666666664</c:v>
                </c:pt>
                <c:pt idx="30639">
                  <c:v>41970.177083333336</c:v>
                </c:pt>
                <c:pt idx="30640">
                  <c:v>41970.1875</c:v>
                </c:pt>
                <c:pt idx="30641">
                  <c:v>41970.197916666664</c:v>
                </c:pt>
                <c:pt idx="30642">
                  <c:v>41970.208333333336</c:v>
                </c:pt>
                <c:pt idx="30643">
                  <c:v>41970.21875</c:v>
                </c:pt>
                <c:pt idx="30644">
                  <c:v>41970.229166666664</c:v>
                </c:pt>
                <c:pt idx="30645">
                  <c:v>41970.239583333336</c:v>
                </c:pt>
                <c:pt idx="30646">
                  <c:v>41970.25</c:v>
                </c:pt>
                <c:pt idx="30647">
                  <c:v>41970.260416666664</c:v>
                </c:pt>
                <c:pt idx="30648">
                  <c:v>41970.270833333336</c:v>
                </c:pt>
                <c:pt idx="30649">
                  <c:v>41970.28125</c:v>
                </c:pt>
                <c:pt idx="30650">
                  <c:v>41970.291666666664</c:v>
                </c:pt>
                <c:pt idx="30651">
                  <c:v>41970.302083333336</c:v>
                </c:pt>
                <c:pt idx="30652">
                  <c:v>41970.3125</c:v>
                </c:pt>
                <c:pt idx="30653">
                  <c:v>41970.322916666664</c:v>
                </c:pt>
                <c:pt idx="30654">
                  <c:v>41970.333333333336</c:v>
                </c:pt>
                <c:pt idx="30655">
                  <c:v>41970.34375</c:v>
                </c:pt>
                <c:pt idx="30656">
                  <c:v>41970.354166666664</c:v>
                </c:pt>
                <c:pt idx="30657">
                  <c:v>41970.364583333336</c:v>
                </c:pt>
                <c:pt idx="30658">
                  <c:v>41970.375</c:v>
                </c:pt>
                <c:pt idx="30659">
                  <c:v>41970.385416666664</c:v>
                </c:pt>
                <c:pt idx="30660">
                  <c:v>41970.395833333336</c:v>
                </c:pt>
                <c:pt idx="30661">
                  <c:v>41970.40625</c:v>
                </c:pt>
                <c:pt idx="30662">
                  <c:v>41970.416666666664</c:v>
                </c:pt>
                <c:pt idx="30663">
                  <c:v>41970.427083333336</c:v>
                </c:pt>
                <c:pt idx="30664">
                  <c:v>41970.4375</c:v>
                </c:pt>
                <c:pt idx="30665">
                  <c:v>41970.447916666664</c:v>
                </c:pt>
                <c:pt idx="30666">
                  <c:v>41970.458333333336</c:v>
                </c:pt>
                <c:pt idx="30667">
                  <c:v>41970.46875</c:v>
                </c:pt>
                <c:pt idx="30668">
                  <c:v>41970.479166666664</c:v>
                </c:pt>
                <c:pt idx="30669">
                  <c:v>41970.489583333336</c:v>
                </c:pt>
                <c:pt idx="30670">
                  <c:v>41970.5</c:v>
                </c:pt>
                <c:pt idx="30671">
                  <c:v>41970.510416666664</c:v>
                </c:pt>
                <c:pt idx="30672">
                  <c:v>41970.520833333336</c:v>
                </c:pt>
                <c:pt idx="30673">
                  <c:v>41970.53125</c:v>
                </c:pt>
                <c:pt idx="30674">
                  <c:v>41970.541666666664</c:v>
                </c:pt>
                <c:pt idx="30675">
                  <c:v>41970.552083333336</c:v>
                </c:pt>
                <c:pt idx="30676">
                  <c:v>41970.5625</c:v>
                </c:pt>
                <c:pt idx="30677">
                  <c:v>41970.572916666664</c:v>
                </c:pt>
                <c:pt idx="30678">
                  <c:v>41970.583333333336</c:v>
                </c:pt>
                <c:pt idx="30679">
                  <c:v>41970.59375</c:v>
                </c:pt>
                <c:pt idx="30680">
                  <c:v>41970.604166666664</c:v>
                </c:pt>
                <c:pt idx="30681">
                  <c:v>41970.614583333336</c:v>
                </c:pt>
                <c:pt idx="30682">
                  <c:v>41970.625</c:v>
                </c:pt>
                <c:pt idx="30683">
                  <c:v>41970.635416666664</c:v>
                </c:pt>
                <c:pt idx="30684">
                  <c:v>41970.645833333336</c:v>
                </c:pt>
                <c:pt idx="30685">
                  <c:v>41970.65625</c:v>
                </c:pt>
                <c:pt idx="30686">
                  <c:v>41970.666666666664</c:v>
                </c:pt>
                <c:pt idx="30687">
                  <c:v>41970.677083333336</c:v>
                </c:pt>
                <c:pt idx="30688">
                  <c:v>41970.6875</c:v>
                </c:pt>
                <c:pt idx="30689">
                  <c:v>41970.697916666664</c:v>
                </c:pt>
                <c:pt idx="30690">
                  <c:v>41970.708333333336</c:v>
                </c:pt>
                <c:pt idx="30691">
                  <c:v>41970.71875</c:v>
                </c:pt>
                <c:pt idx="30692">
                  <c:v>41970.729166666664</c:v>
                </c:pt>
                <c:pt idx="30693">
                  <c:v>41970.739583333336</c:v>
                </c:pt>
                <c:pt idx="30694">
                  <c:v>41970.75</c:v>
                </c:pt>
                <c:pt idx="30695">
                  <c:v>41970.760416666664</c:v>
                </c:pt>
                <c:pt idx="30696">
                  <c:v>41970.770833333336</c:v>
                </c:pt>
                <c:pt idx="30697">
                  <c:v>41970.78125</c:v>
                </c:pt>
                <c:pt idx="30698">
                  <c:v>41970.791666666664</c:v>
                </c:pt>
                <c:pt idx="30699">
                  <c:v>41970.802083333336</c:v>
                </c:pt>
                <c:pt idx="30700">
                  <c:v>41970.8125</c:v>
                </c:pt>
                <c:pt idx="30701">
                  <c:v>41970.822916666664</c:v>
                </c:pt>
                <c:pt idx="30702">
                  <c:v>41970.833333333336</c:v>
                </c:pt>
                <c:pt idx="30703">
                  <c:v>41970.84375</c:v>
                </c:pt>
                <c:pt idx="30704">
                  <c:v>41970.854166666664</c:v>
                </c:pt>
                <c:pt idx="30705">
                  <c:v>41970.864583333336</c:v>
                </c:pt>
                <c:pt idx="30706">
                  <c:v>41970.875</c:v>
                </c:pt>
                <c:pt idx="30707">
                  <c:v>41970.885416666664</c:v>
                </c:pt>
                <c:pt idx="30708">
                  <c:v>41970.895833333336</c:v>
                </c:pt>
                <c:pt idx="30709">
                  <c:v>41970.90625</c:v>
                </c:pt>
                <c:pt idx="30710">
                  <c:v>41970.916666666664</c:v>
                </c:pt>
                <c:pt idx="30711">
                  <c:v>41970.927083333336</c:v>
                </c:pt>
                <c:pt idx="30712">
                  <c:v>41970.9375</c:v>
                </c:pt>
                <c:pt idx="30713">
                  <c:v>41970.947916666664</c:v>
                </c:pt>
                <c:pt idx="30714">
                  <c:v>41970.958333333336</c:v>
                </c:pt>
                <c:pt idx="30715">
                  <c:v>41970.96875</c:v>
                </c:pt>
                <c:pt idx="30716">
                  <c:v>41970.979166666664</c:v>
                </c:pt>
                <c:pt idx="30717">
                  <c:v>41970.989583333336</c:v>
                </c:pt>
                <c:pt idx="30718">
                  <c:v>41971</c:v>
                </c:pt>
                <c:pt idx="30719">
                  <c:v>41971.010416666664</c:v>
                </c:pt>
                <c:pt idx="30720">
                  <c:v>41971.020833333336</c:v>
                </c:pt>
                <c:pt idx="30721">
                  <c:v>41971.03125</c:v>
                </c:pt>
                <c:pt idx="30722">
                  <c:v>41971.041666666664</c:v>
                </c:pt>
                <c:pt idx="30723">
                  <c:v>41971.052083333336</c:v>
                </c:pt>
                <c:pt idx="30724">
                  <c:v>41971.0625</c:v>
                </c:pt>
                <c:pt idx="30725">
                  <c:v>41971.072916666664</c:v>
                </c:pt>
                <c:pt idx="30726">
                  <c:v>41971.083333333336</c:v>
                </c:pt>
                <c:pt idx="30727">
                  <c:v>41971.09375</c:v>
                </c:pt>
                <c:pt idx="30728">
                  <c:v>41971.104166666664</c:v>
                </c:pt>
                <c:pt idx="30729">
                  <c:v>41971.114583333336</c:v>
                </c:pt>
                <c:pt idx="30730">
                  <c:v>41971.125</c:v>
                </c:pt>
                <c:pt idx="30731">
                  <c:v>41971.135416666664</c:v>
                </c:pt>
                <c:pt idx="30732">
                  <c:v>41971.145833333336</c:v>
                </c:pt>
                <c:pt idx="30733">
                  <c:v>41971.15625</c:v>
                </c:pt>
                <c:pt idx="30734">
                  <c:v>41971.166666666664</c:v>
                </c:pt>
                <c:pt idx="30735">
                  <c:v>41971.177083333336</c:v>
                </c:pt>
                <c:pt idx="30736">
                  <c:v>41971.1875</c:v>
                </c:pt>
                <c:pt idx="30737">
                  <c:v>41971.197916666664</c:v>
                </c:pt>
                <c:pt idx="30738">
                  <c:v>41971.208333333336</c:v>
                </c:pt>
                <c:pt idx="30739">
                  <c:v>41971.21875</c:v>
                </c:pt>
                <c:pt idx="30740">
                  <c:v>41971.229166666664</c:v>
                </c:pt>
                <c:pt idx="30741">
                  <c:v>41971.239583333336</c:v>
                </c:pt>
                <c:pt idx="30742">
                  <c:v>41971.25</c:v>
                </c:pt>
                <c:pt idx="30743">
                  <c:v>41971.260416666664</c:v>
                </c:pt>
                <c:pt idx="30744">
                  <c:v>41971.270833333336</c:v>
                </c:pt>
                <c:pt idx="30745">
                  <c:v>41971.28125</c:v>
                </c:pt>
                <c:pt idx="30746">
                  <c:v>41971.291666666664</c:v>
                </c:pt>
                <c:pt idx="30747">
                  <c:v>41971.302083333336</c:v>
                </c:pt>
                <c:pt idx="30748">
                  <c:v>41971.3125</c:v>
                </c:pt>
                <c:pt idx="30749">
                  <c:v>41971.322916666664</c:v>
                </c:pt>
                <c:pt idx="30750">
                  <c:v>41971.333333333336</c:v>
                </c:pt>
                <c:pt idx="30751">
                  <c:v>41971.34375</c:v>
                </c:pt>
                <c:pt idx="30752">
                  <c:v>41971.354166666664</c:v>
                </c:pt>
                <c:pt idx="30753">
                  <c:v>41971.364583333336</c:v>
                </c:pt>
                <c:pt idx="30754">
                  <c:v>41971.375</c:v>
                </c:pt>
                <c:pt idx="30755">
                  <c:v>41971.385416666664</c:v>
                </c:pt>
                <c:pt idx="30756">
                  <c:v>41971.395833333336</c:v>
                </c:pt>
                <c:pt idx="30757">
                  <c:v>41971.40625</c:v>
                </c:pt>
                <c:pt idx="30758">
                  <c:v>41971.416666666664</c:v>
                </c:pt>
                <c:pt idx="30759">
                  <c:v>41971.427083333336</c:v>
                </c:pt>
                <c:pt idx="30760">
                  <c:v>41971.4375</c:v>
                </c:pt>
                <c:pt idx="30761">
                  <c:v>41971.447916666664</c:v>
                </c:pt>
                <c:pt idx="30762">
                  <c:v>41971.458333333336</c:v>
                </c:pt>
                <c:pt idx="30763">
                  <c:v>41971.46875</c:v>
                </c:pt>
                <c:pt idx="30764">
                  <c:v>41971.479166666664</c:v>
                </c:pt>
                <c:pt idx="30765">
                  <c:v>41971.489583333336</c:v>
                </c:pt>
                <c:pt idx="30766">
                  <c:v>41971.5</c:v>
                </c:pt>
                <c:pt idx="30767">
                  <c:v>41971.510416666664</c:v>
                </c:pt>
                <c:pt idx="30768">
                  <c:v>41971.520833333336</c:v>
                </c:pt>
                <c:pt idx="30769">
                  <c:v>41971.53125</c:v>
                </c:pt>
                <c:pt idx="30770">
                  <c:v>41971.541666666664</c:v>
                </c:pt>
                <c:pt idx="30771">
                  <c:v>41971.552083333336</c:v>
                </c:pt>
                <c:pt idx="30772">
                  <c:v>41971.5625</c:v>
                </c:pt>
                <c:pt idx="30773">
                  <c:v>41971.572916666664</c:v>
                </c:pt>
                <c:pt idx="30774">
                  <c:v>41971.583333333336</c:v>
                </c:pt>
                <c:pt idx="30775">
                  <c:v>41971.59375</c:v>
                </c:pt>
                <c:pt idx="30776">
                  <c:v>41971.604166666664</c:v>
                </c:pt>
                <c:pt idx="30777">
                  <c:v>41971.614583333336</c:v>
                </c:pt>
                <c:pt idx="30778">
                  <c:v>41971.625</c:v>
                </c:pt>
                <c:pt idx="30779">
                  <c:v>41971.635416666664</c:v>
                </c:pt>
                <c:pt idx="30780">
                  <c:v>41971.645833333336</c:v>
                </c:pt>
                <c:pt idx="30781">
                  <c:v>41971.65625</c:v>
                </c:pt>
                <c:pt idx="30782">
                  <c:v>41971.666666666664</c:v>
                </c:pt>
                <c:pt idx="30783">
                  <c:v>41971.677083333336</c:v>
                </c:pt>
                <c:pt idx="30784">
                  <c:v>41971.6875</c:v>
                </c:pt>
                <c:pt idx="30785">
                  <c:v>41971.697916666664</c:v>
                </c:pt>
                <c:pt idx="30786">
                  <c:v>41971.708333333336</c:v>
                </c:pt>
                <c:pt idx="30787">
                  <c:v>41971.71875</c:v>
                </c:pt>
                <c:pt idx="30788">
                  <c:v>41971.729166666664</c:v>
                </c:pt>
                <c:pt idx="30789">
                  <c:v>41971.739583333336</c:v>
                </c:pt>
                <c:pt idx="30790">
                  <c:v>41971.75</c:v>
                </c:pt>
                <c:pt idx="30791">
                  <c:v>41971.760416666664</c:v>
                </c:pt>
                <c:pt idx="30792">
                  <c:v>41971.770833333336</c:v>
                </c:pt>
                <c:pt idx="30793">
                  <c:v>41971.78125</c:v>
                </c:pt>
                <c:pt idx="30794">
                  <c:v>41971.791666666664</c:v>
                </c:pt>
                <c:pt idx="30795">
                  <c:v>41971.802083333336</c:v>
                </c:pt>
                <c:pt idx="30796">
                  <c:v>41971.8125</c:v>
                </c:pt>
                <c:pt idx="30797">
                  <c:v>41971.822916666664</c:v>
                </c:pt>
                <c:pt idx="30798">
                  <c:v>41971.833333333336</c:v>
                </c:pt>
                <c:pt idx="30799">
                  <c:v>41971.84375</c:v>
                </c:pt>
                <c:pt idx="30800">
                  <c:v>41971.854166666664</c:v>
                </c:pt>
                <c:pt idx="30801">
                  <c:v>41971.864583333336</c:v>
                </c:pt>
                <c:pt idx="30802">
                  <c:v>41971.875</c:v>
                </c:pt>
                <c:pt idx="30803">
                  <c:v>41971.885416666664</c:v>
                </c:pt>
                <c:pt idx="30804">
                  <c:v>41971.895833333336</c:v>
                </c:pt>
                <c:pt idx="30805">
                  <c:v>41971.90625</c:v>
                </c:pt>
                <c:pt idx="30806">
                  <c:v>41971.916666666664</c:v>
                </c:pt>
                <c:pt idx="30807">
                  <c:v>41971.927083333336</c:v>
                </c:pt>
                <c:pt idx="30808">
                  <c:v>41971.9375</c:v>
                </c:pt>
                <c:pt idx="30809">
                  <c:v>41971.947916666664</c:v>
                </c:pt>
                <c:pt idx="30810">
                  <c:v>41971.958333333336</c:v>
                </c:pt>
                <c:pt idx="30811">
                  <c:v>41971.96875</c:v>
                </c:pt>
                <c:pt idx="30812">
                  <c:v>41971.979166666664</c:v>
                </c:pt>
                <c:pt idx="30813">
                  <c:v>41971.989583333336</c:v>
                </c:pt>
                <c:pt idx="30814">
                  <c:v>41972</c:v>
                </c:pt>
                <c:pt idx="30815">
                  <c:v>41972.010416666664</c:v>
                </c:pt>
                <c:pt idx="30816">
                  <c:v>41972.020833333336</c:v>
                </c:pt>
                <c:pt idx="30817">
                  <c:v>41972.03125</c:v>
                </c:pt>
                <c:pt idx="30818">
                  <c:v>41972.041666666664</c:v>
                </c:pt>
                <c:pt idx="30819">
                  <c:v>41972.052083333336</c:v>
                </c:pt>
                <c:pt idx="30820">
                  <c:v>41972.0625</c:v>
                </c:pt>
                <c:pt idx="30821">
                  <c:v>41972.072916666664</c:v>
                </c:pt>
                <c:pt idx="30822">
                  <c:v>41972.083333333336</c:v>
                </c:pt>
                <c:pt idx="30823">
                  <c:v>41972.09375</c:v>
                </c:pt>
                <c:pt idx="30824">
                  <c:v>41972.104166666664</c:v>
                </c:pt>
                <c:pt idx="30825">
                  <c:v>41972.114583333336</c:v>
                </c:pt>
                <c:pt idx="30826">
                  <c:v>41972.125</c:v>
                </c:pt>
                <c:pt idx="30827">
                  <c:v>41972.135416666664</c:v>
                </c:pt>
                <c:pt idx="30828">
                  <c:v>41972.145833333336</c:v>
                </c:pt>
                <c:pt idx="30829">
                  <c:v>41972.15625</c:v>
                </c:pt>
                <c:pt idx="30830">
                  <c:v>41972.166666666664</c:v>
                </c:pt>
                <c:pt idx="30831">
                  <c:v>41972.177083333336</c:v>
                </c:pt>
                <c:pt idx="30832">
                  <c:v>41972.1875</c:v>
                </c:pt>
                <c:pt idx="30833">
                  <c:v>41972.197916666664</c:v>
                </c:pt>
                <c:pt idx="30834">
                  <c:v>41972.208333333336</c:v>
                </c:pt>
                <c:pt idx="30835">
                  <c:v>41972.21875</c:v>
                </c:pt>
                <c:pt idx="30836">
                  <c:v>41972.229166666664</c:v>
                </c:pt>
                <c:pt idx="30837">
                  <c:v>41972.239583333336</c:v>
                </c:pt>
                <c:pt idx="30838">
                  <c:v>41972.25</c:v>
                </c:pt>
                <c:pt idx="30839">
                  <c:v>41972.260416666664</c:v>
                </c:pt>
                <c:pt idx="30840">
                  <c:v>41972.270833333336</c:v>
                </c:pt>
                <c:pt idx="30841">
                  <c:v>41972.28125</c:v>
                </c:pt>
                <c:pt idx="30842">
                  <c:v>41972.291666666664</c:v>
                </c:pt>
                <c:pt idx="30843">
                  <c:v>41972.302083333336</c:v>
                </c:pt>
                <c:pt idx="30844">
                  <c:v>41972.3125</c:v>
                </c:pt>
                <c:pt idx="30845">
                  <c:v>41972.322916666664</c:v>
                </c:pt>
                <c:pt idx="30846">
                  <c:v>41972.333333333336</c:v>
                </c:pt>
                <c:pt idx="30847">
                  <c:v>41972.34375</c:v>
                </c:pt>
                <c:pt idx="30848">
                  <c:v>41972.354166666664</c:v>
                </c:pt>
                <c:pt idx="30849">
                  <c:v>41972.364583333336</c:v>
                </c:pt>
                <c:pt idx="30850">
                  <c:v>41972.375</c:v>
                </c:pt>
                <c:pt idx="30851">
                  <c:v>41972.385416666664</c:v>
                </c:pt>
                <c:pt idx="30852">
                  <c:v>41972.395833333336</c:v>
                </c:pt>
                <c:pt idx="30853">
                  <c:v>41972.40625</c:v>
                </c:pt>
                <c:pt idx="30854">
                  <c:v>41972.416666666664</c:v>
                </c:pt>
                <c:pt idx="30855">
                  <c:v>41972.427083333336</c:v>
                </c:pt>
                <c:pt idx="30856">
                  <c:v>41972.4375</c:v>
                </c:pt>
                <c:pt idx="30857">
                  <c:v>41972.447916666664</c:v>
                </c:pt>
                <c:pt idx="30858">
                  <c:v>41972.458333333336</c:v>
                </c:pt>
                <c:pt idx="30859">
                  <c:v>41972.46875</c:v>
                </c:pt>
                <c:pt idx="30860">
                  <c:v>41972.479166666664</c:v>
                </c:pt>
                <c:pt idx="30861">
                  <c:v>41972.489583333336</c:v>
                </c:pt>
                <c:pt idx="30862">
                  <c:v>41972.5</c:v>
                </c:pt>
                <c:pt idx="30863">
                  <c:v>41972.510416666664</c:v>
                </c:pt>
                <c:pt idx="30864">
                  <c:v>41972.520833333336</c:v>
                </c:pt>
                <c:pt idx="30865">
                  <c:v>41972.53125</c:v>
                </c:pt>
                <c:pt idx="30866">
                  <c:v>41972.541666666664</c:v>
                </c:pt>
                <c:pt idx="30867">
                  <c:v>41972.552083333336</c:v>
                </c:pt>
                <c:pt idx="30868">
                  <c:v>41972.5625</c:v>
                </c:pt>
                <c:pt idx="30869">
                  <c:v>41972.572916666664</c:v>
                </c:pt>
                <c:pt idx="30870">
                  <c:v>41972.583333333336</c:v>
                </c:pt>
                <c:pt idx="30871">
                  <c:v>41972.59375</c:v>
                </c:pt>
                <c:pt idx="30872">
                  <c:v>41972.604166666664</c:v>
                </c:pt>
                <c:pt idx="30873">
                  <c:v>41972.614583333336</c:v>
                </c:pt>
                <c:pt idx="30874">
                  <c:v>41972.625</c:v>
                </c:pt>
                <c:pt idx="30875">
                  <c:v>41972.635416666664</c:v>
                </c:pt>
                <c:pt idx="30876">
                  <c:v>41972.645833333336</c:v>
                </c:pt>
                <c:pt idx="30877">
                  <c:v>41972.65625</c:v>
                </c:pt>
                <c:pt idx="30878">
                  <c:v>41972.666666666664</c:v>
                </c:pt>
                <c:pt idx="30879">
                  <c:v>41972.677083333336</c:v>
                </c:pt>
                <c:pt idx="30880">
                  <c:v>41972.6875</c:v>
                </c:pt>
                <c:pt idx="30881">
                  <c:v>41972.697916666664</c:v>
                </c:pt>
                <c:pt idx="30882">
                  <c:v>41972.708333333336</c:v>
                </c:pt>
                <c:pt idx="30883">
                  <c:v>41972.71875</c:v>
                </c:pt>
                <c:pt idx="30884">
                  <c:v>41972.729166666664</c:v>
                </c:pt>
                <c:pt idx="30885">
                  <c:v>41972.739583333336</c:v>
                </c:pt>
                <c:pt idx="30886">
                  <c:v>41972.75</c:v>
                </c:pt>
                <c:pt idx="30887">
                  <c:v>41972.760416666664</c:v>
                </c:pt>
                <c:pt idx="30888">
                  <c:v>41972.770833333336</c:v>
                </c:pt>
                <c:pt idx="30889">
                  <c:v>41972.78125</c:v>
                </c:pt>
                <c:pt idx="30890">
                  <c:v>41972.791666666664</c:v>
                </c:pt>
                <c:pt idx="30891">
                  <c:v>41972.802083333336</c:v>
                </c:pt>
                <c:pt idx="30892">
                  <c:v>41972.8125</c:v>
                </c:pt>
                <c:pt idx="30893">
                  <c:v>41972.822916666664</c:v>
                </c:pt>
                <c:pt idx="30894">
                  <c:v>41972.833333333336</c:v>
                </c:pt>
                <c:pt idx="30895">
                  <c:v>41972.84375</c:v>
                </c:pt>
                <c:pt idx="30896">
                  <c:v>41972.854166666664</c:v>
                </c:pt>
                <c:pt idx="30897">
                  <c:v>41972.864583333336</c:v>
                </c:pt>
                <c:pt idx="30898">
                  <c:v>41972.875</c:v>
                </c:pt>
                <c:pt idx="30899">
                  <c:v>41972.885416666664</c:v>
                </c:pt>
                <c:pt idx="30900">
                  <c:v>41972.895833333336</c:v>
                </c:pt>
                <c:pt idx="30901">
                  <c:v>41972.90625</c:v>
                </c:pt>
                <c:pt idx="30902">
                  <c:v>41972.916666666664</c:v>
                </c:pt>
                <c:pt idx="30903">
                  <c:v>41972.927083333336</c:v>
                </c:pt>
                <c:pt idx="30904">
                  <c:v>41972.9375</c:v>
                </c:pt>
                <c:pt idx="30905">
                  <c:v>41972.947916666664</c:v>
                </c:pt>
                <c:pt idx="30906">
                  <c:v>41972.958333333336</c:v>
                </c:pt>
                <c:pt idx="30907">
                  <c:v>41972.96875</c:v>
                </c:pt>
                <c:pt idx="30908">
                  <c:v>41972.979166666664</c:v>
                </c:pt>
                <c:pt idx="30909">
                  <c:v>41972.989583333336</c:v>
                </c:pt>
                <c:pt idx="30910">
                  <c:v>41973</c:v>
                </c:pt>
                <c:pt idx="30911">
                  <c:v>41973.010416666664</c:v>
                </c:pt>
                <c:pt idx="30912">
                  <c:v>41973.020833333336</c:v>
                </c:pt>
                <c:pt idx="30913">
                  <c:v>41973.03125</c:v>
                </c:pt>
                <c:pt idx="30914">
                  <c:v>41973.041666666664</c:v>
                </c:pt>
                <c:pt idx="30915">
                  <c:v>41973.052083333336</c:v>
                </c:pt>
                <c:pt idx="30916">
                  <c:v>41973.0625</c:v>
                </c:pt>
                <c:pt idx="30917">
                  <c:v>41973.072916666664</c:v>
                </c:pt>
                <c:pt idx="30918">
                  <c:v>41973.083333333336</c:v>
                </c:pt>
                <c:pt idx="30919">
                  <c:v>41973.09375</c:v>
                </c:pt>
                <c:pt idx="30920">
                  <c:v>41973.104166666664</c:v>
                </c:pt>
                <c:pt idx="30921">
                  <c:v>41973.114583333336</c:v>
                </c:pt>
                <c:pt idx="30922">
                  <c:v>41973.125</c:v>
                </c:pt>
                <c:pt idx="30923">
                  <c:v>41973.135416666664</c:v>
                </c:pt>
                <c:pt idx="30924">
                  <c:v>41973.145833333336</c:v>
                </c:pt>
                <c:pt idx="30925">
                  <c:v>41973.15625</c:v>
                </c:pt>
                <c:pt idx="30926">
                  <c:v>41973.166666666664</c:v>
                </c:pt>
                <c:pt idx="30927">
                  <c:v>41973.177083333336</c:v>
                </c:pt>
                <c:pt idx="30928">
                  <c:v>41973.1875</c:v>
                </c:pt>
                <c:pt idx="30929">
                  <c:v>41973.197916666664</c:v>
                </c:pt>
                <c:pt idx="30930">
                  <c:v>41973.208333333336</c:v>
                </c:pt>
                <c:pt idx="30931">
                  <c:v>41973.21875</c:v>
                </c:pt>
                <c:pt idx="30932">
                  <c:v>41973.229166666664</c:v>
                </c:pt>
                <c:pt idx="30933">
                  <c:v>41973.239583333336</c:v>
                </c:pt>
                <c:pt idx="30934">
                  <c:v>41973.25</c:v>
                </c:pt>
                <c:pt idx="30935">
                  <c:v>41973.260416666664</c:v>
                </c:pt>
                <c:pt idx="30936">
                  <c:v>41973.270833333336</c:v>
                </c:pt>
                <c:pt idx="30937">
                  <c:v>41973.28125</c:v>
                </c:pt>
                <c:pt idx="30938">
                  <c:v>41973.291666666664</c:v>
                </c:pt>
                <c:pt idx="30939">
                  <c:v>41973.302083333336</c:v>
                </c:pt>
                <c:pt idx="30940">
                  <c:v>41973.3125</c:v>
                </c:pt>
                <c:pt idx="30941">
                  <c:v>41973.322916666664</c:v>
                </c:pt>
                <c:pt idx="30942">
                  <c:v>41973.333333333336</c:v>
                </c:pt>
                <c:pt idx="30943">
                  <c:v>41973.34375</c:v>
                </c:pt>
                <c:pt idx="30944">
                  <c:v>41973.354166666664</c:v>
                </c:pt>
                <c:pt idx="30945">
                  <c:v>41973.364583333336</c:v>
                </c:pt>
                <c:pt idx="30946">
                  <c:v>41973.375</c:v>
                </c:pt>
                <c:pt idx="30947">
                  <c:v>41973.385416666664</c:v>
                </c:pt>
                <c:pt idx="30948">
                  <c:v>41973.395833333336</c:v>
                </c:pt>
                <c:pt idx="30949">
                  <c:v>41973.40625</c:v>
                </c:pt>
                <c:pt idx="30950">
                  <c:v>41973.416666666664</c:v>
                </c:pt>
                <c:pt idx="30951">
                  <c:v>41973.427083333336</c:v>
                </c:pt>
                <c:pt idx="30952">
                  <c:v>41973.4375</c:v>
                </c:pt>
                <c:pt idx="30953">
                  <c:v>41973.447916666664</c:v>
                </c:pt>
                <c:pt idx="30954">
                  <c:v>41973.458333333336</c:v>
                </c:pt>
                <c:pt idx="30955">
                  <c:v>41973.46875</c:v>
                </c:pt>
                <c:pt idx="30956">
                  <c:v>41973.479166666664</c:v>
                </c:pt>
                <c:pt idx="30957">
                  <c:v>41973.489583333336</c:v>
                </c:pt>
                <c:pt idx="30958">
                  <c:v>41973.5</c:v>
                </c:pt>
                <c:pt idx="30959">
                  <c:v>41973.510416666664</c:v>
                </c:pt>
                <c:pt idx="30960">
                  <c:v>41973.520833333336</c:v>
                </c:pt>
                <c:pt idx="30961">
                  <c:v>41973.53125</c:v>
                </c:pt>
                <c:pt idx="30962">
                  <c:v>41973.541666666664</c:v>
                </c:pt>
                <c:pt idx="30963">
                  <c:v>41973.552083333336</c:v>
                </c:pt>
                <c:pt idx="30964">
                  <c:v>41973.5625</c:v>
                </c:pt>
                <c:pt idx="30965">
                  <c:v>41973.572916666664</c:v>
                </c:pt>
                <c:pt idx="30966">
                  <c:v>41973.583333333336</c:v>
                </c:pt>
                <c:pt idx="30967">
                  <c:v>41973.59375</c:v>
                </c:pt>
                <c:pt idx="30968">
                  <c:v>41973.604166666664</c:v>
                </c:pt>
                <c:pt idx="30969">
                  <c:v>41973.614583333336</c:v>
                </c:pt>
                <c:pt idx="30970">
                  <c:v>41973.625</c:v>
                </c:pt>
                <c:pt idx="30971">
                  <c:v>41973.635416666664</c:v>
                </c:pt>
                <c:pt idx="30972">
                  <c:v>41973.645833333336</c:v>
                </c:pt>
                <c:pt idx="30973">
                  <c:v>41973.65625</c:v>
                </c:pt>
                <c:pt idx="30974">
                  <c:v>41973.666666666664</c:v>
                </c:pt>
                <c:pt idx="30975">
                  <c:v>41973.677083333336</c:v>
                </c:pt>
                <c:pt idx="30976">
                  <c:v>41973.6875</c:v>
                </c:pt>
                <c:pt idx="30977">
                  <c:v>41973.697916666664</c:v>
                </c:pt>
                <c:pt idx="30978">
                  <c:v>41973.708333333336</c:v>
                </c:pt>
                <c:pt idx="30979">
                  <c:v>41973.71875</c:v>
                </c:pt>
                <c:pt idx="30980">
                  <c:v>41973.729166666664</c:v>
                </c:pt>
                <c:pt idx="30981">
                  <c:v>41973.739583333336</c:v>
                </c:pt>
                <c:pt idx="30982">
                  <c:v>41973.75</c:v>
                </c:pt>
                <c:pt idx="30983">
                  <c:v>41973.760416666664</c:v>
                </c:pt>
                <c:pt idx="30984">
                  <c:v>41973.770833333336</c:v>
                </c:pt>
                <c:pt idx="30985">
                  <c:v>41973.78125</c:v>
                </c:pt>
                <c:pt idx="30986">
                  <c:v>41973.791666666664</c:v>
                </c:pt>
                <c:pt idx="30987">
                  <c:v>41973.802083333336</c:v>
                </c:pt>
                <c:pt idx="30988">
                  <c:v>41973.8125</c:v>
                </c:pt>
                <c:pt idx="30989">
                  <c:v>41973.822916666664</c:v>
                </c:pt>
                <c:pt idx="30990">
                  <c:v>41973.833333333336</c:v>
                </c:pt>
                <c:pt idx="30991">
                  <c:v>41973.84375</c:v>
                </c:pt>
                <c:pt idx="30992">
                  <c:v>41973.854166666664</c:v>
                </c:pt>
                <c:pt idx="30993">
                  <c:v>41973.864583333336</c:v>
                </c:pt>
                <c:pt idx="30994">
                  <c:v>41973.875</c:v>
                </c:pt>
                <c:pt idx="30995">
                  <c:v>41973.885416666664</c:v>
                </c:pt>
                <c:pt idx="30996">
                  <c:v>41973.895833333336</c:v>
                </c:pt>
                <c:pt idx="30997">
                  <c:v>41973.90625</c:v>
                </c:pt>
                <c:pt idx="30998">
                  <c:v>41973.916666666664</c:v>
                </c:pt>
                <c:pt idx="30999">
                  <c:v>41973.927083333336</c:v>
                </c:pt>
                <c:pt idx="31000">
                  <c:v>41973.9375</c:v>
                </c:pt>
                <c:pt idx="31001">
                  <c:v>41973.947916666664</c:v>
                </c:pt>
                <c:pt idx="31002">
                  <c:v>41973.958333333336</c:v>
                </c:pt>
                <c:pt idx="31003">
                  <c:v>41973.96875</c:v>
                </c:pt>
                <c:pt idx="31004">
                  <c:v>41973.979166666664</c:v>
                </c:pt>
                <c:pt idx="31005">
                  <c:v>41973.989583333336</c:v>
                </c:pt>
                <c:pt idx="31006">
                  <c:v>41974</c:v>
                </c:pt>
                <c:pt idx="31007">
                  <c:v>41974.010416666664</c:v>
                </c:pt>
                <c:pt idx="31008">
                  <c:v>41974.020833333336</c:v>
                </c:pt>
                <c:pt idx="31009">
                  <c:v>41974.03125</c:v>
                </c:pt>
                <c:pt idx="31010">
                  <c:v>41974.041666666664</c:v>
                </c:pt>
                <c:pt idx="31011">
                  <c:v>41974.052083333336</c:v>
                </c:pt>
                <c:pt idx="31012">
                  <c:v>41974.0625</c:v>
                </c:pt>
                <c:pt idx="31013">
                  <c:v>41974.072916666664</c:v>
                </c:pt>
                <c:pt idx="31014">
                  <c:v>41974.083333333336</c:v>
                </c:pt>
                <c:pt idx="31015">
                  <c:v>41974.09375</c:v>
                </c:pt>
                <c:pt idx="31016">
                  <c:v>41974.104166666664</c:v>
                </c:pt>
                <c:pt idx="31017">
                  <c:v>41974.114583333336</c:v>
                </c:pt>
                <c:pt idx="31018">
                  <c:v>41974.125</c:v>
                </c:pt>
                <c:pt idx="31019">
                  <c:v>41974.135416666664</c:v>
                </c:pt>
                <c:pt idx="31020">
                  <c:v>41974.145833333336</c:v>
                </c:pt>
                <c:pt idx="31021">
                  <c:v>41974.15625</c:v>
                </c:pt>
                <c:pt idx="31022">
                  <c:v>41974.166666666664</c:v>
                </c:pt>
                <c:pt idx="31023">
                  <c:v>41974.177083333336</c:v>
                </c:pt>
                <c:pt idx="31024">
                  <c:v>41974.1875</c:v>
                </c:pt>
                <c:pt idx="31025">
                  <c:v>41974.197916666664</c:v>
                </c:pt>
                <c:pt idx="31026">
                  <c:v>41974.208333333336</c:v>
                </c:pt>
                <c:pt idx="31027">
                  <c:v>41974.21875</c:v>
                </c:pt>
                <c:pt idx="31028">
                  <c:v>41974.229166666664</c:v>
                </c:pt>
                <c:pt idx="31029">
                  <c:v>41974.239583333336</c:v>
                </c:pt>
                <c:pt idx="31030">
                  <c:v>41974.25</c:v>
                </c:pt>
                <c:pt idx="31031">
                  <c:v>41974.260416666664</c:v>
                </c:pt>
                <c:pt idx="31032">
                  <c:v>41974.270833333336</c:v>
                </c:pt>
                <c:pt idx="31033">
                  <c:v>41974.28125</c:v>
                </c:pt>
                <c:pt idx="31034">
                  <c:v>41974.291666666664</c:v>
                </c:pt>
                <c:pt idx="31035">
                  <c:v>41974.302083333336</c:v>
                </c:pt>
                <c:pt idx="31036">
                  <c:v>41974.3125</c:v>
                </c:pt>
                <c:pt idx="31037">
                  <c:v>41974.322916666664</c:v>
                </c:pt>
                <c:pt idx="31038">
                  <c:v>41974.333333333336</c:v>
                </c:pt>
                <c:pt idx="31039">
                  <c:v>41974.34375</c:v>
                </c:pt>
                <c:pt idx="31040">
                  <c:v>41974.354166666664</c:v>
                </c:pt>
                <c:pt idx="31041">
                  <c:v>41974.364583333336</c:v>
                </c:pt>
                <c:pt idx="31042">
                  <c:v>41974.375</c:v>
                </c:pt>
                <c:pt idx="31043">
                  <c:v>41974.385416666664</c:v>
                </c:pt>
                <c:pt idx="31044">
                  <c:v>41974.395833333336</c:v>
                </c:pt>
                <c:pt idx="31045">
                  <c:v>41974.40625</c:v>
                </c:pt>
                <c:pt idx="31046">
                  <c:v>41974.416666666664</c:v>
                </c:pt>
                <c:pt idx="31047">
                  <c:v>41974.427083333336</c:v>
                </c:pt>
                <c:pt idx="31048">
                  <c:v>41974.4375</c:v>
                </c:pt>
                <c:pt idx="31049">
                  <c:v>41974.447916666664</c:v>
                </c:pt>
                <c:pt idx="31050">
                  <c:v>41974.458333333336</c:v>
                </c:pt>
                <c:pt idx="31051">
                  <c:v>41974.46875</c:v>
                </c:pt>
                <c:pt idx="31052">
                  <c:v>41974.479166666664</c:v>
                </c:pt>
                <c:pt idx="31053">
                  <c:v>41974.489583333336</c:v>
                </c:pt>
                <c:pt idx="31054">
                  <c:v>41974.5</c:v>
                </c:pt>
                <c:pt idx="31055">
                  <c:v>41974.510416666664</c:v>
                </c:pt>
                <c:pt idx="31056">
                  <c:v>41974.520833333336</c:v>
                </c:pt>
                <c:pt idx="31057">
                  <c:v>41974.53125</c:v>
                </c:pt>
                <c:pt idx="31058">
                  <c:v>41974.541666666664</c:v>
                </c:pt>
                <c:pt idx="31059">
                  <c:v>41974.552083333336</c:v>
                </c:pt>
                <c:pt idx="31060">
                  <c:v>41974.5625</c:v>
                </c:pt>
                <c:pt idx="31061">
                  <c:v>41974.572916666664</c:v>
                </c:pt>
                <c:pt idx="31062">
                  <c:v>41974.583333333336</c:v>
                </c:pt>
                <c:pt idx="31063">
                  <c:v>41974.59375</c:v>
                </c:pt>
                <c:pt idx="31064">
                  <c:v>41974.604166666664</c:v>
                </c:pt>
                <c:pt idx="31065">
                  <c:v>41974.614583333336</c:v>
                </c:pt>
                <c:pt idx="31066">
                  <c:v>41974.625</c:v>
                </c:pt>
                <c:pt idx="31067">
                  <c:v>41974.635416666664</c:v>
                </c:pt>
                <c:pt idx="31068">
                  <c:v>41974.645833333336</c:v>
                </c:pt>
                <c:pt idx="31069">
                  <c:v>41974.65625</c:v>
                </c:pt>
                <c:pt idx="31070">
                  <c:v>41974.666666666664</c:v>
                </c:pt>
                <c:pt idx="31071">
                  <c:v>41974.677083333336</c:v>
                </c:pt>
                <c:pt idx="31072">
                  <c:v>41974.6875</c:v>
                </c:pt>
                <c:pt idx="31073">
                  <c:v>41974.697916666664</c:v>
                </c:pt>
                <c:pt idx="31074">
                  <c:v>41974.708333333336</c:v>
                </c:pt>
                <c:pt idx="31075">
                  <c:v>41974.71875</c:v>
                </c:pt>
                <c:pt idx="31076">
                  <c:v>41974.729166666664</c:v>
                </c:pt>
                <c:pt idx="31077">
                  <c:v>41974.739583333336</c:v>
                </c:pt>
                <c:pt idx="31078">
                  <c:v>41974.75</c:v>
                </c:pt>
                <c:pt idx="31079">
                  <c:v>41974.760416666664</c:v>
                </c:pt>
                <c:pt idx="31080">
                  <c:v>41974.770833333336</c:v>
                </c:pt>
                <c:pt idx="31081">
                  <c:v>41974.78125</c:v>
                </c:pt>
                <c:pt idx="31082">
                  <c:v>41974.791666666664</c:v>
                </c:pt>
                <c:pt idx="31083">
                  <c:v>41974.802083333336</c:v>
                </c:pt>
                <c:pt idx="31084">
                  <c:v>41974.8125</c:v>
                </c:pt>
                <c:pt idx="31085">
                  <c:v>41974.822916666664</c:v>
                </c:pt>
                <c:pt idx="31086">
                  <c:v>41974.833333333336</c:v>
                </c:pt>
                <c:pt idx="31087">
                  <c:v>41974.84375</c:v>
                </c:pt>
                <c:pt idx="31088">
                  <c:v>41974.854166666664</c:v>
                </c:pt>
                <c:pt idx="31089">
                  <c:v>41974.864583333336</c:v>
                </c:pt>
                <c:pt idx="31090">
                  <c:v>41974.875</c:v>
                </c:pt>
                <c:pt idx="31091">
                  <c:v>41974.885416666664</c:v>
                </c:pt>
                <c:pt idx="31092">
                  <c:v>41974.895833333336</c:v>
                </c:pt>
                <c:pt idx="31093">
                  <c:v>41974.90625</c:v>
                </c:pt>
                <c:pt idx="31094">
                  <c:v>41974.916666666664</c:v>
                </c:pt>
                <c:pt idx="31095">
                  <c:v>41974.927083333336</c:v>
                </c:pt>
                <c:pt idx="31096">
                  <c:v>41974.9375</c:v>
                </c:pt>
                <c:pt idx="31097">
                  <c:v>41974.947916666664</c:v>
                </c:pt>
                <c:pt idx="31098">
                  <c:v>41974.958333333336</c:v>
                </c:pt>
                <c:pt idx="31099">
                  <c:v>41974.96875</c:v>
                </c:pt>
                <c:pt idx="31100">
                  <c:v>41974.979166666664</c:v>
                </c:pt>
                <c:pt idx="31101">
                  <c:v>41974.989583333336</c:v>
                </c:pt>
                <c:pt idx="31102">
                  <c:v>41975</c:v>
                </c:pt>
                <c:pt idx="31103">
                  <c:v>41975.010416666664</c:v>
                </c:pt>
                <c:pt idx="31104">
                  <c:v>41975.020833333336</c:v>
                </c:pt>
                <c:pt idx="31105">
                  <c:v>41975.03125</c:v>
                </c:pt>
                <c:pt idx="31106">
                  <c:v>41975.041666666664</c:v>
                </c:pt>
                <c:pt idx="31107">
                  <c:v>41975.052083333336</c:v>
                </c:pt>
                <c:pt idx="31108">
                  <c:v>41975.0625</c:v>
                </c:pt>
                <c:pt idx="31109">
                  <c:v>41975.072916666664</c:v>
                </c:pt>
                <c:pt idx="31110">
                  <c:v>41975.083333333336</c:v>
                </c:pt>
                <c:pt idx="31111">
                  <c:v>41975.09375</c:v>
                </c:pt>
                <c:pt idx="31112">
                  <c:v>41975.104166666664</c:v>
                </c:pt>
                <c:pt idx="31113">
                  <c:v>41975.114583333336</c:v>
                </c:pt>
                <c:pt idx="31114">
                  <c:v>41975.125</c:v>
                </c:pt>
                <c:pt idx="31115">
                  <c:v>41975.135416666664</c:v>
                </c:pt>
                <c:pt idx="31116">
                  <c:v>41975.145833333336</c:v>
                </c:pt>
                <c:pt idx="31117">
                  <c:v>41975.15625</c:v>
                </c:pt>
                <c:pt idx="31118">
                  <c:v>41975.166666666664</c:v>
                </c:pt>
                <c:pt idx="31119">
                  <c:v>41975.177083333336</c:v>
                </c:pt>
                <c:pt idx="31120">
                  <c:v>41975.1875</c:v>
                </c:pt>
                <c:pt idx="31121">
                  <c:v>41975.197916666664</c:v>
                </c:pt>
                <c:pt idx="31122">
                  <c:v>41975.208333333336</c:v>
                </c:pt>
                <c:pt idx="31123">
                  <c:v>41975.21875</c:v>
                </c:pt>
                <c:pt idx="31124">
                  <c:v>41975.229166666664</c:v>
                </c:pt>
                <c:pt idx="31125">
                  <c:v>41975.239583333336</c:v>
                </c:pt>
                <c:pt idx="31126">
                  <c:v>41975.25</c:v>
                </c:pt>
                <c:pt idx="31127">
                  <c:v>41975.260416666664</c:v>
                </c:pt>
                <c:pt idx="31128">
                  <c:v>41975.270833333336</c:v>
                </c:pt>
                <c:pt idx="31129">
                  <c:v>41975.28125</c:v>
                </c:pt>
                <c:pt idx="31130">
                  <c:v>41975.291666666664</c:v>
                </c:pt>
                <c:pt idx="31131">
                  <c:v>41975.302083333336</c:v>
                </c:pt>
                <c:pt idx="31132">
                  <c:v>41975.3125</c:v>
                </c:pt>
                <c:pt idx="31133">
                  <c:v>41975.322916666664</c:v>
                </c:pt>
                <c:pt idx="31134">
                  <c:v>41975.333333333336</c:v>
                </c:pt>
                <c:pt idx="31135">
                  <c:v>41975.34375</c:v>
                </c:pt>
                <c:pt idx="31136">
                  <c:v>41975.354166666664</c:v>
                </c:pt>
                <c:pt idx="31137">
                  <c:v>41975.364583333336</c:v>
                </c:pt>
                <c:pt idx="31138">
                  <c:v>41975.375</c:v>
                </c:pt>
                <c:pt idx="31139">
                  <c:v>41975.385416666664</c:v>
                </c:pt>
                <c:pt idx="31140">
                  <c:v>41975.395833333336</c:v>
                </c:pt>
                <c:pt idx="31141">
                  <c:v>41975.40625</c:v>
                </c:pt>
                <c:pt idx="31142">
                  <c:v>41975.416666666664</c:v>
                </c:pt>
                <c:pt idx="31143">
                  <c:v>41975.427083333336</c:v>
                </c:pt>
                <c:pt idx="31144">
                  <c:v>41975.4375</c:v>
                </c:pt>
                <c:pt idx="31145">
                  <c:v>41975.447916666664</c:v>
                </c:pt>
                <c:pt idx="31146">
                  <c:v>41975.458333333336</c:v>
                </c:pt>
                <c:pt idx="31147">
                  <c:v>41975.46875</c:v>
                </c:pt>
                <c:pt idx="31148">
                  <c:v>41975.479166666664</c:v>
                </c:pt>
                <c:pt idx="31149">
                  <c:v>41975.489583333336</c:v>
                </c:pt>
                <c:pt idx="31150">
                  <c:v>41975.5</c:v>
                </c:pt>
                <c:pt idx="31151">
                  <c:v>41975.510416666664</c:v>
                </c:pt>
                <c:pt idx="31152">
                  <c:v>41975.520833333336</c:v>
                </c:pt>
                <c:pt idx="31153">
                  <c:v>41975.53125</c:v>
                </c:pt>
                <c:pt idx="31154">
                  <c:v>41975.541666666664</c:v>
                </c:pt>
                <c:pt idx="31155">
                  <c:v>41975.552083333336</c:v>
                </c:pt>
                <c:pt idx="31156">
                  <c:v>41975.5625</c:v>
                </c:pt>
                <c:pt idx="31157">
                  <c:v>41975.572916666664</c:v>
                </c:pt>
                <c:pt idx="31158">
                  <c:v>41975.583333333336</c:v>
                </c:pt>
                <c:pt idx="31159">
                  <c:v>41975.59375</c:v>
                </c:pt>
                <c:pt idx="31160">
                  <c:v>41975.604166666664</c:v>
                </c:pt>
                <c:pt idx="31161">
                  <c:v>41975.614583333336</c:v>
                </c:pt>
                <c:pt idx="31162">
                  <c:v>41975.625</c:v>
                </c:pt>
                <c:pt idx="31163">
                  <c:v>41975.635416666664</c:v>
                </c:pt>
                <c:pt idx="31164">
                  <c:v>41975.645833333336</c:v>
                </c:pt>
                <c:pt idx="31165">
                  <c:v>41975.65625</c:v>
                </c:pt>
                <c:pt idx="31166">
                  <c:v>41975.666666666664</c:v>
                </c:pt>
                <c:pt idx="31167">
                  <c:v>41975.677083333336</c:v>
                </c:pt>
                <c:pt idx="31168">
                  <c:v>41975.6875</c:v>
                </c:pt>
                <c:pt idx="31169">
                  <c:v>41975.697916666664</c:v>
                </c:pt>
                <c:pt idx="31170">
                  <c:v>41975.708333333336</c:v>
                </c:pt>
                <c:pt idx="31171">
                  <c:v>41975.71875</c:v>
                </c:pt>
                <c:pt idx="31172">
                  <c:v>41975.729166666664</c:v>
                </c:pt>
                <c:pt idx="31173">
                  <c:v>41975.739583333336</c:v>
                </c:pt>
                <c:pt idx="31174">
                  <c:v>41975.75</c:v>
                </c:pt>
                <c:pt idx="31175">
                  <c:v>41975.760416666664</c:v>
                </c:pt>
                <c:pt idx="31176">
                  <c:v>41975.770833333336</c:v>
                </c:pt>
                <c:pt idx="31177">
                  <c:v>41975.78125</c:v>
                </c:pt>
                <c:pt idx="31178">
                  <c:v>41975.791666666664</c:v>
                </c:pt>
                <c:pt idx="31179">
                  <c:v>41975.802083333336</c:v>
                </c:pt>
                <c:pt idx="31180">
                  <c:v>41975.8125</c:v>
                </c:pt>
                <c:pt idx="31181">
                  <c:v>41975.822916666664</c:v>
                </c:pt>
                <c:pt idx="31182">
                  <c:v>41975.833333333336</c:v>
                </c:pt>
                <c:pt idx="31183">
                  <c:v>41975.84375</c:v>
                </c:pt>
                <c:pt idx="31184">
                  <c:v>41975.854166666664</c:v>
                </c:pt>
                <c:pt idx="31185">
                  <c:v>41975.864583333336</c:v>
                </c:pt>
                <c:pt idx="31186">
                  <c:v>41975.875</c:v>
                </c:pt>
                <c:pt idx="31187">
                  <c:v>41975.885416666664</c:v>
                </c:pt>
                <c:pt idx="31188">
                  <c:v>41975.895833333336</c:v>
                </c:pt>
                <c:pt idx="31189">
                  <c:v>41975.90625</c:v>
                </c:pt>
                <c:pt idx="31190">
                  <c:v>41975.916666666664</c:v>
                </c:pt>
                <c:pt idx="31191">
                  <c:v>41975.927083333336</c:v>
                </c:pt>
                <c:pt idx="31192">
                  <c:v>41975.9375</c:v>
                </c:pt>
                <c:pt idx="31193">
                  <c:v>41975.947916666664</c:v>
                </c:pt>
                <c:pt idx="31194">
                  <c:v>41975.958333333336</c:v>
                </c:pt>
                <c:pt idx="31195">
                  <c:v>41975.96875</c:v>
                </c:pt>
                <c:pt idx="31196">
                  <c:v>41975.979166666664</c:v>
                </c:pt>
                <c:pt idx="31197">
                  <c:v>41975.989583333336</c:v>
                </c:pt>
                <c:pt idx="31198">
                  <c:v>41976</c:v>
                </c:pt>
                <c:pt idx="31199">
                  <c:v>41976.010416666664</c:v>
                </c:pt>
                <c:pt idx="31200">
                  <c:v>41976.020833333336</c:v>
                </c:pt>
                <c:pt idx="31201">
                  <c:v>41976.03125</c:v>
                </c:pt>
                <c:pt idx="31202">
                  <c:v>41976.041666666664</c:v>
                </c:pt>
                <c:pt idx="31203">
                  <c:v>41976.052083333336</c:v>
                </c:pt>
                <c:pt idx="31204">
                  <c:v>41976.0625</c:v>
                </c:pt>
                <c:pt idx="31205">
                  <c:v>41976.072916666664</c:v>
                </c:pt>
                <c:pt idx="31206">
                  <c:v>41976.083333333336</c:v>
                </c:pt>
                <c:pt idx="31207">
                  <c:v>41976.09375</c:v>
                </c:pt>
                <c:pt idx="31208">
                  <c:v>41976.104166666664</c:v>
                </c:pt>
                <c:pt idx="31209">
                  <c:v>41976.114583333336</c:v>
                </c:pt>
                <c:pt idx="31210">
                  <c:v>41976.125</c:v>
                </c:pt>
                <c:pt idx="31211">
                  <c:v>41976.135416666664</c:v>
                </c:pt>
                <c:pt idx="31212">
                  <c:v>41976.145833333336</c:v>
                </c:pt>
                <c:pt idx="31213">
                  <c:v>41976.15625</c:v>
                </c:pt>
                <c:pt idx="31214">
                  <c:v>41976.166666666664</c:v>
                </c:pt>
                <c:pt idx="31215">
                  <c:v>41976.177083333336</c:v>
                </c:pt>
                <c:pt idx="31216">
                  <c:v>41976.1875</c:v>
                </c:pt>
                <c:pt idx="31217">
                  <c:v>41976.197916666664</c:v>
                </c:pt>
                <c:pt idx="31218">
                  <c:v>41976.208333333336</c:v>
                </c:pt>
                <c:pt idx="31219">
                  <c:v>41976.21875</c:v>
                </c:pt>
                <c:pt idx="31220">
                  <c:v>41976.229166666664</c:v>
                </c:pt>
                <c:pt idx="31221">
                  <c:v>41976.239583333336</c:v>
                </c:pt>
                <c:pt idx="31222">
                  <c:v>41976.25</c:v>
                </c:pt>
                <c:pt idx="31223">
                  <c:v>41976.260416666664</c:v>
                </c:pt>
                <c:pt idx="31224">
                  <c:v>41976.270833333336</c:v>
                </c:pt>
                <c:pt idx="31225">
                  <c:v>41976.28125</c:v>
                </c:pt>
                <c:pt idx="31226">
                  <c:v>41976.291666666664</c:v>
                </c:pt>
                <c:pt idx="31227">
                  <c:v>41976.302083333336</c:v>
                </c:pt>
                <c:pt idx="31228">
                  <c:v>41976.3125</c:v>
                </c:pt>
                <c:pt idx="31229">
                  <c:v>41976.322916666664</c:v>
                </c:pt>
                <c:pt idx="31230">
                  <c:v>41976.333333333336</c:v>
                </c:pt>
                <c:pt idx="31231">
                  <c:v>41976.34375</c:v>
                </c:pt>
                <c:pt idx="31232">
                  <c:v>41976.354166666664</c:v>
                </c:pt>
                <c:pt idx="31233">
                  <c:v>41976.364583333336</c:v>
                </c:pt>
                <c:pt idx="31234">
                  <c:v>41976.375</c:v>
                </c:pt>
                <c:pt idx="31235">
                  <c:v>41976.385416666664</c:v>
                </c:pt>
                <c:pt idx="31236">
                  <c:v>41976.395833333336</c:v>
                </c:pt>
                <c:pt idx="31237">
                  <c:v>41976.40625</c:v>
                </c:pt>
                <c:pt idx="31238">
                  <c:v>41976.416666666664</c:v>
                </c:pt>
                <c:pt idx="31239">
                  <c:v>41976.427083333336</c:v>
                </c:pt>
                <c:pt idx="31240">
                  <c:v>41976.4375</c:v>
                </c:pt>
                <c:pt idx="31241">
                  <c:v>41976.447916666664</c:v>
                </c:pt>
                <c:pt idx="31242">
                  <c:v>41976.458333333336</c:v>
                </c:pt>
                <c:pt idx="31243">
                  <c:v>41976.46875</c:v>
                </c:pt>
                <c:pt idx="31244">
                  <c:v>41976.479166666664</c:v>
                </c:pt>
                <c:pt idx="31245">
                  <c:v>41976.489583333336</c:v>
                </c:pt>
                <c:pt idx="31246">
                  <c:v>41976.5</c:v>
                </c:pt>
                <c:pt idx="31247">
                  <c:v>41976.510416666664</c:v>
                </c:pt>
                <c:pt idx="31248">
                  <c:v>41976.520833333336</c:v>
                </c:pt>
                <c:pt idx="31249">
                  <c:v>41976.53125</c:v>
                </c:pt>
                <c:pt idx="31250">
                  <c:v>41976.541666666664</c:v>
                </c:pt>
                <c:pt idx="31251">
                  <c:v>41976.552083333336</c:v>
                </c:pt>
                <c:pt idx="31252">
                  <c:v>41976.5625</c:v>
                </c:pt>
                <c:pt idx="31253">
                  <c:v>41976.572916666664</c:v>
                </c:pt>
                <c:pt idx="31254">
                  <c:v>41976.583333333336</c:v>
                </c:pt>
                <c:pt idx="31255">
                  <c:v>41976.59375</c:v>
                </c:pt>
                <c:pt idx="31256">
                  <c:v>41976.604166666664</c:v>
                </c:pt>
                <c:pt idx="31257">
                  <c:v>41976.614583333336</c:v>
                </c:pt>
                <c:pt idx="31258">
                  <c:v>41976.625</c:v>
                </c:pt>
                <c:pt idx="31259">
                  <c:v>41976.635416666664</c:v>
                </c:pt>
                <c:pt idx="31260">
                  <c:v>41976.645833333336</c:v>
                </c:pt>
                <c:pt idx="31261">
                  <c:v>41976.65625</c:v>
                </c:pt>
                <c:pt idx="31262">
                  <c:v>41976.666666666664</c:v>
                </c:pt>
                <c:pt idx="31263">
                  <c:v>41976.677083333336</c:v>
                </c:pt>
                <c:pt idx="31264">
                  <c:v>41976.6875</c:v>
                </c:pt>
                <c:pt idx="31265">
                  <c:v>41976.697916666664</c:v>
                </c:pt>
                <c:pt idx="31266">
                  <c:v>41976.708333333336</c:v>
                </c:pt>
                <c:pt idx="31267">
                  <c:v>41976.71875</c:v>
                </c:pt>
                <c:pt idx="31268">
                  <c:v>41976.729166666664</c:v>
                </c:pt>
                <c:pt idx="31269">
                  <c:v>41976.739583333336</c:v>
                </c:pt>
                <c:pt idx="31270">
                  <c:v>41976.75</c:v>
                </c:pt>
                <c:pt idx="31271">
                  <c:v>41976.760416666664</c:v>
                </c:pt>
                <c:pt idx="31272">
                  <c:v>41976.770833333336</c:v>
                </c:pt>
                <c:pt idx="31273">
                  <c:v>41976.78125</c:v>
                </c:pt>
                <c:pt idx="31274">
                  <c:v>41976.791666666664</c:v>
                </c:pt>
                <c:pt idx="31275">
                  <c:v>41976.802083333336</c:v>
                </c:pt>
                <c:pt idx="31276">
                  <c:v>41976.8125</c:v>
                </c:pt>
                <c:pt idx="31277">
                  <c:v>41976.822916666664</c:v>
                </c:pt>
                <c:pt idx="31278">
                  <c:v>41976.833333333336</c:v>
                </c:pt>
                <c:pt idx="31279">
                  <c:v>41976.84375</c:v>
                </c:pt>
                <c:pt idx="31280">
                  <c:v>41976.854166666664</c:v>
                </c:pt>
                <c:pt idx="31281">
                  <c:v>41976.864583333336</c:v>
                </c:pt>
                <c:pt idx="31282">
                  <c:v>41976.875</c:v>
                </c:pt>
                <c:pt idx="31283">
                  <c:v>41976.885416666664</c:v>
                </c:pt>
                <c:pt idx="31284">
                  <c:v>41976.895833333336</c:v>
                </c:pt>
                <c:pt idx="31285">
                  <c:v>41976.90625</c:v>
                </c:pt>
                <c:pt idx="31286">
                  <c:v>41976.916666666664</c:v>
                </c:pt>
                <c:pt idx="31287">
                  <c:v>41976.927083333336</c:v>
                </c:pt>
                <c:pt idx="31288">
                  <c:v>41976.9375</c:v>
                </c:pt>
                <c:pt idx="31289">
                  <c:v>41976.947916666664</c:v>
                </c:pt>
                <c:pt idx="31290">
                  <c:v>41976.958333333336</c:v>
                </c:pt>
                <c:pt idx="31291">
                  <c:v>41976.96875</c:v>
                </c:pt>
                <c:pt idx="31292">
                  <c:v>41976.979166666664</c:v>
                </c:pt>
                <c:pt idx="31293">
                  <c:v>41976.989583333336</c:v>
                </c:pt>
                <c:pt idx="31294">
                  <c:v>41977</c:v>
                </c:pt>
                <c:pt idx="31295">
                  <c:v>41977.010416666664</c:v>
                </c:pt>
                <c:pt idx="31296">
                  <c:v>41977.020833333336</c:v>
                </c:pt>
                <c:pt idx="31297">
                  <c:v>41977.03125</c:v>
                </c:pt>
                <c:pt idx="31298">
                  <c:v>41977.041666666664</c:v>
                </c:pt>
                <c:pt idx="31299">
                  <c:v>41977.052083333336</c:v>
                </c:pt>
                <c:pt idx="31300">
                  <c:v>41977.0625</c:v>
                </c:pt>
                <c:pt idx="31301">
                  <c:v>41977.072916666664</c:v>
                </c:pt>
                <c:pt idx="31302">
                  <c:v>41977.083333333336</c:v>
                </c:pt>
                <c:pt idx="31303">
                  <c:v>41977.09375</c:v>
                </c:pt>
                <c:pt idx="31304">
                  <c:v>41977.104166666664</c:v>
                </c:pt>
                <c:pt idx="31305">
                  <c:v>41977.114583333336</c:v>
                </c:pt>
                <c:pt idx="31306">
                  <c:v>41977.125</c:v>
                </c:pt>
                <c:pt idx="31307">
                  <c:v>41977.135416666664</c:v>
                </c:pt>
                <c:pt idx="31308">
                  <c:v>41977.145833333336</c:v>
                </c:pt>
                <c:pt idx="31309">
                  <c:v>41977.15625</c:v>
                </c:pt>
                <c:pt idx="31310">
                  <c:v>41977.166666666664</c:v>
                </c:pt>
                <c:pt idx="31311">
                  <c:v>41977.177083333336</c:v>
                </c:pt>
                <c:pt idx="31312">
                  <c:v>41977.1875</c:v>
                </c:pt>
                <c:pt idx="31313">
                  <c:v>41977.197916666664</c:v>
                </c:pt>
                <c:pt idx="31314">
                  <c:v>41977.208333333336</c:v>
                </c:pt>
                <c:pt idx="31315">
                  <c:v>41977.21875</c:v>
                </c:pt>
                <c:pt idx="31316">
                  <c:v>41977.229166666664</c:v>
                </c:pt>
                <c:pt idx="31317">
                  <c:v>41977.239583333336</c:v>
                </c:pt>
                <c:pt idx="31318">
                  <c:v>41977.25</c:v>
                </c:pt>
                <c:pt idx="31319">
                  <c:v>41977.260416666664</c:v>
                </c:pt>
                <c:pt idx="31320">
                  <c:v>41977.270833333336</c:v>
                </c:pt>
                <c:pt idx="31321">
                  <c:v>41977.28125</c:v>
                </c:pt>
                <c:pt idx="31322">
                  <c:v>41977.291666666664</c:v>
                </c:pt>
                <c:pt idx="31323">
                  <c:v>41977.302083333336</c:v>
                </c:pt>
                <c:pt idx="31324">
                  <c:v>41977.3125</c:v>
                </c:pt>
                <c:pt idx="31325">
                  <c:v>41977.322916666664</c:v>
                </c:pt>
                <c:pt idx="31326">
                  <c:v>41977.333333333336</c:v>
                </c:pt>
                <c:pt idx="31327">
                  <c:v>41977.34375</c:v>
                </c:pt>
                <c:pt idx="31328">
                  <c:v>41977.354166666664</c:v>
                </c:pt>
                <c:pt idx="31329">
                  <c:v>41977.364583333336</c:v>
                </c:pt>
                <c:pt idx="31330">
                  <c:v>41977.375</c:v>
                </c:pt>
                <c:pt idx="31331">
                  <c:v>41977.385416666664</c:v>
                </c:pt>
                <c:pt idx="31332">
                  <c:v>41977.395833333336</c:v>
                </c:pt>
                <c:pt idx="31333">
                  <c:v>41977.40625</c:v>
                </c:pt>
                <c:pt idx="31334">
                  <c:v>41977.416666666664</c:v>
                </c:pt>
                <c:pt idx="31335">
                  <c:v>41977.427083333336</c:v>
                </c:pt>
                <c:pt idx="31336">
                  <c:v>41977.4375</c:v>
                </c:pt>
                <c:pt idx="31337">
                  <c:v>41977.447916666664</c:v>
                </c:pt>
                <c:pt idx="31338">
                  <c:v>41977.458333333336</c:v>
                </c:pt>
                <c:pt idx="31339">
                  <c:v>41977.46875</c:v>
                </c:pt>
                <c:pt idx="31340">
                  <c:v>41977.479166666664</c:v>
                </c:pt>
                <c:pt idx="31341">
                  <c:v>41977.489583333336</c:v>
                </c:pt>
                <c:pt idx="31342">
                  <c:v>41977.5</c:v>
                </c:pt>
                <c:pt idx="31343">
                  <c:v>41977.510416666664</c:v>
                </c:pt>
                <c:pt idx="31344">
                  <c:v>41977.520833333336</c:v>
                </c:pt>
                <c:pt idx="31345">
                  <c:v>41977.53125</c:v>
                </c:pt>
                <c:pt idx="31346">
                  <c:v>41977.541666666664</c:v>
                </c:pt>
                <c:pt idx="31347">
                  <c:v>41977.552083333336</c:v>
                </c:pt>
                <c:pt idx="31348">
                  <c:v>41977.5625</c:v>
                </c:pt>
                <c:pt idx="31349">
                  <c:v>41977.572916666664</c:v>
                </c:pt>
                <c:pt idx="31350">
                  <c:v>41977.583333333336</c:v>
                </c:pt>
                <c:pt idx="31351">
                  <c:v>41977.59375</c:v>
                </c:pt>
                <c:pt idx="31352">
                  <c:v>41977.604166666664</c:v>
                </c:pt>
                <c:pt idx="31353">
                  <c:v>41977.614583333336</c:v>
                </c:pt>
                <c:pt idx="31354">
                  <c:v>41977.625</c:v>
                </c:pt>
                <c:pt idx="31355">
                  <c:v>41977.635416666664</c:v>
                </c:pt>
                <c:pt idx="31356">
                  <c:v>41977.645833333336</c:v>
                </c:pt>
                <c:pt idx="31357">
                  <c:v>41977.65625</c:v>
                </c:pt>
                <c:pt idx="31358">
                  <c:v>41977.666666666664</c:v>
                </c:pt>
                <c:pt idx="31359">
                  <c:v>41977.677083333336</c:v>
                </c:pt>
                <c:pt idx="31360">
                  <c:v>41977.6875</c:v>
                </c:pt>
                <c:pt idx="31361">
                  <c:v>41977.697916666664</c:v>
                </c:pt>
                <c:pt idx="31362">
                  <c:v>41977.708333333336</c:v>
                </c:pt>
                <c:pt idx="31363">
                  <c:v>41977.71875</c:v>
                </c:pt>
                <c:pt idx="31364">
                  <c:v>41977.729166666664</c:v>
                </c:pt>
                <c:pt idx="31365">
                  <c:v>41977.739583333336</c:v>
                </c:pt>
                <c:pt idx="31366">
                  <c:v>41977.75</c:v>
                </c:pt>
                <c:pt idx="31367">
                  <c:v>41977.760416666664</c:v>
                </c:pt>
                <c:pt idx="31368">
                  <c:v>41977.770833333336</c:v>
                </c:pt>
                <c:pt idx="31369">
                  <c:v>41977.78125</c:v>
                </c:pt>
                <c:pt idx="31370">
                  <c:v>41977.791666666664</c:v>
                </c:pt>
                <c:pt idx="31371">
                  <c:v>41977.802083333336</c:v>
                </c:pt>
                <c:pt idx="31372">
                  <c:v>41977.8125</c:v>
                </c:pt>
                <c:pt idx="31373">
                  <c:v>41977.822916666664</c:v>
                </c:pt>
                <c:pt idx="31374">
                  <c:v>41977.833333333336</c:v>
                </c:pt>
                <c:pt idx="31375">
                  <c:v>41977.84375</c:v>
                </c:pt>
                <c:pt idx="31376">
                  <c:v>41977.854166666664</c:v>
                </c:pt>
                <c:pt idx="31377">
                  <c:v>41977.864583333336</c:v>
                </c:pt>
                <c:pt idx="31378">
                  <c:v>41977.875</c:v>
                </c:pt>
                <c:pt idx="31379">
                  <c:v>41977.885416666664</c:v>
                </c:pt>
                <c:pt idx="31380">
                  <c:v>41977.895833333336</c:v>
                </c:pt>
                <c:pt idx="31381">
                  <c:v>41977.90625</c:v>
                </c:pt>
                <c:pt idx="31382">
                  <c:v>41977.916666666664</c:v>
                </c:pt>
                <c:pt idx="31383">
                  <c:v>41977.927083333336</c:v>
                </c:pt>
                <c:pt idx="31384">
                  <c:v>41977.9375</c:v>
                </c:pt>
                <c:pt idx="31385">
                  <c:v>41977.947916666664</c:v>
                </c:pt>
                <c:pt idx="31386">
                  <c:v>41977.958333333336</c:v>
                </c:pt>
                <c:pt idx="31387">
                  <c:v>41977.96875</c:v>
                </c:pt>
                <c:pt idx="31388">
                  <c:v>41977.979166666664</c:v>
                </c:pt>
                <c:pt idx="31389">
                  <c:v>41977.989583333336</c:v>
                </c:pt>
                <c:pt idx="31390">
                  <c:v>41978</c:v>
                </c:pt>
                <c:pt idx="31391">
                  <c:v>41978.010416666664</c:v>
                </c:pt>
                <c:pt idx="31392">
                  <c:v>41978.020833333336</c:v>
                </c:pt>
                <c:pt idx="31393">
                  <c:v>41978.03125</c:v>
                </c:pt>
                <c:pt idx="31394">
                  <c:v>41978.041666666664</c:v>
                </c:pt>
                <c:pt idx="31395">
                  <c:v>41978.052083333336</c:v>
                </c:pt>
                <c:pt idx="31396">
                  <c:v>41978.0625</c:v>
                </c:pt>
                <c:pt idx="31397">
                  <c:v>41978.072916666664</c:v>
                </c:pt>
                <c:pt idx="31398">
                  <c:v>41978.083333333336</c:v>
                </c:pt>
                <c:pt idx="31399">
                  <c:v>41978.09375</c:v>
                </c:pt>
                <c:pt idx="31400">
                  <c:v>41978.104166666664</c:v>
                </c:pt>
                <c:pt idx="31401">
                  <c:v>41978.114583333336</c:v>
                </c:pt>
                <c:pt idx="31402">
                  <c:v>41978.125</c:v>
                </c:pt>
                <c:pt idx="31403">
                  <c:v>41978.135416666664</c:v>
                </c:pt>
                <c:pt idx="31404">
                  <c:v>41978.145833333336</c:v>
                </c:pt>
                <c:pt idx="31405">
                  <c:v>41978.15625</c:v>
                </c:pt>
                <c:pt idx="31406">
                  <c:v>41978.166666666664</c:v>
                </c:pt>
                <c:pt idx="31407">
                  <c:v>41978.177083333336</c:v>
                </c:pt>
                <c:pt idx="31408">
                  <c:v>41978.1875</c:v>
                </c:pt>
                <c:pt idx="31409">
                  <c:v>41978.197916666664</c:v>
                </c:pt>
                <c:pt idx="31410">
                  <c:v>41978.208333333336</c:v>
                </c:pt>
                <c:pt idx="31411">
                  <c:v>41978.21875</c:v>
                </c:pt>
                <c:pt idx="31412">
                  <c:v>41978.229166666664</c:v>
                </c:pt>
                <c:pt idx="31413">
                  <c:v>41978.239583333336</c:v>
                </c:pt>
                <c:pt idx="31414">
                  <c:v>41978.25</c:v>
                </c:pt>
                <c:pt idx="31415">
                  <c:v>41978.260416666664</c:v>
                </c:pt>
                <c:pt idx="31416">
                  <c:v>41978.270833333336</c:v>
                </c:pt>
                <c:pt idx="31417">
                  <c:v>41978.28125</c:v>
                </c:pt>
                <c:pt idx="31418">
                  <c:v>41978.291666666664</c:v>
                </c:pt>
                <c:pt idx="31419">
                  <c:v>41978.302083333336</c:v>
                </c:pt>
                <c:pt idx="31420">
                  <c:v>41978.3125</c:v>
                </c:pt>
                <c:pt idx="31421">
                  <c:v>41978.322916666664</c:v>
                </c:pt>
                <c:pt idx="31422">
                  <c:v>41978.333333333336</c:v>
                </c:pt>
                <c:pt idx="31423">
                  <c:v>41978.34375</c:v>
                </c:pt>
                <c:pt idx="31424">
                  <c:v>41978.354166666664</c:v>
                </c:pt>
                <c:pt idx="31425">
                  <c:v>41978.364583333336</c:v>
                </c:pt>
                <c:pt idx="31426">
                  <c:v>41978.375</c:v>
                </c:pt>
                <c:pt idx="31427">
                  <c:v>41978.385416666664</c:v>
                </c:pt>
                <c:pt idx="31428">
                  <c:v>41978.395833333336</c:v>
                </c:pt>
                <c:pt idx="31429">
                  <c:v>41978.40625</c:v>
                </c:pt>
                <c:pt idx="31430">
                  <c:v>41978.416666666664</c:v>
                </c:pt>
                <c:pt idx="31431">
                  <c:v>41978.427083333336</c:v>
                </c:pt>
                <c:pt idx="31432">
                  <c:v>41978.4375</c:v>
                </c:pt>
                <c:pt idx="31433">
                  <c:v>41978.447916666664</c:v>
                </c:pt>
                <c:pt idx="31434">
                  <c:v>41978.458333333336</c:v>
                </c:pt>
                <c:pt idx="31435">
                  <c:v>41978.46875</c:v>
                </c:pt>
                <c:pt idx="31436">
                  <c:v>41978.479166666664</c:v>
                </c:pt>
                <c:pt idx="31437">
                  <c:v>41978.489583333336</c:v>
                </c:pt>
                <c:pt idx="31438">
                  <c:v>41978.5</c:v>
                </c:pt>
                <c:pt idx="31439">
                  <c:v>41978.510416666664</c:v>
                </c:pt>
                <c:pt idx="31440">
                  <c:v>41978.520833333336</c:v>
                </c:pt>
                <c:pt idx="31441">
                  <c:v>41978.53125</c:v>
                </c:pt>
                <c:pt idx="31442">
                  <c:v>41978.541666666664</c:v>
                </c:pt>
                <c:pt idx="31443">
                  <c:v>41978.552083333336</c:v>
                </c:pt>
                <c:pt idx="31444">
                  <c:v>41978.5625</c:v>
                </c:pt>
                <c:pt idx="31445">
                  <c:v>41978.572916666664</c:v>
                </c:pt>
                <c:pt idx="31446">
                  <c:v>41978.583333333336</c:v>
                </c:pt>
                <c:pt idx="31447">
                  <c:v>41978.59375</c:v>
                </c:pt>
                <c:pt idx="31448">
                  <c:v>41978.604166666664</c:v>
                </c:pt>
                <c:pt idx="31449">
                  <c:v>41978.614583333336</c:v>
                </c:pt>
                <c:pt idx="31450">
                  <c:v>41978.625</c:v>
                </c:pt>
                <c:pt idx="31451">
                  <c:v>41978.635416666664</c:v>
                </c:pt>
                <c:pt idx="31452">
                  <c:v>41978.645833333336</c:v>
                </c:pt>
                <c:pt idx="31453">
                  <c:v>41978.65625</c:v>
                </c:pt>
                <c:pt idx="31454">
                  <c:v>41978.666666666664</c:v>
                </c:pt>
                <c:pt idx="31455">
                  <c:v>41978.677083333336</c:v>
                </c:pt>
                <c:pt idx="31456">
                  <c:v>41978.6875</c:v>
                </c:pt>
                <c:pt idx="31457">
                  <c:v>41978.697916666664</c:v>
                </c:pt>
                <c:pt idx="31458">
                  <c:v>41978.708333333336</c:v>
                </c:pt>
                <c:pt idx="31459">
                  <c:v>41978.71875</c:v>
                </c:pt>
                <c:pt idx="31460">
                  <c:v>41978.729166666664</c:v>
                </c:pt>
                <c:pt idx="31461">
                  <c:v>41978.739583333336</c:v>
                </c:pt>
                <c:pt idx="31462">
                  <c:v>41978.75</c:v>
                </c:pt>
                <c:pt idx="31463">
                  <c:v>41978.760416666664</c:v>
                </c:pt>
                <c:pt idx="31464">
                  <c:v>41978.770833333336</c:v>
                </c:pt>
                <c:pt idx="31465">
                  <c:v>41978.78125</c:v>
                </c:pt>
                <c:pt idx="31466">
                  <c:v>41978.791666666664</c:v>
                </c:pt>
                <c:pt idx="31467">
                  <c:v>41978.802083333336</c:v>
                </c:pt>
                <c:pt idx="31468">
                  <c:v>41978.8125</c:v>
                </c:pt>
                <c:pt idx="31469">
                  <c:v>41978.822916666664</c:v>
                </c:pt>
                <c:pt idx="31470">
                  <c:v>41978.833333333336</c:v>
                </c:pt>
                <c:pt idx="31471">
                  <c:v>41978.84375</c:v>
                </c:pt>
                <c:pt idx="31472">
                  <c:v>41978.854166666664</c:v>
                </c:pt>
                <c:pt idx="31473">
                  <c:v>41978.864583333336</c:v>
                </c:pt>
                <c:pt idx="31474">
                  <c:v>41978.875</c:v>
                </c:pt>
                <c:pt idx="31475">
                  <c:v>41978.885416666664</c:v>
                </c:pt>
                <c:pt idx="31476">
                  <c:v>41978.895833333336</c:v>
                </c:pt>
                <c:pt idx="31477">
                  <c:v>41978.90625</c:v>
                </c:pt>
                <c:pt idx="31478">
                  <c:v>41978.916666666664</c:v>
                </c:pt>
                <c:pt idx="31479">
                  <c:v>41978.927083333336</c:v>
                </c:pt>
                <c:pt idx="31480">
                  <c:v>41978.9375</c:v>
                </c:pt>
                <c:pt idx="31481">
                  <c:v>41978.947916666664</c:v>
                </c:pt>
                <c:pt idx="31482">
                  <c:v>41978.958333333336</c:v>
                </c:pt>
                <c:pt idx="31483">
                  <c:v>41978.96875</c:v>
                </c:pt>
                <c:pt idx="31484">
                  <c:v>41978.979166666664</c:v>
                </c:pt>
                <c:pt idx="31485">
                  <c:v>41978.989583333336</c:v>
                </c:pt>
                <c:pt idx="31486">
                  <c:v>41979</c:v>
                </c:pt>
                <c:pt idx="31487">
                  <c:v>41979.010416666664</c:v>
                </c:pt>
                <c:pt idx="31488">
                  <c:v>41979.020833333336</c:v>
                </c:pt>
                <c:pt idx="31489">
                  <c:v>41979.03125</c:v>
                </c:pt>
                <c:pt idx="31490">
                  <c:v>41979.041666666664</c:v>
                </c:pt>
                <c:pt idx="31491">
                  <c:v>41979.052083333336</c:v>
                </c:pt>
                <c:pt idx="31492">
                  <c:v>41979.0625</c:v>
                </c:pt>
                <c:pt idx="31493">
                  <c:v>41979.072916666664</c:v>
                </c:pt>
                <c:pt idx="31494">
                  <c:v>41979.083333333336</c:v>
                </c:pt>
                <c:pt idx="31495">
                  <c:v>41979.09375</c:v>
                </c:pt>
                <c:pt idx="31496">
                  <c:v>41979.104166666664</c:v>
                </c:pt>
                <c:pt idx="31497">
                  <c:v>41979.114583333336</c:v>
                </c:pt>
                <c:pt idx="31498">
                  <c:v>41979.125</c:v>
                </c:pt>
                <c:pt idx="31499">
                  <c:v>41979.135416666664</c:v>
                </c:pt>
                <c:pt idx="31500">
                  <c:v>41979.145833333336</c:v>
                </c:pt>
                <c:pt idx="31501">
                  <c:v>41979.15625</c:v>
                </c:pt>
                <c:pt idx="31502">
                  <c:v>41979.166666666664</c:v>
                </c:pt>
                <c:pt idx="31503">
                  <c:v>41979.177083333336</c:v>
                </c:pt>
                <c:pt idx="31504">
                  <c:v>41979.1875</c:v>
                </c:pt>
                <c:pt idx="31505">
                  <c:v>41979.197916666664</c:v>
                </c:pt>
                <c:pt idx="31506">
                  <c:v>41979.208333333336</c:v>
                </c:pt>
                <c:pt idx="31507">
                  <c:v>41979.21875</c:v>
                </c:pt>
                <c:pt idx="31508">
                  <c:v>41979.229166666664</c:v>
                </c:pt>
                <c:pt idx="31509">
                  <c:v>41979.239583333336</c:v>
                </c:pt>
                <c:pt idx="31510">
                  <c:v>41979.25</c:v>
                </c:pt>
                <c:pt idx="31511">
                  <c:v>41979.260416666664</c:v>
                </c:pt>
                <c:pt idx="31512">
                  <c:v>41979.270833333336</c:v>
                </c:pt>
                <c:pt idx="31513">
                  <c:v>41979.28125</c:v>
                </c:pt>
                <c:pt idx="31514">
                  <c:v>41979.291666666664</c:v>
                </c:pt>
                <c:pt idx="31515">
                  <c:v>41979.302083333336</c:v>
                </c:pt>
                <c:pt idx="31516">
                  <c:v>41979.3125</c:v>
                </c:pt>
                <c:pt idx="31517">
                  <c:v>41979.322916666664</c:v>
                </c:pt>
                <c:pt idx="31518">
                  <c:v>41979.333333333336</c:v>
                </c:pt>
                <c:pt idx="31519">
                  <c:v>41979.34375</c:v>
                </c:pt>
                <c:pt idx="31520">
                  <c:v>41979.354166666664</c:v>
                </c:pt>
                <c:pt idx="31521">
                  <c:v>41979.364583333336</c:v>
                </c:pt>
                <c:pt idx="31522">
                  <c:v>41979.375</c:v>
                </c:pt>
                <c:pt idx="31523">
                  <c:v>41979.385416666664</c:v>
                </c:pt>
                <c:pt idx="31524">
                  <c:v>41979.395833333336</c:v>
                </c:pt>
                <c:pt idx="31525">
                  <c:v>41979.40625</c:v>
                </c:pt>
                <c:pt idx="31526">
                  <c:v>41979.416666666664</c:v>
                </c:pt>
                <c:pt idx="31527">
                  <c:v>41979.427083333336</c:v>
                </c:pt>
                <c:pt idx="31528">
                  <c:v>41979.4375</c:v>
                </c:pt>
                <c:pt idx="31529">
                  <c:v>41979.447916666664</c:v>
                </c:pt>
                <c:pt idx="31530">
                  <c:v>41979.458333333336</c:v>
                </c:pt>
                <c:pt idx="31531">
                  <c:v>41979.46875</c:v>
                </c:pt>
                <c:pt idx="31532">
                  <c:v>41979.479166666664</c:v>
                </c:pt>
                <c:pt idx="31533">
                  <c:v>41979.489583333336</c:v>
                </c:pt>
                <c:pt idx="31534">
                  <c:v>41979.5</c:v>
                </c:pt>
                <c:pt idx="31535">
                  <c:v>41979.510416666664</c:v>
                </c:pt>
                <c:pt idx="31536">
                  <c:v>41979.520833333336</c:v>
                </c:pt>
                <c:pt idx="31537">
                  <c:v>41979.53125</c:v>
                </c:pt>
                <c:pt idx="31538">
                  <c:v>41979.541666666664</c:v>
                </c:pt>
                <c:pt idx="31539">
                  <c:v>41979.552083333336</c:v>
                </c:pt>
                <c:pt idx="31540">
                  <c:v>41979.5625</c:v>
                </c:pt>
                <c:pt idx="31541">
                  <c:v>41979.572916666664</c:v>
                </c:pt>
                <c:pt idx="31542">
                  <c:v>41979.583333333336</c:v>
                </c:pt>
                <c:pt idx="31543">
                  <c:v>41979.59375</c:v>
                </c:pt>
                <c:pt idx="31544">
                  <c:v>41979.604166666664</c:v>
                </c:pt>
                <c:pt idx="31545">
                  <c:v>41979.614583333336</c:v>
                </c:pt>
                <c:pt idx="31546">
                  <c:v>41979.625</c:v>
                </c:pt>
                <c:pt idx="31547">
                  <c:v>41979.635416666664</c:v>
                </c:pt>
                <c:pt idx="31548">
                  <c:v>41979.645833333336</c:v>
                </c:pt>
                <c:pt idx="31549">
                  <c:v>41979.65625</c:v>
                </c:pt>
                <c:pt idx="31550">
                  <c:v>41979.666666666664</c:v>
                </c:pt>
                <c:pt idx="31551">
                  <c:v>41979.677083333336</c:v>
                </c:pt>
                <c:pt idx="31552">
                  <c:v>41979.6875</c:v>
                </c:pt>
                <c:pt idx="31553">
                  <c:v>41979.697916666664</c:v>
                </c:pt>
                <c:pt idx="31554">
                  <c:v>41979.708333333336</c:v>
                </c:pt>
                <c:pt idx="31555">
                  <c:v>41979.71875</c:v>
                </c:pt>
                <c:pt idx="31556">
                  <c:v>41979.729166666664</c:v>
                </c:pt>
                <c:pt idx="31557">
                  <c:v>41979.739583333336</c:v>
                </c:pt>
                <c:pt idx="31558">
                  <c:v>41979.75</c:v>
                </c:pt>
                <c:pt idx="31559">
                  <c:v>41979.760416666664</c:v>
                </c:pt>
                <c:pt idx="31560">
                  <c:v>41979.770833333336</c:v>
                </c:pt>
                <c:pt idx="31561">
                  <c:v>41979.78125</c:v>
                </c:pt>
                <c:pt idx="31562">
                  <c:v>41979.791666666664</c:v>
                </c:pt>
                <c:pt idx="31563">
                  <c:v>41979.802083333336</c:v>
                </c:pt>
                <c:pt idx="31564">
                  <c:v>41979.8125</c:v>
                </c:pt>
                <c:pt idx="31565">
                  <c:v>41979.822916666664</c:v>
                </c:pt>
                <c:pt idx="31566">
                  <c:v>41979.833333333336</c:v>
                </c:pt>
                <c:pt idx="31567">
                  <c:v>41979.84375</c:v>
                </c:pt>
                <c:pt idx="31568">
                  <c:v>41979.854166666664</c:v>
                </c:pt>
                <c:pt idx="31569">
                  <c:v>41979.864583333336</c:v>
                </c:pt>
                <c:pt idx="31570">
                  <c:v>41979.875</c:v>
                </c:pt>
                <c:pt idx="31571">
                  <c:v>41979.885416666664</c:v>
                </c:pt>
                <c:pt idx="31572">
                  <c:v>41979.895833333336</c:v>
                </c:pt>
                <c:pt idx="31573">
                  <c:v>41979.90625</c:v>
                </c:pt>
                <c:pt idx="31574">
                  <c:v>41979.916666666664</c:v>
                </c:pt>
                <c:pt idx="31575">
                  <c:v>41979.927083333336</c:v>
                </c:pt>
                <c:pt idx="31576">
                  <c:v>41979.9375</c:v>
                </c:pt>
                <c:pt idx="31577">
                  <c:v>41979.947916666664</c:v>
                </c:pt>
                <c:pt idx="31578">
                  <c:v>41979.958333333336</c:v>
                </c:pt>
                <c:pt idx="31579">
                  <c:v>41979.96875</c:v>
                </c:pt>
                <c:pt idx="31580">
                  <c:v>41979.979166666664</c:v>
                </c:pt>
                <c:pt idx="31581">
                  <c:v>41979.989583333336</c:v>
                </c:pt>
                <c:pt idx="31582">
                  <c:v>41980</c:v>
                </c:pt>
                <c:pt idx="31583">
                  <c:v>41980.010416666664</c:v>
                </c:pt>
                <c:pt idx="31584">
                  <c:v>41980.020833333336</c:v>
                </c:pt>
                <c:pt idx="31585">
                  <c:v>41980.03125</c:v>
                </c:pt>
                <c:pt idx="31586">
                  <c:v>41980.041666666664</c:v>
                </c:pt>
                <c:pt idx="31587">
                  <c:v>41980.052083333336</c:v>
                </c:pt>
                <c:pt idx="31588">
                  <c:v>41980.0625</c:v>
                </c:pt>
                <c:pt idx="31589">
                  <c:v>41980.072916666664</c:v>
                </c:pt>
                <c:pt idx="31590">
                  <c:v>41980.083333333336</c:v>
                </c:pt>
                <c:pt idx="31591">
                  <c:v>41980.09375</c:v>
                </c:pt>
                <c:pt idx="31592">
                  <c:v>41980.104166666664</c:v>
                </c:pt>
                <c:pt idx="31593">
                  <c:v>41980.114583333336</c:v>
                </c:pt>
                <c:pt idx="31594">
                  <c:v>41980.125</c:v>
                </c:pt>
                <c:pt idx="31595">
                  <c:v>41980.135416666664</c:v>
                </c:pt>
                <c:pt idx="31596">
                  <c:v>41980.145833333336</c:v>
                </c:pt>
                <c:pt idx="31597">
                  <c:v>41980.15625</c:v>
                </c:pt>
                <c:pt idx="31598">
                  <c:v>41980.166666666664</c:v>
                </c:pt>
                <c:pt idx="31599">
                  <c:v>41980.177083333336</c:v>
                </c:pt>
                <c:pt idx="31600">
                  <c:v>41980.1875</c:v>
                </c:pt>
                <c:pt idx="31601">
                  <c:v>41980.197916666664</c:v>
                </c:pt>
                <c:pt idx="31602">
                  <c:v>41980.208333333336</c:v>
                </c:pt>
                <c:pt idx="31603">
                  <c:v>41980.21875</c:v>
                </c:pt>
                <c:pt idx="31604">
                  <c:v>41980.229166666664</c:v>
                </c:pt>
                <c:pt idx="31605">
                  <c:v>41980.239583333336</c:v>
                </c:pt>
                <c:pt idx="31606">
                  <c:v>41980.25</c:v>
                </c:pt>
                <c:pt idx="31607">
                  <c:v>41980.260416666664</c:v>
                </c:pt>
                <c:pt idx="31608">
                  <c:v>41980.270833333336</c:v>
                </c:pt>
                <c:pt idx="31609">
                  <c:v>41980.28125</c:v>
                </c:pt>
                <c:pt idx="31610">
                  <c:v>41980.291666666664</c:v>
                </c:pt>
                <c:pt idx="31611">
                  <c:v>41980.302083333336</c:v>
                </c:pt>
                <c:pt idx="31612">
                  <c:v>41980.3125</c:v>
                </c:pt>
                <c:pt idx="31613">
                  <c:v>41980.322916666664</c:v>
                </c:pt>
                <c:pt idx="31614">
                  <c:v>41980.333333333336</c:v>
                </c:pt>
                <c:pt idx="31615">
                  <c:v>41980.34375</c:v>
                </c:pt>
                <c:pt idx="31616">
                  <c:v>41980.354166666664</c:v>
                </c:pt>
                <c:pt idx="31617">
                  <c:v>41980.364583333336</c:v>
                </c:pt>
                <c:pt idx="31618">
                  <c:v>41980.375</c:v>
                </c:pt>
                <c:pt idx="31619">
                  <c:v>41980.385416666664</c:v>
                </c:pt>
                <c:pt idx="31620">
                  <c:v>41980.395833333336</c:v>
                </c:pt>
                <c:pt idx="31621">
                  <c:v>41980.40625</c:v>
                </c:pt>
                <c:pt idx="31622">
                  <c:v>41980.416666666664</c:v>
                </c:pt>
                <c:pt idx="31623">
                  <c:v>41980.427083333336</c:v>
                </c:pt>
                <c:pt idx="31624">
                  <c:v>41980.4375</c:v>
                </c:pt>
                <c:pt idx="31625">
                  <c:v>41980.447916666664</c:v>
                </c:pt>
                <c:pt idx="31626">
                  <c:v>41980.458333333336</c:v>
                </c:pt>
                <c:pt idx="31627">
                  <c:v>41980.46875</c:v>
                </c:pt>
                <c:pt idx="31628">
                  <c:v>41980.479166666664</c:v>
                </c:pt>
                <c:pt idx="31629">
                  <c:v>41980.489583333336</c:v>
                </c:pt>
                <c:pt idx="31630">
                  <c:v>41980.5</c:v>
                </c:pt>
                <c:pt idx="31631">
                  <c:v>41980.510416666664</c:v>
                </c:pt>
                <c:pt idx="31632">
                  <c:v>41980.520833333336</c:v>
                </c:pt>
                <c:pt idx="31633">
                  <c:v>41980.53125</c:v>
                </c:pt>
                <c:pt idx="31634">
                  <c:v>41980.541666666664</c:v>
                </c:pt>
                <c:pt idx="31635">
                  <c:v>41980.552083333336</c:v>
                </c:pt>
                <c:pt idx="31636">
                  <c:v>41980.5625</c:v>
                </c:pt>
                <c:pt idx="31637">
                  <c:v>41980.572916666664</c:v>
                </c:pt>
                <c:pt idx="31638">
                  <c:v>41980.583333333336</c:v>
                </c:pt>
                <c:pt idx="31639">
                  <c:v>41980.59375</c:v>
                </c:pt>
                <c:pt idx="31640">
                  <c:v>41980.604166666664</c:v>
                </c:pt>
                <c:pt idx="31641">
                  <c:v>41980.614583333336</c:v>
                </c:pt>
                <c:pt idx="31642">
                  <c:v>41980.625</c:v>
                </c:pt>
                <c:pt idx="31643">
                  <c:v>41980.635416666664</c:v>
                </c:pt>
                <c:pt idx="31644">
                  <c:v>41980.645833333336</c:v>
                </c:pt>
                <c:pt idx="31645">
                  <c:v>41980.65625</c:v>
                </c:pt>
                <c:pt idx="31646">
                  <c:v>41980.666666666664</c:v>
                </c:pt>
                <c:pt idx="31647">
                  <c:v>41980.677083333336</c:v>
                </c:pt>
                <c:pt idx="31648">
                  <c:v>41980.6875</c:v>
                </c:pt>
                <c:pt idx="31649">
                  <c:v>41980.697916666664</c:v>
                </c:pt>
                <c:pt idx="31650">
                  <c:v>41980.708333333336</c:v>
                </c:pt>
                <c:pt idx="31651">
                  <c:v>41980.71875</c:v>
                </c:pt>
                <c:pt idx="31652">
                  <c:v>41980.729166666664</c:v>
                </c:pt>
                <c:pt idx="31653">
                  <c:v>41980.739583333336</c:v>
                </c:pt>
                <c:pt idx="31654">
                  <c:v>41980.75</c:v>
                </c:pt>
                <c:pt idx="31655">
                  <c:v>41980.760416666664</c:v>
                </c:pt>
                <c:pt idx="31656">
                  <c:v>41980.770833333336</c:v>
                </c:pt>
                <c:pt idx="31657">
                  <c:v>41980.78125</c:v>
                </c:pt>
                <c:pt idx="31658">
                  <c:v>41980.791666666664</c:v>
                </c:pt>
                <c:pt idx="31659">
                  <c:v>41980.802083333336</c:v>
                </c:pt>
                <c:pt idx="31660">
                  <c:v>41980.8125</c:v>
                </c:pt>
                <c:pt idx="31661">
                  <c:v>41980.822916666664</c:v>
                </c:pt>
                <c:pt idx="31662">
                  <c:v>41980.833333333336</c:v>
                </c:pt>
                <c:pt idx="31663">
                  <c:v>41980.84375</c:v>
                </c:pt>
                <c:pt idx="31664">
                  <c:v>41980.854166666664</c:v>
                </c:pt>
                <c:pt idx="31665">
                  <c:v>41980.864583333336</c:v>
                </c:pt>
                <c:pt idx="31666">
                  <c:v>41980.875</c:v>
                </c:pt>
                <c:pt idx="31667">
                  <c:v>41980.885416666664</c:v>
                </c:pt>
                <c:pt idx="31668">
                  <c:v>41980.895833333336</c:v>
                </c:pt>
                <c:pt idx="31669">
                  <c:v>41980.90625</c:v>
                </c:pt>
                <c:pt idx="31670">
                  <c:v>41980.916666666664</c:v>
                </c:pt>
                <c:pt idx="31671">
                  <c:v>41980.927083333336</c:v>
                </c:pt>
                <c:pt idx="31672">
                  <c:v>41980.9375</c:v>
                </c:pt>
                <c:pt idx="31673">
                  <c:v>41980.947916666664</c:v>
                </c:pt>
                <c:pt idx="31674">
                  <c:v>41980.958333333336</c:v>
                </c:pt>
                <c:pt idx="31675">
                  <c:v>41980.96875</c:v>
                </c:pt>
                <c:pt idx="31676">
                  <c:v>41980.979166666664</c:v>
                </c:pt>
                <c:pt idx="31677">
                  <c:v>41980.989583333336</c:v>
                </c:pt>
                <c:pt idx="31678">
                  <c:v>41981</c:v>
                </c:pt>
                <c:pt idx="31679">
                  <c:v>41981.010416666664</c:v>
                </c:pt>
                <c:pt idx="31680">
                  <c:v>41981.020833333336</c:v>
                </c:pt>
                <c:pt idx="31681">
                  <c:v>41981.03125</c:v>
                </c:pt>
                <c:pt idx="31682">
                  <c:v>41981.041666666664</c:v>
                </c:pt>
                <c:pt idx="31683">
                  <c:v>41981.052083333336</c:v>
                </c:pt>
                <c:pt idx="31684">
                  <c:v>41981.0625</c:v>
                </c:pt>
                <c:pt idx="31685">
                  <c:v>41981.072916666664</c:v>
                </c:pt>
                <c:pt idx="31686">
                  <c:v>41981.083333333336</c:v>
                </c:pt>
                <c:pt idx="31687">
                  <c:v>41981.09375</c:v>
                </c:pt>
                <c:pt idx="31688">
                  <c:v>41981.104166666664</c:v>
                </c:pt>
                <c:pt idx="31689">
                  <c:v>41981.114583333336</c:v>
                </c:pt>
                <c:pt idx="31690">
                  <c:v>41981.125</c:v>
                </c:pt>
                <c:pt idx="31691">
                  <c:v>41981.135416666664</c:v>
                </c:pt>
                <c:pt idx="31692">
                  <c:v>41981.145833333336</c:v>
                </c:pt>
                <c:pt idx="31693">
                  <c:v>41981.15625</c:v>
                </c:pt>
                <c:pt idx="31694">
                  <c:v>41981.166666666664</c:v>
                </c:pt>
                <c:pt idx="31695">
                  <c:v>41981.177083333336</c:v>
                </c:pt>
                <c:pt idx="31696">
                  <c:v>41981.1875</c:v>
                </c:pt>
                <c:pt idx="31697">
                  <c:v>41981.197916666664</c:v>
                </c:pt>
                <c:pt idx="31698">
                  <c:v>41981.208333333336</c:v>
                </c:pt>
                <c:pt idx="31699">
                  <c:v>41981.21875</c:v>
                </c:pt>
                <c:pt idx="31700">
                  <c:v>41981.229166666664</c:v>
                </c:pt>
                <c:pt idx="31701">
                  <c:v>41981.239583333336</c:v>
                </c:pt>
                <c:pt idx="31702">
                  <c:v>41981.25</c:v>
                </c:pt>
                <c:pt idx="31703">
                  <c:v>41981.260416666664</c:v>
                </c:pt>
                <c:pt idx="31704">
                  <c:v>41981.270833333336</c:v>
                </c:pt>
                <c:pt idx="31705">
                  <c:v>41981.28125</c:v>
                </c:pt>
                <c:pt idx="31706">
                  <c:v>41981.291666666664</c:v>
                </c:pt>
                <c:pt idx="31707">
                  <c:v>41981.302083333336</c:v>
                </c:pt>
                <c:pt idx="31708">
                  <c:v>41981.3125</c:v>
                </c:pt>
                <c:pt idx="31709">
                  <c:v>41981.322916666664</c:v>
                </c:pt>
                <c:pt idx="31710">
                  <c:v>41981.333333333336</c:v>
                </c:pt>
                <c:pt idx="31711">
                  <c:v>41981.34375</c:v>
                </c:pt>
                <c:pt idx="31712">
                  <c:v>41981.354166666664</c:v>
                </c:pt>
                <c:pt idx="31713">
                  <c:v>41981.364583333336</c:v>
                </c:pt>
                <c:pt idx="31714">
                  <c:v>41981.375</c:v>
                </c:pt>
                <c:pt idx="31715">
                  <c:v>41981.385416666664</c:v>
                </c:pt>
                <c:pt idx="31716">
                  <c:v>41981.395833333336</c:v>
                </c:pt>
                <c:pt idx="31717">
                  <c:v>41981.40625</c:v>
                </c:pt>
                <c:pt idx="31718">
                  <c:v>41981.416666666664</c:v>
                </c:pt>
                <c:pt idx="31719">
                  <c:v>41981.427083333336</c:v>
                </c:pt>
                <c:pt idx="31720">
                  <c:v>41981.4375</c:v>
                </c:pt>
                <c:pt idx="31721">
                  <c:v>41981.447916666664</c:v>
                </c:pt>
                <c:pt idx="31722">
                  <c:v>41981.458333333336</c:v>
                </c:pt>
                <c:pt idx="31723">
                  <c:v>41981.46875</c:v>
                </c:pt>
                <c:pt idx="31724">
                  <c:v>41981.479166666664</c:v>
                </c:pt>
                <c:pt idx="31725">
                  <c:v>41981.489583333336</c:v>
                </c:pt>
                <c:pt idx="31726">
                  <c:v>41981.5</c:v>
                </c:pt>
                <c:pt idx="31727">
                  <c:v>41981.510416666664</c:v>
                </c:pt>
                <c:pt idx="31728">
                  <c:v>41981.520833333336</c:v>
                </c:pt>
                <c:pt idx="31729">
                  <c:v>41981.53125</c:v>
                </c:pt>
                <c:pt idx="31730">
                  <c:v>41981.541666666664</c:v>
                </c:pt>
                <c:pt idx="31731">
                  <c:v>41981.552083333336</c:v>
                </c:pt>
                <c:pt idx="31732">
                  <c:v>41981.5625</c:v>
                </c:pt>
                <c:pt idx="31733">
                  <c:v>41981.572916666664</c:v>
                </c:pt>
                <c:pt idx="31734">
                  <c:v>41981.583333333336</c:v>
                </c:pt>
                <c:pt idx="31735">
                  <c:v>41981.59375</c:v>
                </c:pt>
                <c:pt idx="31736">
                  <c:v>41981.604166666664</c:v>
                </c:pt>
                <c:pt idx="31737">
                  <c:v>41981.614583333336</c:v>
                </c:pt>
                <c:pt idx="31738">
                  <c:v>41981.625</c:v>
                </c:pt>
                <c:pt idx="31739">
                  <c:v>41981.635416666664</c:v>
                </c:pt>
                <c:pt idx="31740">
                  <c:v>41981.645833333336</c:v>
                </c:pt>
                <c:pt idx="31741">
                  <c:v>41981.65625</c:v>
                </c:pt>
                <c:pt idx="31742">
                  <c:v>41981.666666666664</c:v>
                </c:pt>
                <c:pt idx="31743">
                  <c:v>41981.677083333336</c:v>
                </c:pt>
                <c:pt idx="31744">
                  <c:v>41981.6875</c:v>
                </c:pt>
                <c:pt idx="31745">
                  <c:v>41981.697916666664</c:v>
                </c:pt>
                <c:pt idx="31746">
                  <c:v>41981.708333333336</c:v>
                </c:pt>
                <c:pt idx="31747">
                  <c:v>41981.71875</c:v>
                </c:pt>
                <c:pt idx="31748">
                  <c:v>41981.729166666664</c:v>
                </c:pt>
                <c:pt idx="31749">
                  <c:v>41981.739583333336</c:v>
                </c:pt>
                <c:pt idx="31750">
                  <c:v>41981.75</c:v>
                </c:pt>
                <c:pt idx="31751">
                  <c:v>41981.760416666664</c:v>
                </c:pt>
                <c:pt idx="31752">
                  <c:v>41981.770833333336</c:v>
                </c:pt>
                <c:pt idx="31753">
                  <c:v>41981.78125</c:v>
                </c:pt>
                <c:pt idx="31754">
                  <c:v>41981.791666666664</c:v>
                </c:pt>
                <c:pt idx="31755">
                  <c:v>41981.802083333336</c:v>
                </c:pt>
                <c:pt idx="31756">
                  <c:v>41981.8125</c:v>
                </c:pt>
                <c:pt idx="31757">
                  <c:v>41981.822916666664</c:v>
                </c:pt>
                <c:pt idx="31758">
                  <c:v>41981.833333333336</c:v>
                </c:pt>
                <c:pt idx="31759">
                  <c:v>41981.84375</c:v>
                </c:pt>
                <c:pt idx="31760">
                  <c:v>41981.854166666664</c:v>
                </c:pt>
                <c:pt idx="31761">
                  <c:v>41981.864583333336</c:v>
                </c:pt>
                <c:pt idx="31762">
                  <c:v>41981.875</c:v>
                </c:pt>
                <c:pt idx="31763">
                  <c:v>41981.885416666664</c:v>
                </c:pt>
                <c:pt idx="31764">
                  <c:v>41981.895833333336</c:v>
                </c:pt>
                <c:pt idx="31765">
                  <c:v>41981.90625</c:v>
                </c:pt>
                <c:pt idx="31766">
                  <c:v>41981.916666666664</c:v>
                </c:pt>
                <c:pt idx="31767">
                  <c:v>41981.927083333336</c:v>
                </c:pt>
                <c:pt idx="31768">
                  <c:v>41981.9375</c:v>
                </c:pt>
                <c:pt idx="31769">
                  <c:v>41981.947916666664</c:v>
                </c:pt>
                <c:pt idx="31770">
                  <c:v>41981.958333333336</c:v>
                </c:pt>
                <c:pt idx="31771">
                  <c:v>41981.96875</c:v>
                </c:pt>
                <c:pt idx="31772">
                  <c:v>41981.979166666664</c:v>
                </c:pt>
                <c:pt idx="31773">
                  <c:v>41981.989583333336</c:v>
                </c:pt>
                <c:pt idx="31774">
                  <c:v>41982</c:v>
                </c:pt>
                <c:pt idx="31775">
                  <c:v>41982.010416666664</c:v>
                </c:pt>
                <c:pt idx="31776">
                  <c:v>41982.020833333336</c:v>
                </c:pt>
                <c:pt idx="31777">
                  <c:v>41982.03125</c:v>
                </c:pt>
                <c:pt idx="31778">
                  <c:v>41982.041666666664</c:v>
                </c:pt>
                <c:pt idx="31779">
                  <c:v>41982.052083333336</c:v>
                </c:pt>
                <c:pt idx="31780">
                  <c:v>41982.0625</c:v>
                </c:pt>
                <c:pt idx="31781">
                  <c:v>41982.072916666664</c:v>
                </c:pt>
                <c:pt idx="31782">
                  <c:v>41982.083333333336</c:v>
                </c:pt>
                <c:pt idx="31783">
                  <c:v>41982.09375</c:v>
                </c:pt>
                <c:pt idx="31784">
                  <c:v>41982.104166666664</c:v>
                </c:pt>
                <c:pt idx="31785">
                  <c:v>41982.114583333336</c:v>
                </c:pt>
                <c:pt idx="31786">
                  <c:v>41982.125</c:v>
                </c:pt>
                <c:pt idx="31787">
                  <c:v>41982.135416666664</c:v>
                </c:pt>
                <c:pt idx="31788">
                  <c:v>41982.145833333336</c:v>
                </c:pt>
                <c:pt idx="31789">
                  <c:v>41982.15625</c:v>
                </c:pt>
                <c:pt idx="31790">
                  <c:v>41982.166666666664</c:v>
                </c:pt>
                <c:pt idx="31791">
                  <c:v>41982.177083333336</c:v>
                </c:pt>
                <c:pt idx="31792">
                  <c:v>41982.1875</c:v>
                </c:pt>
                <c:pt idx="31793">
                  <c:v>41982.197916666664</c:v>
                </c:pt>
                <c:pt idx="31794">
                  <c:v>41982.208333333336</c:v>
                </c:pt>
                <c:pt idx="31795">
                  <c:v>41982.21875</c:v>
                </c:pt>
                <c:pt idx="31796">
                  <c:v>41982.229166666664</c:v>
                </c:pt>
                <c:pt idx="31797">
                  <c:v>41982.239583333336</c:v>
                </c:pt>
                <c:pt idx="31798">
                  <c:v>41982.25</c:v>
                </c:pt>
                <c:pt idx="31799">
                  <c:v>41982.260416666664</c:v>
                </c:pt>
                <c:pt idx="31800">
                  <c:v>41982.270833333336</c:v>
                </c:pt>
                <c:pt idx="31801">
                  <c:v>41982.28125</c:v>
                </c:pt>
                <c:pt idx="31802">
                  <c:v>41982.291666666664</c:v>
                </c:pt>
                <c:pt idx="31803">
                  <c:v>41982.302083333336</c:v>
                </c:pt>
                <c:pt idx="31804">
                  <c:v>41982.3125</c:v>
                </c:pt>
                <c:pt idx="31805">
                  <c:v>41982.322916666664</c:v>
                </c:pt>
                <c:pt idx="31806">
                  <c:v>41982.333333333336</c:v>
                </c:pt>
                <c:pt idx="31807">
                  <c:v>41982.34375</c:v>
                </c:pt>
                <c:pt idx="31808">
                  <c:v>41982.354166666664</c:v>
                </c:pt>
                <c:pt idx="31809">
                  <c:v>41982.364583333336</c:v>
                </c:pt>
                <c:pt idx="31810">
                  <c:v>41982.375</c:v>
                </c:pt>
                <c:pt idx="31811">
                  <c:v>41982.385416666664</c:v>
                </c:pt>
                <c:pt idx="31812">
                  <c:v>41982.395833333336</c:v>
                </c:pt>
                <c:pt idx="31813">
                  <c:v>41982.40625</c:v>
                </c:pt>
                <c:pt idx="31814">
                  <c:v>41982.416666666664</c:v>
                </c:pt>
                <c:pt idx="31815">
                  <c:v>41982.427083333336</c:v>
                </c:pt>
                <c:pt idx="31816">
                  <c:v>41982.4375</c:v>
                </c:pt>
                <c:pt idx="31817">
                  <c:v>41982.447916666664</c:v>
                </c:pt>
                <c:pt idx="31818">
                  <c:v>41982.458333333336</c:v>
                </c:pt>
                <c:pt idx="31819">
                  <c:v>41982.46875</c:v>
                </c:pt>
                <c:pt idx="31820">
                  <c:v>41982.479166666664</c:v>
                </c:pt>
                <c:pt idx="31821">
                  <c:v>41982.489583333336</c:v>
                </c:pt>
                <c:pt idx="31822">
                  <c:v>41982.5</c:v>
                </c:pt>
                <c:pt idx="31823">
                  <c:v>41982.510416666664</c:v>
                </c:pt>
                <c:pt idx="31824">
                  <c:v>41982.520833333336</c:v>
                </c:pt>
                <c:pt idx="31825">
                  <c:v>41982.53125</c:v>
                </c:pt>
                <c:pt idx="31826">
                  <c:v>41982.541666666664</c:v>
                </c:pt>
                <c:pt idx="31827">
                  <c:v>41982.552083333336</c:v>
                </c:pt>
                <c:pt idx="31828">
                  <c:v>41982.5625</c:v>
                </c:pt>
                <c:pt idx="31829">
                  <c:v>41982.572916666664</c:v>
                </c:pt>
                <c:pt idx="31830">
                  <c:v>41982.583333333336</c:v>
                </c:pt>
                <c:pt idx="31831">
                  <c:v>41982.59375</c:v>
                </c:pt>
                <c:pt idx="31832">
                  <c:v>41982.604166666664</c:v>
                </c:pt>
                <c:pt idx="31833">
                  <c:v>41982.614583333336</c:v>
                </c:pt>
                <c:pt idx="31834">
                  <c:v>41982.625</c:v>
                </c:pt>
                <c:pt idx="31835">
                  <c:v>41982.635416666664</c:v>
                </c:pt>
                <c:pt idx="31836">
                  <c:v>41982.645833333336</c:v>
                </c:pt>
                <c:pt idx="31837">
                  <c:v>41982.65625</c:v>
                </c:pt>
                <c:pt idx="31838">
                  <c:v>41982.666666666664</c:v>
                </c:pt>
                <c:pt idx="31839">
                  <c:v>41982.677083333336</c:v>
                </c:pt>
                <c:pt idx="31840">
                  <c:v>41982.6875</c:v>
                </c:pt>
                <c:pt idx="31841">
                  <c:v>41982.697916666664</c:v>
                </c:pt>
                <c:pt idx="31842">
                  <c:v>41982.708333333336</c:v>
                </c:pt>
                <c:pt idx="31843">
                  <c:v>41982.71875</c:v>
                </c:pt>
                <c:pt idx="31844">
                  <c:v>41982.729166666664</c:v>
                </c:pt>
                <c:pt idx="31845">
                  <c:v>41982.739583333336</c:v>
                </c:pt>
                <c:pt idx="31846">
                  <c:v>41982.75</c:v>
                </c:pt>
                <c:pt idx="31847">
                  <c:v>41982.760416666664</c:v>
                </c:pt>
                <c:pt idx="31848">
                  <c:v>41982.770833333336</c:v>
                </c:pt>
                <c:pt idx="31849">
                  <c:v>41982.78125</c:v>
                </c:pt>
                <c:pt idx="31850">
                  <c:v>41982.791666666664</c:v>
                </c:pt>
                <c:pt idx="31851">
                  <c:v>41982.802083333336</c:v>
                </c:pt>
                <c:pt idx="31852">
                  <c:v>41982.8125</c:v>
                </c:pt>
                <c:pt idx="31853">
                  <c:v>41982.822916666664</c:v>
                </c:pt>
                <c:pt idx="31854">
                  <c:v>41982.833333333336</c:v>
                </c:pt>
                <c:pt idx="31855">
                  <c:v>41982.84375</c:v>
                </c:pt>
                <c:pt idx="31856">
                  <c:v>41982.854166666664</c:v>
                </c:pt>
                <c:pt idx="31857">
                  <c:v>41982.864583333336</c:v>
                </c:pt>
                <c:pt idx="31858">
                  <c:v>41982.875</c:v>
                </c:pt>
                <c:pt idx="31859">
                  <c:v>41982.885416666664</c:v>
                </c:pt>
                <c:pt idx="31860">
                  <c:v>41982.895833333336</c:v>
                </c:pt>
                <c:pt idx="31861">
                  <c:v>41982.90625</c:v>
                </c:pt>
                <c:pt idx="31862">
                  <c:v>41982.916666666664</c:v>
                </c:pt>
                <c:pt idx="31863">
                  <c:v>41982.927083333336</c:v>
                </c:pt>
                <c:pt idx="31864">
                  <c:v>41982.9375</c:v>
                </c:pt>
                <c:pt idx="31865">
                  <c:v>41982.947916666664</c:v>
                </c:pt>
                <c:pt idx="31866">
                  <c:v>41982.958333333336</c:v>
                </c:pt>
                <c:pt idx="31867">
                  <c:v>41982.96875</c:v>
                </c:pt>
                <c:pt idx="31868">
                  <c:v>41982.979166666664</c:v>
                </c:pt>
                <c:pt idx="31869">
                  <c:v>41982.989583333336</c:v>
                </c:pt>
                <c:pt idx="31870">
                  <c:v>41983</c:v>
                </c:pt>
                <c:pt idx="31871">
                  <c:v>41983.010416666664</c:v>
                </c:pt>
                <c:pt idx="31872">
                  <c:v>41983.020833333336</c:v>
                </c:pt>
                <c:pt idx="31873">
                  <c:v>41983.03125</c:v>
                </c:pt>
                <c:pt idx="31874">
                  <c:v>41983.041666666664</c:v>
                </c:pt>
                <c:pt idx="31875">
                  <c:v>41983.052083333336</c:v>
                </c:pt>
                <c:pt idx="31876">
                  <c:v>41983.0625</c:v>
                </c:pt>
                <c:pt idx="31877">
                  <c:v>41983.072916666664</c:v>
                </c:pt>
                <c:pt idx="31878">
                  <c:v>41983.083333333336</c:v>
                </c:pt>
                <c:pt idx="31879">
                  <c:v>41983.09375</c:v>
                </c:pt>
                <c:pt idx="31880">
                  <c:v>41983.104166666664</c:v>
                </c:pt>
                <c:pt idx="31881">
                  <c:v>41983.114583333336</c:v>
                </c:pt>
                <c:pt idx="31882">
                  <c:v>41983.125</c:v>
                </c:pt>
                <c:pt idx="31883">
                  <c:v>41983.135416666664</c:v>
                </c:pt>
                <c:pt idx="31884">
                  <c:v>41983.145833333336</c:v>
                </c:pt>
                <c:pt idx="31885">
                  <c:v>41983.15625</c:v>
                </c:pt>
                <c:pt idx="31886">
                  <c:v>41983.166666666664</c:v>
                </c:pt>
                <c:pt idx="31887">
                  <c:v>41983.177083333336</c:v>
                </c:pt>
                <c:pt idx="31888">
                  <c:v>41983.1875</c:v>
                </c:pt>
                <c:pt idx="31889">
                  <c:v>41983.197916666664</c:v>
                </c:pt>
                <c:pt idx="31890">
                  <c:v>41983.208333333336</c:v>
                </c:pt>
                <c:pt idx="31891">
                  <c:v>41983.21875</c:v>
                </c:pt>
                <c:pt idx="31892">
                  <c:v>41983.229166666664</c:v>
                </c:pt>
                <c:pt idx="31893">
                  <c:v>41983.239583333336</c:v>
                </c:pt>
                <c:pt idx="31894">
                  <c:v>41983.25</c:v>
                </c:pt>
                <c:pt idx="31895">
                  <c:v>41983.260416666664</c:v>
                </c:pt>
                <c:pt idx="31896">
                  <c:v>41983.270833333336</c:v>
                </c:pt>
                <c:pt idx="31897">
                  <c:v>41983.28125</c:v>
                </c:pt>
                <c:pt idx="31898">
                  <c:v>41983.291666666664</c:v>
                </c:pt>
                <c:pt idx="31899">
                  <c:v>41983.302083333336</c:v>
                </c:pt>
                <c:pt idx="31900">
                  <c:v>41983.3125</c:v>
                </c:pt>
                <c:pt idx="31901">
                  <c:v>41983.322916666664</c:v>
                </c:pt>
                <c:pt idx="31902">
                  <c:v>41983.333333333336</c:v>
                </c:pt>
                <c:pt idx="31903">
                  <c:v>41983.34375</c:v>
                </c:pt>
                <c:pt idx="31904">
                  <c:v>41983.354166666664</c:v>
                </c:pt>
                <c:pt idx="31905">
                  <c:v>41983.364583333336</c:v>
                </c:pt>
                <c:pt idx="31906">
                  <c:v>41983.375</c:v>
                </c:pt>
                <c:pt idx="31907">
                  <c:v>41983.385416666664</c:v>
                </c:pt>
                <c:pt idx="31908">
                  <c:v>41983.395833333336</c:v>
                </c:pt>
                <c:pt idx="31909">
                  <c:v>41983.40625</c:v>
                </c:pt>
                <c:pt idx="31910">
                  <c:v>41983.416666666664</c:v>
                </c:pt>
                <c:pt idx="31911">
                  <c:v>41983.427083333336</c:v>
                </c:pt>
                <c:pt idx="31912">
                  <c:v>41983.4375</c:v>
                </c:pt>
                <c:pt idx="31913">
                  <c:v>41983.447916666664</c:v>
                </c:pt>
                <c:pt idx="31914">
                  <c:v>41983.458333333336</c:v>
                </c:pt>
                <c:pt idx="31915">
                  <c:v>41983.46875</c:v>
                </c:pt>
                <c:pt idx="31916">
                  <c:v>41983.479166666664</c:v>
                </c:pt>
                <c:pt idx="31917">
                  <c:v>41983.489583333336</c:v>
                </c:pt>
                <c:pt idx="31918">
                  <c:v>41983.5</c:v>
                </c:pt>
                <c:pt idx="31919">
                  <c:v>41983.510416666664</c:v>
                </c:pt>
                <c:pt idx="31920">
                  <c:v>41983.520833333336</c:v>
                </c:pt>
                <c:pt idx="31921">
                  <c:v>41983.53125</c:v>
                </c:pt>
                <c:pt idx="31922">
                  <c:v>41983.541666666664</c:v>
                </c:pt>
                <c:pt idx="31923">
                  <c:v>41983.552083333336</c:v>
                </c:pt>
                <c:pt idx="31924">
                  <c:v>41983.5625</c:v>
                </c:pt>
                <c:pt idx="31925">
                  <c:v>41983.572916666664</c:v>
                </c:pt>
                <c:pt idx="31926">
                  <c:v>41983.583333333336</c:v>
                </c:pt>
                <c:pt idx="31927">
                  <c:v>41983.59375</c:v>
                </c:pt>
                <c:pt idx="31928">
                  <c:v>41983.604166666664</c:v>
                </c:pt>
                <c:pt idx="31929">
                  <c:v>41983.614583333336</c:v>
                </c:pt>
                <c:pt idx="31930">
                  <c:v>41983.625</c:v>
                </c:pt>
                <c:pt idx="31931">
                  <c:v>41983.635416666664</c:v>
                </c:pt>
                <c:pt idx="31932">
                  <c:v>41983.645833333336</c:v>
                </c:pt>
                <c:pt idx="31933">
                  <c:v>41983.65625</c:v>
                </c:pt>
                <c:pt idx="31934">
                  <c:v>41983.666666666664</c:v>
                </c:pt>
                <c:pt idx="31935">
                  <c:v>41983.677083333336</c:v>
                </c:pt>
                <c:pt idx="31936">
                  <c:v>41983.6875</c:v>
                </c:pt>
                <c:pt idx="31937">
                  <c:v>41983.697916666664</c:v>
                </c:pt>
                <c:pt idx="31938">
                  <c:v>41983.708333333336</c:v>
                </c:pt>
                <c:pt idx="31939">
                  <c:v>41983.71875</c:v>
                </c:pt>
                <c:pt idx="31940">
                  <c:v>41983.729166666664</c:v>
                </c:pt>
                <c:pt idx="31941">
                  <c:v>41983.739583333336</c:v>
                </c:pt>
                <c:pt idx="31942">
                  <c:v>41983.75</c:v>
                </c:pt>
                <c:pt idx="31943">
                  <c:v>41983.760416666664</c:v>
                </c:pt>
                <c:pt idx="31944">
                  <c:v>41983.770833333336</c:v>
                </c:pt>
                <c:pt idx="31945">
                  <c:v>41983.78125</c:v>
                </c:pt>
                <c:pt idx="31946">
                  <c:v>41983.791666666664</c:v>
                </c:pt>
                <c:pt idx="31947">
                  <c:v>41983.802083333336</c:v>
                </c:pt>
                <c:pt idx="31948">
                  <c:v>41983.8125</c:v>
                </c:pt>
                <c:pt idx="31949">
                  <c:v>41983.822916666664</c:v>
                </c:pt>
                <c:pt idx="31950">
                  <c:v>41983.833333333336</c:v>
                </c:pt>
                <c:pt idx="31951">
                  <c:v>41983.84375</c:v>
                </c:pt>
                <c:pt idx="31952">
                  <c:v>41983.854166666664</c:v>
                </c:pt>
                <c:pt idx="31953">
                  <c:v>41983.864583333336</c:v>
                </c:pt>
                <c:pt idx="31954">
                  <c:v>41983.875</c:v>
                </c:pt>
                <c:pt idx="31955">
                  <c:v>41983.885416666664</c:v>
                </c:pt>
                <c:pt idx="31956">
                  <c:v>41983.895833333336</c:v>
                </c:pt>
                <c:pt idx="31957">
                  <c:v>41983.90625</c:v>
                </c:pt>
                <c:pt idx="31958">
                  <c:v>41983.916666666664</c:v>
                </c:pt>
                <c:pt idx="31959">
                  <c:v>41983.927083333336</c:v>
                </c:pt>
                <c:pt idx="31960">
                  <c:v>41983.9375</c:v>
                </c:pt>
                <c:pt idx="31961">
                  <c:v>41983.947916666664</c:v>
                </c:pt>
                <c:pt idx="31962">
                  <c:v>41983.958333333336</c:v>
                </c:pt>
                <c:pt idx="31963">
                  <c:v>41983.96875</c:v>
                </c:pt>
                <c:pt idx="31964">
                  <c:v>41983.979166666664</c:v>
                </c:pt>
                <c:pt idx="31965">
                  <c:v>41983.989583333336</c:v>
                </c:pt>
                <c:pt idx="31966">
                  <c:v>41984</c:v>
                </c:pt>
                <c:pt idx="31967">
                  <c:v>41984.010416666664</c:v>
                </c:pt>
                <c:pt idx="31968">
                  <c:v>41984.020833333336</c:v>
                </c:pt>
                <c:pt idx="31969">
                  <c:v>41984.03125</c:v>
                </c:pt>
                <c:pt idx="31970">
                  <c:v>41984.041666666664</c:v>
                </c:pt>
                <c:pt idx="31971">
                  <c:v>41984.052083333336</c:v>
                </c:pt>
                <c:pt idx="31972">
                  <c:v>41984.0625</c:v>
                </c:pt>
                <c:pt idx="31973">
                  <c:v>41984.072916666664</c:v>
                </c:pt>
                <c:pt idx="31974">
                  <c:v>41984.083333333336</c:v>
                </c:pt>
                <c:pt idx="31975">
                  <c:v>41984.09375</c:v>
                </c:pt>
                <c:pt idx="31976">
                  <c:v>41984.104166666664</c:v>
                </c:pt>
                <c:pt idx="31977">
                  <c:v>41984.114583333336</c:v>
                </c:pt>
                <c:pt idx="31978">
                  <c:v>41984.125</c:v>
                </c:pt>
                <c:pt idx="31979">
                  <c:v>41984.135416666664</c:v>
                </c:pt>
                <c:pt idx="31980">
                  <c:v>41984.145833333336</c:v>
                </c:pt>
                <c:pt idx="31981">
                  <c:v>41984.15625</c:v>
                </c:pt>
                <c:pt idx="31982">
                  <c:v>41984.166666666664</c:v>
                </c:pt>
                <c:pt idx="31983">
                  <c:v>41984.177083333336</c:v>
                </c:pt>
                <c:pt idx="31984">
                  <c:v>41984.1875</c:v>
                </c:pt>
                <c:pt idx="31985">
                  <c:v>41984.197916666664</c:v>
                </c:pt>
                <c:pt idx="31986">
                  <c:v>41984.208333333336</c:v>
                </c:pt>
                <c:pt idx="31987">
                  <c:v>41984.21875</c:v>
                </c:pt>
                <c:pt idx="31988">
                  <c:v>41984.229166666664</c:v>
                </c:pt>
                <c:pt idx="31989">
                  <c:v>41984.239583333336</c:v>
                </c:pt>
                <c:pt idx="31990">
                  <c:v>41984.25</c:v>
                </c:pt>
                <c:pt idx="31991">
                  <c:v>41984.260416666664</c:v>
                </c:pt>
                <c:pt idx="31992">
                  <c:v>41984.270833333336</c:v>
                </c:pt>
                <c:pt idx="31993">
                  <c:v>41984.28125</c:v>
                </c:pt>
                <c:pt idx="31994">
                  <c:v>41984.291666666664</c:v>
                </c:pt>
                <c:pt idx="31995">
                  <c:v>41984.302083333336</c:v>
                </c:pt>
                <c:pt idx="31996">
                  <c:v>41984.3125</c:v>
                </c:pt>
                <c:pt idx="31997">
                  <c:v>41984.322916666664</c:v>
                </c:pt>
                <c:pt idx="31998">
                  <c:v>41984.333333333336</c:v>
                </c:pt>
                <c:pt idx="31999">
                  <c:v>41984.34375</c:v>
                </c:pt>
                <c:pt idx="32000">
                  <c:v>41984.354166666664</c:v>
                </c:pt>
                <c:pt idx="32001">
                  <c:v>41984.364583333336</c:v>
                </c:pt>
                <c:pt idx="32002">
                  <c:v>41984.375</c:v>
                </c:pt>
                <c:pt idx="32003">
                  <c:v>41984.385416666664</c:v>
                </c:pt>
                <c:pt idx="32004">
                  <c:v>41984.395833333336</c:v>
                </c:pt>
                <c:pt idx="32005">
                  <c:v>41984.40625</c:v>
                </c:pt>
                <c:pt idx="32006">
                  <c:v>41984.416666666664</c:v>
                </c:pt>
                <c:pt idx="32007">
                  <c:v>41984.427083333336</c:v>
                </c:pt>
                <c:pt idx="32008">
                  <c:v>41984.4375</c:v>
                </c:pt>
                <c:pt idx="32009">
                  <c:v>41984.447916666664</c:v>
                </c:pt>
                <c:pt idx="32010">
                  <c:v>41984.458333333336</c:v>
                </c:pt>
                <c:pt idx="32011">
                  <c:v>41984.46875</c:v>
                </c:pt>
                <c:pt idx="32012">
                  <c:v>41984.479166666664</c:v>
                </c:pt>
                <c:pt idx="32013">
                  <c:v>41984.489583333336</c:v>
                </c:pt>
                <c:pt idx="32014">
                  <c:v>41984.5</c:v>
                </c:pt>
                <c:pt idx="32015">
                  <c:v>41984.510416666664</c:v>
                </c:pt>
                <c:pt idx="32016">
                  <c:v>41984.520833333336</c:v>
                </c:pt>
                <c:pt idx="32017">
                  <c:v>41984.53125</c:v>
                </c:pt>
                <c:pt idx="32018">
                  <c:v>41984.541666666664</c:v>
                </c:pt>
                <c:pt idx="32019">
                  <c:v>41984.552083333336</c:v>
                </c:pt>
                <c:pt idx="32020">
                  <c:v>41984.5625</c:v>
                </c:pt>
                <c:pt idx="32021">
                  <c:v>41984.572916666664</c:v>
                </c:pt>
                <c:pt idx="32022">
                  <c:v>41984.583333333336</c:v>
                </c:pt>
                <c:pt idx="32023">
                  <c:v>41984.59375</c:v>
                </c:pt>
                <c:pt idx="32024">
                  <c:v>41984.604166666664</c:v>
                </c:pt>
                <c:pt idx="32025">
                  <c:v>41984.614583333336</c:v>
                </c:pt>
                <c:pt idx="32026">
                  <c:v>41984.625</c:v>
                </c:pt>
                <c:pt idx="32027">
                  <c:v>41984.635416666664</c:v>
                </c:pt>
                <c:pt idx="32028">
                  <c:v>41984.645833333336</c:v>
                </c:pt>
                <c:pt idx="32029">
                  <c:v>41984.65625</c:v>
                </c:pt>
                <c:pt idx="32030">
                  <c:v>41984.666666666664</c:v>
                </c:pt>
                <c:pt idx="32031">
                  <c:v>41984.677083333336</c:v>
                </c:pt>
                <c:pt idx="32032">
                  <c:v>41984.6875</c:v>
                </c:pt>
                <c:pt idx="32033">
                  <c:v>41984.697916666664</c:v>
                </c:pt>
                <c:pt idx="32034">
                  <c:v>41984.708333333336</c:v>
                </c:pt>
                <c:pt idx="32035">
                  <c:v>41984.71875</c:v>
                </c:pt>
                <c:pt idx="32036">
                  <c:v>41984.729166666664</c:v>
                </c:pt>
                <c:pt idx="32037">
                  <c:v>41984.739583333336</c:v>
                </c:pt>
                <c:pt idx="32038">
                  <c:v>41984.75</c:v>
                </c:pt>
                <c:pt idx="32039">
                  <c:v>41984.760416666664</c:v>
                </c:pt>
                <c:pt idx="32040">
                  <c:v>41984.770833333336</c:v>
                </c:pt>
                <c:pt idx="32041">
                  <c:v>41984.78125</c:v>
                </c:pt>
                <c:pt idx="32042">
                  <c:v>41984.791666666664</c:v>
                </c:pt>
                <c:pt idx="32043">
                  <c:v>41984.802083333336</c:v>
                </c:pt>
                <c:pt idx="32044">
                  <c:v>41984.8125</c:v>
                </c:pt>
                <c:pt idx="32045">
                  <c:v>41984.822916666664</c:v>
                </c:pt>
                <c:pt idx="32046">
                  <c:v>41984.833333333336</c:v>
                </c:pt>
                <c:pt idx="32047">
                  <c:v>41984.84375</c:v>
                </c:pt>
                <c:pt idx="32048">
                  <c:v>41984.854166666664</c:v>
                </c:pt>
                <c:pt idx="32049">
                  <c:v>41984.864583333336</c:v>
                </c:pt>
                <c:pt idx="32050">
                  <c:v>41984.875</c:v>
                </c:pt>
                <c:pt idx="32051">
                  <c:v>41984.885416666664</c:v>
                </c:pt>
                <c:pt idx="32052">
                  <c:v>41984.895833333336</c:v>
                </c:pt>
                <c:pt idx="32053">
                  <c:v>41984.90625</c:v>
                </c:pt>
                <c:pt idx="32054">
                  <c:v>41984.916666666664</c:v>
                </c:pt>
                <c:pt idx="32055">
                  <c:v>41984.927083333336</c:v>
                </c:pt>
                <c:pt idx="32056">
                  <c:v>41984.9375</c:v>
                </c:pt>
                <c:pt idx="32057">
                  <c:v>41984.947916666664</c:v>
                </c:pt>
                <c:pt idx="32058">
                  <c:v>41984.958333333336</c:v>
                </c:pt>
                <c:pt idx="32059">
                  <c:v>41984.96875</c:v>
                </c:pt>
                <c:pt idx="32060">
                  <c:v>41984.979166666664</c:v>
                </c:pt>
                <c:pt idx="32061">
                  <c:v>41984.989583333336</c:v>
                </c:pt>
                <c:pt idx="32062">
                  <c:v>41985</c:v>
                </c:pt>
                <c:pt idx="32063">
                  <c:v>41985.010416666664</c:v>
                </c:pt>
                <c:pt idx="32064">
                  <c:v>41985.020833333336</c:v>
                </c:pt>
                <c:pt idx="32065">
                  <c:v>41985.03125</c:v>
                </c:pt>
                <c:pt idx="32066">
                  <c:v>41985.041666666664</c:v>
                </c:pt>
                <c:pt idx="32067">
                  <c:v>41985.052083333336</c:v>
                </c:pt>
                <c:pt idx="32068">
                  <c:v>41985.0625</c:v>
                </c:pt>
                <c:pt idx="32069">
                  <c:v>41985.072916666664</c:v>
                </c:pt>
                <c:pt idx="32070">
                  <c:v>41985.083333333336</c:v>
                </c:pt>
                <c:pt idx="32071">
                  <c:v>41985.09375</c:v>
                </c:pt>
                <c:pt idx="32072">
                  <c:v>41985.104166666664</c:v>
                </c:pt>
                <c:pt idx="32073">
                  <c:v>41985.114583333336</c:v>
                </c:pt>
                <c:pt idx="32074">
                  <c:v>41985.125</c:v>
                </c:pt>
                <c:pt idx="32075">
                  <c:v>41985.135416666664</c:v>
                </c:pt>
                <c:pt idx="32076">
                  <c:v>41985.145833333336</c:v>
                </c:pt>
                <c:pt idx="32077">
                  <c:v>41985.15625</c:v>
                </c:pt>
                <c:pt idx="32078">
                  <c:v>41985.166666666664</c:v>
                </c:pt>
                <c:pt idx="32079">
                  <c:v>41985.177083333336</c:v>
                </c:pt>
                <c:pt idx="32080">
                  <c:v>41985.1875</c:v>
                </c:pt>
                <c:pt idx="32081">
                  <c:v>41985.197916666664</c:v>
                </c:pt>
                <c:pt idx="32082">
                  <c:v>41985.208333333336</c:v>
                </c:pt>
                <c:pt idx="32083">
                  <c:v>41985.21875</c:v>
                </c:pt>
                <c:pt idx="32084">
                  <c:v>41985.229166666664</c:v>
                </c:pt>
                <c:pt idx="32085">
                  <c:v>41985.239583333336</c:v>
                </c:pt>
                <c:pt idx="32086">
                  <c:v>41985.25</c:v>
                </c:pt>
                <c:pt idx="32087">
                  <c:v>41985.260416666664</c:v>
                </c:pt>
                <c:pt idx="32088">
                  <c:v>41985.270833333336</c:v>
                </c:pt>
                <c:pt idx="32089">
                  <c:v>41985.28125</c:v>
                </c:pt>
                <c:pt idx="32090">
                  <c:v>41985.291666666664</c:v>
                </c:pt>
                <c:pt idx="32091">
                  <c:v>41985.302083333336</c:v>
                </c:pt>
                <c:pt idx="32092">
                  <c:v>41985.3125</c:v>
                </c:pt>
                <c:pt idx="32093">
                  <c:v>41985.322916666664</c:v>
                </c:pt>
                <c:pt idx="32094">
                  <c:v>41985.333333333336</c:v>
                </c:pt>
                <c:pt idx="32095">
                  <c:v>41985.34375</c:v>
                </c:pt>
                <c:pt idx="32096">
                  <c:v>41985.354166666664</c:v>
                </c:pt>
                <c:pt idx="32097">
                  <c:v>41985.364583333336</c:v>
                </c:pt>
                <c:pt idx="32098">
                  <c:v>41985.375</c:v>
                </c:pt>
                <c:pt idx="32099">
                  <c:v>41985.385416666664</c:v>
                </c:pt>
                <c:pt idx="32100">
                  <c:v>41985.395833333336</c:v>
                </c:pt>
                <c:pt idx="32101">
                  <c:v>41985.40625</c:v>
                </c:pt>
                <c:pt idx="32102">
                  <c:v>41985.416666666664</c:v>
                </c:pt>
                <c:pt idx="32103">
                  <c:v>41985.427083333336</c:v>
                </c:pt>
                <c:pt idx="32104">
                  <c:v>41985.4375</c:v>
                </c:pt>
                <c:pt idx="32105">
                  <c:v>41985.447916666664</c:v>
                </c:pt>
                <c:pt idx="32106">
                  <c:v>41985.458333333336</c:v>
                </c:pt>
                <c:pt idx="32107">
                  <c:v>41985.46875</c:v>
                </c:pt>
                <c:pt idx="32108">
                  <c:v>41985.479166666664</c:v>
                </c:pt>
                <c:pt idx="32109">
                  <c:v>41985.489583333336</c:v>
                </c:pt>
                <c:pt idx="32110">
                  <c:v>41985.5</c:v>
                </c:pt>
                <c:pt idx="32111">
                  <c:v>41985.510416666664</c:v>
                </c:pt>
                <c:pt idx="32112">
                  <c:v>41985.520833333336</c:v>
                </c:pt>
                <c:pt idx="32113">
                  <c:v>41985.53125</c:v>
                </c:pt>
                <c:pt idx="32114">
                  <c:v>41985.541666666664</c:v>
                </c:pt>
                <c:pt idx="32115">
                  <c:v>41985.552083333336</c:v>
                </c:pt>
                <c:pt idx="32116">
                  <c:v>41985.5625</c:v>
                </c:pt>
                <c:pt idx="32117">
                  <c:v>41985.572916666664</c:v>
                </c:pt>
                <c:pt idx="32118">
                  <c:v>41985.583333333336</c:v>
                </c:pt>
                <c:pt idx="32119">
                  <c:v>41985.59375</c:v>
                </c:pt>
                <c:pt idx="32120">
                  <c:v>41985.604166666664</c:v>
                </c:pt>
                <c:pt idx="32121">
                  <c:v>41985.614583333336</c:v>
                </c:pt>
                <c:pt idx="32122">
                  <c:v>41985.625</c:v>
                </c:pt>
                <c:pt idx="32123">
                  <c:v>41985.635416666664</c:v>
                </c:pt>
                <c:pt idx="32124">
                  <c:v>41985.645833333336</c:v>
                </c:pt>
                <c:pt idx="32125">
                  <c:v>41985.65625</c:v>
                </c:pt>
                <c:pt idx="32126">
                  <c:v>41985.666666666664</c:v>
                </c:pt>
                <c:pt idx="32127">
                  <c:v>41985.677083333336</c:v>
                </c:pt>
                <c:pt idx="32128">
                  <c:v>41985.6875</c:v>
                </c:pt>
                <c:pt idx="32129">
                  <c:v>41985.697916666664</c:v>
                </c:pt>
                <c:pt idx="32130">
                  <c:v>41985.708333333336</c:v>
                </c:pt>
                <c:pt idx="32131">
                  <c:v>41985.71875</c:v>
                </c:pt>
                <c:pt idx="32132">
                  <c:v>41985.729166666664</c:v>
                </c:pt>
                <c:pt idx="32133">
                  <c:v>41985.739583333336</c:v>
                </c:pt>
                <c:pt idx="32134">
                  <c:v>41985.75</c:v>
                </c:pt>
                <c:pt idx="32135">
                  <c:v>41985.760416666664</c:v>
                </c:pt>
                <c:pt idx="32136">
                  <c:v>41985.770833333336</c:v>
                </c:pt>
                <c:pt idx="32137">
                  <c:v>41985.78125</c:v>
                </c:pt>
                <c:pt idx="32138">
                  <c:v>41985.791666666664</c:v>
                </c:pt>
                <c:pt idx="32139">
                  <c:v>41985.802083333336</c:v>
                </c:pt>
                <c:pt idx="32140">
                  <c:v>41985.8125</c:v>
                </c:pt>
                <c:pt idx="32141">
                  <c:v>41985.822916666664</c:v>
                </c:pt>
                <c:pt idx="32142">
                  <c:v>41985.833333333336</c:v>
                </c:pt>
                <c:pt idx="32143">
                  <c:v>41985.84375</c:v>
                </c:pt>
                <c:pt idx="32144">
                  <c:v>41985.854166666664</c:v>
                </c:pt>
                <c:pt idx="32145">
                  <c:v>41985.864583333336</c:v>
                </c:pt>
                <c:pt idx="32146">
                  <c:v>41985.875</c:v>
                </c:pt>
                <c:pt idx="32147">
                  <c:v>41985.885416666664</c:v>
                </c:pt>
                <c:pt idx="32148">
                  <c:v>41985.895833333336</c:v>
                </c:pt>
                <c:pt idx="32149">
                  <c:v>41985.90625</c:v>
                </c:pt>
                <c:pt idx="32150">
                  <c:v>41985.916666666664</c:v>
                </c:pt>
                <c:pt idx="32151">
                  <c:v>41985.927083333336</c:v>
                </c:pt>
                <c:pt idx="32152">
                  <c:v>41985.9375</c:v>
                </c:pt>
                <c:pt idx="32153">
                  <c:v>41985.947916666664</c:v>
                </c:pt>
                <c:pt idx="32154">
                  <c:v>41985.958333333336</c:v>
                </c:pt>
                <c:pt idx="32155">
                  <c:v>41985.96875</c:v>
                </c:pt>
                <c:pt idx="32156">
                  <c:v>41985.979166666664</c:v>
                </c:pt>
                <c:pt idx="32157">
                  <c:v>41985.989583333336</c:v>
                </c:pt>
                <c:pt idx="32158">
                  <c:v>41986</c:v>
                </c:pt>
                <c:pt idx="32159">
                  <c:v>41986.010416666664</c:v>
                </c:pt>
                <c:pt idx="32160">
                  <c:v>41986.020833333336</c:v>
                </c:pt>
                <c:pt idx="32161">
                  <c:v>41986.03125</c:v>
                </c:pt>
                <c:pt idx="32162">
                  <c:v>41986.041666666664</c:v>
                </c:pt>
                <c:pt idx="32163">
                  <c:v>41986.052083333336</c:v>
                </c:pt>
                <c:pt idx="32164">
                  <c:v>41986.0625</c:v>
                </c:pt>
                <c:pt idx="32165">
                  <c:v>41986.072916666664</c:v>
                </c:pt>
                <c:pt idx="32166">
                  <c:v>41986.083333333336</c:v>
                </c:pt>
                <c:pt idx="32167">
                  <c:v>41986.09375</c:v>
                </c:pt>
                <c:pt idx="32168">
                  <c:v>41986.104166666664</c:v>
                </c:pt>
                <c:pt idx="32169">
                  <c:v>41986.114583333336</c:v>
                </c:pt>
                <c:pt idx="32170">
                  <c:v>41986.125</c:v>
                </c:pt>
                <c:pt idx="32171">
                  <c:v>41986.135416666664</c:v>
                </c:pt>
                <c:pt idx="32172">
                  <c:v>41986.145833333336</c:v>
                </c:pt>
                <c:pt idx="32173">
                  <c:v>41986.15625</c:v>
                </c:pt>
                <c:pt idx="32174">
                  <c:v>41986.166666666664</c:v>
                </c:pt>
                <c:pt idx="32175">
                  <c:v>41986.177083333336</c:v>
                </c:pt>
                <c:pt idx="32176">
                  <c:v>41986.1875</c:v>
                </c:pt>
                <c:pt idx="32177">
                  <c:v>41986.197916666664</c:v>
                </c:pt>
                <c:pt idx="32178">
                  <c:v>41986.208333333336</c:v>
                </c:pt>
                <c:pt idx="32179">
                  <c:v>41986.21875</c:v>
                </c:pt>
                <c:pt idx="32180">
                  <c:v>41986.229166666664</c:v>
                </c:pt>
                <c:pt idx="32181">
                  <c:v>41986.239583333336</c:v>
                </c:pt>
                <c:pt idx="32182">
                  <c:v>41986.25</c:v>
                </c:pt>
                <c:pt idx="32183">
                  <c:v>41986.260416666664</c:v>
                </c:pt>
                <c:pt idx="32184">
                  <c:v>41986.270833333336</c:v>
                </c:pt>
                <c:pt idx="32185">
                  <c:v>41986.28125</c:v>
                </c:pt>
                <c:pt idx="32186">
                  <c:v>41986.291666666664</c:v>
                </c:pt>
                <c:pt idx="32187">
                  <c:v>41986.302083333336</c:v>
                </c:pt>
                <c:pt idx="32188">
                  <c:v>41986.3125</c:v>
                </c:pt>
                <c:pt idx="32189">
                  <c:v>41986.322916666664</c:v>
                </c:pt>
                <c:pt idx="32190">
                  <c:v>41986.333333333336</c:v>
                </c:pt>
                <c:pt idx="32191">
                  <c:v>41986.34375</c:v>
                </c:pt>
                <c:pt idx="32192">
                  <c:v>41986.354166666664</c:v>
                </c:pt>
                <c:pt idx="32193">
                  <c:v>41986.364583333336</c:v>
                </c:pt>
                <c:pt idx="32194">
                  <c:v>41986.375</c:v>
                </c:pt>
                <c:pt idx="32195">
                  <c:v>41986.385416666664</c:v>
                </c:pt>
                <c:pt idx="32196">
                  <c:v>41986.395833333336</c:v>
                </c:pt>
                <c:pt idx="32197">
                  <c:v>41986.40625</c:v>
                </c:pt>
                <c:pt idx="32198">
                  <c:v>41986.416666666664</c:v>
                </c:pt>
                <c:pt idx="32199">
                  <c:v>41986.427083333336</c:v>
                </c:pt>
                <c:pt idx="32200">
                  <c:v>41986.4375</c:v>
                </c:pt>
                <c:pt idx="32201">
                  <c:v>41986.447916666664</c:v>
                </c:pt>
                <c:pt idx="32202">
                  <c:v>41986.458333333336</c:v>
                </c:pt>
                <c:pt idx="32203">
                  <c:v>41986.46875</c:v>
                </c:pt>
                <c:pt idx="32204">
                  <c:v>41986.479166666664</c:v>
                </c:pt>
                <c:pt idx="32205">
                  <c:v>41986.489583333336</c:v>
                </c:pt>
                <c:pt idx="32206">
                  <c:v>41986.5</c:v>
                </c:pt>
                <c:pt idx="32207">
                  <c:v>41986.510416666664</c:v>
                </c:pt>
                <c:pt idx="32208">
                  <c:v>41986.520833333336</c:v>
                </c:pt>
                <c:pt idx="32209">
                  <c:v>41986.53125</c:v>
                </c:pt>
                <c:pt idx="32210">
                  <c:v>41986.541666666664</c:v>
                </c:pt>
                <c:pt idx="32211">
                  <c:v>41986.552083333336</c:v>
                </c:pt>
                <c:pt idx="32212">
                  <c:v>41986.5625</c:v>
                </c:pt>
                <c:pt idx="32213">
                  <c:v>41986.572916666664</c:v>
                </c:pt>
                <c:pt idx="32214">
                  <c:v>41986.583333333336</c:v>
                </c:pt>
                <c:pt idx="32215">
                  <c:v>41986.59375</c:v>
                </c:pt>
                <c:pt idx="32216">
                  <c:v>41986.604166666664</c:v>
                </c:pt>
                <c:pt idx="32217">
                  <c:v>41986.614583333336</c:v>
                </c:pt>
                <c:pt idx="32218">
                  <c:v>41986.625</c:v>
                </c:pt>
                <c:pt idx="32219">
                  <c:v>41986.635416666664</c:v>
                </c:pt>
                <c:pt idx="32220">
                  <c:v>41986.645833333336</c:v>
                </c:pt>
                <c:pt idx="32221">
                  <c:v>41986.65625</c:v>
                </c:pt>
                <c:pt idx="32222">
                  <c:v>41986.666666666664</c:v>
                </c:pt>
                <c:pt idx="32223">
                  <c:v>41986.677083333336</c:v>
                </c:pt>
                <c:pt idx="32224">
                  <c:v>41986.6875</c:v>
                </c:pt>
                <c:pt idx="32225">
                  <c:v>41986.697916666664</c:v>
                </c:pt>
                <c:pt idx="32226">
                  <c:v>41986.708333333336</c:v>
                </c:pt>
                <c:pt idx="32227">
                  <c:v>41986.71875</c:v>
                </c:pt>
                <c:pt idx="32228">
                  <c:v>41986.729166666664</c:v>
                </c:pt>
                <c:pt idx="32229">
                  <c:v>41986.739583333336</c:v>
                </c:pt>
                <c:pt idx="32230">
                  <c:v>41986.75</c:v>
                </c:pt>
                <c:pt idx="32231">
                  <c:v>41986.760416666664</c:v>
                </c:pt>
                <c:pt idx="32232">
                  <c:v>41986.770833333336</c:v>
                </c:pt>
                <c:pt idx="32233">
                  <c:v>41986.78125</c:v>
                </c:pt>
                <c:pt idx="32234">
                  <c:v>41986.791666666664</c:v>
                </c:pt>
                <c:pt idx="32235">
                  <c:v>41986.802083333336</c:v>
                </c:pt>
                <c:pt idx="32236">
                  <c:v>41986.8125</c:v>
                </c:pt>
                <c:pt idx="32237">
                  <c:v>41986.822916666664</c:v>
                </c:pt>
                <c:pt idx="32238">
                  <c:v>41986.833333333336</c:v>
                </c:pt>
                <c:pt idx="32239">
                  <c:v>41986.84375</c:v>
                </c:pt>
                <c:pt idx="32240">
                  <c:v>41986.854166666664</c:v>
                </c:pt>
                <c:pt idx="32241">
                  <c:v>41986.864583333336</c:v>
                </c:pt>
                <c:pt idx="32242">
                  <c:v>41986.875</c:v>
                </c:pt>
                <c:pt idx="32243">
                  <c:v>41986.885416666664</c:v>
                </c:pt>
                <c:pt idx="32244">
                  <c:v>41986.895833333336</c:v>
                </c:pt>
                <c:pt idx="32245">
                  <c:v>41986.90625</c:v>
                </c:pt>
                <c:pt idx="32246">
                  <c:v>41986.916666666664</c:v>
                </c:pt>
                <c:pt idx="32247">
                  <c:v>41986.927083333336</c:v>
                </c:pt>
                <c:pt idx="32248">
                  <c:v>41986.9375</c:v>
                </c:pt>
                <c:pt idx="32249">
                  <c:v>41986.947916666664</c:v>
                </c:pt>
                <c:pt idx="32250">
                  <c:v>41986.958333333336</c:v>
                </c:pt>
                <c:pt idx="32251">
                  <c:v>41986.96875</c:v>
                </c:pt>
                <c:pt idx="32252">
                  <c:v>41986.979166666664</c:v>
                </c:pt>
                <c:pt idx="32253">
                  <c:v>41986.989583333336</c:v>
                </c:pt>
                <c:pt idx="32254">
                  <c:v>41987</c:v>
                </c:pt>
                <c:pt idx="32255">
                  <c:v>41987.010416666664</c:v>
                </c:pt>
                <c:pt idx="32256">
                  <c:v>41987.020833333336</c:v>
                </c:pt>
                <c:pt idx="32257">
                  <c:v>41987.03125</c:v>
                </c:pt>
                <c:pt idx="32258">
                  <c:v>41987.041666666664</c:v>
                </c:pt>
                <c:pt idx="32259">
                  <c:v>41987.052083333336</c:v>
                </c:pt>
                <c:pt idx="32260">
                  <c:v>41987.0625</c:v>
                </c:pt>
                <c:pt idx="32261">
                  <c:v>41987.072916666664</c:v>
                </c:pt>
                <c:pt idx="32262">
                  <c:v>41987.083333333336</c:v>
                </c:pt>
                <c:pt idx="32263">
                  <c:v>41987.09375</c:v>
                </c:pt>
                <c:pt idx="32264">
                  <c:v>41987.104166666664</c:v>
                </c:pt>
                <c:pt idx="32265">
                  <c:v>41987.114583333336</c:v>
                </c:pt>
                <c:pt idx="32266">
                  <c:v>41987.125</c:v>
                </c:pt>
                <c:pt idx="32267">
                  <c:v>41987.135416666664</c:v>
                </c:pt>
                <c:pt idx="32268">
                  <c:v>41987.145833333336</c:v>
                </c:pt>
                <c:pt idx="32269">
                  <c:v>41987.15625</c:v>
                </c:pt>
                <c:pt idx="32270">
                  <c:v>41987.166666666664</c:v>
                </c:pt>
                <c:pt idx="32271">
                  <c:v>41987.177083333336</c:v>
                </c:pt>
                <c:pt idx="32272">
                  <c:v>41987.1875</c:v>
                </c:pt>
                <c:pt idx="32273">
                  <c:v>41987.197916666664</c:v>
                </c:pt>
                <c:pt idx="32274">
                  <c:v>41987.208333333336</c:v>
                </c:pt>
                <c:pt idx="32275">
                  <c:v>41987.21875</c:v>
                </c:pt>
                <c:pt idx="32276">
                  <c:v>41987.229166666664</c:v>
                </c:pt>
                <c:pt idx="32277">
                  <c:v>41987.239583333336</c:v>
                </c:pt>
                <c:pt idx="32278">
                  <c:v>41987.25</c:v>
                </c:pt>
                <c:pt idx="32279">
                  <c:v>41987.260416666664</c:v>
                </c:pt>
                <c:pt idx="32280">
                  <c:v>41987.270833333336</c:v>
                </c:pt>
                <c:pt idx="32281">
                  <c:v>41987.28125</c:v>
                </c:pt>
                <c:pt idx="32282">
                  <c:v>41987.291666666664</c:v>
                </c:pt>
                <c:pt idx="32283">
                  <c:v>41987.302083333336</c:v>
                </c:pt>
                <c:pt idx="32284">
                  <c:v>41987.3125</c:v>
                </c:pt>
                <c:pt idx="32285">
                  <c:v>41987.322916666664</c:v>
                </c:pt>
                <c:pt idx="32286">
                  <c:v>41987.333333333336</c:v>
                </c:pt>
                <c:pt idx="32287">
                  <c:v>41987.34375</c:v>
                </c:pt>
                <c:pt idx="32288">
                  <c:v>41987.354166666664</c:v>
                </c:pt>
                <c:pt idx="32289">
                  <c:v>41987.364583333336</c:v>
                </c:pt>
                <c:pt idx="32290">
                  <c:v>41987.375</c:v>
                </c:pt>
                <c:pt idx="32291">
                  <c:v>41987.385416666664</c:v>
                </c:pt>
                <c:pt idx="32292">
                  <c:v>41987.395833333336</c:v>
                </c:pt>
                <c:pt idx="32293">
                  <c:v>41987.40625</c:v>
                </c:pt>
                <c:pt idx="32294">
                  <c:v>41987.416666666664</c:v>
                </c:pt>
                <c:pt idx="32295">
                  <c:v>41987.427083333336</c:v>
                </c:pt>
                <c:pt idx="32296">
                  <c:v>41987.4375</c:v>
                </c:pt>
                <c:pt idx="32297">
                  <c:v>41987.447916666664</c:v>
                </c:pt>
                <c:pt idx="32298">
                  <c:v>41987.458333333336</c:v>
                </c:pt>
                <c:pt idx="32299">
                  <c:v>41987.46875</c:v>
                </c:pt>
                <c:pt idx="32300">
                  <c:v>41987.479166666664</c:v>
                </c:pt>
                <c:pt idx="32301">
                  <c:v>41987.489583333336</c:v>
                </c:pt>
                <c:pt idx="32302">
                  <c:v>41987.5</c:v>
                </c:pt>
                <c:pt idx="32303">
                  <c:v>41987.510416666664</c:v>
                </c:pt>
                <c:pt idx="32304">
                  <c:v>41987.520833333336</c:v>
                </c:pt>
                <c:pt idx="32305">
                  <c:v>41987.53125</c:v>
                </c:pt>
                <c:pt idx="32306">
                  <c:v>41987.541666666664</c:v>
                </c:pt>
                <c:pt idx="32307">
                  <c:v>41987.552083333336</c:v>
                </c:pt>
                <c:pt idx="32308">
                  <c:v>41987.5625</c:v>
                </c:pt>
                <c:pt idx="32309">
                  <c:v>41987.572916666664</c:v>
                </c:pt>
                <c:pt idx="32310">
                  <c:v>41987.583333333336</c:v>
                </c:pt>
                <c:pt idx="32311">
                  <c:v>41987.59375</c:v>
                </c:pt>
                <c:pt idx="32312">
                  <c:v>41987.604166666664</c:v>
                </c:pt>
                <c:pt idx="32313">
                  <c:v>41987.614583333336</c:v>
                </c:pt>
                <c:pt idx="32314">
                  <c:v>41987.625</c:v>
                </c:pt>
                <c:pt idx="32315">
                  <c:v>41987.635416666664</c:v>
                </c:pt>
                <c:pt idx="32316">
                  <c:v>41987.645833333336</c:v>
                </c:pt>
                <c:pt idx="32317">
                  <c:v>41987.65625</c:v>
                </c:pt>
                <c:pt idx="32318">
                  <c:v>41987.666666666664</c:v>
                </c:pt>
                <c:pt idx="32319">
                  <c:v>41987.677083333336</c:v>
                </c:pt>
                <c:pt idx="32320">
                  <c:v>41987.6875</c:v>
                </c:pt>
                <c:pt idx="32321">
                  <c:v>41987.697916666664</c:v>
                </c:pt>
                <c:pt idx="32322">
                  <c:v>41987.708333333336</c:v>
                </c:pt>
                <c:pt idx="32323">
                  <c:v>41987.71875</c:v>
                </c:pt>
                <c:pt idx="32324">
                  <c:v>41987.729166666664</c:v>
                </c:pt>
                <c:pt idx="32325">
                  <c:v>41987.739583333336</c:v>
                </c:pt>
                <c:pt idx="32326">
                  <c:v>41987.75</c:v>
                </c:pt>
                <c:pt idx="32327">
                  <c:v>41987.760416666664</c:v>
                </c:pt>
                <c:pt idx="32328">
                  <c:v>41987.770833333336</c:v>
                </c:pt>
                <c:pt idx="32329">
                  <c:v>41987.78125</c:v>
                </c:pt>
                <c:pt idx="32330">
                  <c:v>41987.791666666664</c:v>
                </c:pt>
                <c:pt idx="32331">
                  <c:v>41987.802083333336</c:v>
                </c:pt>
                <c:pt idx="32332">
                  <c:v>41987.8125</c:v>
                </c:pt>
                <c:pt idx="32333">
                  <c:v>41987.822916666664</c:v>
                </c:pt>
                <c:pt idx="32334">
                  <c:v>41987.833333333336</c:v>
                </c:pt>
                <c:pt idx="32335">
                  <c:v>41987.84375</c:v>
                </c:pt>
                <c:pt idx="32336">
                  <c:v>41987.854166666664</c:v>
                </c:pt>
                <c:pt idx="32337">
                  <c:v>41987.864583333336</c:v>
                </c:pt>
                <c:pt idx="32338">
                  <c:v>41987.875</c:v>
                </c:pt>
                <c:pt idx="32339">
                  <c:v>41987.885416666664</c:v>
                </c:pt>
                <c:pt idx="32340">
                  <c:v>41987.895833333336</c:v>
                </c:pt>
                <c:pt idx="32341">
                  <c:v>41987.90625</c:v>
                </c:pt>
                <c:pt idx="32342">
                  <c:v>41987.916666666664</c:v>
                </c:pt>
                <c:pt idx="32343">
                  <c:v>41987.927083333336</c:v>
                </c:pt>
                <c:pt idx="32344">
                  <c:v>41987.9375</c:v>
                </c:pt>
                <c:pt idx="32345">
                  <c:v>41987.947916666664</c:v>
                </c:pt>
                <c:pt idx="32346">
                  <c:v>41987.958333333336</c:v>
                </c:pt>
                <c:pt idx="32347">
                  <c:v>41987.96875</c:v>
                </c:pt>
                <c:pt idx="32348">
                  <c:v>41987.979166666664</c:v>
                </c:pt>
                <c:pt idx="32349">
                  <c:v>41987.989583333336</c:v>
                </c:pt>
                <c:pt idx="32350">
                  <c:v>41988</c:v>
                </c:pt>
                <c:pt idx="32351">
                  <c:v>41988.010416666664</c:v>
                </c:pt>
                <c:pt idx="32352">
                  <c:v>41988.020833333336</c:v>
                </c:pt>
                <c:pt idx="32353">
                  <c:v>41988.03125</c:v>
                </c:pt>
                <c:pt idx="32354">
                  <c:v>41988.041666666664</c:v>
                </c:pt>
                <c:pt idx="32355">
                  <c:v>41988.052083333336</c:v>
                </c:pt>
                <c:pt idx="32356">
                  <c:v>41988.0625</c:v>
                </c:pt>
                <c:pt idx="32357">
                  <c:v>41988.072916666664</c:v>
                </c:pt>
                <c:pt idx="32358">
                  <c:v>41988.083333333336</c:v>
                </c:pt>
                <c:pt idx="32359">
                  <c:v>41988.09375</c:v>
                </c:pt>
                <c:pt idx="32360">
                  <c:v>41988.104166666664</c:v>
                </c:pt>
                <c:pt idx="32361">
                  <c:v>41988.114583333336</c:v>
                </c:pt>
                <c:pt idx="32362">
                  <c:v>41988.125</c:v>
                </c:pt>
                <c:pt idx="32363">
                  <c:v>41988.135416666664</c:v>
                </c:pt>
                <c:pt idx="32364">
                  <c:v>41988.145833333336</c:v>
                </c:pt>
                <c:pt idx="32365">
                  <c:v>41988.15625</c:v>
                </c:pt>
                <c:pt idx="32366">
                  <c:v>41988.166666666664</c:v>
                </c:pt>
                <c:pt idx="32367">
                  <c:v>41988.177083333336</c:v>
                </c:pt>
                <c:pt idx="32368">
                  <c:v>41988.1875</c:v>
                </c:pt>
                <c:pt idx="32369">
                  <c:v>41988.197916666664</c:v>
                </c:pt>
                <c:pt idx="32370">
                  <c:v>41988.208333333336</c:v>
                </c:pt>
                <c:pt idx="32371">
                  <c:v>41988.21875</c:v>
                </c:pt>
                <c:pt idx="32372">
                  <c:v>41988.229166666664</c:v>
                </c:pt>
                <c:pt idx="32373">
                  <c:v>41988.239583333336</c:v>
                </c:pt>
                <c:pt idx="32374">
                  <c:v>41988.25</c:v>
                </c:pt>
                <c:pt idx="32375">
                  <c:v>41988.260416666664</c:v>
                </c:pt>
                <c:pt idx="32376">
                  <c:v>41988.270833333336</c:v>
                </c:pt>
                <c:pt idx="32377">
                  <c:v>41988.28125</c:v>
                </c:pt>
                <c:pt idx="32378">
                  <c:v>41988.291666666664</c:v>
                </c:pt>
                <c:pt idx="32379">
                  <c:v>41988.302083333336</c:v>
                </c:pt>
                <c:pt idx="32380">
                  <c:v>41988.3125</c:v>
                </c:pt>
                <c:pt idx="32381">
                  <c:v>41988.322916666664</c:v>
                </c:pt>
                <c:pt idx="32382">
                  <c:v>41988.333333333336</c:v>
                </c:pt>
                <c:pt idx="32383">
                  <c:v>41988.34375</c:v>
                </c:pt>
                <c:pt idx="32384">
                  <c:v>41988.354166666664</c:v>
                </c:pt>
                <c:pt idx="32385">
                  <c:v>41988.364583333336</c:v>
                </c:pt>
                <c:pt idx="32386">
                  <c:v>41988.375</c:v>
                </c:pt>
                <c:pt idx="32387">
                  <c:v>41988.385416666664</c:v>
                </c:pt>
                <c:pt idx="32388">
                  <c:v>41988.395833333336</c:v>
                </c:pt>
                <c:pt idx="32389">
                  <c:v>41988.40625</c:v>
                </c:pt>
                <c:pt idx="32390">
                  <c:v>41988.416666666664</c:v>
                </c:pt>
                <c:pt idx="32391">
                  <c:v>41988.427083333336</c:v>
                </c:pt>
                <c:pt idx="32392">
                  <c:v>41988.4375</c:v>
                </c:pt>
                <c:pt idx="32393">
                  <c:v>41988.447916666664</c:v>
                </c:pt>
                <c:pt idx="32394">
                  <c:v>41988.458333333336</c:v>
                </c:pt>
                <c:pt idx="32395">
                  <c:v>41988.46875</c:v>
                </c:pt>
                <c:pt idx="32396">
                  <c:v>41988.479166666664</c:v>
                </c:pt>
                <c:pt idx="32397">
                  <c:v>41988.489583333336</c:v>
                </c:pt>
                <c:pt idx="32398">
                  <c:v>41988.5</c:v>
                </c:pt>
                <c:pt idx="32399">
                  <c:v>41988.510416666664</c:v>
                </c:pt>
                <c:pt idx="32400">
                  <c:v>41988.520833333336</c:v>
                </c:pt>
                <c:pt idx="32401">
                  <c:v>41988.53125</c:v>
                </c:pt>
                <c:pt idx="32402">
                  <c:v>41988.541666666664</c:v>
                </c:pt>
                <c:pt idx="32403">
                  <c:v>41988.552083333336</c:v>
                </c:pt>
                <c:pt idx="32404">
                  <c:v>41988.5625</c:v>
                </c:pt>
                <c:pt idx="32405">
                  <c:v>41988.572916666664</c:v>
                </c:pt>
                <c:pt idx="32406">
                  <c:v>41988.583333333336</c:v>
                </c:pt>
                <c:pt idx="32407">
                  <c:v>41988.59375</c:v>
                </c:pt>
                <c:pt idx="32408">
                  <c:v>41988.604166666664</c:v>
                </c:pt>
                <c:pt idx="32409">
                  <c:v>41988.614583333336</c:v>
                </c:pt>
                <c:pt idx="32410">
                  <c:v>41988.625</c:v>
                </c:pt>
                <c:pt idx="32411">
                  <c:v>41988.635416666664</c:v>
                </c:pt>
                <c:pt idx="32412">
                  <c:v>41988.645833333336</c:v>
                </c:pt>
                <c:pt idx="32413">
                  <c:v>41988.65625</c:v>
                </c:pt>
                <c:pt idx="32414">
                  <c:v>41988.666666666664</c:v>
                </c:pt>
                <c:pt idx="32415">
                  <c:v>41988.677083333336</c:v>
                </c:pt>
                <c:pt idx="32416">
                  <c:v>41988.6875</c:v>
                </c:pt>
                <c:pt idx="32417">
                  <c:v>41988.697916666664</c:v>
                </c:pt>
                <c:pt idx="32418">
                  <c:v>41988.708333333336</c:v>
                </c:pt>
                <c:pt idx="32419">
                  <c:v>41988.71875</c:v>
                </c:pt>
                <c:pt idx="32420">
                  <c:v>41988.729166666664</c:v>
                </c:pt>
                <c:pt idx="32421">
                  <c:v>41988.739583333336</c:v>
                </c:pt>
                <c:pt idx="32422">
                  <c:v>41988.75</c:v>
                </c:pt>
                <c:pt idx="32423">
                  <c:v>41988.760416666664</c:v>
                </c:pt>
                <c:pt idx="32424">
                  <c:v>41988.770833333336</c:v>
                </c:pt>
                <c:pt idx="32425">
                  <c:v>41988.78125</c:v>
                </c:pt>
                <c:pt idx="32426">
                  <c:v>41988.791666666664</c:v>
                </c:pt>
                <c:pt idx="32427">
                  <c:v>41988.802083333336</c:v>
                </c:pt>
                <c:pt idx="32428">
                  <c:v>41988.8125</c:v>
                </c:pt>
                <c:pt idx="32429">
                  <c:v>41988.822916666664</c:v>
                </c:pt>
                <c:pt idx="32430">
                  <c:v>41988.833333333336</c:v>
                </c:pt>
                <c:pt idx="32431">
                  <c:v>41988.84375</c:v>
                </c:pt>
                <c:pt idx="32432">
                  <c:v>41988.854166666664</c:v>
                </c:pt>
                <c:pt idx="32433">
                  <c:v>41988.864583333336</c:v>
                </c:pt>
                <c:pt idx="32434">
                  <c:v>41988.875</c:v>
                </c:pt>
                <c:pt idx="32435">
                  <c:v>41988.885416666664</c:v>
                </c:pt>
                <c:pt idx="32436">
                  <c:v>41988.895833333336</c:v>
                </c:pt>
                <c:pt idx="32437">
                  <c:v>41988.90625</c:v>
                </c:pt>
                <c:pt idx="32438">
                  <c:v>41988.916666666664</c:v>
                </c:pt>
                <c:pt idx="32439">
                  <c:v>41988.927083333336</c:v>
                </c:pt>
                <c:pt idx="32440">
                  <c:v>41988.9375</c:v>
                </c:pt>
                <c:pt idx="32441">
                  <c:v>41988.947916666664</c:v>
                </c:pt>
                <c:pt idx="32442">
                  <c:v>41988.958333333336</c:v>
                </c:pt>
                <c:pt idx="32443">
                  <c:v>41988.96875</c:v>
                </c:pt>
                <c:pt idx="32444">
                  <c:v>41988.979166666664</c:v>
                </c:pt>
                <c:pt idx="32445">
                  <c:v>41988.989583333336</c:v>
                </c:pt>
                <c:pt idx="32446">
                  <c:v>41989</c:v>
                </c:pt>
                <c:pt idx="32447">
                  <c:v>41989.010416666664</c:v>
                </c:pt>
                <c:pt idx="32448">
                  <c:v>41989.020833333336</c:v>
                </c:pt>
                <c:pt idx="32449">
                  <c:v>41989.03125</c:v>
                </c:pt>
                <c:pt idx="32450">
                  <c:v>41989.041666666664</c:v>
                </c:pt>
                <c:pt idx="32451">
                  <c:v>41989.052083333336</c:v>
                </c:pt>
                <c:pt idx="32452">
                  <c:v>41989.0625</c:v>
                </c:pt>
                <c:pt idx="32453">
                  <c:v>41989.072916666664</c:v>
                </c:pt>
                <c:pt idx="32454">
                  <c:v>41989.083333333336</c:v>
                </c:pt>
                <c:pt idx="32455">
                  <c:v>41989.09375</c:v>
                </c:pt>
                <c:pt idx="32456">
                  <c:v>41989.104166666664</c:v>
                </c:pt>
                <c:pt idx="32457">
                  <c:v>41989.114583333336</c:v>
                </c:pt>
                <c:pt idx="32458">
                  <c:v>41989.125</c:v>
                </c:pt>
                <c:pt idx="32459">
                  <c:v>41989.135416666664</c:v>
                </c:pt>
                <c:pt idx="32460">
                  <c:v>41989.145833333336</c:v>
                </c:pt>
                <c:pt idx="32461">
                  <c:v>41989.15625</c:v>
                </c:pt>
                <c:pt idx="32462">
                  <c:v>41989.166666666664</c:v>
                </c:pt>
                <c:pt idx="32463">
                  <c:v>41989.177083333336</c:v>
                </c:pt>
                <c:pt idx="32464">
                  <c:v>41989.1875</c:v>
                </c:pt>
                <c:pt idx="32465">
                  <c:v>41989.197916666664</c:v>
                </c:pt>
                <c:pt idx="32466">
                  <c:v>41989.208333333336</c:v>
                </c:pt>
                <c:pt idx="32467">
                  <c:v>41989.21875</c:v>
                </c:pt>
                <c:pt idx="32468">
                  <c:v>41989.229166666664</c:v>
                </c:pt>
                <c:pt idx="32469">
                  <c:v>41989.239583333336</c:v>
                </c:pt>
                <c:pt idx="32470">
                  <c:v>41989.25</c:v>
                </c:pt>
                <c:pt idx="32471">
                  <c:v>41989.260416666664</c:v>
                </c:pt>
                <c:pt idx="32472">
                  <c:v>41989.270833333336</c:v>
                </c:pt>
                <c:pt idx="32473">
                  <c:v>41989.28125</c:v>
                </c:pt>
                <c:pt idx="32474">
                  <c:v>41989.291666666664</c:v>
                </c:pt>
                <c:pt idx="32475">
                  <c:v>41989.302083333336</c:v>
                </c:pt>
                <c:pt idx="32476">
                  <c:v>41989.3125</c:v>
                </c:pt>
                <c:pt idx="32477">
                  <c:v>41989.322916666664</c:v>
                </c:pt>
                <c:pt idx="32478">
                  <c:v>41989.333333333336</c:v>
                </c:pt>
                <c:pt idx="32479">
                  <c:v>41989.34375</c:v>
                </c:pt>
                <c:pt idx="32480">
                  <c:v>41989.354166666664</c:v>
                </c:pt>
                <c:pt idx="32481">
                  <c:v>41989.364583333336</c:v>
                </c:pt>
                <c:pt idx="32482">
                  <c:v>41989.375</c:v>
                </c:pt>
                <c:pt idx="32483">
                  <c:v>41989.385416666664</c:v>
                </c:pt>
                <c:pt idx="32484">
                  <c:v>41989.395833333336</c:v>
                </c:pt>
                <c:pt idx="32485">
                  <c:v>41989.40625</c:v>
                </c:pt>
                <c:pt idx="32486">
                  <c:v>41989.416666666664</c:v>
                </c:pt>
                <c:pt idx="32487">
                  <c:v>41989.427083333336</c:v>
                </c:pt>
                <c:pt idx="32488">
                  <c:v>41989.4375</c:v>
                </c:pt>
                <c:pt idx="32489">
                  <c:v>41989.447916666664</c:v>
                </c:pt>
                <c:pt idx="32490">
                  <c:v>41989.458333333336</c:v>
                </c:pt>
                <c:pt idx="32491">
                  <c:v>41989.46875</c:v>
                </c:pt>
                <c:pt idx="32492">
                  <c:v>41989.479166666664</c:v>
                </c:pt>
                <c:pt idx="32493">
                  <c:v>41989.489583333336</c:v>
                </c:pt>
                <c:pt idx="32494">
                  <c:v>41989.5</c:v>
                </c:pt>
                <c:pt idx="32495">
                  <c:v>41989.510416666664</c:v>
                </c:pt>
                <c:pt idx="32496">
                  <c:v>41989.520833333336</c:v>
                </c:pt>
                <c:pt idx="32497">
                  <c:v>41989.53125</c:v>
                </c:pt>
                <c:pt idx="32498">
                  <c:v>41989.541666666664</c:v>
                </c:pt>
                <c:pt idx="32499">
                  <c:v>41989.552083333336</c:v>
                </c:pt>
                <c:pt idx="32500">
                  <c:v>41989.5625</c:v>
                </c:pt>
                <c:pt idx="32501">
                  <c:v>41989.572916666664</c:v>
                </c:pt>
                <c:pt idx="32502">
                  <c:v>41989.583333333336</c:v>
                </c:pt>
                <c:pt idx="32503">
                  <c:v>41989.59375</c:v>
                </c:pt>
                <c:pt idx="32504">
                  <c:v>41989.604166666664</c:v>
                </c:pt>
                <c:pt idx="32505">
                  <c:v>41989.614583333336</c:v>
                </c:pt>
                <c:pt idx="32506">
                  <c:v>41989.625</c:v>
                </c:pt>
                <c:pt idx="32507">
                  <c:v>41989.635416666664</c:v>
                </c:pt>
                <c:pt idx="32508">
                  <c:v>41989.645833333336</c:v>
                </c:pt>
                <c:pt idx="32509">
                  <c:v>41989.65625</c:v>
                </c:pt>
                <c:pt idx="32510">
                  <c:v>41989.666666666664</c:v>
                </c:pt>
                <c:pt idx="32511">
                  <c:v>41989.677083333336</c:v>
                </c:pt>
                <c:pt idx="32512">
                  <c:v>41989.6875</c:v>
                </c:pt>
                <c:pt idx="32513">
                  <c:v>41989.697916666664</c:v>
                </c:pt>
                <c:pt idx="32514">
                  <c:v>41989.708333333336</c:v>
                </c:pt>
                <c:pt idx="32515">
                  <c:v>41989.71875</c:v>
                </c:pt>
                <c:pt idx="32516">
                  <c:v>41989.729166666664</c:v>
                </c:pt>
                <c:pt idx="32517">
                  <c:v>41989.739583333336</c:v>
                </c:pt>
                <c:pt idx="32518">
                  <c:v>41989.75</c:v>
                </c:pt>
                <c:pt idx="32519">
                  <c:v>41989.760416666664</c:v>
                </c:pt>
                <c:pt idx="32520">
                  <c:v>41989.770833333336</c:v>
                </c:pt>
                <c:pt idx="32521">
                  <c:v>41989.78125</c:v>
                </c:pt>
                <c:pt idx="32522">
                  <c:v>41989.791666666664</c:v>
                </c:pt>
                <c:pt idx="32523">
                  <c:v>41989.802083333336</c:v>
                </c:pt>
                <c:pt idx="32524">
                  <c:v>41989.8125</c:v>
                </c:pt>
                <c:pt idx="32525">
                  <c:v>41989.822916666664</c:v>
                </c:pt>
                <c:pt idx="32526">
                  <c:v>41989.833333333336</c:v>
                </c:pt>
                <c:pt idx="32527">
                  <c:v>41989.84375</c:v>
                </c:pt>
                <c:pt idx="32528">
                  <c:v>41989.854166666664</c:v>
                </c:pt>
                <c:pt idx="32529">
                  <c:v>41989.864583333336</c:v>
                </c:pt>
                <c:pt idx="32530">
                  <c:v>41989.875</c:v>
                </c:pt>
                <c:pt idx="32531">
                  <c:v>41989.885416666664</c:v>
                </c:pt>
                <c:pt idx="32532">
                  <c:v>41989.895833333336</c:v>
                </c:pt>
                <c:pt idx="32533">
                  <c:v>41989.90625</c:v>
                </c:pt>
                <c:pt idx="32534">
                  <c:v>41989.916666666664</c:v>
                </c:pt>
                <c:pt idx="32535">
                  <c:v>41989.927083333336</c:v>
                </c:pt>
                <c:pt idx="32536">
                  <c:v>41989.9375</c:v>
                </c:pt>
                <c:pt idx="32537">
                  <c:v>41989.947916666664</c:v>
                </c:pt>
                <c:pt idx="32538">
                  <c:v>41989.958333333336</c:v>
                </c:pt>
                <c:pt idx="32539">
                  <c:v>41989.96875</c:v>
                </c:pt>
                <c:pt idx="32540">
                  <c:v>41989.979166666664</c:v>
                </c:pt>
                <c:pt idx="32541">
                  <c:v>41989.989583333336</c:v>
                </c:pt>
                <c:pt idx="32542">
                  <c:v>41990</c:v>
                </c:pt>
                <c:pt idx="32543">
                  <c:v>41990.010416666664</c:v>
                </c:pt>
                <c:pt idx="32544">
                  <c:v>41990.020833333336</c:v>
                </c:pt>
                <c:pt idx="32545">
                  <c:v>41990.03125</c:v>
                </c:pt>
                <c:pt idx="32546">
                  <c:v>41990.041666666664</c:v>
                </c:pt>
                <c:pt idx="32547">
                  <c:v>41990.052083333336</c:v>
                </c:pt>
                <c:pt idx="32548">
                  <c:v>41990.0625</c:v>
                </c:pt>
                <c:pt idx="32549">
                  <c:v>41990.072916666664</c:v>
                </c:pt>
                <c:pt idx="32550">
                  <c:v>41990.083333333336</c:v>
                </c:pt>
                <c:pt idx="32551">
                  <c:v>41990.09375</c:v>
                </c:pt>
                <c:pt idx="32552">
                  <c:v>41990.104166666664</c:v>
                </c:pt>
                <c:pt idx="32553">
                  <c:v>41990.114583333336</c:v>
                </c:pt>
                <c:pt idx="32554">
                  <c:v>41990.125</c:v>
                </c:pt>
                <c:pt idx="32555">
                  <c:v>41990.135416666664</c:v>
                </c:pt>
                <c:pt idx="32556">
                  <c:v>41990.145833333336</c:v>
                </c:pt>
                <c:pt idx="32557">
                  <c:v>41990.15625</c:v>
                </c:pt>
                <c:pt idx="32558">
                  <c:v>41990.166666666664</c:v>
                </c:pt>
                <c:pt idx="32559">
                  <c:v>41990.177083333336</c:v>
                </c:pt>
                <c:pt idx="32560">
                  <c:v>41990.1875</c:v>
                </c:pt>
                <c:pt idx="32561">
                  <c:v>41990.197916666664</c:v>
                </c:pt>
                <c:pt idx="32562">
                  <c:v>41990.208333333336</c:v>
                </c:pt>
                <c:pt idx="32563">
                  <c:v>41990.21875</c:v>
                </c:pt>
                <c:pt idx="32564">
                  <c:v>41990.229166666664</c:v>
                </c:pt>
                <c:pt idx="32565">
                  <c:v>41990.239583333336</c:v>
                </c:pt>
                <c:pt idx="32566">
                  <c:v>41990.25</c:v>
                </c:pt>
                <c:pt idx="32567">
                  <c:v>41990.260416666664</c:v>
                </c:pt>
                <c:pt idx="32568">
                  <c:v>41990.270833333336</c:v>
                </c:pt>
                <c:pt idx="32569">
                  <c:v>41990.28125</c:v>
                </c:pt>
                <c:pt idx="32570">
                  <c:v>41990.291666666664</c:v>
                </c:pt>
                <c:pt idx="32571">
                  <c:v>41990.302083333336</c:v>
                </c:pt>
                <c:pt idx="32572">
                  <c:v>41990.3125</c:v>
                </c:pt>
                <c:pt idx="32573">
                  <c:v>41990.322916666664</c:v>
                </c:pt>
                <c:pt idx="32574">
                  <c:v>41990.333333333336</c:v>
                </c:pt>
                <c:pt idx="32575">
                  <c:v>41990.34375</c:v>
                </c:pt>
                <c:pt idx="32576">
                  <c:v>41990.354166666664</c:v>
                </c:pt>
                <c:pt idx="32577">
                  <c:v>41990.364583333336</c:v>
                </c:pt>
                <c:pt idx="32578">
                  <c:v>41990.375</c:v>
                </c:pt>
                <c:pt idx="32579">
                  <c:v>41990.385416666664</c:v>
                </c:pt>
                <c:pt idx="32580">
                  <c:v>41990.395833333336</c:v>
                </c:pt>
                <c:pt idx="32581">
                  <c:v>41990.40625</c:v>
                </c:pt>
                <c:pt idx="32582">
                  <c:v>41990.416666666664</c:v>
                </c:pt>
                <c:pt idx="32583">
                  <c:v>41990.427083333336</c:v>
                </c:pt>
                <c:pt idx="32584">
                  <c:v>41990.4375</c:v>
                </c:pt>
                <c:pt idx="32585">
                  <c:v>41990.447916666664</c:v>
                </c:pt>
                <c:pt idx="32586">
                  <c:v>41990.458333333336</c:v>
                </c:pt>
                <c:pt idx="32587">
                  <c:v>41990.46875</c:v>
                </c:pt>
                <c:pt idx="32588">
                  <c:v>41990.479166666664</c:v>
                </c:pt>
                <c:pt idx="32589">
                  <c:v>41990.489583333336</c:v>
                </c:pt>
                <c:pt idx="32590">
                  <c:v>41990.5</c:v>
                </c:pt>
                <c:pt idx="32591">
                  <c:v>41990.510416666664</c:v>
                </c:pt>
                <c:pt idx="32592">
                  <c:v>41990.520833333336</c:v>
                </c:pt>
                <c:pt idx="32593">
                  <c:v>41990.53125</c:v>
                </c:pt>
                <c:pt idx="32594">
                  <c:v>41990.541666666664</c:v>
                </c:pt>
                <c:pt idx="32595">
                  <c:v>41990.552083333336</c:v>
                </c:pt>
                <c:pt idx="32596">
                  <c:v>41990.5625</c:v>
                </c:pt>
                <c:pt idx="32597">
                  <c:v>41990.572916666664</c:v>
                </c:pt>
                <c:pt idx="32598">
                  <c:v>41990.583333333336</c:v>
                </c:pt>
                <c:pt idx="32599">
                  <c:v>41990.59375</c:v>
                </c:pt>
                <c:pt idx="32600">
                  <c:v>41990.604166666664</c:v>
                </c:pt>
                <c:pt idx="32601">
                  <c:v>41990.614583333336</c:v>
                </c:pt>
                <c:pt idx="32602">
                  <c:v>41990.625</c:v>
                </c:pt>
                <c:pt idx="32603">
                  <c:v>41990.635416666664</c:v>
                </c:pt>
                <c:pt idx="32604">
                  <c:v>41990.645833333336</c:v>
                </c:pt>
                <c:pt idx="32605">
                  <c:v>41990.65625</c:v>
                </c:pt>
                <c:pt idx="32606">
                  <c:v>41990.666666666664</c:v>
                </c:pt>
                <c:pt idx="32607">
                  <c:v>41990.677083333336</c:v>
                </c:pt>
                <c:pt idx="32608">
                  <c:v>41990.6875</c:v>
                </c:pt>
                <c:pt idx="32609">
                  <c:v>41990.697916666664</c:v>
                </c:pt>
                <c:pt idx="32610">
                  <c:v>41990.708333333336</c:v>
                </c:pt>
                <c:pt idx="32611">
                  <c:v>41990.71875</c:v>
                </c:pt>
                <c:pt idx="32612">
                  <c:v>41990.729166666664</c:v>
                </c:pt>
                <c:pt idx="32613">
                  <c:v>41990.739583333336</c:v>
                </c:pt>
                <c:pt idx="32614">
                  <c:v>41990.75</c:v>
                </c:pt>
                <c:pt idx="32615">
                  <c:v>41990.760416666664</c:v>
                </c:pt>
                <c:pt idx="32616">
                  <c:v>41990.770833333336</c:v>
                </c:pt>
                <c:pt idx="32617">
                  <c:v>41990.78125</c:v>
                </c:pt>
                <c:pt idx="32618">
                  <c:v>41990.791666666664</c:v>
                </c:pt>
                <c:pt idx="32619">
                  <c:v>41990.802083333336</c:v>
                </c:pt>
                <c:pt idx="32620">
                  <c:v>41990.8125</c:v>
                </c:pt>
                <c:pt idx="32621">
                  <c:v>41990.822916666664</c:v>
                </c:pt>
                <c:pt idx="32622">
                  <c:v>41990.833333333336</c:v>
                </c:pt>
                <c:pt idx="32623">
                  <c:v>41990.84375</c:v>
                </c:pt>
                <c:pt idx="32624">
                  <c:v>41990.854166666664</c:v>
                </c:pt>
                <c:pt idx="32625">
                  <c:v>41990.864583333336</c:v>
                </c:pt>
                <c:pt idx="32626">
                  <c:v>41990.875</c:v>
                </c:pt>
                <c:pt idx="32627">
                  <c:v>41990.885416666664</c:v>
                </c:pt>
                <c:pt idx="32628">
                  <c:v>41990.895833333336</c:v>
                </c:pt>
                <c:pt idx="32629">
                  <c:v>41990.90625</c:v>
                </c:pt>
                <c:pt idx="32630">
                  <c:v>41990.916666666664</c:v>
                </c:pt>
                <c:pt idx="32631">
                  <c:v>41990.927083333336</c:v>
                </c:pt>
                <c:pt idx="32632">
                  <c:v>41990.9375</c:v>
                </c:pt>
                <c:pt idx="32633">
                  <c:v>41990.947916666664</c:v>
                </c:pt>
                <c:pt idx="32634">
                  <c:v>41990.958333333336</c:v>
                </c:pt>
                <c:pt idx="32635">
                  <c:v>41990.96875</c:v>
                </c:pt>
                <c:pt idx="32636">
                  <c:v>41990.979166666664</c:v>
                </c:pt>
                <c:pt idx="32637">
                  <c:v>41990.989583333336</c:v>
                </c:pt>
                <c:pt idx="32638">
                  <c:v>41991</c:v>
                </c:pt>
                <c:pt idx="32639">
                  <c:v>41991.010416666664</c:v>
                </c:pt>
                <c:pt idx="32640">
                  <c:v>41991.020833333336</c:v>
                </c:pt>
                <c:pt idx="32641">
                  <c:v>41991.03125</c:v>
                </c:pt>
                <c:pt idx="32642">
                  <c:v>41991.041666666664</c:v>
                </c:pt>
                <c:pt idx="32643">
                  <c:v>41991.052083333336</c:v>
                </c:pt>
                <c:pt idx="32644">
                  <c:v>41991.0625</c:v>
                </c:pt>
                <c:pt idx="32645">
                  <c:v>41991.072916666664</c:v>
                </c:pt>
                <c:pt idx="32646">
                  <c:v>41991.083333333336</c:v>
                </c:pt>
                <c:pt idx="32647">
                  <c:v>41991.09375</c:v>
                </c:pt>
                <c:pt idx="32648">
                  <c:v>41991.104166666664</c:v>
                </c:pt>
                <c:pt idx="32649">
                  <c:v>41991.114583333336</c:v>
                </c:pt>
                <c:pt idx="32650">
                  <c:v>41991.125</c:v>
                </c:pt>
                <c:pt idx="32651">
                  <c:v>41991.135416666664</c:v>
                </c:pt>
                <c:pt idx="32652">
                  <c:v>41991.145833333336</c:v>
                </c:pt>
                <c:pt idx="32653">
                  <c:v>41991.15625</c:v>
                </c:pt>
                <c:pt idx="32654">
                  <c:v>41991.166666666664</c:v>
                </c:pt>
                <c:pt idx="32655">
                  <c:v>41991.177083333336</c:v>
                </c:pt>
                <c:pt idx="32656">
                  <c:v>41991.1875</c:v>
                </c:pt>
                <c:pt idx="32657">
                  <c:v>41991.197916666664</c:v>
                </c:pt>
                <c:pt idx="32658">
                  <c:v>41991.208333333336</c:v>
                </c:pt>
                <c:pt idx="32659">
                  <c:v>41991.21875</c:v>
                </c:pt>
                <c:pt idx="32660">
                  <c:v>41991.229166666664</c:v>
                </c:pt>
                <c:pt idx="32661">
                  <c:v>41991.239583333336</c:v>
                </c:pt>
                <c:pt idx="32662">
                  <c:v>41991.25</c:v>
                </c:pt>
                <c:pt idx="32663">
                  <c:v>41991.260416666664</c:v>
                </c:pt>
                <c:pt idx="32664">
                  <c:v>41991.270833333336</c:v>
                </c:pt>
                <c:pt idx="32665">
                  <c:v>41991.28125</c:v>
                </c:pt>
                <c:pt idx="32666">
                  <c:v>41991.291666666664</c:v>
                </c:pt>
                <c:pt idx="32667">
                  <c:v>41991.302083333336</c:v>
                </c:pt>
                <c:pt idx="32668">
                  <c:v>41991.3125</c:v>
                </c:pt>
                <c:pt idx="32669">
                  <c:v>41991.322916666664</c:v>
                </c:pt>
                <c:pt idx="32670">
                  <c:v>41991.333333333336</c:v>
                </c:pt>
                <c:pt idx="32671">
                  <c:v>41991.34375</c:v>
                </c:pt>
                <c:pt idx="32672">
                  <c:v>41991.354166666664</c:v>
                </c:pt>
                <c:pt idx="32673">
                  <c:v>41991.364583333336</c:v>
                </c:pt>
                <c:pt idx="32674">
                  <c:v>41991.375</c:v>
                </c:pt>
                <c:pt idx="32675">
                  <c:v>41991.385416666664</c:v>
                </c:pt>
                <c:pt idx="32676">
                  <c:v>41991.395833333336</c:v>
                </c:pt>
                <c:pt idx="32677">
                  <c:v>41991.40625</c:v>
                </c:pt>
                <c:pt idx="32678">
                  <c:v>41991.416666666664</c:v>
                </c:pt>
                <c:pt idx="32679">
                  <c:v>41991.427083333336</c:v>
                </c:pt>
                <c:pt idx="32680">
                  <c:v>41991.4375</c:v>
                </c:pt>
                <c:pt idx="32681">
                  <c:v>41991.447916666664</c:v>
                </c:pt>
                <c:pt idx="32682">
                  <c:v>41991.458333333336</c:v>
                </c:pt>
                <c:pt idx="32683">
                  <c:v>41991.46875</c:v>
                </c:pt>
                <c:pt idx="32684">
                  <c:v>41991.479166666664</c:v>
                </c:pt>
                <c:pt idx="32685">
                  <c:v>41991.489583333336</c:v>
                </c:pt>
                <c:pt idx="32686">
                  <c:v>41991.5</c:v>
                </c:pt>
                <c:pt idx="32687">
                  <c:v>41991.510416666664</c:v>
                </c:pt>
                <c:pt idx="32688">
                  <c:v>41991.520833333336</c:v>
                </c:pt>
                <c:pt idx="32689">
                  <c:v>41991.53125</c:v>
                </c:pt>
                <c:pt idx="32690">
                  <c:v>41991.541666666664</c:v>
                </c:pt>
                <c:pt idx="32691">
                  <c:v>41991.552083333336</c:v>
                </c:pt>
                <c:pt idx="32692">
                  <c:v>41991.5625</c:v>
                </c:pt>
                <c:pt idx="32693">
                  <c:v>41991.572916666664</c:v>
                </c:pt>
                <c:pt idx="32694">
                  <c:v>41991.583333333336</c:v>
                </c:pt>
                <c:pt idx="32695">
                  <c:v>41991.59375</c:v>
                </c:pt>
                <c:pt idx="32696">
                  <c:v>41991.604166666664</c:v>
                </c:pt>
                <c:pt idx="32697">
                  <c:v>41991.614583333336</c:v>
                </c:pt>
                <c:pt idx="32698">
                  <c:v>41991.625</c:v>
                </c:pt>
                <c:pt idx="32699">
                  <c:v>41991.635416666664</c:v>
                </c:pt>
                <c:pt idx="32700">
                  <c:v>41991.645833333336</c:v>
                </c:pt>
                <c:pt idx="32701">
                  <c:v>41991.65625</c:v>
                </c:pt>
                <c:pt idx="32702">
                  <c:v>41991.666666666664</c:v>
                </c:pt>
                <c:pt idx="32703">
                  <c:v>41991.677083333336</c:v>
                </c:pt>
                <c:pt idx="32704">
                  <c:v>41991.6875</c:v>
                </c:pt>
                <c:pt idx="32705">
                  <c:v>41991.697916666664</c:v>
                </c:pt>
                <c:pt idx="32706">
                  <c:v>41991.708333333336</c:v>
                </c:pt>
                <c:pt idx="32707">
                  <c:v>41991.71875</c:v>
                </c:pt>
                <c:pt idx="32708">
                  <c:v>41991.729166666664</c:v>
                </c:pt>
                <c:pt idx="32709">
                  <c:v>41991.739583333336</c:v>
                </c:pt>
                <c:pt idx="32710">
                  <c:v>41991.75</c:v>
                </c:pt>
                <c:pt idx="32711">
                  <c:v>41991.760416666664</c:v>
                </c:pt>
                <c:pt idx="32712">
                  <c:v>41991.770833333336</c:v>
                </c:pt>
                <c:pt idx="32713">
                  <c:v>41991.78125</c:v>
                </c:pt>
                <c:pt idx="32714">
                  <c:v>41991.791666666664</c:v>
                </c:pt>
                <c:pt idx="32715">
                  <c:v>41991.802083333336</c:v>
                </c:pt>
                <c:pt idx="32716">
                  <c:v>41991.8125</c:v>
                </c:pt>
                <c:pt idx="32717">
                  <c:v>41991.822916666664</c:v>
                </c:pt>
                <c:pt idx="32718">
                  <c:v>41991.833333333336</c:v>
                </c:pt>
                <c:pt idx="32719">
                  <c:v>41991.84375</c:v>
                </c:pt>
                <c:pt idx="32720">
                  <c:v>41991.854166666664</c:v>
                </c:pt>
                <c:pt idx="32721">
                  <c:v>41991.864583333336</c:v>
                </c:pt>
                <c:pt idx="32722">
                  <c:v>41991.875</c:v>
                </c:pt>
                <c:pt idx="32723">
                  <c:v>41991.885416666664</c:v>
                </c:pt>
                <c:pt idx="32724">
                  <c:v>41991.895833333336</c:v>
                </c:pt>
                <c:pt idx="32725">
                  <c:v>41991.90625</c:v>
                </c:pt>
                <c:pt idx="32726">
                  <c:v>41991.916666666664</c:v>
                </c:pt>
                <c:pt idx="32727">
                  <c:v>41991.927083333336</c:v>
                </c:pt>
                <c:pt idx="32728">
                  <c:v>41991.9375</c:v>
                </c:pt>
                <c:pt idx="32729">
                  <c:v>41991.947916666664</c:v>
                </c:pt>
                <c:pt idx="32730">
                  <c:v>41991.958333333336</c:v>
                </c:pt>
                <c:pt idx="32731">
                  <c:v>41991.96875</c:v>
                </c:pt>
                <c:pt idx="32732">
                  <c:v>41991.979166666664</c:v>
                </c:pt>
                <c:pt idx="32733">
                  <c:v>41991.989583333336</c:v>
                </c:pt>
                <c:pt idx="32734">
                  <c:v>41992</c:v>
                </c:pt>
                <c:pt idx="32735">
                  <c:v>41992.010416666664</c:v>
                </c:pt>
                <c:pt idx="32736">
                  <c:v>41992.020833333336</c:v>
                </c:pt>
                <c:pt idx="32737">
                  <c:v>41992.03125</c:v>
                </c:pt>
                <c:pt idx="32738">
                  <c:v>41992.041666666664</c:v>
                </c:pt>
                <c:pt idx="32739">
                  <c:v>41992.052083333336</c:v>
                </c:pt>
                <c:pt idx="32740">
                  <c:v>41992.0625</c:v>
                </c:pt>
                <c:pt idx="32741">
                  <c:v>41992.072916666664</c:v>
                </c:pt>
                <c:pt idx="32742">
                  <c:v>41992.083333333336</c:v>
                </c:pt>
                <c:pt idx="32743">
                  <c:v>41992.09375</c:v>
                </c:pt>
                <c:pt idx="32744">
                  <c:v>41992.104166666664</c:v>
                </c:pt>
                <c:pt idx="32745">
                  <c:v>41992.114583333336</c:v>
                </c:pt>
                <c:pt idx="32746">
                  <c:v>41992.125</c:v>
                </c:pt>
                <c:pt idx="32747">
                  <c:v>41992.135416666664</c:v>
                </c:pt>
                <c:pt idx="32748">
                  <c:v>41992.145833333336</c:v>
                </c:pt>
                <c:pt idx="32749">
                  <c:v>41992.15625</c:v>
                </c:pt>
                <c:pt idx="32750">
                  <c:v>41992.166666666664</c:v>
                </c:pt>
                <c:pt idx="32751">
                  <c:v>41992.177083333336</c:v>
                </c:pt>
                <c:pt idx="32752">
                  <c:v>41992.1875</c:v>
                </c:pt>
                <c:pt idx="32753">
                  <c:v>41992.197916666664</c:v>
                </c:pt>
                <c:pt idx="32754">
                  <c:v>41992.208333333336</c:v>
                </c:pt>
                <c:pt idx="32755">
                  <c:v>41992.21875</c:v>
                </c:pt>
                <c:pt idx="32756">
                  <c:v>41992.229166666664</c:v>
                </c:pt>
                <c:pt idx="32757">
                  <c:v>41992.239583333336</c:v>
                </c:pt>
                <c:pt idx="32758">
                  <c:v>41992.25</c:v>
                </c:pt>
                <c:pt idx="32759">
                  <c:v>41992.260416666664</c:v>
                </c:pt>
                <c:pt idx="32760">
                  <c:v>41992.270833333336</c:v>
                </c:pt>
                <c:pt idx="32761">
                  <c:v>41992.28125</c:v>
                </c:pt>
                <c:pt idx="32762">
                  <c:v>41992.291666666664</c:v>
                </c:pt>
                <c:pt idx="32763">
                  <c:v>41992.302083333336</c:v>
                </c:pt>
                <c:pt idx="32764">
                  <c:v>41992.3125</c:v>
                </c:pt>
                <c:pt idx="32765">
                  <c:v>41992.322916666664</c:v>
                </c:pt>
                <c:pt idx="32766">
                  <c:v>41992.333333333336</c:v>
                </c:pt>
                <c:pt idx="32767">
                  <c:v>41992.34375</c:v>
                </c:pt>
                <c:pt idx="32768">
                  <c:v>41992.354166666664</c:v>
                </c:pt>
                <c:pt idx="32769">
                  <c:v>41992.364583333336</c:v>
                </c:pt>
                <c:pt idx="32770">
                  <c:v>41992.375</c:v>
                </c:pt>
                <c:pt idx="32771">
                  <c:v>41992.385416666664</c:v>
                </c:pt>
                <c:pt idx="32772">
                  <c:v>41992.395833333336</c:v>
                </c:pt>
                <c:pt idx="32773">
                  <c:v>41992.40625</c:v>
                </c:pt>
                <c:pt idx="32774">
                  <c:v>41992.416666666664</c:v>
                </c:pt>
                <c:pt idx="32775">
                  <c:v>41992.427083333336</c:v>
                </c:pt>
                <c:pt idx="32776">
                  <c:v>41992.4375</c:v>
                </c:pt>
                <c:pt idx="32777">
                  <c:v>41992.447916666664</c:v>
                </c:pt>
                <c:pt idx="32778">
                  <c:v>41992.458333333336</c:v>
                </c:pt>
                <c:pt idx="32779">
                  <c:v>41992.46875</c:v>
                </c:pt>
                <c:pt idx="32780">
                  <c:v>41992.479166666664</c:v>
                </c:pt>
                <c:pt idx="32781">
                  <c:v>41992.489583333336</c:v>
                </c:pt>
                <c:pt idx="32782">
                  <c:v>41992.5</c:v>
                </c:pt>
                <c:pt idx="32783">
                  <c:v>41992.510416666664</c:v>
                </c:pt>
                <c:pt idx="32784">
                  <c:v>41992.520833333336</c:v>
                </c:pt>
                <c:pt idx="32785">
                  <c:v>41992.53125</c:v>
                </c:pt>
                <c:pt idx="32786">
                  <c:v>41992.541666666664</c:v>
                </c:pt>
                <c:pt idx="32787">
                  <c:v>41992.552083333336</c:v>
                </c:pt>
                <c:pt idx="32788">
                  <c:v>41992.5625</c:v>
                </c:pt>
                <c:pt idx="32789">
                  <c:v>41992.572916666664</c:v>
                </c:pt>
                <c:pt idx="32790">
                  <c:v>41992.583333333336</c:v>
                </c:pt>
                <c:pt idx="32791">
                  <c:v>41992.59375</c:v>
                </c:pt>
                <c:pt idx="32792">
                  <c:v>41992.604166666664</c:v>
                </c:pt>
                <c:pt idx="32793">
                  <c:v>41992.614583333336</c:v>
                </c:pt>
                <c:pt idx="32794">
                  <c:v>41992.625</c:v>
                </c:pt>
                <c:pt idx="32795">
                  <c:v>41992.635416666664</c:v>
                </c:pt>
                <c:pt idx="32796">
                  <c:v>41992.645833333336</c:v>
                </c:pt>
                <c:pt idx="32797">
                  <c:v>41992.65625</c:v>
                </c:pt>
                <c:pt idx="32798">
                  <c:v>41992.666666666664</c:v>
                </c:pt>
                <c:pt idx="32799">
                  <c:v>41992.677083333336</c:v>
                </c:pt>
                <c:pt idx="32800">
                  <c:v>41992.6875</c:v>
                </c:pt>
                <c:pt idx="32801">
                  <c:v>41992.697916666664</c:v>
                </c:pt>
                <c:pt idx="32802">
                  <c:v>41992.708333333336</c:v>
                </c:pt>
                <c:pt idx="32803">
                  <c:v>41992.71875</c:v>
                </c:pt>
                <c:pt idx="32804">
                  <c:v>41992.729166666664</c:v>
                </c:pt>
                <c:pt idx="32805">
                  <c:v>41992.739583333336</c:v>
                </c:pt>
                <c:pt idx="32806">
                  <c:v>41992.75</c:v>
                </c:pt>
                <c:pt idx="32807">
                  <c:v>41992.760416666664</c:v>
                </c:pt>
                <c:pt idx="32808">
                  <c:v>41992.770833333336</c:v>
                </c:pt>
                <c:pt idx="32809">
                  <c:v>41992.78125</c:v>
                </c:pt>
                <c:pt idx="32810">
                  <c:v>41992.791666666664</c:v>
                </c:pt>
                <c:pt idx="32811">
                  <c:v>41992.802083333336</c:v>
                </c:pt>
                <c:pt idx="32812">
                  <c:v>41992.8125</c:v>
                </c:pt>
                <c:pt idx="32813">
                  <c:v>41992.822916666664</c:v>
                </c:pt>
                <c:pt idx="32814">
                  <c:v>41992.833333333336</c:v>
                </c:pt>
                <c:pt idx="32815">
                  <c:v>41992.84375</c:v>
                </c:pt>
                <c:pt idx="32816">
                  <c:v>41992.854166666664</c:v>
                </c:pt>
                <c:pt idx="32817">
                  <c:v>41992.864583333336</c:v>
                </c:pt>
                <c:pt idx="32818">
                  <c:v>41992.875</c:v>
                </c:pt>
                <c:pt idx="32819">
                  <c:v>41992.885416666664</c:v>
                </c:pt>
                <c:pt idx="32820">
                  <c:v>41992.895833333336</c:v>
                </c:pt>
                <c:pt idx="32821">
                  <c:v>41992.90625</c:v>
                </c:pt>
                <c:pt idx="32822">
                  <c:v>41992.916666666664</c:v>
                </c:pt>
                <c:pt idx="32823">
                  <c:v>41992.927083333336</c:v>
                </c:pt>
                <c:pt idx="32824">
                  <c:v>41992.9375</c:v>
                </c:pt>
                <c:pt idx="32825">
                  <c:v>41992.947916666664</c:v>
                </c:pt>
                <c:pt idx="32826">
                  <c:v>41992.958333333336</c:v>
                </c:pt>
                <c:pt idx="32827">
                  <c:v>41992.96875</c:v>
                </c:pt>
                <c:pt idx="32828">
                  <c:v>41992.979166666664</c:v>
                </c:pt>
                <c:pt idx="32829">
                  <c:v>41992.989583333336</c:v>
                </c:pt>
                <c:pt idx="32830">
                  <c:v>41993</c:v>
                </c:pt>
                <c:pt idx="32831">
                  <c:v>41993.010416666664</c:v>
                </c:pt>
                <c:pt idx="32832">
                  <c:v>41993.020833333336</c:v>
                </c:pt>
                <c:pt idx="32833">
                  <c:v>41993.03125</c:v>
                </c:pt>
                <c:pt idx="32834">
                  <c:v>41993.041666666664</c:v>
                </c:pt>
                <c:pt idx="32835">
                  <c:v>41993.052083333336</c:v>
                </c:pt>
                <c:pt idx="32836">
                  <c:v>41993.0625</c:v>
                </c:pt>
                <c:pt idx="32837">
                  <c:v>41993.072916666664</c:v>
                </c:pt>
                <c:pt idx="32838">
                  <c:v>41993.083333333336</c:v>
                </c:pt>
                <c:pt idx="32839">
                  <c:v>41993.09375</c:v>
                </c:pt>
                <c:pt idx="32840">
                  <c:v>41993.104166666664</c:v>
                </c:pt>
                <c:pt idx="32841">
                  <c:v>41993.114583333336</c:v>
                </c:pt>
                <c:pt idx="32842">
                  <c:v>41993.125</c:v>
                </c:pt>
                <c:pt idx="32843">
                  <c:v>41993.135416666664</c:v>
                </c:pt>
                <c:pt idx="32844">
                  <c:v>41993.145833333336</c:v>
                </c:pt>
                <c:pt idx="32845">
                  <c:v>41993.15625</c:v>
                </c:pt>
                <c:pt idx="32846">
                  <c:v>41993.166666666664</c:v>
                </c:pt>
                <c:pt idx="32847">
                  <c:v>41993.177083333336</c:v>
                </c:pt>
                <c:pt idx="32848">
                  <c:v>41993.1875</c:v>
                </c:pt>
                <c:pt idx="32849">
                  <c:v>41993.197916666664</c:v>
                </c:pt>
                <c:pt idx="32850">
                  <c:v>41993.208333333336</c:v>
                </c:pt>
                <c:pt idx="32851">
                  <c:v>41993.21875</c:v>
                </c:pt>
                <c:pt idx="32852">
                  <c:v>41993.229166666664</c:v>
                </c:pt>
                <c:pt idx="32853">
                  <c:v>41993.239583333336</c:v>
                </c:pt>
                <c:pt idx="32854">
                  <c:v>41993.25</c:v>
                </c:pt>
                <c:pt idx="32855">
                  <c:v>41993.260416666664</c:v>
                </c:pt>
                <c:pt idx="32856">
                  <c:v>41993.270833333336</c:v>
                </c:pt>
                <c:pt idx="32857">
                  <c:v>41993.28125</c:v>
                </c:pt>
                <c:pt idx="32858">
                  <c:v>41993.291666666664</c:v>
                </c:pt>
                <c:pt idx="32859">
                  <c:v>41993.302083333336</c:v>
                </c:pt>
                <c:pt idx="32860">
                  <c:v>41993.3125</c:v>
                </c:pt>
                <c:pt idx="32861">
                  <c:v>41993.322916666664</c:v>
                </c:pt>
                <c:pt idx="32862">
                  <c:v>41993.333333333336</c:v>
                </c:pt>
                <c:pt idx="32863">
                  <c:v>41993.34375</c:v>
                </c:pt>
                <c:pt idx="32864">
                  <c:v>41993.354166666664</c:v>
                </c:pt>
                <c:pt idx="32865">
                  <c:v>41993.364583333336</c:v>
                </c:pt>
                <c:pt idx="32866">
                  <c:v>41993.375</c:v>
                </c:pt>
                <c:pt idx="32867">
                  <c:v>41993.385416666664</c:v>
                </c:pt>
                <c:pt idx="32868">
                  <c:v>41993.395833333336</c:v>
                </c:pt>
                <c:pt idx="32869">
                  <c:v>41993.40625</c:v>
                </c:pt>
                <c:pt idx="32870">
                  <c:v>41993.416666666664</c:v>
                </c:pt>
                <c:pt idx="32871">
                  <c:v>41993.427083333336</c:v>
                </c:pt>
                <c:pt idx="32872">
                  <c:v>41993.4375</c:v>
                </c:pt>
                <c:pt idx="32873">
                  <c:v>41993.447916666664</c:v>
                </c:pt>
                <c:pt idx="32874">
                  <c:v>41993.458333333336</c:v>
                </c:pt>
                <c:pt idx="32875">
                  <c:v>41993.46875</c:v>
                </c:pt>
                <c:pt idx="32876">
                  <c:v>41993.479166666664</c:v>
                </c:pt>
                <c:pt idx="32877">
                  <c:v>41993.489583333336</c:v>
                </c:pt>
                <c:pt idx="32878">
                  <c:v>41993.5</c:v>
                </c:pt>
                <c:pt idx="32879">
                  <c:v>41993.510416666664</c:v>
                </c:pt>
                <c:pt idx="32880">
                  <c:v>41993.520833333336</c:v>
                </c:pt>
                <c:pt idx="32881">
                  <c:v>41993.53125</c:v>
                </c:pt>
                <c:pt idx="32882">
                  <c:v>41993.541666666664</c:v>
                </c:pt>
                <c:pt idx="32883">
                  <c:v>41993.552083333336</c:v>
                </c:pt>
                <c:pt idx="32884">
                  <c:v>41993.5625</c:v>
                </c:pt>
                <c:pt idx="32885">
                  <c:v>41993.572916666664</c:v>
                </c:pt>
                <c:pt idx="32886">
                  <c:v>41993.583333333336</c:v>
                </c:pt>
                <c:pt idx="32887">
                  <c:v>41993.59375</c:v>
                </c:pt>
                <c:pt idx="32888">
                  <c:v>41993.604166666664</c:v>
                </c:pt>
                <c:pt idx="32889">
                  <c:v>41993.614583333336</c:v>
                </c:pt>
                <c:pt idx="32890">
                  <c:v>41993.625</c:v>
                </c:pt>
                <c:pt idx="32891">
                  <c:v>41993.635416666664</c:v>
                </c:pt>
                <c:pt idx="32892">
                  <c:v>41993.645833333336</c:v>
                </c:pt>
                <c:pt idx="32893">
                  <c:v>41993.65625</c:v>
                </c:pt>
                <c:pt idx="32894">
                  <c:v>41993.666666666664</c:v>
                </c:pt>
                <c:pt idx="32895">
                  <c:v>41993.677083333336</c:v>
                </c:pt>
                <c:pt idx="32896">
                  <c:v>41993.6875</c:v>
                </c:pt>
                <c:pt idx="32897">
                  <c:v>41993.697916666664</c:v>
                </c:pt>
                <c:pt idx="32898">
                  <c:v>41993.708333333336</c:v>
                </c:pt>
                <c:pt idx="32899">
                  <c:v>41993.71875</c:v>
                </c:pt>
                <c:pt idx="32900">
                  <c:v>41993.729166666664</c:v>
                </c:pt>
                <c:pt idx="32901">
                  <c:v>41993.739583333336</c:v>
                </c:pt>
                <c:pt idx="32902">
                  <c:v>41993.75</c:v>
                </c:pt>
                <c:pt idx="32903">
                  <c:v>41993.760416666664</c:v>
                </c:pt>
                <c:pt idx="32904">
                  <c:v>41993.770833333336</c:v>
                </c:pt>
                <c:pt idx="32905">
                  <c:v>41993.78125</c:v>
                </c:pt>
                <c:pt idx="32906">
                  <c:v>41993.791666666664</c:v>
                </c:pt>
                <c:pt idx="32907">
                  <c:v>41993.802083333336</c:v>
                </c:pt>
                <c:pt idx="32908">
                  <c:v>41993.8125</c:v>
                </c:pt>
                <c:pt idx="32909">
                  <c:v>41993.822916666664</c:v>
                </c:pt>
                <c:pt idx="32910">
                  <c:v>41993.833333333336</c:v>
                </c:pt>
                <c:pt idx="32911">
                  <c:v>41993.84375</c:v>
                </c:pt>
                <c:pt idx="32912">
                  <c:v>41993.854166666664</c:v>
                </c:pt>
                <c:pt idx="32913">
                  <c:v>41993.864583333336</c:v>
                </c:pt>
                <c:pt idx="32914">
                  <c:v>41993.875</c:v>
                </c:pt>
                <c:pt idx="32915">
                  <c:v>41993.885416666664</c:v>
                </c:pt>
                <c:pt idx="32916">
                  <c:v>41993.895833333336</c:v>
                </c:pt>
                <c:pt idx="32917">
                  <c:v>41993.90625</c:v>
                </c:pt>
                <c:pt idx="32918">
                  <c:v>41993.916666666664</c:v>
                </c:pt>
                <c:pt idx="32919">
                  <c:v>41993.927083333336</c:v>
                </c:pt>
                <c:pt idx="32920">
                  <c:v>41993.9375</c:v>
                </c:pt>
                <c:pt idx="32921">
                  <c:v>41993.947916666664</c:v>
                </c:pt>
                <c:pt idx="32922">
                  <c:v>41993.958333333336</c:v>
                </c:pt>
                <c:pt idx="32923">
                  <c:v>41993.96875</c:v>
                </c:pt>
                <c:pt idx="32924">
                  <c:v>41993.979166666664</c:v>
                </c:pt>
                <c:pt idx="32925">
                  <c:v>41993.989583333336</c:v>
                </c:pt>
                <c:pt idx="32926">
                  <c:v>41994</c:v>
                </c:pt>
                <c:pt idx="32927">
                  <c:v>41994.010416666664</c:v>
                </c:pt>
                <c:pt idx="32928">
                  <c:v>41994.020833333336</c:v>
                </c:pt>
                <c:pt idx="32929">
                  <c:v>41994.03125</c:v>
                </c:pt>
                <c:pt idx="32930">
                  <c:v>41994.041666666664</c:v>
                </c:pt>
                <c:pt idx="32931">
                  <c:v>41994.052083333336</c:v>
                </c:pt>
                <c:pt idx="32932">
                  <c:v>41994.0625</c:v>
                </c:pt>
                <c:pt idx="32933">
                  <c:v>41994.072916666664</c:v>
                </c:pt>
                <c:pt idx="32934">
                  <c:v>41994.083333333336</c:v>
                </c:pt>
                <c:pt idx="32935">
                  <c:v>41994.09375</c:v>
                </c:pt>
                <c:pt idx="32936">
                  <c:v>41994.104166666664</c:v>
                </c:pt>
                <c:pt idx="32937">
                  <c:v>41994.114583333336</c:v>
                </c:pt>
                <c:pt idx="32938">
                  <c:v>41994.125</c:v>
                </c:pt>
                <c:pt idx="32939">
                  <c:v>41994.135416666664</c:v>
                </c:pt>
                <c:pt idx="32940">
                  <c:v>41994.145833333336</c:v>
                </c:pt>
                <c:pt idx="32941">
                  <c:v>41994.15625</c:v>
                </c:pt>
                <c:pt idx="32942">
                  <c:v>41994.166666666664</c:v>
                </c:pt>
                <c:pt idx="32943">
                  <c:v>41994.177083333336</c:v>
                </c:pt>
                <c:pt idx="32944">
                  <c:v>41994.1875</c:v>
                </c:pt>
                <c:pt idx="32945">
                  <c:v>41994.197916666664</c:v>
                </c:pt>
                <c:pt idx="32946">
                  <c:v>41994.208333333336</c:v>
                </c:pt>
                <c:pt idx="32947">
                  <c:v>41994.21875</c:v>
                </c:pt>
                <c:pt idx="32948">
                  <c:v>41994.229166666664</c:v>
                </c:pt>
                <c:pt idx="32949">
                  <c:v>41994.239583333336</c:v>
                </c:pt>
                <c:pt idx="32950">
                  <c:v>41994.25</c:v>
                </c:pt>
                <c:pt idx="32951">
                  <c:v>41994.260416666664</c:v>
                </c:pt>
                <c:pt idx="32952">
                  <c:v>41994.270833333336</c:v>
                </c:pt>
                <c:pt idx="32953">
                  <c:v>41994.28125</c:v>
                </c:pt>
                <c:pt idx="32954">
                  <c:v>41994.291666666664</c:v>
                </c:pt>
                <c:pt idx="32955">
                  <c:v>41994.302083333336</c:v>
                </c:pt>
                <c:pt idx="32956">
                  <c:v>41994.3125</c:v>
                </c:pt>
                <c:pt idx="32957">
                  <c:v>41994.322916666664</c:v>
                </c:pt>
                <c:pt idx="32958">
                  <c:v>41994.333333333336</c:v>
                </c:pt>
                <c:pt idx="32959">
                  <c:v>41994.34375</c:v>
                </c:pt>
                <c:pt idx="32960">
                  <c:v>41994.354166666664</c:v>
                </c:pt>
                <c:pt idx="32961">
                  <c:v>41994.364583333336</c:v>
                </c:pt>
                <c:pt idx="32962">
                  <c:v>41994.375</c:v>
                </c:pt>
                <c:pt idx="32963">
                  <c:v>41994.385416666664</c:v>
                </c:pt>
                <c:pt idx="32964">
                  <c:v>41994.395833333336</c:v>
                </c:pt>
                <c:pt idx="32965">
                  <c:v>41994.40625</c:v>
                </c:pt>
                <c:pt idx="32966">
                  <c:v>41994.416666666664</c:v>
                </c:pt>
                <c:pt idx="32967">
                  <c:v>41994.427083333336</c:v>
                </c:pt>
                <c:pt idx="32968">
                  <c:v>41994.4375</c:v>
                </c:pt>
                <c:pt idx="32969">
                  <c:v>41994.447916666664</c:v>
                </c:pt>
                <c:pt idx="32970">
                  <c:v>41994.458333333336</c:v>
                </c:pt>
                <c:pt idx="32971">
                  <c:v>41994.46875</c:v>
                </c:pt>
                <c:pt idx="32972">
                  <c:v>41994.479166666664</c:v>
                </c:pt>
                <c:pt idx="32973">
                  <c:v>41994.489583333336</c:v>
                </c:pt>
                <c:pt idx="32974">
                  <c:v>41994.5</c:v>
                </c:pt>
                <c:pt idx="32975">
                  <c:v>41994.510416666664</c:v>
                </c:pt>
                <c:pt idx="32976">
                  <c:v>41994.520833333336</c:v>
                </c:pt>
                <c:pt idx="32977">
                  <c:v>41994.53125</c:v>
                </c:pt>
                <c:pt idx="32978">
                  <c:v>41994.541666666664</c:v>
                </c:pt>
                <c:pt idx="32979">
                  <c:v>41994.552083333336</c:v>
                </c:pt>
                <c:pt idx="32980">
                  <c:v>41994.5625</c:v>
                </c:pt>
                <c:pt idx="32981">
                  <c:v>41994.572916666664</c:v>
                </c:pt>
                <c:pt idx="32982">
                  <c:v>41994.583333333336</c:v>
                </c:pt>
                <c:pt idx="32983">
                  <c:v>41994.59375</c:v>
                </c:pt>
                <c:pt idx="32984">
                  <c:v>41994.604166666664</c:v>
                </c:pt>
                <c:pt idx="32985">
                  <c:v>41994.614583333336</c:v>
                </c:pt>
                <c:pt idx="32986">
                  <c:v>41994.625</c:v>
                </c:pt>
                <c:pt idx="32987">
                  <c:v>41994.635416666664</c:v>
                </c:pt>
                <c:pt idx="32988">
                  <c:v>41994.645833333336</c:v>
                </c:pt>
                <c:pt idx="32989">
                  <c:v>41994.65625</c:v>
                </c:pt>
                <c:pt idx="32990">
                  <c:v>41994.666666666664</c:v>
                </c:pt>
                <c:pt idx="32991">
                  <c:v>41994.677083333336</c:v>
                </c:pt>
                <c:pt idx="32992">
                  <c:v>41994.6875</c:v>
                </c:pt>
                <c:pt idx="32993">
                  <c:v>41994.697916666664</c:v>
                </c:pt>
                <c:pt idx="32994">
                  <c:v>41994.708333333336</c:v>
                </c:pt>
                <c:pt idx="32995">
                  <c:v>41994.71875</c:v>
                </c:pt>
                <c:pt idx="32996">
                  <c:v>41994.729166666664</c:v>
                </c:pt>
                <c:pt idx="32997">
                  <c:v>41994.739583333336</c:v>
                </c:pt>
                <c:pt idx="32998">
                  <c:v>41994.75</c:v>
                </c:pt>
                <c:pt idx="32999">
                  <c:v>41994.760416666664</c:v>
                </c:pt>
                <c:pt idx="33000">
                  <c:v>41994.770833333336</c:v>
                </c:pt>
                <c:pt idx="33001">
                  <c:v>41994.78125</c:v>
                </c:pt>
                <c:pt idx="33002">
                  <c:v>41994.791666666664</c:v>
                </c:pt>
                <c:pt idx="33003">
                  <c:v>41994.802083333336</c:v>
                </c:pt>
                <c:pt idx="33004">
                  <c:v>41994.8125</c:v>
                </c:pt>
                <c:pt idx="33005">
                  <c:v>41994.822916666664</c:v>
                </c:pt>
                <c:pt idx="33006">
                  <c:v>41994.833333333336</c:v>
                </c:pt>
                <c:pt idx="33007">
                  <c:v>41994.84375</c:v>
                </c:pt>
                <c:pt idx="33008">
                  <c:v>41994.854166666664</c:v>
                </c:pt>
                <c:pt idx="33009">
                  <c:v>41994.864583333336</c:v>
                </c:pt>
                <c:pt idx="33010">
                  <c:v>41994.875</c:v>
                </c:pt>
                <c:pt idx="33011">
                  <c:v>41994.885416666664</c:v>
                </c:pt>
                <c:pt idx="33012">
                  <c:v>41994.895833333336</c:v>
                </c:pt>
                <c:pt idx="33013">
                  <c:v>41994.90625</c:v>
                </c:pt>
                <c:pt idx="33014">
                  <c:v>41994.916666666664</c:v>
                </c:pt>
                <c:pt idx="33015">
                  <c:v>41994.927083333336</c:v>
                </c:pt>
                <c:pt idx="33016">
                  <c:v>41994.9375</c:v>
                </c:pt>
                <c:pt idx="33017">
                  <c:v>41994.947916666664</c:v>
                </c:pt>
                <c:pt idx="33018">
                  <c:v>41994.958333333336</c:v>
                </c:pt>
                <c:pt idx="33019">
                  <c:v>41994.96875</c:v>
                </c:pt>
                <c:pt idx="33020">
                  <c:v>41994.979166666664</c:v>
                </c:pt>
                <c:pt idx="33021">
                  <c:v>41994.989583333336</c:v>
                </c:pt>
                <c:pt idx="33022">
                  <c:v>41995</c:v>
                </c:pt>
                <c:pt idx="33023">
                  <c:v>41995.010416666664</c:v>
                </c:pt>
                <c:pt idx="33024">
                  <c:v>41995.020833333336</c:v>
                </c:pt>
                <c:pt idx="33025">
                  <c:v>41995.03125</c:v>
                </c:pt>
                <c:pt idx="33026">
                  <c:v>41995.041666666664</c:v>
                </c:pt>
                <c:pt idx="33027">
                  <c:v>41995.052083333336</c:v>
                </c:pt>
                <c:pt idx="33028">
                  <c:v>41995.0625</c:v>
                </c:pt>
                <c:pt idx="33029">
                  <c:v>41995.072916666664</c:v>
                </c:pt>
                <c:pt idx="33030">
                  <c:v>41995.083333333336</c:v>
                </c:pt>
                <c:pt idx="33031">
                  <c:v>41995.09375</c:v>
                </c:pt>
                <c:pt idx="33032">
                  <c:v>41995.104166666664</c:v>
                </c:pt>
                <c:pt idx="33033">
                  <c:v>41995.114583333336</c:v>
                </c:pt>
                <c:pt idx="33034">
                  <c:v>41995.125</c:v>
                </c:pt>
                <c:pt idx="33035">
                  <c:v>41995.135416666664</c:v>
                </c:pt>
                <c:pt idx="33036">
                  <c:v>41995.145833333336</c:v>
                </c:pt>
                <c:pt idx="33037">
                  <c:v>41995.15625</c:v>
                </c:pt>
                <c:pt idx="33038">
                  <c:v>41995.166666666664</c:v>
                </c:pt>
                <c:pt idx="33039">
                  <c:v>41995.177083333336</c:v>
                </c:pt>
                <c:pt idx="33040">
                  <c:v>41995.1875</c:v>
                </c:pt>
                <c:pt idx="33041">
                  <c:v>41995.197916666664</c:v>
                </c:pt>
                <c:pt idx="33042">
                  <c:v>41995.208333333336</c:v>
                </c:pt>
                <c:pt idx="33043">
                  <c:v>41995.21875</c:v>
                </c:pt>
                <c:pt idx="33044">
                  <c:v>41995.229166666664</c:v>
                </c:pt>
                <c:pt idx="33045">
                  <c:v>41995.239583333336</c:v>
                </c:pt>
                <c:pt idx="33046">
                  <c:v>41995.25</c:v>
                </c:pt>
                <c:pt idx="33047">
                  <c:v>41995.260416666664</c:v>
                </c:pt>
                <c:pt idx="33048">
                  <c:v>41995.270833333336</c:v>
                </c:pt>
                <c:pt idx="33049">
                  <c:v>41995.28125</c:v>
                </c:pt>
                <c:pt idx="33050">
                  <c:v>41995.291666666664</c:v>
                </c:pt>
                <c:pt idx="33051">
                  <c:v>41995.302083333336</c:v>
                </c:pt>
                <c:pt idx="33052">
                  <c:v>41995.3125</c:v>
                </c:pt>
                <c:pt idx="33053">
                  <c:v>41995.322916666664</c:v>
                </c:pt>
                <c:pt idx="33054">
                  <c:v>41995.333333333336</c:v>
                </c:pt>
                <c:pt idx="33055">
                  <c:v>41995.34375</c:v>
                </c:pt>
                <c:pt idx="33056">
                  <c:v>41995.354166666664</c:v>
                </c:pt>
                <c:pt idx="33057">
                  <c:v>41995.364583333336</c:v>
                </c:pt>
                <c:pt idx="33058">
                  <c:v>41995.375</c:v>
                </c:pt>
                <c:pt idx="33059">
                  <c:v>41995.385416666664</c:v>
                </c:pt>
                <c:pt idx="33060">
                  <c:v>41995.395833333336</c:v>
                </c:pt>
                <c:pt idx="33061">
                  <c:v>41995.40625</c:v>
                </c:pt>
                <c:pt idx="33062">
                  <c:v>41995.416666666664</c:v>
                </c:pt>
                <c:pt idx="33063">
                  <c:v>41995.427083333336</c:v>
                </c:pt>
                <c:pt idx="33064">
                  <c:v>41995.4375</c:v>
                </c:pt>
                <c:pt idx="33065">
                  <c:v>41995.447916666664</c:v>
                </c:pt>
                <c:pt idx="33066">
                  <c:v>41995.458333333336</c:v>
                </c:pt>
                <c:pt idx="33067">
                  <c:v>41995.46875</c:v>
                </c:pt>
                <c:pt idx="33068">
                  <c:v>41995.479166666664</c:v>
                </c:pt>
                <c:pt idx="33069">
                  <c:v>41995.489583333336</c:v>
                </c:pt>
                <c:pt idx="33070">
                  <c:v>41995.5</c:v>
                </c:pt>
                <c:pt idx="33071">
                  <c:v>41995.510416666664</c:v>
                </c:pt>
                <c:pt idx="33072">
                  <c:v>41995.520833333336</c:v>
                </c:pt>
                <c:pt idx="33073">
                  <c:v>41995.53125</c:v>
                </c:pt>
                <c:pt idx="33074">
                  <c:v>41995.541666666664</c:v>
                </c:pt>
                <c:pt idx="33075">
                  <c:v>41995.552083333336</c:v>
                </c:pt>
                <c:pt idx="33076">
                  <c:v>41995.5625</c:v>
                </c:pt>
                <c:pt idx="33077">
                  <c:v>41995.572916666664</c:v>
                </c:pt>
                <c:pt idx="33078">
                  <c:v>41995.583333333336</c:v>
                </c:pt>
                <c:pt idx="33079">
                  <c:v>41995.59375</c:v>
                </c:pt>
                <c:pt idx="33080">
                  <c:v>41995.604166666664</c:v>
                </c:pt>
                <c:pt idx="33081">
                  <c:v>41995.614583333336</c:v>
                </c:pt>
                <c:pt idx="33082">
                  <c:v>41995.625</c:v>
                </c:pt>
                <c:pt idx="33083">
                  <c:v>41995.635416666664</c:v>
                </c:pt>
                <c:pt idx="33084">
                  <c:v>41995.645833333336</c:v>
                </c:pt>
                <c:pt idx="33085">
                  <c:v>41995.65625</c:v>
                </c:pt>
                <c:pt idx="33086">
                  <c:v>41995.666666666664</c:v>
                </c:pt>
                <c:pt idx="33087">
                  <c:v>41995.677083333336</c:v>
                </c:pt>
                <c:pt idx="33088">
                  <c:v>41995.6875</c:v>
                </c:pt>
                <c:pt idx="33089">
                  <c:v>41995.697916666664</c:v>
                </c:pt>
                <c:pt idx="33090">
                  <c:v>41995.708333333336</c:v>
                </c:pt>
                <c:pt idx="33091">
                  <c:v>41995.71875</c:v>
                </c:pt>
                <c:pt idx="33092">
                  <c:v>41995.729166666664</c:v>
                </c:pt>
                <c:pt idx="33093">
                  <c:v>41995.739583333336</c:v>
                </c:pt>
                <c:pt idx="33094">
                  <c:v>41995.75</c:v>
                </c:pt>
                <c:pt idx="33095">
                  <c:v>41995.760416666664</c:v>
                </c:pt>
                <c:pt idx="33096">
                  <c:v>41995.770833333336</c:v>
                </c:pt>
                <c:pt idx="33097">
                  <c:v>41995.78125</c:v>
                </c:pt>
                <c:pt idx="33098">
                  <c:v>41995.791666666664</c:v>
                </c:pt>
                <c:pt idx="33099">
                  <c:v>41995.802083333336</c:v>
                </c:pt>
                <c:pt idx="33100">
                  <c:v>41995.8125</c:v>
                </c:pt>
                <c:pt idx="33101">
                  <c:v>41995.822916666664</c:v>
                </c:pt>
                <c:pt idx="33102">
                  <c:v>41995.833333333336</c:v>
                </c:pt>
                <c:pt idx="33103">
                  <c:v>41995.84375</c:v>
                </c:pt>
                <c:pt idx="33104">
                  <c:v>41995.854166666664</c:v>
                </c:pt>
                <c:pt idx="33105">
                  <c:v>41995.864583333336</c:v>
                </c:pt>
                <c:pt idx="33106">
                  <c:v>41995.875</c:v>
                </c:pt>
                <c:pt idx="33107">
                  <c:v>41995.885416666664</c:v>
                </c:pt>
                <c:pt idx="33108">
                  <c:v>41995.895833333336</c:v>
                </c:pt>
                <c:pt idx="33109">
                  <c:v>41995.90625</c:v>
                </c:pt>
                <c:pt idx="33110">
                  <c:v>41995.916666666664</c:v>
                </c:pt>
                <c:pt idx="33111">
                  <c:v>41995.927083333336</c:v>
                </c:pt>
                <c:pt idx="33112">
                  <c:v>41995.9375</c:v>
                </c:pt>
                <c:pt idx="33113">
                  <c:v>41995.947916666664</c:v>
                </c:pt>
                <c:pt idx="33114">
                  <c:v>41995.958333333336</c:v>
                </c:pt>
                <c:pt idx="33115">
                  <c:v>41995.96875</c:v>
                </c:pt>
                <c:pt idx="33116">
                  <c:v>41995.979166666664</c:v>
                </c:pt>
                <c:pt idx="33117">
                  <c:v>41995.989583333336</c:v>
                </c:pt>
                <c:pt idx="33118">
                  <c:v>41996</c:v>
                </c:pt>
                <c:pt idx="33119">
                  <c:v>41996.010416666664</c:v>
                </c:pt>
                <c:pt idx="33120">
                  <c:v>41996.020833333336</c:v>
                </c:pt>
                <c:pt idx="33121">
                  <c:v>41996.03125</c:v>
                </c:pt>
                <c:pt idx="33122">
                  <c:v>41996.041666666664</c:v>
                </c:pt>
                <c:pt idx="33123">
                  <c:v>41996.052083333336</c:v>
                </c:pt>
                <c:pt idx="33124">
                  <c:v>41996.0625</c:v>
                </c:pt>
                <c:pt idx="33125">
                  <c:v>41996.072916666664</c:v>
                </c:pt>
                <c:pt idx="33126">
                  <c:v>41996.083333333336</c:v>
                </c:pt>
                <c:pt idx="33127">
                  <c:v>41996.09375</c:v>
                </c:pt>
                <c:pt idx="33128">
                  <c:v>41996.104166666664</c:v>
                </c:pt>
                <c:pt idx="33129">
                  <c:v>41996.114583333336</c:v>
                </c:pt>
                <c:pt idx="33130">
                  <c:v>41996.125</c:v>
                </c:pt>
                <c:pt idx="33131">
                  <c:v>41996.135416666664</c:v>
                </c:pt>
                <c:pt idx="33132">
                  <c:v>41996.145833333336</c:v>
                </c:pt>
                <c:pt idx="33133">
                  <c:v>41996.15625</c:v>
                </c:pt>
                <c:pt idx="33134">
                  <c:v>41996.166666666664</c:v>
                </c:pt>
                <c:pt idx="33135">
                  <c:v>41996.177083333336</c:v>
                </c:pt>
                <c:pt idx="33136">
                  <c:v>41996.1875</c:v>
                </c:pt>
                <c:pt idx="33137">
                  <c:v>41996.197916666664</c:v>
                </c:pt>
                <c:pt idx="33138">
                  <c:v>41996.208333333336</c:v>
                </c:pt>
                <c:pt idx="33139">
                  <c:v>41996.21875</c:v>
                </c:pt>
                <c:pt idx="33140">
                  <c:v>41996.229166666664</c:v>
                </c:pt>
                <c:pt idx="33141">
                  <c:v>41996.239583333336</c:v>
                </c:pt>
                <c:pt idx="33142">
                  <c:v>41996.25</c:v>
                </c:pt>
                <c:pt idx="33143">
                  <c:v>41996.260416666664</c:v>
                </c:pt>
                <c:pt idx="33144">
                  <c:v>41996.270833333336</c:v>
                </c:pt>
                <c:pt idx="33145">
                  <c:v>41996.28125</c:v>
                </c:pt>
                <c:pt idx="33146">
                  <c:v>41996.291666666664</c:v>
                </c:pt>
                <c:pt idx="33147">
                  <c:v>41996.302083333336</c:v>
                </c:pt>
                <c:pt idx="33148">
                  <c:v>41996.3125</c:v>
                </c:pt>
                <c:pt idx="33149">
                  <c:v>41996.322916666664</c:v>
                </c:pt>
                <c:pt idx="33150">
                  <c:v>41996.333333333336</c:v>
                </c:pt>
                <c:pt idx="33151">
                  <c:v>41996.34375</c:v>
                </c:pt>
                <c:pt idx="33152">
                  <c:v>41996.354166666664</c:v>
                </c:pt>
                <c:pt idx="33153">
                  <c:v>41996.364583333336</c:v>
                </c:pt>
                <c:pt idx="33154">
                  <c:v>41996.375</c:v>
                </c:pt>
                <c:pt idx="33155">
                  <c:v>41996.385416666664</c:v>
                </c:pt>
                <c:pt idx="33156">
                  <c:v>41996.395833333336</c:v>
                </c:pt>
                <c:pt idx="33157">
                  <c:v>41996.40625</c:v>
                </c:pt>
                <c:pt idx="33158">
                  <c:v>41996.416666666664</c:v>
                </c:pt>
                <c:pt idx="33159">
                  <c:v>41996.427083333336</c:v>
                </c:pt>
                <c:pt idx="33160">
                  <c:v>41996.4375</c:v>
                </c:pt>
                <c:pt idx="33161">
                  <c:v>41996.447916666664</c:v>
                </c:pt>
                <c:pt idx="33162">
                  <c:v>41996.458333333336</c:v>
                </c:pt>
                <c:pt idx="33163">
                  <c:v>41996.46875</c:v>
                </c:pt>
                <c:pt idx="33164">
                  <c:v>41996.479166666664</c:v>
                </c:pt>
                <c:pt idx="33165">
                  <c:v>41996.489583333336</c:v>
                </c:pt>
                <c:pt idx="33166">
                  <c:v>41996.5</c:v>
                </c:pt>
                <c:pt idx="33167">
                  <c:v>41996.510416666664</c:v>
                </c:pt>
                <c:pt idx="33168">
                  <c:v>41996.520833333336</c:v>
                </c:pt>
                <c:pt idx="33169">
                  <c:v>41996.53125</c:v>
                </c:pt>
                <c:pt idx="33170">
                  <c:v>41996.541666666664</c:v>
                </c:pt>
                <c:pt idx="33171">
                  <c:v>41996.552083333336</c:v>
                </c:pt>
                <c:pt idx="33172">
                  <c:v>41996.5625</c:v>
                </c:pt>
                <c:pt idx="33173">
                  <c:v>41996.572916666664</c:v>
                </c:pt>
                <c:pt idx="33174">
                  <c:v>41996.583333333336</c:v>
                </c:pt>
                <c:pt idx="33175">
                  <c:v>41996.59375</c:v>
                </c:pt>
                <c:pt idx="33176">
                  <c:v>41996.604166666664</c:v>
                </c:pt>
                <c:pt idx="33177">
                  <c:v>41996.614583333336</c:v>
                </c:pt>
                <c:pt idx="33178">
                  <c:v>41996.625</c:v>
                </c:pt>
                <c:pt idx="33179">
                  <c:v>41996.635416666664</c:v>
                </c:pt>
                <c:pt idx="33180">
                  <c:v>41996.645833333336</c:v>
                </c:pt>
                <c:pt idx="33181">
                  <c:v>41996.65625</c:v>
                </c:pt>
                <c:pt idx="33182">
                  <c:v>41996.666666666664</c:v>
                </c:pt>
                <c:pt idx="33183">
                  <c:v>41996.677083333336</c:v>
                </c:pt>
                <c:pt idx="33184">
                  <c:v>41996.6875</c:v>
                </c:pt>
                <c:pt idx="33185">
                  <c:v>41996.697916666664</c:v>
                </c:pt>
                <c:pt idx="33186">
                  <c:v>41996.708333333336</c:v>
                </c:pt>
                <c:pt idx="33187">
                  <c:v>41996.71875</c:v>
                </c:pt>
                <c:pt idx="33188">
                  <c:v>41996.729166666664</c:v>
                </c:pt>
                <c:pt idx="33189">
                  <c:v>41996.739583333336</c:v>
                </c:pt>
                <c:pt idx="33190">
                  <c:v>41996.75</c:v>
                </c:pt>
                <c:pt idx="33191">
                  <c:v>41996.760416666664</c:v>
                </c:pt>
                <c:pt idx="33192">
                  <c:v>41996.770833333336</c:v>
                </c:pt>
                <c:pt idx="33193">
                  <c:v>41996.78125</c:v>
                </c:pt>
                <c:pt idx="33194">
                  <c:v>41996.791666666664</c:v>
                </c:pt>
                <c:pt idx="33195">
                  <c:v>41996.802083333336</c:v>
                </c:pt>
                <c:pt idx="33196">
                  <c:v>41996.8125</c:v>
                </c:pt>
                <c:pt idx="33197">
                  <c:v>41996.822916666664</c:v>
                </c:pt>
                <c:pt idx="33198">
                  <c:v>41996.833333333336</c:v>
                </c:pt>
                <c:pt idx="33199">
                  <c:v>41996.84375</c:v>
                </c:pt>
                <c:pt idx="33200">
                  <c:v>41996.854166666664</c:v>
                </c:pt>
                <c:pt idx="33201">
                  <c:v>41996.864583333336</c:v>
                </c:pt>
                <c:pt idx="33202">
                  <c:v>41996.875</c:v>
                </c:pt>
                <c:pt idx="33203">
                  <c:v>41996.885416666664</c:v>
                </c:pt>
                <c:pt idx="33204">
                  <c:v>41996.895833333336</c:v>
                </c:pt>
                <c:pt idx="33205">
                  <c:v>41996.90625</c:v>
                </c:pt>
                <c:pt idx="33206">
                  <c:v>41996.916666666664</c:v>
                </c:pt>
                <c:pt idx="33207">
                  <c:v>41996.927083333336</c:v>
                </c:pt>
                <c:pt idx="33208">
                  <c:v>41996.9375</c:v>
                </c:pt>
                <c:pt idx="33209">
                  <c:v>41996.947916666664</c:v>
                </c:pt>
                <c:pt idx="33210">
                  <c:v>41996.958333333336</c:v>
                </c:pt>
                <c:pt idx="33211">
                  <c:v>41996.96875</c:v>
                </c:pt>
                <c:pt idx="33212">
                  <c:v>41996.979166666664</c:v>
                </c:pt>
                <c:pt idx="33213">
                  <c:v>41996.989583333336</c:v>
                </c:pt>
                <c:pt idx="33214">
                  <c:v>41997</c:v>
                </c:pt>
                <c:pt idx="33215">
                  <c:v>41997.010416666664</c:v>
                </c:pt>
                <c:pt idx="33216">
                  <c:v>41997.020833333336</c:v>
                </c:pt>
                <c:pt idx="33217">
                  <c:v>41997.03125</c:v>
                </c:pt>
                <c:pt idx="33218">
                  <c:v>41997.041666666664</c:v>
                </c:pt>
                <c:pt idx="33219">
                  <c:v>41997.052083333336</c:v>
                </c:pt>
                <c:pt idx="33220">
                  <c:v>41997.0625</c:v>
                </c:pt>
                <c:pt idx="33221">
                  <c:v>41997.072916666664</c:v>
                </c:pt>
                <c:pt idx="33222">
                  <c:v>41997.083333333336</c:v>
                </c:pt>
                <c:pt idx="33223">
                  <c:v>41997.09375</c:v>
                </c:pt>
                <c:pt idx="33224">
                  <c:v>41997.104166666664</c:v>
                </c:pt>
                <c:pt idx="33225">
                  <c:v>41997.114583333336</c:v>
                </c:pt>
                <c:pt idx="33226">
                  <c:v>41997.125</c:v>
                </c:pt>
                <c:pt idx="33227">
                  <c:v>41997.135416666664</c:v>
                </c:pt>
                <c:pt idx="33228">
                  <c:v>41997.145833333336</c:v>
                </c:pt>
                <c:pt idx="33229">
                  <c:v>41997.15625</c:v>
                </c:pt>
                <c:pt idx="33230">
                  <c:v>41997.166666666664</c:v>
                </c:pt>
                <c:pt idx="33231">
                  <c:v>41997.177083333336</c:v>
                </c:pt>
                <c:pt idx="33232">
                  <c:v>41997.1875</c:v>
                </c:pt>
                <c:pt idx="33233">
                  <c:v>41997.197916666664</c:v>
                </c:pt>
                <c:pt idx="33234">
                  <c:v>41997.208333333336</c:v>
                </c:pt>
                <c:pt idx="33235">
                  <c:v>41997.21875</c:v>
                </c:pt>
                <c:pt idx="33236">
                  <c:v>41997.229166666664</c:v>
                </c:pt>
                <c:pt idx="33237">
                  <c:v>41997.239583333336</c:v>
                </c:pt>
                <c:pt idx="33238">
                  <c:v>41997.25</c:v>
                </c:pt>
                <c:pt idx="33239">
                  <c:v>41997.260416666664</c:v>
                </c:pt>
                <c:pt idx="33240">
                  <c:v>41997.270833333336</c:v>
                </c:pt>
                <c:pt idx="33241">
                  <c:v>41997.28125</c:v>
                </c:pt>
                <c:pt idx="33242">
                  <c:v>41997.291666666664</c:v>
                </c:pt>
                <c:pt idx="33243">
                  <c:v>41997.302083333336</c:v>
                </c:pt>
                <c:pt idx="33244">
                  <c:v>41997.3125</c:v>
                </c:pt>
                <c:pt idx="33245">
                  <c:v>41997.322916666664</c:v>
                </c:pt>
                <c:pt idx="33246">
                  <c:v>41997.333333333336</c:v>
                </c:pt>
                <c:pt idx="33247">
                  <c:v>41997.34375</c:v>
                </c:pt>
                <c:pt idx="33248">
                  <c:v>41997.354166666664</c:v>
                </c:pt>
                <c:pt idx="33249">
                  <c:v>41997.364583333336</c:v>
                </c:pt>
                <c:pt idx="33250">
                  <c:v>41997.375</c:v>
                </c:pt>
                <c:pt idx="33251">
                  <c:v>41997.385416666664</c:v>
                </c:pt>
                <c:pt idx="33252">
                  <c:v>41997.395833333336</c:v>
                </c:pt>
                <c:pt idx="33253">
                  <c:v>41997.40625</c:v>
                </c:pt>
                <c:pt idx="33254">
                  <c:v>41997.416666666664</c:v>
                </c:pt>
                <c:pt idx="33255">
                  <c:v>41997.427083333336</c:v>
                </c:pt>
                <c:pt idx="33256">
                  <c:v>41997.4375</c:v>
                </c:pt>
                <c:pt idx="33257">
                  <c:v>41997.447916666664</c:v>
                </c:pt>
                <c:pt idx="33258">
                  <c:v>41997.458333333336</c:v>
                </c:pt>
                <c:pt idx="33259">
                  <c:v>41997.46875</c:v>
                </c:pt>
                <c:pt idx="33260">
                  <c:v>41997.479166666664</c:v>
                </c:pt>
                <c:pt idx="33261">
                  <c:v>41997.489583333336</c:v>
                </c:pt>
                <c:pt idx="33262">
                  <c:v>41997.5</c:v>
                </c:pt>
                <c:pt idx="33263">
                  <c:v>41997.510416666664</c:v>
                </c:pt>
                <c:pt idx="33264">
                  <c:v>41997.520833333336</c:v>
                </c:pt>
                <c:pt idx="33265">
                  <c:v>41997.53125</c:v>
                </c:pt>
                <c:pt idx="33266">
                  <c:v>41997.541666666664</c:v>
                </c:pt>
                <c:pt idx="33267">
                  <c:v>41997.552083333336</c:v>
                </c:pt>
                <c:pt idx="33268">
                  <c:v>41997.5625</c:v>
                </c:pt>
                <c:pt idx="33269">
                  <c:v>41997.572916666664</c:v>
                </c:pt>
                <c:pt idx="33270">
                  <c:v>41997.583333333336</c:v>
                </c:pt>
                <c:pt idx="33271">
                  <c:v>41997.59375</c:v>
                </c:pt>
                <c:pt idx="33272">
                  <c:v>41997.604166666664</c:v>
                </c:pt>
                <c:pt idx="33273">
                  <c:v>41997.614583333336</c:v>
                </c:pt>
                <c:pt idx="33274">
                  <c:v>41997.625</c:v>
                </c:pt>
                <c:pt idx="33275">
                  <c:v>41997.635416666664</c:v>
                </c:pt>
                <c:pt idx="33276">
                  <c:v>41997.645833333336</c:v>
                </c:pt>
                <c:pt idx="33277">
                  <c:v>41997.65625</c:v>
                </c:pt>
                <c:pt idx="33278">
                  <c:v>41997.666666666664</c:v>
                </c:pt>
                <c:pt idx="33279">
                  <c:v>41997.677083333336</c:v>
                </c:pt>
                <c:pt idx="33280">
                  <c:v>41997.6875</c:v>
                </c:pt>
                <c:pt idx="33281">
                  <c:v>41997.697916666664</c:v>
                </c:pt>
                <c:pt idx="33282">
                  <c:v>41997.708333333336</c:v>
                </c:pt>
                <c:pt idx="33283">
                  <c:v>41997.71875</c:v>
                </c:pt>
                <c:pt idx="33284">
                  <c:v>41997.729166666664</c:v>
                </c:pt>
                <c:pt idx="33285">
                  <c:v>41997.739583333336</c:v>
                </c:pt>
                <c:pt idx="33286">
                  <c:v>41997.75</c:v>
                </c:pt>
                <c:pt idx="33287">
                  <c:v>41997.760416666664</c:v>
                </c:pt>
                <c:pt idx="33288">
                  <c:v>41997.770833333336</c:v>
                </c:pt>
                <c:pt idx="33289">
                  <c:v>41997.78125</c:v>
                </c:pt>
                <c:pt idx="33290">
                  <c:v>41997.791666666664</c:v>
                </c:pt>
                <c:pt idx="33291">
                  <c:v>41997.802083333336</c:v>
                </c:pt>
                <c:pt idx="33292">
                  <c:v>41997.8125</c:v>
                </c:pt>
                <c:pt idx="33293">
                  <c:v>41997.822916666664</c:v>
                </c:pt>
                <c:pt idx="33294">
                  <c:v>41997.833333333336</c:v>
                </c:pt>
                <c:pt idx="33295">
                  <c:v>41997.84375</c:v>
                </c:pt>
                <c:pt idx="33296">
                  <c:v>41997.854166666664</c:v>
                </c:pt>
                <c:pt idx="33297">
                  <c:v>41997.864583333336</c:v>
                </c:pt>
                <c:pt idx="33298">
                  <c:v>41997.875</c:v>
                </c:pt>
                <c:pt idx="33299">
                  <c:v>41997.885416666664</c:v>
                </c:pt>
                <c:pt idx="33300">
                  <c:v>41997.895833333336</c:v>
                </c:pt>
                <c:pt idx="33301">
                  <c:v>41997.90625</c:v>
                </c:pt>
                <c:pt idx="33302">
                  <c:v>41997.916666666664</c:v>
                </c:pt>
                <c:pt idx="33303">
                  <c:v>41997.927083333336</c:v>
                </c:pt>
                <c:pt idx="33304">
                  <c:v>41997.9375</c:v>
                </c:pt>
                <c:pt idx="33305">
                  <c:v>41997.947916666664</c:v>
                </c:pt>
                <c:pt idx="33306">
                  <c:v>41997.958333333336</c:v>
                </c:pt>
                <c:pt idx="33307">
                  <c:v>41997.96875</c:v>
                </c:pt>
                <c:pt idx="33308">
                  <c:v>41997.979166666664</c:v>
                </c:pt>
                <c:pt idx="33309">
                  <c:v>41997.989583333336</c:v>
                </c:pt>
                <c:pt idx="33310">
                  <c:v>41998</c:v>
                </c:pt>
                <c:pt idx="33311">
                  <c:v>41998.010416666664</c:v>
                </c:pt>
                <c:pt idx="33312">
                  <c:v>41998.020833333336</c:v>
                </c:pt>
                <c:pt idx="33313">
                  <c:v>41998.03125</c:v>
                </c:pt>
                <c:pt idx="33314">
                  <c:v>41998.041666666664</c:v>
                </c:pt>
                <c:pt idx="33315">
                  <c:v>41998.052083333336</c:v>
                </c:pt>
                <c:pt idx="33316">
                  <c:v>41998.0625</c:v>
                </c:pt>
                <c:pt idx="33317">
                  <c:v>41998.072916666664</c:v>
                </c:pt>
                <c:pt idx="33318">
                  <c:v>41998.083333333336</c:v>
                </c:pt>
                <c:pt idx="33319">
                  <c:v>41998.09375</c:v>
                </c:pt>
                <c:pt idx="33320">
                  <c:v>41998.104166666664</c:v>
                </c:pt>
                <c:pt idx="33321">
                  <c:v>41998.114583333336</c:v>
                </c:pt>
                <c:pt idx="33322">
                  <c:v>41998.125</c:v>
                </c:pt>
                <c:pt idx="33323">
                  <c:v>41998.135416666664</c:v>
                </c:pt>
                <c:pt idx="33324">
                  <c:v>41998.145833333336</c:v>
                </c:pt>
                <c:pt idx="33325">
                  <c:v>41998.15625</c:v>
                </c:pt>
                <c:pt idx="33326">
                  <c:v>41998.166666666664</c:v>
                </c:pt>
                <c:pt idx="33327">
                  <c:v>41998.177083333336</c:v>
                </c:pt>
                <c:pt idx="33328">
                  <c:v>41998.1875</c:v>
                </c:pt>
                <c:pt idx="33329">
                  <c:v>41998.197916666664</c:v>
                </c:pt>
                <c:pt idx="33330">
                  <c:v>41998.208333333336</c:v>
                </c:pt>
                <c:pt idx="33331">
                  <c:v>41998.21875</c:v>
                </c:pt>
                <c:pt idx="33332">
                  <c:v>41998.229166666664</c:v>
                </c:pt>
                <c:pt idx="33333">
                  <c:v>41998.239583333336</c:v>
                </c:pt>
                <c:pt idx="33334">
                  <c:v>41998.25</c:v>
                </c:pt>
                <c:pt idx="33335">
                  <c:v>41998.260416666664</c:v>
                </c:pt>
                <c:pt idx="33336">
                  <c:v>41998.270833333336</c:v>
                </c:pt>
                <c:pt idx="33337">
                  <c:v>41998.28125</c:v>
                </c:pt>
                <c:pt idx="33338">
                  <c:v>41998.291666666664</c:v>
                </c:pt>
                <c:pt idx="33339">
                  <c:v>41998.302083333336</c:v>
                </c:pt>
                <c:pt idx="33340">
                  <c:v>41998.3125</c:v>
                </c:pt>
                <c:pt idx="33341">
                  <c:v>41998.322916666664</c:v>
                </c:pt>
                <c:pt idx="33342">
                  <c:v>41998.333333333336</c:v>
                </c:pt>
                <c:pt idx="33343">
                  <c:v>41998.34375</c:v>
                </c:pt>
                <c:pt idx="33344">
                  <c:v>41998.354166666664</c:v>
                </c:pt>
                <c:pt idx="33345">
                  <c:v>41998.364583333336</c:v>
                </c:pt>
                <c:pt idx="33346">
                  <c:v>41998.375</c:v>
                </c:pt>
                <c:pt idx="33347">
                  <c:v>41998.385416666664</c:v>
                </c:pt>
                <c:pt idx="33348">
                  <c:v>41998.395833333336</c:v>
                </c:pt>
                <c:pt idx="33349">
                  <c:v>41998.40625</c:v>
                </c:pt>
                <c:pt idx="33350">
                  <c:v>41998.416666666664</c:v>
                </c:pt>
                <c:pt idx="33351">
                  <c:v>41998.427083333336</c:v>
                </c:pt>
                <c:pt idx="33352">
                  <c:v>41998.4375</c:v>
                </c:pt>
                <c:pt idx="33353">
                  <c:v>41998.447916666664</c:v>
                </c:pt>
                <c:pt idx="33354">
                  <c:v>41998.458333333336</c:v>
                </c:pt>
                <c:pt idx="33355">
                  <c:v>41998.46875</c:v>
                </c:pt>
                <c:pt idx="33356">
                  <c:v>41998.479166666664</c:v>
                </c:pt>
                <c:pt idx="33357">
                  <c:v>41998.489583333336</c:v>
                </c:pt>
                <c:pt idx="33358">
                  <c:v>41998.5</c:v>
                </c:pt>
                <c:pt idx="33359">
                  <c:v>41998.510416666664</c:v>
                </c:pt>
                <c:pt idx="33360">
                  <c:v>41998.520833333336</c:v>
                </c:pt>
                <c:pt idx="33361">
                  <c:v>41998.53125</c:v>
                </c:pt>
                <c:pt idx="33362">
                  <c:v>41998.541666666664</c:v>
                </c:pt>
                <c:pt idx="33363">
                  <c:v>41998.552083333336</c:v>
                </c:pt>
                <c:pt idx="33364">
                  <c:v>41998.5625</c:v>
                </c:pt>
                <c:pt idx="33365">
                  <c:v>41998.572916666664</c:v>
                </c:pt>
                <c:pt idx="33366">
                  <c:v>41998.583333333336</c:v>
                </c:pt>
                <c:pt idx="33367">
                  <c:v>41998.59375</c:v>
                </c:pt>
                <c:pt idx="33368">
                  <c:v>41998.604166666664</c:v>
                </c:pt>
                <c:pt idx="33369">
                  <c:v>41998.614583333336</c:v>
                </c:pt>
                <c:pt idx="33370">
                  <c:v>41998.625</c:v>
                </c:pt>
                <c:pt idx="33371">
                  <c:v>41998.635416666664</c:v>
                </c:pt>
                <c:pt idx="33372">
                  <c:v>41998.645833333336</c:v>
                </c:pt>
                <c:pt idx="33373">
                  <c:v>41998.65625</c:v>
                </c:pt>
                <c:pt idx="33374">
                  <c:v>41998.666666666664</c:v>
                </c:pt>
                <c:pt idx="33375">
                  <c:v>41998.677083333336</c:v>
                </c:pt>
                <c:pt idx="33376">
                  <c:v>41998.6875</c:v>
                </c:pt>
                <c:pt idx="33377">
                  <c:v>41998.697916666664</c:v>
                </c:pt>
                <c:pt idx="33378">
                  <c:v>41998.708333333336</c:v>
                </c:pt>
                <c:pt idx="33379">
                  <c:v>41998.71875</c:v>
                </c:pt>
                <c:pt idx="33380">
                  <c:v>41998.729166666664</c:v>
                </c:pt>
                <c:pt idx="33381">
                  <c:v>41998.739583333336</c:v>
                </c:pt>
                <c:pt idx="33382">
                  <c:v>41998.75</c:v>
                </c:pt>
                <c:pt idx="33383">
                  <c:v>41998.760416666664</c:v>
                </c:pt>
                <c:pt idx="33384">
                  <c:v>41998.770833333336</c:v>
                </c:pt>
                <c:pt idx="33385">
                  <c:v>41998.78125</c:v>
                </c:pt>
                <c:pt idx="33386">
                  <c:v>41998.791666666664</c:v>
                </c:pt>
                <c:pt idx="33387">
                  <c:v>41998.802083333336</c:v>
                </c:pt>
                <c:pt idx="33388">
                  <c:v>41998.8125</c:v>
                </c:pt>
                <c:pt idx="33389">
                  <c:v>41998.822916666664</c:v>
                </c:pt>
                <c:pt idx="33390">
                  <c:v>41998.833333333336</c:v>
                </c:pt>
                <c:pt idx="33391">
                  <c:v>41998.84375</c:v>
                </c:pt>
                <c:pt idx="33392">
                  <c:v>41998.854166666664</c:v>
                </c:pt>
                <c:pt idx="33393">
                  <c:v>41998.864583333336</c:v>
                </c:pt>
                <c:pt idx="33394">
                  <c:v>41998.875</c:v>
                </c:pt>
                <c:pt idx="33395">
                  <c:v>41998.885416666664</c:v>
                </c:pt>
                <c:pt idx="33396">
                  <c:v>41998.895833333336</c:v>
                </c:pt>
                <c:pt idx="33397">
                  <c:v>41998.90625</c:v>
                </c:pt>
                <c:pt idx="33398">
                  <c:v>41998.916666666664</c:v>
                </c:pt>
                <c:pt idx="33399">
                  <c:v>41998.927083333336</c:v>
                </c:pt>
                <c:pt idx="33400">
                  <c:v>41998.9375</c:v>
                </c:pt>
                <c:pt idx="33401">
                  <c:v>41998.947916666664</c:v>
                </c:pt>
                <c:pt idx="33402">
                  <c:v>41998.958333333336</c:v>
                </c:pt>
                <c:pt idx="33403">
                  <c:v>41998.96875</c:v>
                </c:pt>
                <c:pt idx="33404">
                  <c:v>41998.979166666664</c:v>
                </c:pt>
                <c:pt idx="33405">
                  <c:v>41998.989583333336</c:v>
                </c:pt>
                <c:pt idx="33406">
                  <c:v>41999</c:v>
                </c:pt>
                <c:pt idx="33407">
                  <c:v>41999.010416666664</c:v>
                </c:pt>
                <c:pt idx="33408">
                  <c:v>41999.020833333336</c:v>
                </c:pt>
                <c:pt idx="33409">
                  <c:v>41999.03125</c:v>
                </c:pt>
                <c:pt idx="33410">
                  <c:v>41999.041666666664</c:v>
                </c:pt>
                <c:pt idx="33411">
                  <c:v>41999.052083333336</c:v>
                </c:pt>
                <c:pt idx="33412">
                  <c:v>41999.0625</c:v>
                </c:pt>
                <c:pt idx="33413">
                  <c:v>41999.072916666664</c:v>
                </c:pt>
                <c:pt idx="33414">
                  <c:v>41999.083333333336</c:v>
                </c:pt>
                <c:pt idx="33415">
                  <c:v>41999.09375</c:v>
                </c:pt>
                <c:pt idx="33416">
                  <c:v>41999.104166666664</c:v>
                </c:pt>
                <c:pt idx="33417">
                  <c:v>41999.114583333336</c:v>
                </c:pt>
                <c:pt idx="33418">
                  <c:v>41999.125</c:v>
                </c:pt>
                <c:pt idx="33419">
                  <c:v>41999.135416666664</c:v>
                </c:pt>
                <c:pt idx="33420">
                  <c:v>41999.145833333336</c:v>
                </c:pt>
                <c:pt idx="33421">
                  <c:v>41999.15625</c:v>
                </c:pt>
                <c:pt idx="33422">
                  <c:v>41999.166666666664</c:v>
                </c:pt>
                <c:pt idx="33423">
                  <c:v>41999.177083333336</c:v>
                </c:pt>
                <c:pt idx="33424">
                  <c:v>41999.1875</c:v>
                </c:pt>
                <c:pt idx="33425">
                  <c:v>41999.197916666664</c:v>
                </c:pt>
                <c:pt idx="33426">
                  <c:v>41999.208333333336</c:v>
                </c:pt>
                <c:pt idx="33427">
                  <c:v>41999.21875</c:v>
                </c:pt>
                <c:pt idx="33428">
                  <c:v>41999.229166666664</c:v>
                </c:pt>
                <c:pt idx="33429">
                  <c:v>41999.239583333336</c:v>
                </c:pt>
                <c:pt idx="33430">
                  <c:v>41999.25</c:v>
                </c:pt>
                <c:pt idx="33431">
                  <c:v>41999.260416666664</c:v>
                </c:pt>
                <c:pt idx="33432">
                  <c:v>41999.270833333336</c:v>
                </c:pt>
                <c:pt idx="33433">
                  <c:v>41999.28125</c:v>
                </c:pt>
                <c:pt idx="33434">
                  <c:v>41999.291666666664</c:v>
                </c:pt>
                <c:pt idx="33435">
                  <c:v>41999.302083333336</c:v>
                </c:pt>
                <c:pt idx="33436">
                  <c:v>41999.3125</c:v>
                </c:pt>
                <c:pt idx="33437">
                  <c:v>41999.322916666664</c:v>
                </c:pt>
                <c:pt idx="33438">
                  <c:v>41999.333333333336</c:v>
                </c:pt>
                <c:pt idx="33439">
                  <c:v>41999.34375</c:v>
                </c:pt>
                <c:pt idx="33440">
                  <c:v>41999.354166666664</c:v>
                </c:pt>
                <c:pt idx="33441">
                  <c:v>41999.364583333336</c:v>
                </c:pt>
                <c:pt idx="33442">
                  <c:v>41999.375</c:v>
                </c:pt>
                <c:pt idx="33443">
                  <c:v>41999.385416666664</c:v>
                </c:pt>
                <c:pt idx="33444">
                  <c:v>41999.395833333336</c:v>
                </c:pt>
                <c:pt idx="33445">
                  <c:v>41999.40625</c:v>
                </c:pt>
                <c:pt idx="33446">
                  <c:v>41999.416666666664</c:v>
                </c:pt>
                <c:pt idx="33447">
                  <c:v>41999.427083333336</c:v>
                </c:pt>
                <c:pt idx="33448">
                  <c:v>41999.4375</c:v>
                </c:pt>
                <c:pt idx="33449">
                  <c:v>41999.447916666664</c:v>
                </c:pt>
                <c:pt idx="33450">
                  <c:v>41999.458333333336</c:v>
                </c:pt>
                <c:pt idx="33451">
                  <c:v>41999.46875</c:v>
                </c:pt>
                <c:pt idx="33452">
                  <c:v>41999.479166666664</c:v>
                </c:pt>
                <c:pt idx="33453">
                  <c:v>41999.489583333336</c:v>
                </c:pt>
                <c:pt idx="33454">
                  <c:v>41999.5</c:v>
                </c:pt>
                <c:pt idx="33455">
                  <c:v>41999.510416666664</c:v>
                </c:pt>
                <c:pt idx="33456">
                  <c:v>41999.520833333336</c:v>
                </c:pt>
                <c:pt idx="33457">
                  <c:v>41999.53125</c:v>
                </c:pt>
                <c:pt idx="33458">
                  <c:v>41999.541666666664</c:v>
                </c:pt>
                <c:pt idx="33459">
                  <c:v>41999.552083333336</c:v>
                </c:pt>
                <c:pt idx="33460">
                  <c:v>41999.5625</c:v>
                </c:pt>
                <c:pt idx="33461">
                  <c:v>41999.572916666664</c:v>
                </c:pt>
                <c:pt idx="33462">
                  <c:v>41999.583333333336</c:v>
                </c:pt>
                <c:pt idx="33463">
                  <c:v>41999.59375</c:v>
                </c:pt>
                <c:pt idx="33464">
                  <c:v>41999.604166666664</c:v>
                </c:pt>
                <c:pt idx="33465">
                  <c:v>41999.614583333336</c:v>
                </c:pt>
                <c:pt idx="33466">
                  <c:v>41999.625</c:v>
                </c:pt>
                <c:pt idx="33467">
                  <c:v>41999.635416666664</c:v>
                </c:pt>
                <c:pt idx="33468">
                  <c:v>41999.645833333336</c:v>
                </c:pt>
                <c:pt idx="33469">
                  <c:v>41999.65625</c:v>
                </c:pt>
                <c:pt idx="33470">
                  <c:v>41999.666666666664</c:v>
                </c:pt>
                <c:pt idx="33471">
                  <c:v>41999.677083333336</c:v>
                </c:pt>
                <c:pt idx="33472">
                  <c:v>41999.6875</c:v>
                </c:pt>
                <c:pt idx="33473">
                  <c:v>41999.697916666664</c:v>
                </c:pt>
                <c:pt idx="33474">
                  <c:v>41999.708333333336</c:v>
                </c:pt>
                <c:pt idx="33475">
                  <c:v>41999.71875</c:v>
                </c:pt>
                <c:pt idx="33476">
                  <c:v>41999.729166666664</c:v>
                </c:pt>
                <c:pt idx="33477">
                  <c:v>41999.739583333336</c:v>
                </c:pt>
                <c:pt idx="33478">
                  <c:v>41999.75</c:v>
                </c:pt>
                <c:pt idx="33479">
                  <c:v>41999.760416666664</c:v>
                </c:pt>
                <c:pt idx="33480">
                  <c:v>41999.770833333336</c:v>
                </c:pt>
                <c:pt idx="33481">
                  <c:v>41999.78125</c:v>
                </c:pt>
                <c:pt idx="33482">
                  <c:v>41999.791666666664</c:v>
                </c:pt>
                <c:pt idx="33483">
                  <c:v>41999.802083333336</c:v>
                </c:pt>
                <c:pt idx="33484">
                  <c:v>41999.8125</c:v>
                </c:pt>
                <c:pt idx="33485">
                  <c:v>41999.822916666664</c:v>
                </c:pt>
                <c:pt idx="33486">
                  <c:v>41999.833333333336</c:v>
                </c:pt>
                <c:pt idx="33487">
                  <c:v>41999.84375</c:v>
                </c:pt>
                <c:pt idx="33488">
                  <c:v>41999.854166666664</c:v>
                </c:pt>
                <c:pt idx="33489">
                  <c:v>41999.864583333336</c:v>
                </c:pt>
                <c:pt idx="33490">
                  <c:v>41999.875</c:v>
                </c:pt>
                <c:pt idx="33491">
                  <c:v>41999.885416666664</c:v>
                </c:pt>
                <c:pt idx="33492">
                  <c:v>41999.895833333336</c:v>
                </c:pt>
                <c:pt idx="33493">
                  <c:v>41999.90625</c:v>
                </c:pt>
                <c:pt idx="33494">
                  <c:v>41999.916666666664</c:v>
                </c:pt>
                <c:pt idx="33495">
                  <c:v>41999.927083333336</c:v>
                </c:pt>
                <c:pt idx="33496">
                  <c:v>41999.9375</c:v>
                </c:pt>
                <c:pt idx="33497">
                  <c:v>41999.947916666664</c:v>
                </c:pt>
                <c:pt idx="33498">
                  <c:v>41999.958333333336</c:v>
                </c:pt>
                <c:pt idx="33499">
                  <c:v>41999.96875</c:v>
                </c:pt>
                <c:pt idx="33500">
                  <c:v>41999.979166666664</c:v>
                </c:pt>
                <c:pt idx="33501">
                  <c:v>41999.989583333336</c:v>
                </c:pt>
                <c:pt idx="33502">
                  <c:v>42000</c:v>
                </c:pt>
                <c:pt idx="33503">
                  <c:v>42000.010416666664</c:v>
                </c:pt>
                <c:pt idx="33504">
                  <c:v>42000.020833333336</c:v>
                </c:pt>
                <c:pt idx="33505">
                  <c:v>42000.03125</c:v>
                </c:pt>
                <c:pt idx="33506">
                  <c:v>42000.041666666664</c:v>
                </c:pt>
                <c:pt idx="33507">
                  <c:v>42000.052083333336</c:v>
                </c:pt>
                <c:pt idx="33508">
                  <c:v>42000.0625</c:v>
                </c:pt>
                <c:pt idx="33509">
                  <c:v>42000.072916666664</c:v>
                </c:pt>
                <c:pt idx="33510">
                  <c:v>42000.083333333336</c:v>
                </c:pt>
                <c:pt idx="33511">
                  <c:v>42000.09375</c:v>
                </c:pt>
                <c:pt idx="33512">
                  <c:v>42000.104166666664</c:v>
                </c:pt>
                <c:pt idx="33513">
                  <c:v>42000.114583333336</c:v>
                </c:pt>
                <c:pt idx="33514">
                  <c:v>42000.125</c:v>
                </c:pt>
                <c:pt idx="33515">
                  <c:v>42000.135416666664</c:v>
                </c:pt>
                <c:pt idx="33516">
                  <c:v>42000.145833333336</c:v>
                </c:pt>
                <c:pt idx="33517">
                  <c:v>42000.15625</c:v>
                </c:pt>
                <c:pt idx="33518">
                  <c:v>42000.166666666664</c:v>
                </c:pt>
                <c:pt idx="33519">
                  <c:v>42000.177083333336</c:v>
                </c:pt>
                <c:pt idx="33520">
                  <c:v>42000.1875</c:v>
                </c:pt>
                <c:pt idx="33521">
                  <c:v>42000.197916666664</c:v>
                </c:pt>
                <c:pt idx="33522">
                  <c:v>42000.208333333336</c:v>
                </c:pt>
                <c:pt idx="33523">
                  <c:v>42000.21875</c:v>
                </c:pt>
                <c:pt idx="33524">
                  <c:v>42000.229166666664</c:v>
                </c:pt>
                <c:pt idx="33525">
                  <c:v>42000.239583333336</c:v>
                </c:pt>
                <c:pt idx="33526">
                  <c:v>42000.25</c:v>
                </c:pt>
                <c:pt idx="33527">
                  <c:v>42000.260416666664</c:v>
                </c:pt>
                <c:pt idx="33528">
                  <c:v>42000.270833333336</c:v>
                </c:pt>
                <c:pt idx="33529">
                  <c:v>42000.28125</c:v>
                </c:pt>
                <c:pt idx="33530">
                  <c:v>42000.291666666664</c:v>
                </c:pt>
                <c:pt idx="33531">
                  <c:v>42000.302083333336</c:v>
                </c:pt>
                <c:pt idx="33532">
                  <c:v>42000.3125</c:v>
                </c:pt>
                <c:pt idx="33533">
                  <c:v>42000.322916666664</c:v>
                </c:pt>
                <c:pt idx="33534">
                  <c:v>42000.333333333336</c:v>
                </c:pt>
                <c:pt idx="33535">
                  <c:v>42000.34375</c:v>
                </c:pt>
                <c:pt idx="33536">
                  <c:v>42000.354166666664</c:v>
                </c:pt>
                <c:pt idx="33537">
                  <c:v>42000.364583333336</c:v>
                </c:pt>
                <c:pt idx="33538">
                  <c:v>42000.375</c:v>
                </c:pt>
                <c:pt idx="33539">
                  <c:v>42000.385416666664</c:v>
                </c:pt>
                <c:pt idx="33540">
                  <c:v>42000.395833333336</c:v>
                </c:pt>
                <c:pt idx="33541">
                  <c:v>42000.40625</c:v>
                </c:pt>
                <c:pt idx="33542">
                  <c:v>42000.416666666664</c:v>
                </c:pt>
                <c:pt idx="33543">
                  <c:v>42000.427083333336</c:v>
                </c:pt>
                <c:pt idx="33544">
                  <c:v>42000.4375</c:v>
                </c:pt>
                <c:pt idx="33545">
                  <c:v>42000.447916666664</c:v>
                </c:pt>
                <c:pt idx="33546">
                  <c:v>42000.458333333336</c:v>
                </c:pt>
                <c:pt idx="33547">
                  <c:v>42000.46875</c:v>
                </c:pt>
                <c:pt idx="33548">
                  <c:v>42000.479166666664</c:v>
                </c:pt>
                <c:pt idx="33549">
                  <c:v>42000.489583333336</c:v>
                </c:pt>
                <c:pt idx="33550">
                  <c:v>42000.5</c:v>
                </c:pt>
                <c:pt idx="33551">
                  <c:v>42000.510416666664</c:v>
                </c:pt>
                <c:pt idx="33552">
                  <c:v>42000.520833333336</c:v>
                </c:pt>
                <c:pt idx="33553">
                  <c:v>42000.53125</c:v>
                </c:pt>
                <c:pt idx="33554">
                  <c:v>42000.541666666664</c:v>
                </c:pt>
                <c:pt idx="33555">
                  <c:v>42000.552083333336</c:v>
                </c:pt>
                <c:pt idx="33556">
                  <c:v>42000.5625</c:v>
                </c:pt>
                <c:pt idx="33557">
                  <c:v>42000.572916666664</c:v>
                </c:pt>
                <c:pt idx="33558">
                  <c:v>42000.583333333336</c:v>
                </c:pt>
                <c:pt idx="33559">
                  <c:v>42000.59375</c:v>
                </c:pt>
                <c:pt idx="33560">
                  <c:v>42000.604166666664</c:v>
                </c:pt>
                <c:pt idx="33561">
                  <c:v>42000.614583333336</c:v>
                </c:pt>
                <c:pt idx="33562">
                  <c:v>42000.625</c:v>
                </c:pt>
                <c:pt idx="33563">
                  <c:v>42000.635416666664</c:v>
                </c:pt>
                <c:pt idx="33564">
                  <c:v>42000.645833333336</c:v>
                </c:pt>
                <c:pt idx="33565">
                  <c:v>42000.65625</c:v>
                </c:pt>
                <c:pt idx="33566">
                  <c:v>42000.666666666664</c:v>
                </c:pt>
                <c:pt idx="33567">
                  <c:v>42000.677083333336</c:v>
                </c:pt>
                <c:pt idx="33568">
                  <c:v>42000.6875</c:v>
                </c:pt>
                <c:pt idx="33569">
                  <c:v>42000.697916666664</c:v>
                </c:pt>
                <c:pt idx="33570">
                  <c:v>42000.708333333336</c:v>
                </c:pt>
                <c:pt idx="33571">
                  <c:v>42000.71875</c:v>
                </c:pt>
                <c:pt idx="33572">
                  <c:v>42000.729166666664</c:v>
                </c:pt>
                <c:pt idx="33573">
                  <c:v>42000.739583333336</c:v>
                </c:pt>
                <c:pt idx="33574">
                  <c:v>42000.75</c:v>
                </c:pt>
                <c:pt idx="33575">
                  <c:v>42000.760416666664</c:v>
                </c:pt>
                <c:pt idx="33576">
                  <c:v>42000.770833333336</c:v>
                </c:pt>
                <c:pt idx="33577">
                  <c:v>42000.78125</c:v>
                </c:pt>
                <c:pt idx="33578">
                  <c:v>42000.791666666664</c:v>
                </c:pt>
                <c:pt idx="33579">
                  <c:v>42000.802083333336</c:v>
                </c:pt>
                <c:pt idx="33580">
                  <c:v>42000.8125</c:v>
                </c:pt>
                <c:pt idx="33581">
                  <c:v>42000.822916666664</c:v>
                </c:pt>
                <c:pt idx="33582">
                  <c:v>42000.833333333336</c:v>
                </c:pt>
                <c:pt idx="33583">
                  <c:v>42000.84375</c:v>
                </c:pt>
                <c:pt idx="33584">
                  <c:v>42000.854166666664</c:v>
                </c:pt>
                <c:pt idx="33585">
                  <c:v>42000.864583333336</c:v>
                </c:pt>
                <c:pt idx="33586">
                  <c:v>42000.875</c:v>
                </c:pt>
                <c:pt idx="33587">
                  <c:v>42000.885416666664</c:v>
                </c:pt>
                <c:pt idx="33588">
                  <c:v>42000.895833333336</c:v>
                </c:pt>
                <c:pt idx="33589">
                  <c:v>42000.90625</c:v>
                </c:pt>
                <c:pt idx="33590">
                  <c:v>42000.916666666664</c:v>
                </c:pt>
                <c:pt idx="33591">
                  <c:v>42000.927083333336</c:v>
                </c:pt>
                <c:pt idx="33592">
                  <c:v>42000.9375</c:v>
                </c:pt>
                <c:pt idx="33593">
                  <c:v>42000.947916666664</c:v>
                </c:pt>
                <c:pt idx="33594">
                  <c:v>42000.958333333336</c:v>
                </c:pt>
                <c:pt idx="33595">
                  <c:v>42000.96875</c:v>
                </c:pt>
                <c:pt idx="33596">
                  <c:v>42000.979166666664</c:v>
                </c:pt>
                <c:pt idx="33597">
                  <c:v>42000.989583333336</c:v>
                </c:pt>
                <c:pt idx="33598">
                  <c:v>42001</c:v>
                </c:pt>
                <c:pt idx="33599">
                  <c:v>42001.010416666664</c:v>
                </c:pt>
                <c:pt idx="33600">
                  <c:v>42001.020833333336</c:v>
                </c:pt>
                <c:pt idx="33601">
                  <c:v>42001.03125</c:v>
                </c:pt>
                <c:pt idx="33602">
                  <c:v>42001.041666666664</c:v>
                </c:pt>
                <c:pt idx="33603">
                  <c:v>42001.052083333336</c:v>
                </c:pt>
                <c:pt idx="33604">
                  <c:v>42001.0625</c:v>
                </c:pt>
                <c:pt idx="33605">
                  <c:v>42001.072916666664</c:v>
                </c:pt>
                <c:pt idx="33606">
                  <c:v>42001.083333333336</c:v>
                </c:pt>
                <c:pt idx="33607">
                  <c:v>42001.09375</c:v>
                </c:pt>
                <c:pt idx="33608">
                  <c:v>42001.104166666664</c:v>
                </c:pt>
                <c:pt idx="33609">
                  <c:v>42001.114583333336</c:v>
                </c:pt>
                <c:pt idx="33610">
                  <c:v>42001.125</c:v>
                </c:pt>
                <c:pt idx="33611">
                  <c:v>42001.135416666664</c:v>
                </c:pt>
                <c:pt idx="33612">
                  <c:v>42001.145833333336</c:v>
                </c:pt>
                <c:pt idx="33613">
                  <c:v>42001.15625</c:v>
                </c:pt>
                <c:pt idx="33614">
                  <c:v>42001.166666666664</c:v>
                </c:pt>
                <c:pt idx="33615">
                  <c:v>42001.177083333336</c:v>
                </c:pt>
                <c:pt idx="33616">
                  <c:v>42001.1875</c:v>
                </c:pt>
                <c:pt idx="33617">
                  <c:v>42001.197916666664</c:v>
                </c:pt>
                <c:pt idx="33618">
                  <c:v>42001.208333333336</c:v>
                </c:pt>
                <c:pt idx="33619">
                  <c:v>42001.21875</c:v>
                </c:pt>
                <c:pt idx="33620">
                  <c:v>42001.229166666664</c:v>
                </c:pt>
                <c:pt idx="33621">
                  <c:v>42001.239583333336</c:v>
                </c:pt>
                <c:pt idx="33622">
                  <c:v>42001.25</c:v>
                </c:pt>
                <c:pt idx="33623">
                  <c:v>42001.260416666664</c:v>
                </c:pt>
                <c:pt idx="33624">
                  <c:v>42001.270833333336</c:v>
                </c:pt>
                <c:pt idx="33625">
                  <c:v>42001.28125</c:v>
                </c:pt>
                <c:pt idx="33626">
                  <c:v>42001.291666666664</c:v>
                </c:pt>
                <c:pt idx="33627">
                  <c:v>42001.302083333336</c:v>
                </c:pt>
                <c:pt idx="33628">
                  <c:v>42001.3125</c:v>
                </c:pt>
                <c:pt idx="33629">
                  <c:v>42001.322916666664</c:v>
                </c:pt>
                <c:pt idx="33630">
                  <c:v>42001.333333333336</c:v>
                </c:pt>
                <c:pt idx="33631">
                  <c:v>42001.34375</c:v>
                </c:pt>
                <c:pt idx="33632">
                  <c:v>42001.354166666664</c:v>
                </c:pt>
                <c:pt idx="33633">
                  <c:v>42001.364583333336</c:v>
                </c:pt>
                <c:pt idx="33634">
                  <c:v>42001.375</c:v>
                </c:pt>
                <c:pt idx="33635">
                  <c:v>42001.385416666664</c:v>
                </c:pt>
                <c:pt idx="33636">
                  <c:v>42001.395833333336</c:v>
                </c:pt>
                <c:pt idx="33637">
                  <c:v>42001.40625</c:v>
                </c:pt>
                <c:pt idx="33638">
                  <c:v>42001.416666666664</c:v>
                </c:pt>
                <c:pt idx="33639">
                  <c:v>42001.427083333336</c:v>
                </c:pt>
                <c:pt idx="33640">
                  <c:v>42001.4375</c:v>
                </c:pt>
                <c:pt idx="33641">
                  <c:v>42001.447916666664</c:v>
                </c:pt>
                <c:pt idx="33642">
                  <c:v>42001.458333333336</c:v>
                </c:pt>
                <c:pt idx="33643">
                  <c:v>42001.46875</c:v>
                </c:pt>
                <c:pt idx="33644">
                  <c:v>42001.479166666664</c:v>
                </c:pt>
                <c:pt idx="33645">
                  <c:v>42001.489583333336</c:v>
                </c:pt>
                <c:pt idx="33646">
                  <c:v>42001.5</c:v>
                </c:pt>
                <c:pt idx="33647">
                  <c:v>42001.510416666664</c:v>
                </c:pt>
                <c:pt idx="33648">
                  <c:v>42001.520833333336</c:v>
                </c:pt>
                <c:pt idx="33649">
                  <c:v>42001.53125</c:v>
                </c:pt>
                <c:pt idx="33650">
                  <c:v>42001.541666666664</c:v>
                </c:pt>
                <c:pt idx="33651">
                  <c:v>42001.552083333336</c:v>
                </c:pt>
                <c:pt idx="33652">
                  <c:v>42001.5625</c:v>
                </c:pt>
                <c:pt idx="33653">
                  <c:v>42001.572916666664</c:v>
                </c:pt>
                <c:pt idx="33654">
                  <c:v>42001.583333333336</c:v>
                </c:pt>
                <c:pt idx="33655">
                  <c:v>42001.59375</c:v>
                </c:pt>
                <c:pt idx="33656">
                  <c:v>42001.604166666664</c:v>
                </c:pt>
                <c:pt idx="33657">
                  <c:v>42001.614583333336</c:v>
                </c:pt>
                <c:pt idx="33658">
                  <c:v>42001.625</c:v>
                </c:pt>
                <c:pt idx="33659">
                  <c:v>42001.635416666664</c:v>
                </c:pt>
                <c:pt idx="33660">
                  <c:v>42001.645833333336</c:v>
                </c:pt>
                <c:pt idx="33661">
                  <c:v>42001.65625</c:v>
                </c:pt>
                <c:pt idx="33662">
                  <c:v>42001.666666666664</c:v>
                </c:pt>
                <c:pt idx="33663">
                  <c:v>42001.677083333336</c:v>
                </c:pt>
                <c:pt idx="33664">
                  <c:v>42001.6875</c:v>
                </c:pt>
                <c:pt idx="33665">
                  <c:v>42001.697916666664</c:v>
                </c:pt>
                <c:pt idx="33666">
                  <c:v>42001.708333333336</c:v>
                </c:pt>
                <c:pt idx="33667">
                  <c:v>42001.71875</c:v>
                </c:pt>
                <c:pt idx="33668">
                  <c:v>42001.729166666664</c:v>
                </c:pt>
                <c:pt idx="33669">
                  <c:v>42001.739583333336</c:v>
                </c:pt>
                <c:pt idx="33670">
                  <c:v>42001.75</c:v>
                </c:pt>
                <c:pt idx="33671">
                  <c:v>42001.760416666664</c:v>
                </c:pt>
                <c:pt idx="33672">
                  <c:v>42001.770833333336</c:v>
                </c:pt>
                <c:pt idx="33673">
                  <c:v>42001.78125</c:v>
                </c:pt>
                <c:pt idx="33674">
                  <c:v>42001.791666666664</c:v>
                </c:pt>
                <c:pt idx="33675">
                  <c:v>42001.802083333336</c:v>
                </c:pt>
                <c:pt idx="33676">
                  <c:v>42001.8125</c:v>
                </c:pt>
                <c:pt idx="33677">
                  <c:v>42001.822916666664</c:v>
                </c:pt>
                <c:pt idx="33678">
                  <c:v>42001.833333333336</c:v>
                </c:pt>
                <c:pt idx="33679">
                  <c:v>42001.84375</c:v>
                </c:pt>
                <c:pt idx="33680">
                  <c:v>42001.854166666664</c:v>
                </c:pt>
                <c:pt idx="33681">
                  <c:v>42001.864583333336</c:v>
                </c:pt>
                <c:pt idx="33682">
                  <c:v>42001.875</c:v>
                </c:pt>
                <c:pt idx="33683">
                  <c:v>42001.885416666664</c:v>
                </c:pt>
                <c:pt idx="33684">
                  <c:v>42001.895833333336</c:v>
                </c:pt>
                <c:pt idx="33685">
                  <c:v>42001.90625</c:v>
                </c:pt>
                <c:pt idx="33686">
                  <c:v>42001.916666666664</c:v>
                </c:pt>
                <c:pt idx="33687">
                  <c:v>42001.927083333336</c:v>
                </c:pt>
                <c:pt idx="33688">
                  <c:v>42001.9375</c:v>
                </c:pt>
                <c:pt idx="33689">
                  <c:v>42001.947916666664</c:v>
                </c:pt>
                <c:pt idx="33690">
                  <c:v>42001.958333333336</c:v>
                </c:pt>
                <c:pt idx="33691">
                  <c:v>42001.96875</c:v>
                </c:pt>
                <c:pt idx="33692">
                  <c:v>42001.979166666664</c:v>
                </c:pt>
                <c:pt idx="33693">
                  <c:v>42001.989583333336</c:v>
                </c:pt>
                <c:pt idx="33694">
                  <c:v>42002</c:v>
                </c:pt>
                <c:pt idx="33695">
                  <c:v>42002.010416666664</c:v>
                </c:pt>
                <c:pt idx="33696">
                  <c:v>42002.020833333336</c:v>
                </c:pt>
                <c:pt idx="33697">
                  <c:v>42002.03125</c:v>
                </c:pt>
                <c:pt idx="33698">
                  <c:v>42002.041666666664</c:v>
                </c:pt>
                <c:pt idx="33699">
                  <c:v>42002.052083333336</c:v>
                </c:pt>
                <c:pt idx="33700">
                  <c:v>42002.0625</c:v>
                </c:pt>
                <c:pt idx="33701">
                  <c:v>42002.072916666664</c:v>
                </c:pt>
                <c:pt idx="33702">
                  <c:v>42002.083333333336</c:v>
                </c:pt>
                <c:pt idx="33703">
                  <c:v>42002.09375</c:v>
                </c:pt>
                <c:pt idx="33704">
                  <c:v>42002.104166666664</c:v>
                </c:pt>
                <c:pt idx="33705">
                  <c:v>42002.114583333336</c:v>
                </c:pt>
                <c:pt idx="33706">
                  <c:v>42002.125</c:v>
                </c:pt>
                <c:pt idx="33707">
                  <c:v>42002.135416666664</c:v>
                </c:pt>
                <c:pt idx="33708">
                  <c:v>42002.145833333336</c:v>
                </c:pt>
                <c:pt idx="33709">
                  <c:v>42002.15625</c:v>
                </c:pt>
                <c:pt idx="33710">
                  <c:v>42002.166666666664</c:v>
                </c:pt>
                <c:pt idx="33711">
                  <c:v>42002.177083333336</c:v>
                </c:pt>
                <c:pt idx="33712">
                  <c:v>42002.1875</c:v>
                </c:pt>
                <c:pt idx="33713">
                  <c:v>42002.197916666664</c:v>
                </c:pt>
                <c:pt idx="33714">
                  <c:v>42002.208333333336</c:v>
                </c:pt>
                <c:pt idx="33715">
                  <c:v>42002.21875</c:v>
                </c:pt>
                <c:pt idx="33716">
                  <c:v>42002.229166666664</c:v>
                </c:pt>
                <c:pt idx="33717">
                  <c:v>42002.239583333336</c:v>
                </c:pt>
                <c:pt idx="33718">
                  <c:v>42002.25</c:v>
                </c:pt>
                <c:pt idx="33719">
                  <c:v>42002.260416666664</c:v>
                </c:pt>
                <c:pt idx="33720">
                  <c:v>42002.270833333336</c:v>
                </c:pt>
                <c:pt idx="33721">
                  <c:v>42002.28125</c:v>
                </c:pt>
                <c:pt idx="33722">
                  <c:v>42002.291666666664</c:v>
                </c:pt>
                <c:pt idx="33723">
                  <c:v>42002.302083333336</c:v>
                </c:pt>
                <c:pt idx="33724">
                  <c:v>42002.3125</c:v>
                </c:pt>
                <c:pt idx="33725">
                  <c:v>42002.322916666664</c:v>
                </c:pt>
                <c:pt idx="33726">
                  <c:v>42002.333333333336</c:v>
                </c:pt>
                <c:pt idx="33727">
                  <c:v>42002.34375</c:v>
                </c:pt>
                <c:pt idx="33728">
                  <c:v>42002.354166666664</c:v>
                </c:pt>
                <c:pt idx="33729">
                  <c:v>42002.364583333336</c:v>
                </c:pt>
                <c:pt idx="33730">
                  <c:v>42002.375</c:v>
                </c:pt>
                <c:pt idx="33731">
                  <c:v>42002.385416666664</c:v>
                </c:pt>
                <c:pt idx="33732">
                  <c:v>42002.395833333336</c:v>
                </c:pt>
                <c:pt idx="33733">
                  <c:v>42002.40625</c:v>
                </c:pt>
                <c:pt idx="33734">
                  <c:v>42002.416666666664</c:v>
                </c:pt>
                <c:pt idx="33735">
                  <c:v>42002.427083333336</c:v>
                </c:pt>
                <c:pt idx="33736">
                  <c:v>42002.4375</c:v>
                </c:pt>
                <c:pt idx="33737">
                  <c:v>42002.447916666664</c:v>
                </c:pt>
                <c:pt idx="33738">
                  <c:v>42002.458333333336</c:v>
                </c:pt>
                <c:pt idx="33739">
                  <c:v>42002.46875</c:v>
                </c:pt>
                <c:pt idx="33740">
                  <c:v>42002.479166666664</c:v>
                </c:pt>
                <c:pt idx="33741">
                  <c:v>42002.489583333336</c:v>
                </c:pt>
                <c:pt idx="33742">
                  <c:v>42002.5</c:v>
                </c:pt>
                <c:pt idx="33743">
                  <c:v>42002.510416666664</c:v>
                </c:pt>
                <c:pt idx="33744">
                  <c:v>42002.520833333336</c:v>
                </c:pt>
                <c:pt idx="33745">
                  <c:v>42002.53125</c:v>
                </c:pt>
                <c:pt idx="33746">
                  <c:v>42002.541666666664</c:v>
                </c:pt>
                <c:pt idx="33747">
                  <c:v>42002.552083333336</c:v>
                </c:pt>
                <c:pt idx="33748">
                  <c:v>42002.5625</c:v>
                </c:pt>
                <c:pt idx="33749">
                  <c:v>42002.572916666664</c:v>
                </c:pt>
                <c:pt idx="33750">
                  <c:v>42002.583333333336</c:v>
                </c:pt>
                <c:pt idx="33751">
                  <c:v>42002.59375</c:v>
                </c:pt>
                <c:pt idx="33752">
                  <c:v>42002.604166666664</c:v>
                </c:pt>
                <c:pt idx="33753">
                  <c:v>42002.614583333336</c:v>
                </c:pt>
                <c:pt idx="33754">
                  <c:v>42002.625</c:v>
                </c:pt>
                <c:pt idx="33755">
                  <c:v>42002.635416666664</c:v>
                </c:pt>
                <c:pt idx="33756">
                  <c:v>42002.645833333336</c:v>
                </c:pt>
                <c:pt idx="33757">
                  <c:v>42002.65625</c:v>
                </c:pt>
                <c:pt idx="33758">
                  <c:v>42002.666666666664</c:v>
                </c:pt>
                <c:pt idx="33759">
                  <c:v>42002.677083333336</c:v>
                </c:pt>
                <c:pt idx="33760">
                  <c:v>42002.6875</c:v>
                </c:pt>
                <c:pt idx="33761">
                  <c:v>42002.697916666664</c:v>
                </c:pt>
                <c:pt idx="33762">
                  <c:v>42002.708333333336</c:v>
                </c:pt>
                <c:pt idx="33763">
                  <c:v>42002.71875</c:v>
                </c:pt>
                <c:pt idx="33764">
                  <c:v>42002.729166666664</c:v>
                </c:pt>
                <c:pt idx="33765">
                  <c:v>42002.739583333336</c:v>
                </c:pt>
                <c:pt idx="33766">
                  <c:v>42002.75</c:v>
                </c:pt>
                <c:pt idx="33767">
                  <c:v>42002.760416666664</c:v>
                </c:pt>
                <c:pt idx="33768">
                  <c:v>42002.770833333336</c:v>
                </c:pt>
                <c:pt idx="33769">
                  <c:v>42002.78125</c:v>
                </c:pt>
                <c:pt idx="33770">
                  <c:v>42002.791666666664</c:v>
                </c:pt>
                <c:pt idx="33771">
                  <c:v>42002.802083333336</c:v>
                </c:pt>
                <c:pt idx="33772">
                  <c:v>42002.8125</c:v>
                </c:pt>
                <c:pt idx="33773">
                  <c:v>42002.822916666664</c:v>
                </c:pt>
                <c:pt idx="33774">
                  <c:v>42002.833333333336</c:v>
                </c:pt>
                <c:pt idx="33775">
                  <c:v>42002.84375</c:v>
                </c:pt>
                <c:pt idx="33776">
                  <c:v>42002.854166666664</c:v>
                </c:pt>
                <c:pt idx="33777">
                  <c:v>42002.864583333336</c:v>
                </c:pt>
                <c:pt idx="33778">
                  <c:v>42002.875</c:v>
                </c:pt>
                <c:pt idx="33779">
                  <c:v>42002.885416666664</c:v>
                </c:pt>
                <c:pt idx="33780">
                  <c:v>42002.895833333336</c:v>
                </c:pt>
                <c:pt idx="33781">
                  <c:v>42002.90625</c:v>
                </c:pt>
                <c:pt idx="33782">
                  <c:v>42002.916666666664</c:v>
                </c:pt>
                <c:pt idx="33783">
                  <c:v>42002.927083333336</c:v>
                </c:pt>
                <c:pt idx="33784">
                  <c:v>42002.9375</c:v>
                </c:pt>
                <c:pt idx="33785">
                  <c:v>42002.947916666664</c:v>
                </c:pt>
                <c:pt idx="33786">
                  <c:v>42002.958333333336</c:v>
                </c:pt>
                <c:pt idx="33787">
                  <c:v>42002.96875</c:v>
                </c:pt>
                <c:pt idx="33788">
                  <c:v>42002.979166666664</c:v>
                </c:pt>
                <c:pt idx="33789">
                  <c:v>42002.989583333336</c:v>
                </c:pt>
                <c:pt idx="33790">
                  <c:v>42003</c:v>
                </c:pt>
                <c:pt idx="33791">
                  <c:v>42003.010416666664</c:v>
                </c:pt>
                <c:pt idx="33792">
                  <c:v>42003.020833333336</c:v>
                </c:pt>
                <c:pt idx="33793">
                  <c:v>42003.03125</c:v>
                </c:pt>
                <c:pt idx="33794">
                  <c:v>42003.041666666664</c:v>
                </c:pt>
                <c:pt idx="33795">
                  <c:v>42003.052083333336</c:v>
                </c:pt>
                <c:pt idx="33796">
                  <c:v>42003.0625</c:v>
                </c:pt>
                <c:pt idx="33797">
                  <c:v>42003.072916666664</c:v>
                </c:pt>
                <c:pt idx="33798">
                  <c:v>42003.083333333336</c:v>
                </c:pt>
                <c:pt idx="33799">
                  <c:v>42003.09375</c:v>
                </c:pt>
                <c:pt idx="33800">
                  <c:v>42003.104166666664</c:v>
                </c:pt>
                <c:pt idx="33801">
                  <c:v>42003.114583333336</c:v>
                </c:pt>
                <c:pt idx="33802">
                  <c:v>42003.125</c:v>
                </c:pt>
                <c:pt idx="33803">
                  <c:v>42003.135416666664</c:v>
                </c:pt>
                <c:pt idx="33804">
                  <c:v>42003.145833333336</c:v>
                </c:pt>
                <c:pt idx="33805">
                  <c:v>42003.15625</c:v>
                </c:pt>
                <c:pt idx="33806">
                  <c:v>42003.166666666664</c:v>
                </c:pt>
                <c:pt idx="33807">
                  <c:v>42003.177083333336</c:v>
                </c:pt>
                <c:pt idx="33808">
                  <c:v>42003.1875</c:v>
                </c:pt>
                <c:pt idx="33809">
                  <c:v>42003.197916666664</c:v>
                </c:pt>
                <c:pt idx="33810">
                  <c:v>42003.208333333336</c:v>
                </c:pt>
                <c:pt idx="33811">
                  <c:v>42003.21875</c:v>
                </c:pt>
                <c:pt idx="33812">
                  <c:v>42003.229166666664</c:v>
                </c:pt>
                <c:pt idx="33813">
                  <c:v>42003.239583333336</c:v>
                </c:pt>
                <c:pt idx="33814">
                  <c:v>42003.25</c:v>
                </c:pt>
                <c:pt idx="33815">
                  <c:v>42003.260416666664</c:v>
                </c:pt>
                <c:pt idx="33816">
                  <c:v>42003.270833333336</c:v>
                </c:pt>
                <c:pt idx="33817">
                  <c:v>42003.28125</c:v>
                </c:pt>
                <c:pt idx="33818">
                  <c:v>42003.291666666664</c:v>
                </c:pt>
                <c:pt idx="33819">
                  <c:v>42003.302083333336</c:v>
                </c:pt>
                <c:pt idx="33820">
                  <c:v>42003.3125</c:v>
                </c:pt>
                <c:pt idx="33821">
                  <c:v>42003.322916666664</c:v>
                </c:pt>
                <c:pt idx="33822">
                  <c:v>42003.333333333336</c:v>
                </c:pt>
                <c:pt idx="33823">
                  <c:v>42003.34375</c:v>
                </c:pt>
                <c:pt idx="33824">
                  <c:v>42003.354166666664</c:v>
                </c:pt>
                <c:pt idx="33825">
                  <c:v>42003.364583333336</c:v>
                </c:pt>
                <c:pt idx="33826">
                  <c:v>42003.375</c:v>
                </c:pt>
                <c:pt idx="33827">
                  <c:v>42003.385416666664</c:v>
                </c:pt>
                <c:pt idx="33828">
                  <c:v>42003.395833333336</c:v>
                </c:pt>
                <c:pt idx="33829">
                  <c:v>42003.40625</c:v>
                </c:pt>
                <c:pt idx="33830">
                  <c:v>42003.416666666664</c:v>
                </c:pt>
                <c:pt idx="33831">
                  <c:v>42003.427083333336</c:v>
                </c:pt>
                <c:pt idx="33832">
                  <c:v>42003.4375</c:v>
                </c:pt>
                <c:pt idx="33833">
                  <c:v>42003.447916666664</c:v>
                </c:pt>
                <c:pt idx="33834">
                  <c:v>42003.458333333336</c:v>
                </c:pt>
                <c:pt idx="33835">
                  <c:v>42003.46875</c:v>
                </c:pt>
                <c:pt idx="33836">
                  <c:v>42003.479166666664</c:v>
                </c:pt>
                <c:pt idx="33837">
                  <c:v>42003.489583333336</c:v>
                </c:pt>
                <c:pt idx="33838">
                  <c:v>42003.5</c:v>
                </c:pt>
                <c:pt idx="33839">
                  <c:v>42003.510416666664</c:v>
                </c:pt>
                <c:pt idx="33840">
                  <c:v>42003.520833333336</c:v>
                </c:pt>
                <c:pt idx="33841">
                  <c:v>42003.53125</c:v>
                </c:pt>
                <c:pt idx="33842">
                  <c:v>42003.541666666664</c:v>
                </c:pt>
                <c:pt idx="33843">
                  <c:v>42003.552083333336</c:v>
                </c:pt>
                <c:pt idx="33844">
                  <c:v>42003.5625</c:v>
                </c:pt>
                <c:pt idx="33845">
                  <c:v>42003.572916666664</c:v>
                </c:pt>
                <c:pt idx="33846">
                  <c:v>42003.583333333336</c:v>
                </c:pt>
                <c:pt idx="33847">
                  <c:v>42003.59375</c:v>
                </c:pt>
                <c:pt idx="33848">
                  <c:v>42003.604166666664</c:v>
                </c:pt>
                <c:pt idx="33849">
                  <c:v>42003.614583333336</c:v>
                </c:pt>
                <c:pt idx="33850">
                  <c:v>42003.625</c:v>
                </c:pt>
                <c:pt idx="33851">
                  <c:v>42003.635416666664</c:v>
                </c:pt>
                <c:pt idx="33852">
                  <c:v>42003.645833333336</c:v>
                </c:pt>
                <c:pt idx="33853">
                  <c:v>42003.65625</c:v>
                </c:pt>
                <c:pt idx="33854">
                  <c:v>42003.666666666664</c:v>
                </c:pt>
                <c:pt idx="33855">
                  <c:v>42003.677083333336</c:v>
                </c:pt>
                <c:pt idx="33856">
                  <c:v>42003.6875</c:v>
                </c:pt>
                <c:pt idx="33857">
                  <c:v>42003.697916666664</c:v>
                </c:pt>
                <c:pt idx="33858">
                  <c:v>42003.708333333336</c:v>
                </c:pt>
                <c:pt idx="33859">
                  <c:v>42003.71875</c:v>
                </c:pt>
                <c:pt idx="33860">
                  <c:v>42003.729166666664</c:v>
                </c:pt>
                <c:pt idx="33861">
                  <c:v>42003.739583333336</c:v>
                </c:pt>
                <c:pt idx="33862">
                  <c:v>42003.75</c:v>
                </c:pt>
                <c:pt idx="33863">
                  <c:v>42003.760416666664</c:v>
                </c:pt>
                <c:pt idx="33864">
                  <c:v>42003.770833333336</c:v>
                </c:pt>
                <c:pt idx="33865">
                  <c:v>42003.78125</c:v>
                </c:pt>
                <c:pt idx="33866">
                  <c:v>42003.791666666664</c:v>
                </c:pt>
                <c:pt idx="33867">
                  <c:v>42003.802083333336</c:v>
                </c:pt>
                <c:pt idx="33868">
                  <c:v>42003.8125</c:v>
                </c:pt>
                <c:pt idx="33869">
                  <c:v>42003.822916666664</c:v>
                </c:pt>
                <c:pt idx="33870">
                  <c:v>42003.833333333336</c:v>
                </c:pt>
                <c:pt idx="33871">
                  <c:v>42003.84375</c:v>
                </c:pt>
                <c:pt idx="33872">
                  <c:v>42003.854166666664</c:v>
                </c:pt>
                <c:pt idx="33873">
                  <c:v>42003.864583333336</c:v>
                </c:pt>
                <c:pt idx="33874">
                  <c:v>42003.875</c:v>
                </c:pt>
                <c:pt idx="33875">
                  <c:v>42003.885416666664</c:v>
                </c:pt>
                <c:pt idx="33876">
                  <c:v>42003.895833333336</c:v>
                </c:pt>
                <c:pt idx="33877">
                  <c:v>42003.90625</c:v>
                </c:pt>
                <c:pt idx="33878">
                  <c:v>42003.916666666664</c:v>
                </c:pt>
                <c:pt idx="33879">
                  <c:v>42003.927083333336</c:v>
                </c:pt>
                <c:pt idx="33880">
                  <c:v>42003.9375</c:v>
                </c:pt>
                <c:pt idx="33881">
                  <c:v>42003.947916666664</c:v>
                </c:pt>
                <c:pt idx="33882">
                  <c:v>42003.958333333336</c:v>
                </c:pt>
                <c:pt idx="33883">
                  <c:v>42003.96875</c:v>
                </c:pt>
                <c:pt idx="33884">
                  <c:v>42003.979166666664</c:v>
                </c:pt>
                <c:pt idx="33885">
                  <c:v>42003.989583333336</c:v>
                </c:pt>
                <c:pt idx="33886">
                  <c:v>42004</c:v>
                </c:pt>
                <c:pt idx="33887">
                  <c:v>42004.010416666664</c:v>
                </c:pt>
                <c:pt idx="33888">
                  <c:v>42004.020833333336</c:v>
                </c:pt>
                <c:pt idx="33889">
                  <c:v>42004.03125</c:v>
                </c:pt>
                <c:pt idx="33890">
                  <c:v>42004.041666666664</c:v>
                </c:pt>
                <c:pt idx="33891">
                  <c:v>42004.052083333336</c:v>
                </c:pt>
                <c:pt idx="33892">
                  <c:v>42004.0625</c:v>
                </c:pt>
                <c:pt idx="33893">
                  <c:v>42004.072916666664</c:v>
                </c:pt>
                <c:pt idx="33894">
                  <c:v>42004.083333333336</c:v>
                </c:pt>
                <c:pt idx="33895">
                  <c:v>42004.09375</c:v>
                </c:pt>
                <c:pt idx="33896">
                  <c:v>42004.104166666664</c:v>
                </c:pt>
                <c:pt idx="33897">
                  <c:v>42004.114583333336</c:v>
                </c:pt>
                <c:pt idx="33898">
                  <c:v>42004.125</c:v>
                </c:pt>
                <c:pt idx="33899">
                  <c:v>42004.135416666664</c:v>
                </c:pt>
                <c:pt idx="33900">
                  <c:v>42004.145833333336</c:v>
                </c:pt>
                <c:pt idx="33901">
                  <c:v>42004.15625</c:v>
                </c:pt>
                <c:pt idx="33902">
                  <c:v>42004.166666666664</c:v>
                </c:pt>
                <c:pt idx="33903">
                  <c:v>42004.177083333336</c:v>
                </c:pt>
                <c:pt idx="33904">
                  <c:v>42004.1875</c:v>
                </c:pt>
                <c:pt idx="33905">
                  <c:v>42004.197916666664</c:v>
                </c:pt>
                <c:pt idx="33906">
                  <c:v>42004.208333333336</c:v>
                </c:pt>
                <c:pt idx="33907">
                  <c:v>42004.21875</c:v>
                </c:pt>
                <c:pt idx="33908">
                  <c:v>42004.229166666664</c:v>
                </c:pt>
                <c:pt idx="33909">
                  <c:v>42004.239583333336</c:v>
                </c:pt>
                <c:pt idx="33910">
                  <c:v>42004.25</c:v>
                </c:pt>
                <c:pt idx="33911">
                  <c:v>42004.260416666664</c:v>
                </c:pt>
                <c:pt idx="33912">
                  <c:v>42004.270833333336</c:v>
                </c:pt>
                <c:pt idx="33913">
                  <c:v>42004.28125</c:v>
                </c:pt>
                <c:pt idx="33914">
                  <c:v>42004.291666666664</c:v>
                </c:pt>
                <c:pt idx="33915">
                  <c:v>42004.302083333336</c:v>
                </c:pt>
                <c:pt idx="33916">
                  <c:v>42004.3125</c:v>
                </c:pt>
                <c:pt idx="33917">
                  <c:v>42004.322916666664</c:v>
                </c:pt>
                <c:pt idx="33918">
                  <c:v>42004.333333333336</c:v>
                </c:pt>
                <c:pt idx="33919">
                  <c:v>42004.34375</c:v>
                </c:pt>
                <c:pt idx="33920">
                  <c:v>42004.354166666664</c:v>
                </c:pt>
                <c:pt idx="33921">
                  <c:v>42004.364583333336</c:v>
                </c:pt>
                <c:pt idx="33922">
                  <c:v>42004.375</c:v>
                </c:pt>
                <c:pt idx="33923">
                  <c:v>42004.385416666664</c:v>
                </c:pt>
                <c:pt idx="33924">
                  <c:v>42004.395833333336</c:v>
                </c:pt>
                <c:pt idx="33925">
                  <c:v>42004.40625</c:v>
                </c:pt>
                <c:pt idx="33926">
                  <c:v>42004.416666666664</c:v>
                </c:pt>
                <c:pt idx="33927">
                  <c:v>42004.427083333336</c:v>
                </c:pt>
                <c:pt idx="33928">
                  <c:v>42004.4375</c:v>
                </c:pt>
                <c:pt idx="33929">
                  <c:v>42004.447916666664</c:v>
                </c:pt>
                <c:pt idx="33930">
                  <c:v>42004.458333333336</c:v>
                </c:pt>
                <c:pt idx="33931">
                  <c:v>42004.46875</c:v>
                </c:pt>
                <c:pt idx="33932">
                  <c:v>42004.479166666664</c:v>
                </c:pt>
                <c:pt idx="33933">
                  <c:v>42004.489583333336</c:v>
                </c:pt>
                <c:pt idx="33934">
                  <c:v>42004.5</c:v>
                </c:pt>
                <c:pt idx="33935">
                  <c:v>42004.510416666664</c:v>
                </c:pt>
                <c:pt idx="33936">
                  <c:v>42004.520833333336</c:v>
                </c:pt>
                <c:pt idx="33937">
                  <c:v>42004.53125</c:v>
                </c:pt>
                <c:pt idx="33938">
                  <c:v>42004.541666666664</c:v>
                </c:pt>
                <c:pt idx="33939">
                  <c:v>42004.552083333336</c:v>
                </c:pt>
                <c:pt idx="33940">
                  <c:v>42004.5625</c:v>
                </c:pt>
                <c:pt idx="33941">
                  <c:v>42004.572916666664</c:v>
                </c:pt>
                <c:pt idx="33942">
                  <c:v>42004.583333333336</c:v>
                </c:pt>
                <c:pt idx="33943">
                  <c:v>42004.59375</c:v>
                </c:pt>
                <c:pt idx="33944">
                  <c:v>42004.604166666664</c:v>
                </c:pt>
                <c:pt idx="33945">
                  <c:v>42004.614583333336</c:v>
                </c:pt>
                <c:pt idx="33946">
                  <c:v>42004.625</c:v>
                </c:pt>
                <c:pt idx="33947">
                  <c:v>42004.635416666664</c:v>
                </c:pt>
                <c:pt idx="33948">
                  <c:v>42004.645833333336</c:v>
                </c:pt>
                <c:pt idx="33949">
                  <c:v>42004.65625</c:v>
                </c:pt>
                <c:pt idx="33950">
                  <c:v>42004.666666666664</c:v>
                </c:pt>
                <c:pt idx="33951">
                  <c:v>42004.677083333336</c:v>
                </c:pt>
                <c:pt idx="33952">
                  <c:v>42004.6875</c:v>
                </c:pt>
                <c:pt idx="33953">
                  <c:v>42004.697916666664</c:v>
                </c:pt>
                <c:pt idx="33954">
                  <c:v>42004.708333333336</c:v>
                </c:pt>
                <c:pt idx="33955">
                  <c:v>42004.71875</c:v>
                </c:pt>
                <c:pt idx="33956">
                  <c:v>42004.729166666664</c:v>
                </c:pt>
                <c:pt idx="33957">
                  <c:v>42004.739583333336</c:v>
                </c:pt>
                <c:pt idx="33958">
                  <c:v>42004.75</c:v>
                </c:pt>
                <c:pt idx="33959">
                  <c:v>42004.760416666664</c:v>
                </c:pt>
                <c:pt idx="33960">
                  <c:v>42004.770833333336</c:v>
                </c:pt>
                <c:pt idx="33961">
                  <c:v>42004.78125</c:v>
                </c:pt>
                <c:pt idx="33962">
                  <c:v>42004.791666666664</c:v>
                </c:pt>
                <c:pt idx="33963">
                  <c:v>42004.802083333336</c:v>
                </c:pt>
                <c:pt idx="33964">
                  <c:v>42004.8125</c:v>
                </c:pt>
                <c:pt idx="33965">
                  <c:v>42004.822916666664</c:v>
                </c:pt>
                <c:pt idx="33966">
                  <c:v>42004.833333333336</c:v>
                </c:pt>
                <c:pt idx="33967">
                  <c:v>42004.84375</c:v>
                </c:pt>
                <c:pt idx="33968">
                  <c:v>42004.854166666664</c:v>
                </c:pt>
                <c:pt idx="33969">
                  <c:v>42004.864583333336</c:v>
                </c:pt>
                <c:pt idx="33970">
                  <c:v>42004.875</c:v>
                </c:pt>
                <c:pt idx="33971">
                  <c:v>42004.885416666664</c:v>
                </c:pt>
                <c:pt idx="33972">
                  <c:v>42004.895833333336</c:v>
                </c:pt>
                <c:pt idx="33973">
                  <c:v>42004.90625</c:v>
                </c:pt>
                <c:pt idx="33974">
                  <c:v>42004.916666666664</c:v>
                </c:pt>
                <c:pt idx="33975">
                  <c:v>42004.927083333336</c:v>
                </c:pt>
                <c:pt idx="33976">
                  <c:v>42004.9375</c:v>
                </c:pt>
                <c:pt idx="33977">
                  <c:v>42004.947916666664</c:v>
                </c:pt>
                <c:pt idx="33978">
                  <c:v>42004.958333333336</c:v>
                </c:pt>
                <c:pt idx="33979">
                  <c:v>42004.96875</c:v>
                </c:pt>
                <c:pt idx="33980">
                  <c:v>42004.979166666664</c:v>
                </c:pt>
                <c:pt idx="33981">
                  <c:v>42004.989583333336</c:v>
                </c:pt>
                <c:pt idx="33982">
                  <c:v>42005</c:v>
                </c:pt>
                <c:pt idx="33983">
                  <c:v>42005.010416666664</c:v>
                </c:pt>
                <c:pt idx="33984">
                  <c:v>42005.020833333336</c:v>
                </c:pt>
                <c:pt idx="33985">
                  <c:v>42005.03125</c:v>
                </c:pt>
                <c:pt idx="33986">
                  <c:v>42005.041666666664</c:v>
                </c:pt>
                <c:pt idx="33987">
                  <c:v>42005.052083333336</c:v>
                </c:pt>
                <c:pt idx="33988">
                  <c:v>42005.0625</c:v>
                </c:pt>
                <c:pt idx="33989">
                  <c:v>42005.072916666664</c:v>
                </c:pt>
                <c:pt idx="33990">
                  <c:v>42005.083333333336</c:v>
                </c:pt>
                <c:pt idx="33991">
                  <c:v>42005.09375</c:v>
                </c:pt>
                <c:pt idx="33992">
                  <c:v>42005.104166666664</c:v>
                </c:pt>
                <c:pt idx="33993">
                  <c:v>42005.114583333336</c:v>
                </c:pt>
                <c:pt idx="33994">
                  <c:v>42005.125</c:v>
                </c:pt>
                <c:pt idx="33995">
                  <c:v>42005.135416666664</c:v>
                </c:pt>
                <c:pt idx="33996">
                  <c:v>42005.145833333336</c:v>
                </c:pt>
                <c:pt idx="33997">
                  <c:v>42005.15625</c:v>
                </c:pt>
                <c:pt idx="33998">
                  <c:v>42005.166666666664</c:v>
                </c:pt>
                <c:pt idx="33999">
                  <c:v>42005.177083333336</c:v>
                </c:pt>
                <c:pt idx="34000">
                  <c:v>42005.1875</c:v>
                </c:pt>
                <c:pt idx="34001">
                  <c:v>42005.197916666664</c:v>
                </c:pt>
                <c:pt idx="34002">
                  <c:v>42005.208333333336</c:v>
                </c:pt>
                <c:pt idx="34003">
                  <c:v>42005.21875</c:v>
                </c:pt>
                <c:pt idx="34004">
                  <c:v>42005.229166666664</c:v>
                </c:pt>
                <c:pt idx="34005">
                  <c:v>42005.239583333336</c:v>
                </c:pt>
                <c:pt idx="34006">
                  <c:v>42005.25</c:v>
                </c:pt>
                <c:pt idx="34007">
                  <c:v>42005.260416666664</c:v>
                </c:pt>
                <c:pt idx="34008">
                  <c:v>42005.270833333336</c:v>
                </c:pt>
                <c:pt idx="34009">
                  <c:v>42005.28125</c:v>
                </c:pt>
                <c:pt idx="34010">
                  <c:v>42005.291666666664</c:v>
                </c:pt>
                <c:pt idx="34011">
                  <c:v>42005.302083333336</c:v>
                </c:pt>
                <c:pt idx="34012">
                  <c:v>42005.3125</c:v>
                </c:pt>
                <c:pt idx="34013">
                  <c:v>42005.322916666664</c:v>
                </c:pt>
                <c:pt idx="34014">
                  <c:v>42005.333333333336</c:v>
                </c:pt>
                <c:pt idx="34015">
                  <c:v>42005.34375</c:v>
                </c:pt>
                <c:pt idx="34016">
                  <c:v>42005.354166666664</c:v>
                </c:pt>
                <c:pt idx="34017">
                  <c:v>42005.364583333336</c:v>
                </c:pt>
                <c:pt idx="34018">
                  <c:v>42005.375</c:v>
                </c:pt>
                <c:pt idx="34019">
                  <c:v>42005.385416666664</c:v>
                </c:pt>
                <c:pt idx="34020">
                  <c:v>42005.395833333336</c:v>
                </c:pt>
                <c:pt idx="34021">
                  <c:v>42005.40625</c:v>
                </c:pt>
                <c:pt idx="34022">
                  <c:v>42005.416666666664</c:v>
                </c:pt>
                <c:pt idx="34023">
                  <c:v>42005.427083333336</c:v>
                </c:pt>
                <c:pt idx="34024">
                  <c:v>42005.4375</c:v>
                </c:pt>
                <c:pt idx="34025">
                  <c:v>42005.447916666664</c:v>
                </c:pt>
                <c:pt idx="34026">
                  <c:v>42005.458333333336</c:v>
                </c:pt>
                <c:pt idx="34027">
                  <c:v>42005.46875</c:v>
                </c:pt>
                <c:pt idx="34028">
                  <c:v>42005.479166666664</c:v>
                </c:pt>
                <c:pt idx="34029">
                  <c:v>42005.489583333336</c:v>
                </c:pt>
                <c:pt idx="34030">
                  <c:v>42005.5</c:v>
                </c:pt>
                <c:pt idx="34031">
                  <c:v>42005.510416666664</c:v>
                </c:pt>
                <c:pt idx="34032">
                  <c:v>42005.520833333336</c:v>
                </c:pt>
                <c:pt idx="34033">
                  <c:v>42005.53125</c:v>
                </c:pt>
                <c:pt idx="34034">
                  <c:v>42005.541666666664</c:v>
                </c:pt>
                <c:pt idx="34035">
                  <c:v>42005.552083333336</c:v>
                </c:pt>
                <c:pt idx="34036">
                  <c:v>42005.5625</c:v>
                </c:pt>
                <c:pt idx="34037">
                  <c:v>42005.572916666664</c:v>
                </c:pt>
                <c:pt idx="34038">
                  <c:v>42005.583333333336</c:v>
                </c:pt>
                <c:pt idx="34039">
                  <c:v>42005.59375</c:v>
                </c:pt>
                <c:pt idx="34040">
                  <c:v>42005.604166666664</c:v>
                </c:pt>
                <c:pt idx="34041">
                  <c:v>42005.614583333336</c:v>
                </c:pt>
                <c:pt idx="34042">
                  <c:v>42005.625</c:v>
                </c:pt>
                <c:pt idx="34043">
                  <c:v>42005.635416666664</c:v>
                </c:pt>
                <c:pt idx="34044">
                  <c:v>42005.645833333336</c:v>
                </c:pt>
                <c:pt idx="34045">
                  <c:v>42005.65625</c:v>
                </c:pt>
                <c:pt idx="34046">
                  <c:v>42005.666666666664</c:v>
                </c:pt>
                <c:pt idx="34047">
                  <c:v>42005.677083333336</c:v>
                </c:pt>
                <c:pt idx="34048">
                  <c:v>42005.6875</c:v>
                </c:pt>
                <c:pt idx="34049">
                  <c:v>42005.697916666664</c:v>
                </c:pt>
                <c:pt idx="34050">
                  <c:v>42005.708333333336</c:v>
                </c:pt>
                <c:pt idx="34051">
                  <c:v>42005.71875</c:v>
                </c:pt>
                <c:pt idx="34052">
                  <c:v>42005.729166666664</c:v>
                </c:pt>
                <c:pt idx="34053">
                  <c:v>42005.739583333336</c:v>
                </c:pt>
                <c:pt idx="34054">
                  <c:v>42005.75</c:v>
                </c:pt>
                <c:pt idx="34055">
                  <c:v>42005.760416666664</c:v>
                </c:pt>
                <c:pt idx="34056">
                  <c:v>42005.770833333336</c:v>
                </c:pt>
                <c:pt idx="34057">
                  <c:v>42005.78125</c:v>
                </c:pt>
                <c:pt idx="34058">
                  <c:v>42005.791666666664</c:v>
                </c:pt>
                <c:pt idx="34059">
                  <c:v>42005.802083333336</c:v>
                </c:pt>
                <c:pt idx="34060">
                  <c:v>42005.8125</c:v>
                </c:pt>
                <c:pt idx="34061">
                  <c:v>42005.822916666664</c:v>
                </c:pt>
                <c:pt idx="34062">
                  <c:v>42005.833333333336</c:v>
                </c:pt>
                <c:pt idx="34063">
                  <c:v>42005.84375</c:v>
                </c:pt>
                <c:pt idx="34064">
                  <c:v>42005.854166666664</c:v>
                </c:pt>
                <c:pt idx="34065">
                  <c:v>42005.864583333336</c:v>
                </c:pt>
                <c:pt idx="34066">
                  <c:v>42005.875</c:v>
                </c:pt>
                <c:pt idx="34067">
                  <c:v>42005.885416666664</c:v>
                </c:pt>
                <c:pt idx="34068">
                  <c:v>42005.895833333336</c:v>
                </c:pt>
                <c:pt idx="34069">
                  <c:v>42005.90625</c:v>
                </c:pt>
                <c:pt idx="34070">
                  <c:v>42005.916666666664</c:v>
                </c:pt>
                <c:pt idx="34071">
                  <c:v>42005.927083333336</c:v>
                </c:pt>
                <c:pt idx="34072">
                  <c:v>42005.9375</c:v>
                </c:pt>
                <c:pt idx="34073">
                  <c:v>42005.947916666664</c:v>
                </c:pt>
                <c:pt idx="34074">
                  <c:v>42005.958333333336</c:v>
                </c:pt>
                <c:pt idx="34075">
                  <c:v>42005.96875</c:v>
                </c:pt>
                <c:pt idx="34076">
                  <c:v>42005.979166666664</c:v>
                </c:pt>
                <c:pt idx="34077">
                  <c:v>42005.989583333336</c:v>
                </c:pt>
                <c:pt idx="34078">
                  <c:v>42006</c:v>
                </c:pt>
                <c:pt idx="34079">
                  <c:v>42006.010416666664</c:v>
                </c:pt>
                <c:pt idx="34080">
                  <c:v>42006.020833333336</c:v>
                </c:pt>
                <c:pt idx="34081">
                  <c:v>42006.03125</c:v>
                </c:pt>
                <c:pt idx="34082">
                  <c:v>42006.041666666664</c:v>
                </c:pt>
                <c:pt idx="34083">
                  <c:v>42006.052083333336</c:v>
                </c:pt>
                <c:pt idx="34084">
                  <c:v>42006.0625</c:v>
                </c:pt>
                <c:pt idx="34085">
                  <c:v>42006.072916666664</c:v>
                </c:pt>
                <c:pt idx="34086">
                  <c:v>42006.083333333336</c:v>
                </c:pt>
                <c:pt idx="34087">
                  <c:v>42006.09375</c:v>
                </c:pt>
                <c:pt idx="34088">
                  <c:v>42006.104166666664</c:v>
                </c:pt>
                <c:pt idx="34089">
                  <c:v>42006.114583333336</c:v>
                </c:pt>
                <c:pt idx="34090">
                  <c:v>42006.125</c:v>
                </c:pt>
                <c:pt idx="34091">
                  <c:v>42006.135416666664</c:v>
                </c:pt>
                <c:pt idx="34092">
                  <c:v>42006.145833333336</c:v>
                </c:pt>
                <c:pt idx="34093">
                  <c:v>42006.15625</c:v>
                </c:pt>
                <c:pt idx="34094">
                  <c:v>42006.166666666664</c:v>
                </c:pt>
                <c:pt idx="34095">
                  <c:v>42006.177083333336</c:v>
                </c:pt>
                <c:pt idx="34096">
                  <c:v>42006.1875</c:v>
                </c:pt>
                <c:pt idx="34097">
                  <c:v>42006.197916666664</c:v>
                </c:pt>
                <c:pt idx="34098">
                  <c:v>42006.208333333336</c:v>
                </c:pt>
                <c:pt idx="34099">
                  <c:v>42006.21875</c:v>
                </c:pt>
                <c:pt idx="34100">
                  <c:v>42006.229166666664</c:v>
                </c:pt>
                <c:pt idx="34101">
                  <c:v>42006.239583333336</c:v>
                </c:pt>
                <c:pt idx="34102">
                  <c:v>42006.25</c:v>
                </c:pt>
                <c:pt idx="34103">
                  <c:v>42006.260416666664</c:v>
                </c:pt>
                <c:pt idx="34104">
                  <c:v>42006.270833333336</c:v>
                </c:pt>
                <c:pt idx="34105">
                  <c:v>42006.28125</c:v>
                </c:pt>
                <c:pt idx="34106">
                  <c:v>42006.291666666664</c:v>
                </c:pt>
                <c:pt idx="34107">
                  <c:v>42006.302083333336</c:v>
                </c:pt>
                <c:pt idx="34108">
                  <c:v>42006.3125</c:v>
                </c:pt>
                <c:pt idx="34109">
                  <c:v>42006.322916666664</c:v>
                </c:pt>
                <c:pt idx="34110">
                  <c:v>42006.333333333336</c:v>
                </c:pt>
                <c:pt idx="34111">
                  <c:v>42006.34375</c:v>
                </c:pt>
                <c:pt idx="34112">
                  <c:v>42006.354166666664</c:v>
                </c:pt>
                <c:pt idx="34113">
                  <c:v>42006.364583333336</c:v>
                </c:pt>
                <c:pt idx="34114">
                  <c:v>42006.375</c:v>
                </c:pt>
                <c:pt idx="34115">
                  <c:v>42006.385416666664</c:v>
                </c:pt>
                <c:pt idx="34116">
                  <c:v>42006.395833333336</c:v>
                </c:pt>
                <c:pt idx="34117">
                  <c:v>42006.40625</c:v>
                </c:pt>
                <c:pt idx="34118">
                  <c:v>42006.416666666664</c:v>
                </c:pt>
                <c:pt idx="34119">
                  <c:v>42006.427083333336</c:v>
                </c:pt>
                <c:pt idx="34120">
                  <c:v>42006.4375</c:v>
                </c:pt>
                <c:pt idx="34121">
                  <c:v>42006.447916666664</c:v>
                </c:pt>
                <c:pt idx="34122">
                  <c:v>42006.458333333336</c:v>
                </c:pt>
                <c:pt idx="34123">
                  <c:v>42006.46875</c:v>
                </c:pt>
                <c:pt idx="34124">
                  <c:v>42006.479166666664</c:v>
                </c:pt>
                <c:pt idx="34125">
                  <c:v>42006.489583333336</c:v>
                </c:pt>
                <c:pt idx="34126">
                  <c:v>42006.5</c:v>
                </c:pt>
                <c:pt idx="34127">
                  <c:v>42006.510416666664</c:v>
                </c:pt>
                <c:pt idx="34128">
                  <c:v>42006.520833333336</c:v>
                </c:pt>
                <c:pt idx="34129">
                  <c:v>42006.53125</c:v>
                </c:pt>
                <c:pt idx="34130">
                  <c:v>42006.541666666664</c:v>
                </c:pt>
                <c:pt idx="34131">
                  <c:v>42006.552083333336</c:v>
                </c:pt>
                <c:pt idx="34132">
                  <c:v>42006.5625</c:v>
                </c:pt>
                <c:pt idx="34133">
                  <c:v>42006.572916666664</c:v>
                </c:pt>
                <c:pt idx="34134">
                  <c:v>42006.583333333336</c:v>
                </c:pt>
                <c:pt idx="34135">
                  <c:v>42006.59375</c:v>
                </c:pt>
                <c:pt idx="34136">
                  <c:v>42006.604166666664</c:v>
                </c:pt>
                <c:pt idx="34137">
                  <c:v>42006.614583333336</c:v>
                </c:pt>
                <c:pt idx="34138">
                  <c:v>42006.625</c:v>
                </c:pt>
                <c:pt idx="34139">
                  <c:v>42006.635416666664</c:v>
                </c:pt>
                <c:pt idx="34140">
                  <c:v>42006.645833333336</c:v>
                </c:pt>
                <c:pt idx="34141">
                  <c:v>42006.65625</c:v>
                </c:pt>
                <c:pt idx="34142">
                  <c:v>42006.666666666664</c:v>
                </c:pt>
                <c:pt idx="34143">
                  <c:v>42006.677083333336</c:v>
                </c:pt>
                <c:pt idx="34144">
                  <c:v>42006.6875</c:v>
                </c:pt>
                <c:pt idx="34145">
                  <c:v>42006.697916666664</c:v>
                </c:pt>
                <c:pt idx="34146">
                  <c:v>42006.708333333336</c:v>
                </c:pt>
                <c:pt idx="34147">
                  <c:v>42006.71875</c:v>
                </c:pt>
                <c:pt idx="34148">
                  <c:v>42006.729166666664</c:v>
                </c:pt>
                <c:pt idx="34149">
                  <c:v>42006.739583333336</c:v>
                </c:pt>
                <c:pt idx="34150">
                  <c:v>42006.75</c:v>
                </c:pt>
                <c:pt idx="34151">
                  <c:v>42006.760416666664</c:v>
                </c:pt>
                <c:pt idx="34152">
                  <c:v>42006.770833333336</c:v>
                </c:pt>
                <c:pt idx="34153">
                  <c:v>42006.78125</c:v>
                </c:pt>
                <c:pt idx="34154">
                  <c:v>42006.791666666664</c:v>
                </c:pt>
                <c:pt idx="34155">
                  <c:v>42006.802083333336</c:v>
                </c:pt>
                <c:pt idx="34156">
                  <c:v>42006.8125</c:v>
                </c:pt>
                <c:pt idx="34157">
                  <c:v>42006.822916666664</c:v>
                </c:pt>
                <c:pt idx="34158">
                  <c:v>42006.833333333336</c:v>
                </c:pt>
                <c:pt idx="34159">
                  <c:v>42006.84375</c:v>
                </c:pt>
                <c:pt idx="34160">
                  <c:v>42006.854166666664</c:v>
                </c:pt>
                <c:pt idx="34161">
                  <c:v>42006.864583333336</c:v>
                </c:pt>
                <c:pt idx="34162">
                  <c:v>42006.875</c:v>
                </c:pt>
                <c:pt idx="34163">
                  <c:v>42006.885416666664</c:v>
                </c:pt>
                <c:pt idx="34164">
                  <c:v>42006.895833333336</c:v>
                </c:pt>
                <c:pt idx="34165">
                  <c:v>42006.90625</c:v>
                </c:pt>
                <c:pt idx="34166">
                  <c:v>42006.916666666664</c:v>
                </c:pt>
                <c:pt idx="34167">
                  <c:v>42006.927083333336</c:v>
                </c:pt>
                <c:pt idx="34168">
                  <c:v>42006.9375</c:v>
                </c:pt>
                <c:pt idx="34169">
                  <c:v>42006.947916666664</c:v>
                </c:pt>
                <c:pt idx="34170">
                  <c:v>42006.958333333336</c:v>
                </c:pt>
                <c:pt idx="34171">
                  <c:v>42006.96875</c:v>
                </c:pt>
                <c:pt idx="34172">
                  <c:v>42006.979166666664</c:v>
                </c:pt>
                <c:pt idx="34173">
                  <c:v>42006.989583333336</c:v>
                </c:pt>
                <c:pt idx="34174">
                  <c:v>42007</c:v>
                </c:pt>
                <c:pt idx="34175">
                  <c:v>42007.010416666664</c:v>
                </c:pt>
                <c:pt idx="34176">
                  <c:v>42007.020833333336</c:v>
                </c:pt>
                <c:pt idx="34177">
                  <c:v>42007.03125</c:v>
                </c:pt>
                <c:pt idx="34178">
                  <c:v>42007.041666666664</c:v>
                </c:pt>
                <c:pt idx="34179">
                  <c:v>42007.052083333336</c:v>
                </c:pt>
                <c:pt idx="34180">
                  <c:v>42007.0625</c:v>
                </c:pt>
                <c:pt idx="34181">
                  <c:v>42007.072916666664</c:v>
                </c:pt>
                <c:pt idx="34182">
                  <c:v>42007.083333333336</c:v>
                </c:pt>
                <c:pt idx="34183">
                  <c:v>42007.09375</c:v>
                </c:pt>
                <c:pt idx="34184">
                  <c:v>42007.104166666664</c:v>
                </c:pt>
                <c:pt idx="34185">
                  <c:v>42007.114583333336</c:v>
                </c:pt>
                <c:pt idx="34186">
                  <c:v>42007.125</c:v>
                </c:pt>
                <c:pt idx="34187">
                  <c:v>42007.135416666664</c:v>
                </c:pt>
                <c:pt idx="34188">
                  <c:v>42007.145833333336</c:v>
                </c:pt>
                <c:pt idx="34189">
                  <c:v>42007.15625</c:v>
                </c:pt>
                <c:pt idx="34190">
                  <c:v>42007.166666666664</c:v>
                </c:pt>
                <c:pt idx="34191">
                  <c:v>42007.177083333336</c:v>
                </c:pt>
                <c:pt idx="34192">
                  <c:v>42007.1875</c:v>
                </c:pt>
                <c:pt idx="34193">
                  <c:v>42007.197916666664</c:v>
                </c:pt>
                <c:pt idx="34194">
                  <c:v>42007.208333333336</c:v>
                </c:pt>
                <c:pt idx="34195">
                  <c:v>42007.21875</c:v>
                </c:pt>
                <c:pt idx="34196">
                  <c:v>42007.229166666664</c:v>
                </c:pt>
                <c:pt idx="34197">
                  <c:v>42007.239583333336</c:v>
                </c:pt>
                <c:pt idx="34198">
                  <c:v>42007.25</c:v>
                </c:pt>
                <c:pt idx="34199">
                  <c:v>42007.260416666664</c:v>
                </c:pt>
                <c:pt idx="34200">
                  <c:v>42007.270833333336</c:v>
                </c:pt>
                <c:pt idx="34201">
                  <c:v>42007.28125</c:v>
                </c:pt>
                <c:pt idx="34202">
                  <c:v>42007.291666666664</c:v>
                </c:pt>
                <c:pt idx="34203">
                  <c:v>42007.302083333336</c:v>
                </c:pt>
                <c:pt idx="34204">
                  <c:v>42007.3125</c:v>
                </c:pt>
                <c:pt idx="34205">
                  <c:v>42007.322916666664</c:v>
                </c:pt>
                <c:pt idx="34206">
                  <c:v>42007.333333333336</c:v>
                </c:pt>
                <c:pt idx="34207">
                  <c:v>42007.34375</c:v>
                </c:pt>
                <c:pt idx="34208">
                  <c:v>42007.354166666664</c:v>
                </c:pt>
                <c:pt idx="34209">
                  <c:v>42007.364583333336</c:v>
                </c:pt>
                <c:pt idx="34210">
                  <c:v>42007.375</c:v>
                </c:pt>
                <c:pt idx="34211">
                  <c:v>42007.385416666664</c:v>
                </c:pt>
                <c:pt idx="34212">
                  <c:v>42007.395833333336</c:v>
                </c:pt>
                <c:pt idx="34213">
                  <c:v>42007.40625</c:v>
                </c:pt>
                <c:pt idx="34214">
                  <c:v>42007.416666666664</c:v>
                </c:pt>
                <c:pt idx="34215">
                  <c:v>42007.427083333336</c:v>
                </c:pt>
                <c:pt idx="34216">
                  <c:v>42007.4375</c:v>
                </c:pt>
                <c:pt idx="34217">
                  <c:v>42007.447916666664</c:v>
                </c:pt>
                <c:pt idx="34218">
                  <c:v>42007.458333333336</c:v>
                </c:pt>
                <c:pt idx="34219">
                  <c:v>42007.46875</c:v>
                </c:pt>
                <c:pt idx="34220">
                  <c:v>42007.479166666664</c:v>
                </c:pt>
                <c:pt idx="34221">
                  <c:v>42007.489583333336</c:v>
                </c:pt>
                <c:pt idx="34222">
                  <c:v>42007.5</c:v>
                </c:pt>
                <c:pt idx="34223">
                  <c:v>42007.510416666664</c:v>
                </c:pt>
                <c:pt idx="34224">
                  <c:v>42007.520833333336</c:v>
                </c:pt>
                <c:pt idx="34225">
                  <c:v>42007.53125</c:v>
                </c:pt>
                <c:pt idx="34226">
                  <c:v>42007.541666666664</c:v>
                </c:pt>
                <c:pt idx="34227">
                  <c:v>42007.552083333336</c:v>
                </c:pt>
                <c:pt idx="34228">
                  <c:v>42007.5625</c:v>
                </c:pt>
                <c:pt idx="34229">
                  <c:v>42007.572916666664</c:v>
                </c:pt>
                <c:pt idx="34230">
                  <c:v>42007.583333333336</c:v>
                </c:pt>
                <c:pt idx="34231">
                  <c:v>42007.59375</c:v>
                </c:pt>
                <c:pt idx="34232">
                  <c:v>42007.604166666664</c:v>
                </c:pt>
                <c:pt idx="34233">
                  <c:v>42007.614583333336</c:v>
                </c:pt>
                <c:pt idx="34234">
                  <c:v>42007.625</c:v>
                </c:pt>
                <c:pt idx="34235">
                  <c:v>42007.635416666664</c:v>
                </c:pt>
                <c:pt idx="34236">
                  <c:v>42007.645833333336</c:v>
                </c:pt>
                <c:pt idx="34237">
                  <c:v>42007.65625</c:v>
                </c:pt>
                <c:pt idx="34238">
                  <c:v>42007.666666666664</c:v>
                </c:pt>
                <c:pt idx="34239">
                  <c:v>42007.677083333336</c:v>
                </c:pt>
                <c:pt idx="34240">
                  <c:v>42007.6875</c:v>
                </c:pt>
                <c:pt idx="34241">
                  <c:v>42007.697916666664</c:v>
                </c:pt>
                <c:pt idx="34242">
                  <c:v>42007.708333333336</c:v>
                </c:pt>
                <c:pt idx="34243">
                  <c:v>42007.71875</c:v>
                </c:pt>
                <c:pt idx="34244">
                  <c:v>42007.729166666664</c:v>
                </c:pt>
                <c:pt idx="34245">
                  <c:v>42007.739583333336</c:v>
                </c:pt>
                <c:pt idx="34246">
                  <c:v>42007.75</c:v>
                </c:pt>
                <c:pt idx="34247">
                  <c:v>42007.760416666664</c:v>
                </c:pt>
                <c:pt idx="34248">
                  <c:v>42007.770833333336</c:v>
                </c:pt>
                <c:pt idx="34249">
                  <c:v>42007.78125</c:v>
                </c:pt>
                <c:pt idx="34250">
                  <c:v>42007.791666666664</c:v>
                </c:pt>
                <c:pt idx="34251">
                  <c:v>42007.802083333336</c:v>
                </c:pt>
                <c:pt idx="34252">
                  <c:v>42007.8125</c:v>
                </c:pt>
                <c:pt idx="34253">
                  <c:v>42007.822916666664</c:v>
                </c:pt>
                <c:pt idx="34254">
                  <c:v>42007.833333333336</c:v>
                </c:pt>
                <c:pt idx="34255">
                  <c:v>42007.84375</c:v>
                </c:pt>
                <c:pt idx="34256">
                  <c:v>42007.854166666664</c:v>
                </c:pt>
                <c:pt idx="34257">
                  <c:v>42007.864583333336</c:v>
                </c:pt>
                <c:pt idx="34258">
                  <c:v>42007.875</c:v>
                </c:pt>
                <c:pt idx="34259">
                  <c:v>42007.885416666664</c:v>
                </c:pt>
                <c:pt idx="34260">
                  <c:v>42007.895833333336</c:v>
                </c:pt>
                <c:pt idx="34261">
                  <c:v>42007.90625</c:v>
                </c:pt>
                <c:pt idx="34262">
                  <c:v>42007.916666666664</c:v>
                </c:pt>
                <c:pt idx="34263">
                  <c:v>42007.927083333336</c:v>
                </c:pt>
                <c:pt idx="34264">
                  <c:v>42007.9375</c:v>
                </c:pt>
                <c:pt idx="34265">
                  <c:v>42007.947916666664</c:v>
                </c:pt>
                <c:pt idx="34266">
                  <c:v>42007.958333333336</c:v>
                </c:pt>
                <c:pt idx="34267">
                  <c:v>42007.96875</c:v>
                </c:pt>
                <c:pt idx="34268">
                  <c:v>42007.979166666664</c:v>
                </c:pt>
                <c:pt idx="34269">
                  <c:v>42007.989583333336</c:v>
                </c:pt>
                <c:pt idx="34270">
                  <c:v>42008</c:v>
                </c:pt>
                <c:pt idx="34271">
                  <c:v>42008.010416666664</c:v>
                </c:pt>
                <c:pt idx="34272">
                  <c:v>42008.020833333336</c:v>
                </c:pt>
                <c:pt idx="34273">
                  <c:v>42008.03125</c:v>
                </c:pt>
                <c:pt idx="34274">
                  <c:v>42008.041666666664</c:v>
                </c:pt>
                <c:pt idx="34275">
                  <c:v>42008.052083333336</c:v>
                </c:pt>
                <c:pt idx="34276">
                  <c:v>42008.0625</c:v>
                </c:pt>
                <c:pt idx="34277">
                  <c:v>42008.072916666664</c:v>
                </c:pt>
                <c:pt idx="34278">
                  <c:v>42008.083333333336</c:v>
                </c:pt>
                <c:pt idx="34279">
                  <c:v>42008.09375</c:v>
                </c:pt>
                <c:pt idx="34280">
                  <c:v>42008.104166666664</c:v>
                </c:pt>
                <c:pt idx="34281">
                  <c:v>42008.114583333336</c:v>
                </c:pt>
                <c:pt idx="34282">
                  <c:v>42008.125</c:v>
                </c:pt>
                <c:pt idx="34283">
                  <c:v>42008.135416666664</c:v>
                </c:pt>
                <c:pt idx="34284">
                  <c:v>42008.145833333336</c:v>
                </c:pt>
                <c:pt idx="34285">
                  <c:v>42008.15625</c:v>
                </c:pt>
                <c:pt idx="34286">
                  <c:v>42008.166666666664</c:v>
                </c:pt>
                <c:pt idx="34287">
                  <c:v>42008.177083333336</c:v>
                </c:pt>
                <c:pt idx="34288">
                  <c:v>42008.1875</c:v>
                </c:pt>
                <c:pt idx="34289">
                  <c:v>42008.197916666664</c:v>
                </c:pt>
                <c:pt idx="34290">
                  <c:v>42008.208333333336</c:v>
                </c:pt>
                <c:pt idx="34291">
                  <c:v>42008.21875</c:v>
                </c:pt>
                <c:pt idx="34292">
                  <c:v>42008.229166666664</c:v>
                </c:pt>
                <c:pt idx="34293">
                  <c:v>42008.239583333336</c:v>
                </c:pt>
                <c:pt idx="34294">
                  <c:v>42008.25</c:v>
                </c:pt>
                <c:pt idx="34295">
                  <c:v>42008.260416666664</c:v>
                </c:pt>
                <c:pt idx="34296">
                  <c:v>42008.270833333336</c:v>
                </c:pt>
                <c:pt idx="34297">
                  <c:v>42008.28125</c:v>
                </c:pt>
                <c:pt idx="34298">
                  <c:v>42008.291666666664</c:v>
                </c:pt>
                <c:pt idx="34299">
                  <c:v>42008.302083333336</c:v>
                </c:pt>
                <c:pt idx="34300">
                  <c:v>42008.3125</c:v>
                </c:pt>
                <c:pt idx="34301">
                  <c:v>42008.322916666664</c:v>
                </c:pt>
                <c:pt idx="34302">
                  <c:v>42008.333333333336</c:v>
                </c:pt>
                <c:pt idx="34303">
                  <c:v>42008.34375</c:v>
                </c:pt>
                <c:pt idx="34304">
                  <c:v>42008.354166666664</c:v>
                </c:pt>
                <c:pt idx="34305">
                  <c:v>42008.364583333336</c:v>
                </c:pt>
                <c:pt idx="34306">
                  <c:v>42008.375</c:v>
                </c:pt>
                <c:pt idx="34307">
                  <c:v>42008.385416666664</c:v>
                </c:pt>
                <c:pt idx="34308">
                  <c:v>42008.395833333336</c:v>
                </c:pt>
                <c:pt idx="34309">
                  <c:v>42008.40625</c:v>
                </c:pt>
                <c:pt idx="34310">
                  <c:v>42008.416666666664</c:v>
                </c:pt>
                <c:pt idx="34311">
                  <c:v>42008.427083333336</c:v>
                </c:pt>
                <c:pt idx="34312">
                  <c:v>42008.4375</c:v>
                </c:pt>
                <c:pt idx="34313">
                  <c:v>42008.447916666664</c:v>
                </c:pt>
                <c:pt idx="34314">
                  <c:v>42008.458333333336</c:v>
                </c:pt>
                <c:pt idx="34315">
                  <c:v>42008.46875</c:v>
                </c:pt>
                <c:pt idx="34316">
                  <c:v>42008.479166666664</c:v>
                </c:pt>
                <c:pt idx="34317">
                  <c:v>42008.489583333336</c:v>
                </c:pt>
                <c:pt idx="34318">
                  <c:v>42008.5</c:v>
                </c:pt>
                <c:pt idx="34319">
                  <c:v>42008.510416666664</c:v>
                </c:pt>
                <c:pt idx="34320">
                  <c:v>42008.520833333336</c:v>
                </c:pt>
                <c:pt idx="34321">
                  <c:v>42008.53125</c:v>
                </c:pt>
                <c:pt idx="34322">
                  <c:v>42008.541666666664</c:v>
                </c:pt>
                <c:pt idx="34323">
                  <c:v>42008.552083333336</c:v>
                </c:pt>
                <c:pt idx="34324">
                  <c:v>42008.5625</c:v>
                </c:pt>
                <c:pt idx="34325">
                  <c:v>42008.572916666664</c:v>
                </c:pt>
                <c:pt idx="34326">
                  <c:v>42008.583333333336</c:v>
                </c:pt>
                <c:pt idx="34327">
                  <c:v>42008.59375</c:v>
                </c:pt>
                <c:pt idx="34328">
                  <c:v>42008.604166666664</c:v>
                </c:pt>
                <c:pt idx="34329">
                  <c:v>42008.614583333336</c:v>
                </c:pt>
                <c:pt idx="34330">
                  <c:v>42008.625</c:v>
                </c:pt>
                <c:pt idx="34331">
                  <c:v>42008.635416666664</c:v>
                </c:pt>
                <c:pt idx="34332">
                  <c:v>42008.645833333336</c:v>
                </c:pt>
                <c:pt idx="34333">
                  <c:v>42008.65625</c:v>
                </c:pt>
                <c:pt idx="34334">
                  <c:v>42008.666666666664</c:v>
                </c:pt>
                <c:pt idx="34335">
                  <c:v>42008.677083333336</c:v>
                </c:pt>
                <c:pt idx="34336">
                  <c:v>42008.6875</c:v>
                </c:pt>
                <c:pt idx="34337">
                  <c:v>42008.697916666664</c:v>
                </c:pt>
                <c:pt idx="34338">
                  <c:v>42008.708333333336</c:v>
                </c:pt>
                <c:pt idx="34339">
                  <c:v>42008.71875</c:v>
                </c:pt>
                <c:pt idx="34340">
                  <c:v>42008.729166666664</c:v>
                </c:pt>
                <c:pt idx="34341">
                  <c:v>42008.739583333336</c:v>
                </c:pt>
                <c:pt idx="34342">
                  <c:v>42008.75</c:v>
                </c:pt>
                <c:pt idx="34343">
                  <c:v>42008.760416666664</c:v>
                </c:pt>
                <c:pt idx="34344">
                  <c:v>42008.770833333336</c:v>
                </c:pt>
                <c:pt idx="34345">
                  <c:v>42008.78125</c:v>
                </c:pt>
                <c:pt idx="34346">
                  <c:v>42008.791666666664</c:v>
                </c:pt>
                <c:pt idx="34347">
                  <c:v>42008.802083333336</c:v>
                </c:pt>
                <c:pt idx="34348">
                  <c:v>42008.8125</c:v>
                </c:pt>
                <c:pt idx="34349">
                  <c:v>42008.822916666664</c:v>
                </c:pt>
                <c:pt idx="34350">
                  <c:v>42008.833333333336</c:v>
                </c:pt>
                <c:pt idx="34351">
                  <c:v>42008.84375</c:v>
                </c:pt>
                <c:pt idx="34352">
                  <c:v>42008.854166666664</c:v>
                </c:pt>
                <c:pt idx="34353">
                  <c:v>42008.864583333336</c:v>
                </c:pt>
                <c:pt idx="34354">
                  <c:v>42008.875</c:v>
                </c:pt>
                <c:pt idx="34355">
                  <c:v>42008.885416666664</c:v>
                </c:pt>
                <c:pt idx="34356">
                  <c:v>42008.895833333336</c:v>
                </c:pt>
                <c:pt idx="34357">
                  <c:v>42008.90625</c:v>
                </c:pt>
                <c:pt idx="34358">
                  <c:v>42008.916666666664</c:v>
                </c:pt>
                <c:pt idx="34359">
                  <c:v>42008.927083333336</c:v>
                </c:pt>
                <c:pt idx="34360">
                  <c:v>42008.9375</c:v>
                </c:pt>
                <c:pt idx="34361">
                  <c:v>42008.947916666664</c:v>
                </c:pt>
                <c:pt idx="34362">
                  <c:v>42008.958333333336</c:v>
                </c:pt>
                <c:pt idx="34363">
                  <c:v>42008.96875</c:v>
                </c:pt>
                <c:pt idx="34364">
                  <c:v>42008.979166666664</c:v>
                </c:pt>
                <c:pt idx="34365">
                  <c:v>42008.989583333336</c:v>
                </c:pt>
                <c:pt idx="34366">
                  <c:v>42009</c:v>
                </c:pt>
                <c:pt idx="34367">
                  <c:v>42009.010416666664</c:v>
                </c:pt>
                <c:pt idx="34368">
                  <c:v>42009.020833333336</c:v>
                </c:pt>
                <c:pt idx="34369">
                  <c:v>42009.03125</c:v>
                </c:pt>
                <c:pt idx="34370">
                  <c:v>42009.041666666664</c:v>
                </c:pt>
                <c:pt idx="34371">
                  <c:v>42009.052083333336</c:v>
                </c:pt>
                <c:pt idx="34372">
                  <c:v>42009.0625</c:v>
                </c:pt>
                <c:pt idx="34373">
                  <c:v>42009.072916666664</c:v>
                </c:pt>
                <c:pt idx="34374">
                  <c:v>42009.083333333336</c:v>
                </c:pt>
                <c:pt idx="34375">
                  <c:v>42009.09375</c:v>
                </c:pt>
                <c:pt idx="34376">
                  <c:v>42009.104166666664</c:v>
                </c:pt>
                <c:pt idx="34377">
                  <c:v>42009.114583333336</c:v>
                </c:pt>
                <c:pt idx="34378">
                  <c:v>42009.125</c:v>
                </c:pt>
                <c:pt idx="34379">
                  <c:v>42009.135416666664</c:v>
                </c:pt>
                <c:pt idx="34380">
                  <c:v>42009.145833333336</c:v>
                </c:pt>
                <c:pt idx="34381">
                  <c:v>42009.15625</c:v>
                </c:pt>
                <c:pt idx="34382">
                  <c:v>42009.166666666664</c:v>
                </c:pt>
                <c:pt idx="34383">
                  <c:v>42009.177083333336</c:v>
                </c:pt>
                <c:pt idx="34384">
                  <c:v>42009.1875</c:v>
                </c:pt>
                <c:pt idx="34385">
                  <c:v>42009.197916666664</c:v>
                </c:pt>
                <c:pt idx="34386">
                  <c:v>42009.208333333336</c:v>
                </c:pt>
                <c:pt idx="34387">
                  <c:v>42009.21875</c:v>
                </c:pt>
                <c:pt idx="34388">
                  <c:v>42009.229166666664</c:v>
                </c:pt>
                <c:pt idx="34389">
                  <c:v>42009.239583333336</c:v>
                </c:pt>
                <c:pt idx="34390">
                  <c:v>42009.25</c:v>
                </c:pt>
                <c:pt idx="34391">
                  <c:v>42009.260416666664</c:v>
                </c:pt>
                <c:pt idx="34392">
                  <c:v>42009.270833333336</c:v>
                </c:pt>
                <c:pt idx="34393">
                  <c:v>42009.28125</c:v>
                </c:pt>
                <c:pt idx="34394">
                  <c:v>42009.291666666664</c:v>
                </c:pt>
                <c:pt idx="34395">
                  <c:v>42009.302083333336</c:v>
                </c:pt>
                <c:pt idx="34396">
                  <c:v>42009.3125</c:v>
                </c:pt>
                <c:pt idx="34397">
                  <c:v>42009.322916666664</c:v>
                </c:pt>
                <c:pt idx="34398">
                  <c:v>42009.333333333336</c:v>
                </c:pt>
                <c:pt idx="34399">
                  <c:v>42009.34375</c:v>
                </c:pt>
                <c:pt idx="34400">
                  <c:v>42009.354166666664</c:v>
                </c:pt>
                <c:pt idx="34401">
                  <c:v>42009.364583333336</c:v>
                </c:pt>
                <c:pt idx="34402">
                  <c:v>42009.375</c:v>
                </c:pt>
                <c:pt idx="34403">
                  <c:v>42009.385416666664</c:v>
                </c:pt>
                <c:pt idx="34404">
                  <c:v>42009.395833333336</c:v>
                </c:pt>
                <c:pt idx="34405">
                  <c:v>42009.40625</c:v>
                </c:pt>
                <c:pt idx="34406">
                  <c:v>42009.416666666664</c:v>
                </c:pt>
                <c:pt idx="34407">
                  <c:v>42009.427083333336</c:v>
                </c:pt>
                <c:pt idx="34408">
                  <c:v>42009.4375</c:v>
                </c:pt>
                <c:pt idx="34409">
                  <c:v>42009.447916666664</c:v>
                </c:pt>
                <c:pt idx="34410">
                  <c:v>42009.458333333336</c:v>
                </c:pt>
                <c:pt idx="34411">
                  <c:v>42009.46875</c:v>
                </c:pt>
                <c:pt idx="34412">
                  <c:v>42009.479166666664</c:v>
                </c:pt>
                <c:pt idx="34413">
                  <c:v>42009.489583333336</c:v>
                </c:pt>
                <c:pt idx="34414">
                  <c:v>42009.5</c:v>
                </c:pt>
                <c:pt idx="34415">
                  <c:v>42009.510416666664</c:v>
                </c:pt>
                <c:pt idx="34416">
                  <c:v>42009.520833333336</c:v>
                </c:pt>
                <c:pt idx="34417">
                  <c:v>42009.53125</c:v>
                </c:pt>
                <c:pt idx="34418">
                  <c:v>42009.541666666664</c:v>
                </c:pt>
                <c:pt idx="34419">
                  <c:v>42009.552083333336</c:v>
                </c:pt>
                <c:pt idx="34420">
                  <c:v>42009.5625</c:v>
                </c:pt>
                <c:pt idx="34421">
                  <c:v>42009.572916666664</c:v>
                </c:pt>
                <c:pt idx="34422">
                  <c:v>42009.583333333336</c:v>
                </c:pt>
                <c:pt idx="34423">
                  <c:v>42009.59375</c:v>
                </c:pt>
                <c:pt idx="34424">
                  <c:v>42009.604166666664</c:v>
                </c:pt>
                <c:pt idx="34425">
                  <c:v>42009.614583333336</c:v>
                </c:pt>
                <c:pt idx="34426">
                  <c:v>42009.625</c:v>
                </c:pt>
                <c:pt idx="34427">
                  <c:v>42009.635416666664</c:v>
                </c:pt>
                <c:pt idx="34428">
                  <c:v>42009.645833333336</c:v>
                </c:pt>
                <c:pt idx="34429">
                  <c:v>42009.65625</c:v>
                </c:pt>
                <c:pt idx="34430">
                  <c:v>42009.666666666664</c:v>
                </c:pt>
                <c:pt idx="34431">
                  <c:v>42009.677083333336</c:v>
                </c:pt>
                <c:pt idx="34432">
                  <c:v>42009.6875</c:v>
                </c:pt>
                <c:pt idx="34433">
                  <c:v>42009.697916666664</c:v>
                </c:pt>
                <c:pt idx="34434">
                  <c:v>42009.708333333336</c:v>
                </c:pt>
                <c:pt idx="34435">
                  <c:v>42009.71875</c:v>
                </c:pt>
                <c:pt idx="34436">
                  <c:v>42009.729166666664</c:v>
                </c:pt>
                <c:pt idx="34437">
                  <c:v>42009.739583333336</c:v>
                </c:pt>
                <c:pt idx="34438">
                  <c:v>42009.75</c:v>
                </c:pt>
                <c:pt idx="34439">
                  <c:v>42009.760416666664</c:v>
                </c:pt>
                <c:pt idx="34440">
                  <c:v>42009.770833333336</c:v>
                </c:pt>
                <c:pt idx="34441">
                  <c:v>42009.78125</c:v>
                </c:pt>
                <c:pt idx="34442">
                  <c:v>42009.791666666664</c:v>
                </c:pt>
                <c:pt idx="34443">
                  <c:v>42009.802083333336</c:v>
                </c:pt>
                <c:pt idx="34444">
                  <c:v>42009.8125</c:v>
                </c:pt>
                <c:pt idx="34445">
                  <c:v>42009.822916666664</c:v>
                </c:pt>
                <c:pt idx="34446">
                  <c:v>42009.833333333336</c:v>
                </c:pt>
                <c:pt idx="34447">
                  <c:v>42009.84375</c:v>
                </c:pt>
                <c:pt idx="34448">
                  <c:v>42009.854166666664</c:v>
                </c:pt>
                <c:pt idx="34449">
                  <c:v>42009.864583333336</c:v>
                </c:pt>
                <c:pt idx="34450">
                  <c:v>42009.875</c:v>
                </c:pt>
                <c:pt idx="34451">
                  <c:v>42009.885416666664</c:v>
                </c:pt>
                <c:pt idx="34452">
                  <c:v>42009.895833333336</c:v>
                </c:pt>
                <c:pt idx="34453">
                  <c:v>42009.90625</c:v>
                </c:pt>
                <c:pt idx="34454">
                  <c:v>42009.916666666664</c:v>
                </c:pt>
                <c:pt idx="34455">
                  <c:v>42009.927083333336</c:v>
                </c:pt>
                <c:pt idx="34456">
                  <c:v>42009.9375</c:v>
                </c:pt>
                <c:pt idx="34457">
                  <c:v>42009.947916666664</c:v>
                </c:pt>
                <c:pt idx="34458">
                  <c:v>42009.958333333336</c:v>
                </c:pt>
                <c:pt idx="34459">
                  <c:v>42009.96875</c:v>
                </c:pt>
                <c:pt idx="34460">
                  <c:v>42009.979166666664</c:v>
                </c:pt>
                <c:pt idx="34461">
                  <c:v>42009.989583333336</c:v>
                </c:pt>
                <c:pt idx="34462">
                  <c:v>42010</c:v>
                </c:pt>
                <c:pt idx="34463">
                  <c:v>42010.010416666664</c:v>
                </c:pt>
                <c:pt idx="34464">
                  <c:v>42010.020833333336</c:v>
                </c:pt>
                <c:pt idx="34465">
                  <c:v>42010.03125</c:v>
                </c:pt>
                <c:pt idx="34466">
                  <c:v>42010.041666666664</c:v>
                </c:pt>
                <c:pt idx="34467">
                  <c:v>42010.052083333336</c:v>
                </c:pt>
                <c:pt idx="34468">
                  <c:v>42010.0625</c:v>
                </c:pt>
                <c:pt idx="34469">
                  <c:v>42010.072916666664</c:v>
                </c:pt>
                <c:pt idx="34470">
                  <c:v>42010.083333333336</c:v>
                </c:pt>
                <c:pt idx="34471">
                  <c:v>42010.09375</c:v>
                </c:pt>
                <c:pt idx="34472">
                  <c:v>42010.104166666664</c:v>
                </c:pt>
                <c:pt idx="34473">
                  <c:v>42010.114583333336</c:v>
                </c:pt>
                <c:pt idx="34474">
                  <c:v>42010.125</c:v>
                </c:pt>
                <c:pt idx="34475">
                  <c:v>42010.135416666664</c:v>
                </c:pt>
                <c:pt idx="34476">
                  <c:v>42010.145833333336</c:v>
                </c:pt>
                <c:pt idx="34477">
                  <c:v>42010.15625</c:v>
                </c:pt>
                <c:pt idx="34478">
                  <c:v>42010.166666666664</c:v>
                </c:pt>
                <c:pt idx="34479">
                  <c:v>42010.177083333336</c:v>
                </c:pt>
                <c:pt idx="34480">
                  <c:v>42010.1875</c:v>
                </c:pt>
                <c:pt idx="34481">
                  <c:v>42010.197916666664</c:v>
                </c:pt>
                <c:pt idx="34482">
                  <c:v>42010.208333333336</c:v>
                </c:pt>
                <c:pt idx="34483">
                  <c:v>42010.21875</c:v>
                </c:pt>
                <c:pt idx="34484">
                  <c:v>42010.229166666664</c:v>
                </c:pt>
                <c:pt idx="34485">
                  <c:v>42010.239583333336</c:v>
                </c:pt>
                <c:pt idx="34486">
                  <c:v>42010.25</c:v>
                </c:pt>
                <c:pt idx="34487">
                  <c:v>42010.260416666664</c:v>
                </c:pt>
                <c:pt idx="34488">
                  <c:v>42010.270833333336</c:v>
                </c:pt>
                <c:pt idx="34489">
                  <c:v>42010.28125</c:v>
                </c:pt>
                <c:pt idx="34490">
                  <c:v>42010.291666666664</c:v>
                </c:pt>
                <c:pt idx="34491">
                  <c:v>42010.302083333336</c:v>
                </c:pt>
                <c:pt idx="34492">
                  <c:v>42010.3125</c:v>
                </c:pt>
                <c:pt idx="34493">
                  <c:v>42010.322916666664</c:v>
                </c:pt>
                <c:pt idx="34494">
                  <c:v>42010.333333333336</c:v>
                </c:pt>
                <c:pt idx="34495">
                  <c:v>42010.34375</c:v>
                </c:pt>
                <c:pt idx="34496">
                  <c:v>42010.354166666664</c:v>
                </c:pt>
                <c:pt idx="34497">
                  <c:v>42010.364583333336</c:v>
                </c:pt>
                <c:pt idx="34498">
                  <c:v>42010.375</c:v>
                </c:pt>
                <c:pt idx="34499">
                  <c:v>42010.385416666664</c:v>
                </c:pt>
                <c:pt idx="34500">
                  <c:v>42010.395833333336</c:v>
                </c:pt>
                <c:pt idx="34501">
                  <c:v>42010.40625</c:v>
                </c:pt>
                <c:pt idx="34502">
                  <c:v>42010.416666666664</c:v>
                </c:pt>
                <c:pt idx="34503">
                  <c:v>42010.427083333336</c:v>
                </c:pt>
                <c:pt idx="34504">
                  <c:v>42010.4375</c:v>
                </c:pt>
                <c:pt idx="34505">
                  <c:v>42010.447916666664</c:v>
                </c:pt>
                <c:pt idx="34506">
                  <c:v>42010.458333333336</c:v>
                </c:pt>
                <c:pt idx="34507">
                  <c:v>42010.46875</c:v>
                </c:pt>
                <c:pt idx="34508">
                  <c:v>42010.479166666664</c:v>
                </c:pt>
                <c:pt idx="34509">
                  <c:v>42010.489583333336</c:v>
                </c:pt>
                <c:pt idx="34510">
                  <c:v>42010.5</c:v>
                </c:pt>
                <c:pt idx="34511">
                  <c:v>42010.510416666664</c:v>
                </c:pt>
                <c:pt idx="34512">
                  <c:v>42010.520833333336</c:v>
                </c:pt>
                <c:pt idx="34513">
                  <c:v>42010.53125</c:v>
                </c:pt>
                <c:pt idx="34514">
                  <c:v>42010.541666666664</c:v>
                </c:pt>
                <c:pt idx="34515">
                  <c:v>42010.552083333336</c:v>
                </c:pt>
                <c:pt idx="34516">
                  <c:v>42010.5625</c:v>
                </c:pt>
                <c:pt idx="34517">
                  <c:v>42010.572916666664</c:v>
                </c:pt>
                <c:pt idx="34518">
                  <c:v>42010.583333333336</c:v>
                </c:pt>
                <c:pt idx="34519">
                  <c:v>42010.59375</c:v>
                </c:pt>
                <c:pt idx="34520">
                  <c:v>42010.604166666664</c:v>
                </c:pt>
                <c:pt idx="34521">
                  <c:v>42010.614583333336</c:v>
                </c:pt>
                <c:pt idx="34522">
                  <c:v>42010.625</c:v>
                </c:pt>
                <c:pt idx="34523">
                  <c:v>42010.635416666664</c:v>
                </c:pt>
                <c:pt idx="34524">
                  <c:v>42010.645833333336</c:v>
                </c:pt>
                <c:pt idx="34525">
                  <c:v>42010.65625</c:v>
                </c:pt>
                <c:pt idx="34526">
                  <c:v>42010.666666666664</c:v>
                </c:pt>
                <c:pt idx="34527">
                  <c:v>42010.677083333336</c:v>
                </c:pt>
                <c:pt idx="34528">
                  <c:v>42010.6875</c:v>
                </c:pt>
                <c:pt idx="34529">
                  <c:v>42010.697916666664</c:v>
                </c:pt>
                <c:pt idx="34530">
                  <c:v>42010.708333333336</c:v>
                </c:pt>
                <c:pt idx="34531">
                  <c:v>42010.71875</c:v>
                </c:pt>
                <c:pt idx="34532">
                  <c:v>42010.729166666664</c:v>
                </c:pt>
                <c:pt idx="34533">
                  <c:v>42010.739583333336</c:v>
                </c:pt>
                <c:pt idx="34534">
                  <c:v>42010.75</c:v>
                </c:pt>
                <c:pt idx="34535">
                  <c:v>42010.760416666664</c:v>
                </c:pt>
                <c:pt idx="34536">
                  <c:v>42010.770833333336</c:v>
                </c:pt>
                <c:pt idx="34537">
                  <c:v>42010.78125</c:v>
                </c:pt>
                <c:pt idx="34538">
                  <c:v>42010.791666666664</c:v>
                </c:pt>
                <c:pt idx="34539">
                  <c:v>42010.802083333336</c:v>
                </c:pt>
                <c:pt idx="34540">
                  <c:v>42010.8125</c:v>
                </c:pt>
                <c:pt idx="34541">
                  <c:v>42010.822916666664</c:v>
                </c:pt>
                <c:pt idx="34542">
                  <c:v>42010.833333333336</c:v>
                </c:pt>
                <c:pt idx="34543">
                  <c:v>42010.84375</c:v>
                </c:pt>
                <c:pt idx="34544">
                  <c:v>42010.854166666664</c:v>
                </c:pt>
                <c:pt idx="34545">
                  <c:v>42010.864583333336</c:v>
                </c:pt>
                <c:pt idx="34546">
                  <c:v>42010.875</c:v>
                </c:pt>
                <c:pt idx="34547">
                  <c:v>42010.885416666664</c:v>
                </c:pt>
                <c:pt idx="34548">
                  <c:v>42010.895833333336</c:v>
                </c:pt>
                <c:pt idx="34549">
                  <c:v>42010.90625</c:v>
                </c:pt>
                <c:pt idx="34550">
                  <c:v>42010.916666666664</c:v>
                </c:pt>
                <c:pt idx="34551">
                  <c:v>42010.927083333336</c:v>
                </c:pt>
                <c:pt idx="34552">
                  <c:v>42010.9375</c:v>
                </c:pt>
                <c:pt idx="34553">
                  <c:v>42010.947916666664</c:v>
                </c:pt>
                <c:pt idx="34554">
                  <c:v>42010.958333333336</c:v>
                </c:pt>
                <c:pt idx="34555">
                  <c:v>42010.96875</c:v>
                </c:pt>
                <c:pt idx="34556">
                  <c:v>42010.979166666664</c:v>
                </c:pt>
                <c:pt idx="34557">
                  <c:v>42010.989583333336</c:v>
                </c:pt>
                <c:pt idx="34558">
                  <c:v>42011</c:v>
                </c:pt>
                <c:pt idx="34559">
                  <c:v>42011.010416666664</c:v>
                </c:pt>
                <c:pt idx="34560">
                  <c:v>42011.020833333336</c:v>
                </c:pt>
                <c:pt idx="34561">
                  <c:v>42011.03125</c:v>
                </c:pt>
                <c:pt idx="34562">
                  <c:v>42011.041666666664</c:v>
                </c:pt>
                <c:pt idx="34563">
                  <c:v>42011.052083333336</c:v>
                </c:pt>
                <c:pt idx="34564">
                  <c:v>42011.0625</c:v>
                </c:pt>
                <c:pt idx="34565">
                  <c:v>42011.072916666664</c:v>
                </c:pt>
                <c:pt idx="34566">
                  <c:v>42011.083333333336</c:v>
                </c:pt>
                <c:pt idx="34567">
                  <c:v>42011.09375</c:v>
                </c:pt>
                <c:pt idx="34568">
                  <c:v>42011.104166666664</c:v>
                </c:pt>
                <c:pt idx="34569">
                  <c:v>42011.114583333336</c:v>
                </c:pt>
                <c:pt idx="34570">
                  <c:v>42011.125</c:v>
                </c:pt>
                <c:pt idx="34571">
                  <c:v>42011.135416666664</c:v>
                </c:pt>
                <c:pt idx="34572">
                  <c:v>42011.145833333336</c:v>
                </c:pt>
                <c:pt idx="34573">
                  <c:v>42011.15625</c:v>
                </c:pt>
                <c:pt idx="34574">
                  <c:v>42011.166666666664</c:v>
                </c:pt>
                <c:pt idx="34575">
                  <c:v>42011.177083333336</c:v>
                </c:pt>
                <c:pt idx="34576">
                  <c:v>42011.1875</c:v>
                </c:pt>
                <c:pt idx="34577">
                  <c:v>42011.197916666664</c:v>
                </c:pt>
                <c:pt idx="34578">
                  <c:v>42011.208333333336</c:v>
                </c:pt>
                <c:pt idx="34579">
                  <c:v>42011.21875</c:v>
                </c:pt>
                <c:pt idx="34580">
                  <c:v>42011.229166666664</c:v>
                </c:pt>
                <c:pt idx="34581">
                  <c:v>42011.239583333336</c:v>
                </c:pt>
                <c:pt idx="34582">
                  <c:v>42011.25</c:v>
                </c:pt>
                <c:pt idx="34583">
                  <c:v>42011.260416666664</c:v>
                </c:pt>
                <c:pt idx="34584">
                  <c:v>42011.270833333336</c:v>
                </c:pt>
                <c:pt idx="34585">
                  <c:v>42011.28125</c:v>
                </c:pt>
                <c:pt idx="34586">
                  <c:v>42011.291666666664</c:v>
                </c:pt>
                <c:pt idx="34587">
                  <c:v>42011.302083333336</c:v>
                </c:pt>
                <c:pt idx="34588">
                  <c:v>42011.3125</c:v>
                </c:pt>
                <c:pt idx="34589">
                  <c:v>42011.322916666664</c:v>
                </c:pt>
                <c:pt idx="34590">
                  <c:v>42011.333333333336</c:v>
                </c:pt>
                <c:pt idx="34591">
                  <c:v>42011.34375</c:v>
                </c:pt>
                <c:pt idx="34592">
                  <c:v>42011.354166666664</c:v>
                </c:pt>
                <c:pt idx="34593">
                  <c:v>42011.364583333336</c:v>
                </c:pt>
                <c:pt idx="34594">
                  <c:v>42011.375</c:v>
                </c:pt>
                <c:pt idx="34595">
                  <c:v>42011.385416666664</c:v>
                </c:pt>
                <c:pt idx="34596">
                  <c:v>42011.395833333336</c:v>
                </c:pt>
                <c:pt idx="34597">
                  <c:v>42011.40625</c:v>
                </c:pt>
                <c:pt idx="34598">
                  <c:v>42011.416666666664</c:v>
                </c:pt>
                <c:pt idx="34599">
                  <c:v>42011.427083333336</c:v>
                </c:pt>
                <c:pt idx="34600">
                  <c:v>42011.4375</c:v>
                </c:pt>
                <c:pt idx="34601">
                  <c:v>42011.447916666664</c:v>
                </c:pt>
                <c:pt idx="34602">
                  <c:v>42011.458333333336</c:v>
                </c:pt>
                <c:pt idx="34603">
                  <c:v>42011.46875</c:v>
                </c:pt>
                <c:pt idx="34604">
                  <c:v>42011.479166666664</c:v>
                </c:pt>
                <c:pt idx="34605">
                  <c:v>42011.489583333336</c:v>
                </c:pt>
                <c:pt idx="34606">
                  <c:v>42011.5</c:v>
                </c:pt>
                <c:pt idx="34607">
                  <c:v>42011.510416666664</c:v>
                </c:pt>
                <c:pt idx="34608">
                  <c:v>42011.520833333336</c:v>
                </c:pt>
                <c:pt idx="34609">
                  <c:v>42011.53125</c:v>
                </c:pt>
                <c:pt idx="34610">
                  <c:v>42011.541666666664</c:v>
                </c:pt>
                <c:pt idx="34611">
                  <c:v>42011.552083333336</c:v>
                </c:pt>
                <c:pt idx="34612">
                  <c:v>42011.5625</c:v>
                </c:pt>
                <c:pt idx="34613">
                  <c:v>42011.572916666664</c:v>
                </c:pt>
                <c:pt idx="34614">
                  <c:v>42011.583333333336</c:v>
                </c:pt>
                <c:pt idx="34615">
                  <c:v>42011.59375</c:v>
                </c:pt>
                <c:pt idx="34616">
                  <c:v>42011.604166666664</c:v>
                </c:pt>
                <c:pt idx="34617">
                  <c:v>42011.614583333336</c:v>
                </c:pt>
                <c:pt idx="34618">
                  <c:v>42011.625</c:v>
                </c:pt>
                <c:pt idx="34619">
                  <c:v>42011.635416666664</c:v>
                </c:pt>
                <c:pt idx="34620">
                  <c:v>42011.645833333336</c:v>
                </c:pt>
                <c:pt idx="34621">
                  <c:v>42011.65625</c:v>
                </c:pt>
                <c:pt idx="34622">
                  <c:v>42011.666666666664</c:v>
                </c:pt>
                <c:pt idx="34623">
                  <c:v>42011.677083333336</c:v>
                </c:pt>
                <c:pt idx="34624">
                  <c:v>42011.6875</c:v>
                </c:pt>
                <c:pt idx="34625">
                  <c:v>42011.697916666664</c:v>
                </c:pt>
                <c:pt idx="34626">
                  <c:v>42011.708333333336</c:v>
                </c:pt>
                <c:pt idx="34627">
                  <c:v>42011.71875</c:v>
                </c:pt>
                <c:pt idx="34628">
                  <c:v>42011.729166666664</c:v>
                </c:pt>
                <c:pt idx="34629">
                  <c:v>42011.739583333336</c:v>
                </c:pt>
                <c:pt idx="34630">
                  <c:v>42011.75</c:v>
                </c:pt>
                <c:pt idx="34631">
                  <c:v>42011.760416666664</c:v>
                </c:pt>
                <c:pt idx="34632">
                  <c:v>42011.770833333336</c:v>
                </c:pt>
                <c:pt idx="34633">
                  <c:v>42011.78125</c:v>
                </c:pt>
                <c:pt idx="34634">
                  <c:v>42011.791666666664</c:v>
                </c:pt>
                <c:pt idx="34635">
                  <c:v>42011.802083333336</c:v>
                </c:pt>
                <c:pt idx="34636">
                  <c:v>42011.8125</c:v>
                </c:pt>
                <c:pt idx="34637">
                  <c:v>42011.822916666664</c:v>
                </c:pt>
                <c:pt idx="34638">
                  <c:v>42011.833333333336</c:v>
                </c:pt>
                <c:pt idx="34639">
                  <c:v>42011.84375</c:v>
                </c:pt>
                <c:pt idx="34640">
                  <c:v>42011.854166666664</c:v>
                </c:pt>
                <c:pt idx="34641">
                  <c:v>42011.864583333336</c:v>
                </c:pt>
                <c:pt idx="34642">
                  <c:v>42011.875</c:v>
                </c:pt>
                <c:pt idx="34643">
                  <c:v>42011.885416666664</c:v>
                </c:pt>
                <c:pt idx="34644">
                  <c:v>42011.895833333336</c:v>
                </c:pt>
                <c:pt idx="34645">
                  <c:v>42011.90625</c:v>
                </c:pt>
                <c:pt idx="34646">
                  <c:v>42011.916666666664</c:v>
                </c:pt>
                <c:pt idx="34647">
                  <c:v>42011.927083333336</c:v>
                </c:pt>
                <c:pt idx="34648">
                  <c:v>42011.9375</c:v>
                </c:pt>
                <c:pt idx="34649">
                  <c:v>42011.947916666664</c:v>
                </c:pt>
                <c:pt idx="34650">
                  <c:v>42011.958333333336</c:v>
                </c:pt>
                <c:pt idx="34651">
                  <c:v>42011.96875</c:v>
                </c:pt>
                <c:pt idx="34652">
                  <c:v>42011.979166666664</c:v>
                </c:pt>
                <c:pt idx="34653">
                  <c:v>42011.989583333336</c:v>
                </c:pt>
                <c:pt idx="34654">
                  <c:v>42012</c:v>
                </c:pt>
                <c:pt idx="34655">
                  <c:v>42012.010416666664</c:v>
                </c:pt>
                <c:pt idx="34656">
                  <c:v>42012.020833333336</c:v>
                </c:pt>
                <c:pt idx="34657">
                  <c:v>42012.03125</c:v>
                </c:pt>
                <c:pt idx="34658">
                  <c:v>42012.041666666664</c:v>
                </c:pt>
                <c:pt idx="34659">
                  <c:v>42012.052083333336</c:v>
                </c:pt>
                <c:pt idx="34660">
                  <c:v>42012.0625</c:v>
                </c:pt>
                <c:pt idx="34661">
                  <c:v>42012.072916666664</c:v>
                </c:pt>
                <c:pt idx="34662">
                  <c:v>42012.083333333336</c:v>
                </c:pt>
                <c:pt idx="34663">
                  <c:v>42012.09375</c:v>
                </c:pt>
                <c:pt idx="34664">
                  <c:v>42012.104166666664</c:v>
                </c:pt>
                <c:pt idx="34665">
                  <c:v>42012.114583333336</c:v>
                </c:pt>
                <c:pt idx="34666">
                  <c:v>42012.125</c:v>
                </c:pt>
                <c:pt idx="34667">
                  <c:v>42012.135416666664</c:v>
                </c:pt>
                <c:pt idx="34668">
                  <c:v>42012.145833333336</c:v>
                </c:pt>
                <c:pt idx="34669">
                  <c:v>42012.15625</c:v>
                </c:pt>
                <c:pt idx="34670">
                  <c:v>42012.166666666664</c:v>
                </c:pt>
                <c:pt idx="34671">
                  <c:v>42012.177083333336</c:v>
                </c:pt>
                <c:pt idx="34672">
                  <c:v>42012.1875</c:v>
                </c:pt>
                <c:pt idx="34673">
                  <c:v>42012.197916666664</c:v>
                </c:pt>
                <c:pt idx="34674">
                  <c:v>42012.208333333336</c:v>
                </c:pt>
                <c:pt idx="34675">
                  <c:v>42012.21875</c:v>
                </c:pt>
                <c:pt idx="34676">
                  <c:v>42012.229166666664</c:v>
                </c:pt>
                <c:pt idx="34677">
                  <c:v>42012.239583333336</c:v>
                </c:pt>
                <c:pt idx="34678">
                  <c:v>42012.25</c:v>
                </c:pt>
                <c:pt idx="34679">
                  <c:v>42012.260416666664</c:v>
                </c:pt>
                <c:pt idx="34680">
                  <c:v>42012.270833333336</c:v>
                </c:pt>
                <c:pt idx="34681">
                  <c:v>42012.28125</c:v>
                </c:pt>
                <c:pt idx="34682">
                  <c:v>42012.291666666664</c:v>
                </c:pt>
                <c:pt idx="34683">
                  <c:v>42012.302083333336</c:v>
                </c:pt>
                <c:pt idx="34684">
                  <c:v>42012.3125</c:v>
                </c:pt>
                <c:pt idx="34685">
                  <c:v>42012.322916666664</c:v>
                </c:pt>
                <c:pt idx="34686">
                  <c:v>42012.333333333336</c:v>
                </c:pt>
                <c:pt idx="34687">
                  <c:v>42012.34375</c:v>
                </c:pt>
                <c:pt idx="34688">
                  <c:v>42012.354166666664</c:v>
                </c:pt>
                <c:pt idx="34689">
                  <c:v>42012.364583333336</c:v>
                </c:pt>
                <c:pt idx="34690">
                  <c:v>42012.375</c:v>
                </c:pt>
                <c:pt idx="34691">
                  <c:v>42012.385416666664</c:v>
                </c:pt>
                <c:pt idx="34692">
                  <c:v>42012.395833333336</c:v>
                </c:pt>
                <c:pt idx="34693">
                  <c:v>42012.40625</c:v>
                </c:pt>
                <c:pt idx="34694">
                  <c:v>42012.416666666664</c:v>
                </c:pt>
                <c:pt idx="34695">
                  <c:v>42012.427083333336</c:v>
                </c:pt>
                <c:pt idx="34696">
                  <c:v>42012.4375</c:v>
                </c:pt>
                <c:pt idx="34697">
                  <c:v>42012.447916666664</c:v>
                </c:pt>
                <c:pt idx="34698">
                  <c:v>42012.458333333336</c:v>
                </c:pt>
                <c:pt idx="34699">
                  <c:v>42012.46875</c:v>
                </c:pt>
                <c:pt idx="34700">
                  <c:v>42012.479166666664</c:v>
                </c:pt>
                <c:pt idx="34701">
                  <c:v>42012.489583333336</c:v>
                </c:pt>
                <c:pt idx="34702">
                  <c:v>42012.5</c:v>
                </c:pt>
                <c:pt idx="34703">
                  <c:v>42012.510416666664</c:v>
                </c:pt>
                <c:pt idx="34704">
                  <c:v>42012.520833333336</c:v>
                </c:pt>
                <c:pt idx="34705">
                  <c:v>42012.53125</c:v>
                </c:pt>
                <c:pt idx="34706">
                  <c:v>42012.541666666664</c:v>
                </c:pt>
                <c:pt idx="34707">
                  <c:v>42012.552083333336</c:v>
                </c:pt>
                <c:pt idx="34708">
                  <c:v>42012.5625</c:v>
                </c:pt>
                <c:pt idx="34709">
                  <c:v>42012.572916666664</c:v>
                </c:pt>
                <c:pt idx="34710">
                  <c:v>42012.583333333336</c:v>
                </c:pt>
                <c:pt idx="34711">
                  <c:v>42012.59375</c:v>
                </c:pt>
                <c:pt idx="34712">
                  <c:v>42012.604166666664</c:v>
                </c:pt>
                <c:pt idx="34713">
                  <c:v>42012.614583333336</c:v>
                </c:pt>
                <c:pt idx="34714">
                  <c:v>42012.625</c:v>
                </c:pt>
                <c:pt idx="34715">
                  <c:v>42012.635416666664</c:v>
                </c:pt>
                <c:pt idx="34716">
                  <c:v>42012.645833333336</c:v>
                </c:pt>
                <c:pt idx="34717">
                  <c:v>42012.65625</c:v>
                </c:pt>
                <c:pt idx="34718">
                  <c:v>42012.666666666664</c:v>
                </c:pt>
                <c:pt idx="34719">
                  <c:v>42012.677083333336</c:v>
                </c:pt>
                <c:pt idx="34720">
                  <c:v>42012.6875</c:v>
                </c:pt>
                <c:pt idx="34721">
                  <c:v>42012.697916666664</c:v>
                </c:pt>
                <c:pt idx="34722">
                  <c:v>42012.708333333336</c:v>
                </c:pt>
                <c:pt idx="34723">
                  <c:v>42012.71875</c:v>
                </c:pt>
                <c:pt idx="34724">
                  <c:v>42012.729166666664</c:v>
                </c:pt>
                <c:pt idx="34725">
                  <c:v>42012.739583333336</c:v>
                </c:pt>
                <c:pt idx="34726">
                  <c:v>42012.75</c:v>
                </c:pt>
                <c:pt idx="34727">
                  <c:v>42012.760416666664</c:v>
                </c:pt>
                <c:pt idx="34728">
                  <c:v>42012.770833333336</c:v>
                </c:pt>
                <c:pt idx="34729">
                  <c:v>42012.78125</c:v>
                </c:pt>
                <c:pt idx="34730">
                  <c:v>42012.791666666664</c:v>
                </c:pt>
                <c:pt idx="34731">
                  <c:v>42012.802083333336</c:v>
                </c:pt>
                <c:pt idx="34732">
                  <c:v>42012.8125</c:v>
                </c:pt>
                <c:pt idx="34733">
                  <c:v>42012.822916666664</c:v>
                </c:pt>
                <c:pt idx="34734">
                  <c:v>42012.833333333336</c:v>
                </c:pt>
                <c:pt idx="34735">
                  <c:v>42012.84375</c:v>
                </c:pt>
                <c:pt idx="34736">
                  <c:v>42012.854166666664</c:v>
                </c:pt>
                <c:pt idx="34737">
                  <c:v>42012.864583333336</c:v>
                </c:pt>
                <c:pt idx="34738">
                  <c:v>42012.875</c:v>
                </c:pt>
                <c:pt idx="34739">
                  <c:v>42012.885416666664</c:v>
                </c:pt>
                <c:pt idx="34740">
                  <c:v>42012.895833333336</c:v>
                </c:pt>
                <c:pt idx="34741">
                  <c:v>42012.90625</c:v>
                </c:pt>
                <c:pt idx="34742">
                  <c:v>42012.916666666664</c:v>
                </c:pt>
                <c:pt idx="34743">
                  <c:v>42012.927083333336</c:v>
                </c:pt>
                <c:pt idx="34744">
                  <c:v>42012.9375</c:v>
                </c:pt>
                <c:pt idx="34745">
                  <c:v>42012.947916666664</c:v>
                </c:pt>
                <c:pt idx="34746">
                  <c:v>42012.958333333336</c:v>
                </c:pt>
                <c:pt idx="34747">
                  <c:v>42012.96875</c:v>
                </c:pt>
                <c:pt idx="34748">
                  <c:v>42012.979166666664</c:v>
                </c:pt>
                <c:pt idx="34749">
                  <c:v>42012.989583333336</c:v>
                </c:pt>
                <c:pt idx="34750">
                  <c:v>42013</c:v>
                </c:pt>
                <c:pt idx="34751">
                  <c:v>42013.010416666664</c:v>
                </c:pt>
                <c:pt idx="34752">
                  <c:v>42013.020833333336</c:v>
                </c:pt>
                <c:pt idx="34753">
                  <c:v>42013.03125</c:v>
                </c:pt>
                <c:pt idx="34754">
                  <c:v>42013.041666666664</c:v>
                </c:pt>
                <c:pt idx="34755">
                  <c:v>42013.052083333336</c:v>
                </c:pt>
                <c:pt idx="34756">
                  <c:v>42013.0625</c:v>
                </c:pt>
                <c:pt idx="34757">
                  <c:v>42013.072916666664</c:v>
                </c:pt>
                <c:pt idx="34758">
                  <c:v>42013.083333333336</c:v>
                </c:pt>
                <c:pt idx="34759">
                  <c:v>42013.09375</c:v>
                </c:pt>
                <c:pt idx="34760">
                  <c:v>42013.104166666664</c:v>
                </c:pt>
                <c:pt idx="34761">
                  <c:v>42013.114583333336</c:v>
                </c:pt>
                <c:pt idx="34762">
                  <c:v>42013.125</c:v>
                </c:pt>
                <c:pt idx="34763">
                  <c:v>42013.135416666664</c:v>
                </c:pt>
                <c:pt idx="34764">
                  <c:v>42013.145833333336</c:v>
                </c:pt>
                <c:pt idx="34765">
                  <c:v>42013.15625</c:v>
                </c:pt>
                <c:pt idx="34766">
                  <c:v>42013.166666666664</c:v>
                </c:pt>
                <c:pt idx="34767">
                  <c:v>42013.177083333336</c:v>
                </c:pt>
                <c:pt idx="34768">
                  <c:v>42013.1875</c:v>
                </c:pt>
                <c:pt idx="34769">
                  <c:v>42013.197916666664</c:v>
                </c:pt>
                <c:pt idx="34770">
                  <c:v>42013.208333333336</c:v>
                </c:pt>
                <c:pt idx="34771">
                  <c:v>42013.21875</c:v>
                </c:pt>
                <c:pt idx="34772">
                  <c:v>42013.229166666664</c:v>
                </c:pt>
                <c:pt idx="34773">
                  <c:v>42013.239583333336</c:v>
                </c:pt>
                <c:pt idx="34774">
                  <c:v>42013.25</c:v>
                </c:pt>
                <c:pt idx="34775">
                  <c:v>42013.260416666664</c:v>
                </c:pt>
                <c:pt idx="34776">
                  <c:v>42013.270833333336</c:v>
                </c:pt>
                <c:pt idx="34777">
                  <c:v>42013.28125</c:v>
                </c:pt>
                <c:pt idx="34778">
                  <c:v>42013.291666666664</c:v>
                </c:pt>
                <c:pt idx="34779">
                  <c:v>42013.302083333336</c:v>
                </c:pt>
                <c:pt idx="34780">
                  <c:v>42013.3125</c:v>
                </c:pt>
                <c:pt idx="34781">
                  <c:v>42013.322916666664</c:v>
                </c:pt>
                <c:pt idx="34782">
                  <c:v>42013.333333333336</c:v>
                </c:pt>
                <c:pt idx="34783">
                  <c:v>42013.34375</c:v>
                </c:pt>
                <c:pt idx="34784">
                  <c:v>42013.354166666664</c:v>
                </c:pt>
                <c:pt idx="34785">
                  <c:v>42013.364583333336</c:v>
                </c:pt>
                <c:pt idx="34786">
                  <c:v>42013.375</c:v>
                </c:pt>
                <c:pt idx="34787">
                  <c:v>42013.385416666664</c:v>
                </c:pt>
                <c:pt idx="34788">
                  <c:v>42013.395833333336</c:v>
                </c:pt>
                <c:pt idx="34789">
                  <c:v>42013.40625</c:v>
                </c:pt>
                <c:pt idx="34790">
                  <c:v>42013.416666666664</c:v>
                </c:pt>
                <c:pt idx="34791">
                  <c:v>42013.427083333336</c:v>
                </c:pt>
                <c:pt idx="34792">
                  <c:v>42013.4375</c:v>
                </c:pt>
                <c:pt idx="34793">
                  <c:v>42013.447916666664</c:v>
                </c:pt>
                <c:pt idx="34794">
                  <c:v>42013.458333333336</c:v>
                </c:pt>
                <c:pt idx="34795">
                  <c:v>42013.46875</c:v>
                </c:pt>
                <c:pt idx="34796">
                  <c:v>42013.479166666664</c:v>
                </c:pt>
                <c:pt idx="34797">
                  <c:v>42013.489583333336</c:v>
                </c:pt>
                <c:pt idx="34798">
                  <c:v>42013.5</c:v>
                </c:pt>
                <c:pt idx="34799">
                  <c:v>42013.510416666664</c:v>
                </c:pt>
                <c:pt idx="34800">
                  <c:v>42013.520833333336</c:v>
                </c:pt>
                <c:pt idx="34801">
                  <c:v>42013.53125</c:v>
                </c:pt>
                <c:pt idx="34802">
                  <c:v>42013.541666666664</c:v>
                </c:pt>
                <c:pt idx="34803">
                  <c:v>42013.552083333336</c:v>
                </c:pt>
                <c:pt idx="34804">
                  <c:v>42013.5625</c:v>
                </c:pt>
                <c:pt idx="34805">
                  <c:v>42013.572916666664</c:v>
                </c:pt>
                <c:pt idx="34806">
                  <c:v>42013.583333333336</c:v>
                </c:pt>
                <c:pt idx="34807">
                  <c:v>42013.59375</c:v>
                </c:pt>
                <c:pt idx="34808">
                  <c:v>42013.604166666664</c:v>
                </c:pt>
                <c:pt idx="34809">
                  <c:v>42013.614583333336</c:v>
                </c:pt>
                <c:pt idx="34810">
                  <c:v>42013.625</c:v>
                </c:pt>
                <c:pt idx="34811">
                  <c:v>42013.635416666664</c:v>
                </c:pt>
                <c:pt idx="34812">
                  <c:v>42013.645833333336</c:v>
                </c:pt>
                <c:pt idx="34813">
                  <c:v>42013.65625</c:v>
                </c:pt>
                <c:pt idx="34814">
                  <c:v>42013.666666666664</c:v>
                </c:pt>
                <c:pt idx="34815">
                  <c:v>42013.677083333336</c:v>
                </c:pt>
                <c:pt idx="34816">
                  <c:v>42013.6875</c:v>
                </c:pt>
                <c:pt idx="34817">
                  <c:v>42013.697916666664</c:v>
                </c:pt>
                <c:pt idx="34818">
                  <c:v>42013.708333333336</c:v>
                </c:pt>
                <c:pt idx="34819">
                  <c:v>42013.71875</c:v>
                </c:pt>
                <c:pt idx="34820">
                  <c:v>42013.729166666664</c:v>
                </c:pt>
                <c:pt idx="34821">
                  <c:v>42013.739583333336</c:v>
                </c:pt>
                <c:pt idx="34822">
                  <c:v>42013.75</c:v>
                </c:pt>
                <c:pt idx="34823">
                  <c:v>42013.760416666664</c:v>
                </c:pt>
                <c:pt idx="34824">
                  <c:v>42013.770833333336</c:v>
                </c:pt>
                <c:pt idx="34825">
                  <c:v>42013.78125</c:v>
                </c:pt>
                <c:pt idx="34826">
                  <c:v>42013.791666666664</c:v>
                </c:pt>
                <c:pt idx="34827">
                  <c:v>42013.802083333336</c:v>
                </c:pt>
                <c:pt idx="34828">
                  <c:v>42013.8125</c:v>
                </c:pt>
                <c:pt idx="34829">
                  <c:v>42013.822916666664</c:v>
                </c:pt>
                <c:pt idx="34830">
                  <c:v>42013.833333333336</c:v>
                </c:pt>
                <c:pt idx="34831">
                  <c:v>42013.84375</c:v>
                </c:pt>
                <c:pt idx="34832">
                  <c:v>42013.854166666664</c:v>
                </c:pt>
                <c:pt idx="34833">
                  <c:v>42013.864583333336</c:v>
                </c:pt>
                <c:pt idx="34834">
                  <c:v>42013.875</c:v>
                </c:pt>
                <c:pt idx="34835">
                  <c:v>42013.885416666664</c:v>
                </c:pt>
                <c:pt idx="34836">
                  <c:v>42013.895833333336</c:v>
                </c:pt>
                <c:pt idx="34837">
                  <c:v>42013.90625</c:v>
                </c:pt>
                <c:pt idx="34838">
                  <c:v>42013.916666666664</c:v>
                </c:pt>
                <c:pt idx="34839">
                  <c:v>42013.927083333336</c:v>
                </c:pt>
                <c:pt idx="34840">
                  <c:v>42013.9375</c:v>
                </c:pt>
                <c:pt idx="34841">
                  <c:v>42013.947916666664</c:v>
                </c:pt>
                <c:pt idx="34842">
                  <c:v>42013.958333333336</c:v>
                </c:pt>
                <c:pt idx="34843">
                  <c:v>42013.96875</c:v>
                </c:pt>
                <c:pt idx="34844">
                  <c:v>42013.979166666664</c:v>
                </c:pt>
                <c:pt idx="34845">
                  <c:v>42013.989583333336</c:v>
                </c:pt>
                <c:pt idx="34846">
                  <c:v>42014</c:v>
                </c:pt>
                <c:pt idx="34847">
                  <c:v>42014.010416666664</c:v>
                </c:pt>
                <c:pt idx="34848">
                  <c:v>42014.020833333336</c:v>
                </c:pt>
                <c:pt idx="34849">
                  <c:v>42014.03125</c:v>
                </c:pt>
                <c:pt idx="34850">
                  <c:v>42014.041666666664</c:v>
                </c:pt>
                <c:pt idx="34851">
                  <c:v>42014.052083333336</c:v>
                </c:pt>
                <c:pt idx="34852">
                  <c:v>42014.0625</c:v>
                </c:pt>
                <c:pt idx="34853">
                  <c:v>42014.072916666664</c:v>
                </c:pt>
                <c:pt idx="34854">
                  <c:v>42014.083333333336</c:v>
                </c:pt>
                <c:pt idx="34855">
                  <c:v>42014.09375</c:v>
                </c:pt>
                <c:pt idx="34856">
                  <c:v>42014.104166666664</c:v>
                </c:pt>
                <c:pt idx="34857">
                  <c:v>42014.114583333336</c:v>
                </c:pt>
                <c:pt idx="34858">
                  <c:v>42014.125</c:v>
                </c:pt>
                <c:pt idx="34859">
                  <c:v>42014.135416666664</c:v>
                </c:pt>
                <c:pt idx="34860">
                  <c:v>42014.145833333336</c:v>
                </c:pt>
                <c:pt idx="34861">
                  <c:v>42014.15625</c:v>
                </c:pt>
                <c:pt idx="34862">
                  <c:v>42014.166666666664</c:v>
                </c:pt>
                <c:pt idx="34863">
                  <c:v>42014.177083333336</c:v>
                </c:pt>
                <c:pt idx="34864">
                  <c:v>42014.1875</c:v>
                </c:pt>
                <c:pt idx="34865">
                  <c:v>42014.197916666664</c:v>
                </c:pt>
                <c:pt idx="34866">
                  <c:v>42014.208333333336</c:v>
                </c:pt>
                <c:pt idx="34867">
                  <c:v>42014.21875</c:v>
                </c:pt>
                <c:pt idx="34868">
                  <c:v>42014.229166666664</c:v>
                </c:pt>
                <c:pt idx="34869">
                  <c:v>42014.239583333336</c:v>
                </c:pt>
                <c:pt idx="34870">
                  <c:v>42014.25</c:v>
                </c:pt>
                <c:pt idx="34871">
                  <c:v>42014.260416666664</c:v>
                </c:pt>
                <c:pt idx="34872">
                  <c:v>42014.270833333336</c:v>
                </c:pt>
                <c:pt idx="34873">
                  <c:v>42014.28125</c:v>
                </c:pt>
                <c:pt idx="34874">
                  <c:v>42014.291666666664</c:v>
                </c:pt>
                <c:pt idx="34875">
                  <c:v>42014.302083333336</c:v>
                </c:pt>
                <c:pt idx="34876">
                  <c:v>42014.3125</c:v>
                </c:pt>
                <c:pt idx="34877">
                  <c:v>42014.322916666664</c:v>
                </c:pt>
                <c:pt idx="34878">
                  <c:v>42014.333333333336</c:v>
                </c:pt>
                <c:pt idx="34879">
                  <c:v>42014.34375</c:v>
                </c:pt>
                <c:pt idx="34880">
                  <c:v>42014.354166666664</c:v>
                </c:pt>
                <c:pt idx="34881">
                  <c:v>42014.364583333336</c:v>
                </c:pt>
                <c:pt idx="34882">
                  <c:v>42014.375</c:v>
                </c:pt>
                <c:pt idx="34883">
                  <c:v>42014.385416666664</c:v>
                </c:pt>
                <c:pt idx="34884">
                  <c:v>42014.395833333336</c:v>
                </c:pt>
                <c:pt idx="34885">
                  <c:v>42014.40625</c:v>
                </c:pt>
                <c:pt idx="34886">
                  <c:v>42014.416666666664</c:v>
                </c:pt>
                <c:pt idx="34887">
                  <c:v>42014.427083333336</c:v>
                </c:pt>
                <c:pt idx="34888">
                  <c:v>42014.4375</c:v>
                </c:pt>
                <c:pt idx="34889">
                  <c:v>42014.447916666664</c:v>
                </c:pt>
                <c:pt idx="34890">
                  <c:v>42014.458333333336</c:v>
                </c:pt>
                <c:pt idx="34891">
                  <c:v>42014.46875</c:v>
                </c:pt>
                <c:pt idx="34892">
                  <c:v>42014.479166666664</c:v>
                </c:pt>
                <c:pt idx="34893">
                  <c:v>42014.489583333336</c:v>
                </c:pt>
                <c:pt idx="34894">
                  <c:v>42014.5</c:v>
                </c:pt>
                <c:pt idx="34895">
                  <c:v>42014.510416666664</c:v>
                </c:pt>
                <c:pt idx="34896">
                  <c:v>42014.520833333336</c:v>
                </c:pt>
                <c:pt idx="34897">
                  <c:v>42014.53125</c:v>
                </c:pt>
                <c:pt idx="34898">
                  <c:v>42014.541666666664</c:v>
                </c:pt>
                <c:pt idx="34899">
                  <c:v>42014.552083333336</c:v>
                </c:pt>
                <c:pt idx="34900">
                  <c:v>42014.5625</c:v>
                </c:pt>
                <c:pt idx="34901">
                  <c:v>42014.572916666664</c:v>
                </c:pt>
                <c:pt idx="34902">
                  <c:v>42014.583333333336</c:v>
                </c:pt>
                <c:pt idx="34903">
                  <c:v>42014.59375</c:v>
                </c:pt>
                <c:pt idx="34904">
                  <c:v>42014.604166666664</c:v>
                </c:pt>
                <c:pt idx="34905">
                  <c:v>42014.614583333336</c:v>
                </c:pt>
                <c:pt idx="34906">
                  <c:v>42014.625</c:v>
                </c:pt>
                <c:pt idx="34907">
                  <c:v>42014.635416666664</c:v>
                </c:pt>
                <c:pt idx="34908">
                  <c:v>42014.645833333336</c:v>
                </c:pt>
                <c:pt idx="34909">
                  <c:v>42014.65625</c:v>
                </c:pt>
                <c:pt idx="34910">
                  <c:v>42014.666666666664</c:v>
                </c:pt>
                <c:pt idx="34911">
                  <c:v>42014.677083333336</c:v>
                </c:pt>
                <c:pt idx="34912">
                  <c:v>42014.6875</c:v>
                </c:pt>
                <c:pt idx="34913">
                  <c:v>42014.697916666664</c:v>
                </c:pt>
                <c:pt idx="34914">
                  <c:v>42014.708333333336</c:v>
                </c:pt>
                <c:pt idx="34915">
                  <c:v>42014.71875</c:v>
                </c:pt>
                <c:pt idx="34916">
                  <c:v>42014.729166666664</c:v>
                </c:pt>
                <c:pt idx="34917">
                  <c:v>42014.739583333336</c:v>
                </c:pt>
                <c:pt idx="34918">
                  <c:v>42014.75</c:v>
                </c:pt>
                <c:pt idx="34919">
                  <c:v>42014.760416666664</c:v>
                </c:pt>
                <c:pt idx="34920">
                  <c:v>42014.770833333336</c:v>
                </c:pt>
                <c:pt idx="34921">
                  <c:v>42014.78125</c:v>
                </c:pt>
                <c:pt idx="34922">
                  <c:v>42014.791666666664</c:v>
                </c:pt>
                <c:pt idx="34923">
                  <c:v>42014.802083333336</c:v>
                </c:pt>
                <c:pt idx="34924">
                  <c:v>42014.8125</c:v>
                </c:pt>
                <c:pt idx="34925">
                  <c:v>42014.822916666664</c:v>
                </c:pt>
                <c:pt idx="34926">
                  <c:v>42014.833333333336</c:v>
                </c:pt>
                <c:pt idx="34927">
                  <c:v>42014.84375</c:v>
                </c:pt>
                <c:pt idx="34928">
                  <c:v>42014.854166666664</c:v>
                </c:pt>
                <c:pt idx="34929">
                  <c:v>42014.864583333336</c:v>
                </c:pt>
                <c:pt idx="34930">
                  <c:v>42014.875</c:v>
                </c:pt>
                <c:pt idx="34931">
                  <c:v>42014.885416666664</c:v>
                </c:pt>
                <c:pt idx="34932">
                  <c:v>42014.895833333336</c:v>
                </c:pt>
                <c:pt idx="34933">
                  <c:v>42014.90625</c:v>
                </c:pt>
                <c:pt idx="34934">
                  <c:v>42014.916666666664</c:v>
                </c:pt>
                <c:pt idx="34935">
                  <c:v>42014.927083333336</c:v>
                </c:pt>
                <c:pt idx="34936">
                  <c:v>42014.9375</c:v>
                </c:pt>
                <c:pt idx="34937">
                  <c:v>42014.947916666664</c:v>
                </c:pt>
                <c:pt idx="34938">
                  <c:v>42014.958333333336</c:v>
                </c:pt>
                <c:pt idx="34939">
                  <c:v>42014.96875</c:v>
                </c:pt>
                <c:pt idx="34940">
                  <c:v>42014.979166666664</c:v>
                </c:pt>
                <c:pt idx="34941">
                  <c:v>42014.989583333336</c:v>
                </c:pt>
                <c:pt idx="34942">
                  <c:v>42015</c:v>
                </c:pt>
                <c:pt idx="34943">
                  <c:v>42015.010416666664</c:v>
                </c:pt>
                <c:pt idx="34944">
                  <c:v>42015.020833333336</c:v>
                </c:pt>
                <c:pt idx="34945">
                  <c:v>42015.03125</c:v>
                </c:pt>
                <c:pt idx="34946">
                  <c:v>42015.041666666664</c:v>
                </c:pt>
                <c:pt idx="34947">
                  <c:v>42015.052083333336</c:v>
                </c:pt>
                <c:pt idx="34948">
                  <c:v>42015.0625</c:v>
                </c:pt>
                <c:pt idx="34949">
                  <c:v>42015.072916666664</c:v>
                </c:pt>
                <c:pt idx="34950">
                  <c:v>42015.083333333336</c:v>
                </c:pt>
                <c:pt idx="34951">
                  <c:v>42015.09375</c:v>
                </c:pt>
                <c:pt idx="34952">
                  <c:v>42015.104166666664</c:v>
                </c:pt>
                <c:pt idx="34953">
                  <c:v>42015.114583333336</c:v>
                </c:pt>
                <c:pt idx="34954">
                  <c:v>42015.125</c:v>
                </c:pt>
                <c:pt idx="34955">
                  <c:v>42015.135416666664</c:v>
                </c:pt>
                <c:pt idx="34956">
                  <c:v>42015.145833333336</c:v>
                </c:pt>
                <c:pt idx="34957">
                  <c:v>42015.15625</c:v>
                </c:pt>
                <c:pt idx="34958">
                  <c:v>42015.166666666664</c:v>
                </c:pt>
                <c:pt idx="34959">
                  <c:v>42015.177083333336</c:v>
                </c:pt>
                <c:pt idx="34960">
                  <c:v>42015.1875</c:v>
                </c:pt>
                <c:pt idx="34961">
                  <c:v>42015.197916666664</c:v>
                </c:pt>
                <c:pt idx="34962">
                  <c:v>42015.208333333336</c:v>
                </c:pt>
                <c:pt idx="34963">
                  <c:v>42015.21875</c:v>
                </c:pt>
                <c:pt idx="34964">
                  <c:v>42015.229166666664</c:v>
                </c:pt>
                <c:pt idx="34965">
                  <c:v>42015.239583333336</c:v>
                </c:pt>
                <c:pt idx="34966">
                  <c:v>42015.25</c:v>
                </c:pt>
                <c:pt idx="34967">
                  <c:v>42015.260416666664</c:v>
                </c:pt>
                <c:pt idx="34968">
                  <c:v>42015.270833333336</c:v>
                </c:pt>
                <c:pt idx="34969">
                  <c:v>42015.28125</c:v>
                </c:pt>
                <c:pt idx="34970">
                  <c:v>42015.291666666664</c:v>
                </c:pt>
                <c:pt idx="34971">
                  <c:v>42015.302083333336</c:v>
                </c:pt>
                <c:pt idx="34972">
                  <c:v>42015.3125</c:v>
                </c:pt>
                <c:pt idx="34973">
                  <c:v>42015.322916666664</c:v>
                </c:pt>
                <c:pt idx="34974">
                  <c:v>42015.333333333336</c:v>
                </c:pt>
                <c:pt idx="34975">
                  <c:v>42015.34375</c:v>
                </c:pt>
                <c:pt idx="34976">
                  <c:v>42015.354166666664</c:v>
                </c:pt>
                <c:pt idx="34977">
                  <c:v>42015.364583333336</c:v>
                </c:pt>
                <c:pt idx="34978">
                  <c:v>42015.375</c:v>
                </c:pt>
                <c:pt idx="34979">
                  <c:v>42015.385416666664</c:v>
                </c:pt>
                <c:pt idx="34980">
                  <c:v>42015.395833333336</c:v>
                </c:pt>
                <c:pt idx="34981">
                  <c:v>42015.40625</c:v>
                </c:pt>
                <c:pt idx="34982">
                  <c:v>42015.416666666664</c:v>
                </c:pt>
                <c:pt idx="34983">
                  <c:v>42015.427083333336</c:v>
                </c:pt>
                <c:pt idx="34984">
                  <c:v>42015.4375</c:v>
                </c:pt>
                <c:pt idx="34985">
                  <c:v>42015.447916666664</c:v>
                </c:pt>
                <c:pt idx="34986">
                  <c:v>42015.458333333336</c:v>
                </c:pt>
                <c:pt idx="34987">
                  <c:v>42015.46875</c:v>
                </c:pt>
                <c:pt idx="34988">
                  <c:v>42015.479166666664</c:v>
                </c:pt>
                <c:pt idx="34989">
                  <c:v>42015.489583333336</c:v>
                </c:pt>
                <c:pt idx="34990">
                  <c:v>42015.5</c:v>
                </c:pt>
                <c:pt idx="34991">
                  <c:v>42015.510416666664</c:v>
                </c:pt>
                <c:pt idx="34992">
                  <c:v>42015.520833333336</c:v>
                </c:pt>
                <c:pt idx="34993">
                  <c:v>42015.53125</c:v>
                </c:pt>
                <c:pt idx="34994">
                  <c:v>42015.541666666664</c:v>
                </c:pt>
                <c:pt idx="34995">
                  <c:v>42015.552083333336</c:v>
                </c:pt>
                <c:pt idx="34996">
                  <c:v>42015.5625</c:v>
                </c:pt>
                <c:pt idx="34997">
                  <c:v>42015.572916666664</c:v>
                </c:pt>
                <c:pt idx="34998">
                  <c:v>42015.583333333336</c:v>
                </c:pt>
                <c:pt idx="34999">
                  <c:v>42015.59375</c:v>
                </c:pt>
                <c:pt idx="35000">
                  <c:v>42015.604166666664</c:v>
                </c:pt>
                <c:pt idx="35001">
                  <c:v>42015.614583333336</c:v>
                </c:pt>
                <c:pt idx="35002">
                  <c:v>42015.625</c:v>
                </c:pt>
                <c:pt idx="35003">
                  <c:v>42015.635416666664</c:v>
                </c:pt>
                <c:pt idx="35004">
                  <c:v>42015.645833333336</c:v>
                </c:pt>
                <c:pt idx="35005">
                  <c:v>42015.65625</c:v>
                </c:pt>
                <c:pt idx="35006">
                  <c:v>42015.666666666664</c:v>
                </c:pt>
                <c:pt idx="35007">
                  <c:v>42015.677083333336</c:v>
                </c:pt>
                <c:pt idx="35008">
                  <c:v>42015.6875</c:v>
                </c:pt>
                <c:pt idx="35009">
                  <c:v>42015.697916666664</c:v>
                </c:pt>
                <c:pt idx="35010">
                  <c:v>42015.708333333336</c:v>
                </c:pt>
                <c:pt idx="35011">
                  <c:v>42015.71875</c:v>
                </c:pt>
                <c:pt idx="35012">
                  <c:v>42015.729166666664</c:v>
                </c:pt>
                <c:pt idx="35013">
                  <c:v>42015.739583333336</c:v>
                </c:pt>
                <c:pt idx="35014">
                  <c:v>42015.75</c:v>
                </c:pt>
                <c:pt idx="35015">
                  <c:v>42015.760416666664</c:v>
                </c:pt>
                <c:pt idx="35016">
                  <c:v>42015.770833333336</c:v>
                </c:pt>
                <c:pt idx="35017">
                  <c:v>42015.78125</c:v>
                </c:pt>
                <c:pt idx="35018">
                  <c:v>42015.791666666664</c:v>
                </c:pt>
                <c:pt idx="35019">
                  <c:v>42015.802083333336</c:v>
                </c:pt>
                <c:pt idx="35020">
                  <c:v>42015.8125</c:v>
                </c:pt>
                <c:pt idx="35021">
                  <c:v>42015.822916666664</c:v>
                </c:pt>
                <c:pt idx="35022">
                  <c:v>42015.833333333336</c:v>
                </c:pt>
                <c:pt idx="35023">
                  <c:v>42015.84375</c:v>
                </c:pt>
                <c:pt idx="35024">
                  <c:v>42015.854166666664</c:v>
                </c:pt>
                <c:pt idx="35025">
                  <c:v>42015.864583333336</c:v>
                </c:pt>
                <c:pt idx="35026">
                  <c:v>42015.875</c:v>
                </c:pt>
                <c:pt idx="35027">
                  <c:v>42015.885416666664</c:v>
                </c:pt>
                <c:pt idx="35028">
                  <c:v>42015.895833333336</c:v>
                </c:pt>
                <c:pt idx="35029">
                  <c:v>42015.90625</c:v>
                </c:pt>
                <c:pt idx="35030">
                  <c:v>42015.916666666664</c:v>
                </c:pt>
                <c:pt idx="35031">
                  <c:v>42015.927083333336</c:v>
                </c:pt>
                <c:pt idx="35032">
                  <c:v>42015.9375</c:v>
                </c:pt>
                <c:pt idx="35033">
                  <c:v>42015.947916666664</c:v>
                </c:pt>
                <c:pt idx="35034">
                  <c:v>42015.958333333336</c:v>
                </c:pt>
                <c:pt idx="35035">
                  <c:v>42015.96875</c:v>
                </c:pt>
                <c:pt idx="35036">
                  <c:v>42015.979166666664</c:v>
                </c:pt>
                <c:pt idx="35037">
                  <c:v>42015.989583333336</c:v>
                </c:pt>
                <c:pt idx="35038">
                  <c:v>42016</c:v>
                </c:pt>
                <c:pt idx="35039">
                  <c:v>42016.010416666664</c:v>
                </c:pt>
                <c:pt idx="35040">
                  <c:v>42016.020833333336</c:v>
                </c:pt>
                <c:pt idx="35041">
                  <c:v>42016.03125</c:v>
                </c:pt>
                <c:pt idx="35042">
                  <c:v>42016.041666666664</c:v>
                </c:pt>
                <c:pt idx="35043">
                  <c:v>42016.052083333336</c:v>
                </c:pt>
                <c:pt idx="35044">
                  <c:v>42016.0625</c:v>
                </c:pt>
                <c:pt idx="35045">
                  <c:v>42016.072916666664</c:v>
                </c:pt>
                <c:pt idx="35046">
                  <c:v>42016.083333333336</c:v>
                </c:pt>
                <c:pt idx="35047">
                  <c:v>42016.09375</c:v>
                </c:pt>
                <c:pt idx="35048">
                  <c:v>42016.104166666664</c:v>
                </c:pt>
                <c:pt idx="35049">
                  <c:v>42016.114583333336</c:v>
                </c:pt>
                <c:pt idx="35050">
                  <c:v>42016.125</c:v>
                </c:pt>
                <c:pt idx="35051">
                  <c:v>42016.135416666664</c:v>
                </c:pt>
                <c:pt idx="35052">
                  <c:v>42016.145833333336</c:v>
                </c:pt>
                <c:pt idx="35053">
                  <c:v>42016.15625</c:v>
                </c:pt>
                <c:pt idx="35054">
                  <c:v>42016.166666666664</c:v>
                </c:pt>
                <c:pt idx="35055">
                  <c:v>42016.177083333336</c:v>
                </c:pt>
                <c:pt idx="35056">
                  <c:v>42016.1875</c:v>
                </c:pt>
                <c:pt idx="35057">
                  <c:v>42016.197916666664</c:v>
                </c:pt>
                <c:pt idx="35058">
                  <c:v>42016.208333333336</c:v>
                </c:pt>
                <c:pt idx="35059">
                  <c:v>42016.21875</c:v>
                </c:pt>
                <c:pt idx="35060">
                  <c:v>42016.229166666664</c:v>
                </c:pt>
                <c:pt idx="35061">
                  <c:v>42016.239583333336</c:v>
                </c:pt>
                <c:pt idx="35062">
                  <c:v>42016.25</c:v>
                </c:pt>
                <c:pt idx="35063">
                  <c:v>42016.260416666664</c:v>
                </c:pt>
                <c:pt idx="35064">
                  <c:v>42016.270833333336</c:v>
                </c:pt>
                <c:pt idx="35065">
                  <c:v>42016.28125</c:v>
                </c:pt>
                <c:pt idx="35066">
                  <c:v>42016.291666666664</c:v>
                </c:pt>
                <c:pt idx="35067">
                  <c:v>42016.302083333336</c:v>
                </c:pt>
                <c:pt idx="35068">
                  <c:v>42016.3125</c:v>
                </c:pt>
                <c:pt idx="35069">
                  <c:v>42016.322916666664</c:v>
                </c:pt>
                <c:pt idx="35070">
                  <c:v>42016.333333333336</c:v>
                </c:pt>
                <c:pt idx="35071">
                  <c:v>42016.34375</c:v>
                </c:pt>
                <c:pt idx="35072">
                  <c:v>42016.354166666664</c:v>
                </c:pt>
                <c:pt idx="35073">
                  <c:v>42016.364583333336</c:v>
                </c:pt>
                <c:pt idx="35074">
                  <c:v>42016.375</c:v>
                </c:pt>
                <c:pt idx="35075">
                  <c:v>42016.385416666664</c:v>
                </c:pt>
                <c:pt idx="35076">
                  <c:v>42016.395833333336</c:v>
                </c:pt>
                <c:pt idx="35077">
                  <c:v>42016.40625</c:v>
                </c:pt>
                <c:pt idx="35078">
                  <c:v>42016.416666666664</c:v>
                </c:pt>
                <c:pt idx="35079">
                  <c:v>42016.427083333336</c:v>
                </c:pt>
                <c:pt idx="35080">
                  <c:v>42016.4375</c:v>
                </c:pt>
                <c:pt idx="35081">
                  <c:v>42016.447916666664</c:v>
                </c:pt>
                <c:pt idx="35082">
                  <c:v>42016.458333333336</c:v>
                </c:pt>
                <c:pt idx="35083">
                  <c:v>42016.46875</c:v>
                </c:pt>
                <c:pt idx="35084">
                  <c:v>42016.479166666664</c:v>
                </c:pt>
                <c:pt idx="35085">
                  <c:v>42016.489583333336</c:v>
                </c:pt>
                <c:pt idx="35086">
                  <c:v>42016.5</c:v>
                </c:pt>
                <c:pt idx="35087">
                  <c:v>42016.510416666664</c:v>
                </c:pt>
                <c:pt idx="35088">
                  <c:v>42016.520833333336</c:v>
                </c:pt>
                <c:pt idx="35089">
                  <c:v>42016.53125</c:v>
                </c:pt>
                <c:pt idx="35090">
                  <c:v>42016.541666666664</c:v>
                </c:pt>
                <c:pt idx="35091">
                  <c:v>42016.552083333336</c:v>
                </c:pt>
                <c:pt idx="35092">
                  <c:v>42016.5625</c:v>
                </c:pt>
                <c:pt idx="35093">
                  <c:v>42016.572916666664</c:v>
                </c:pt>
                <c:pt idx="35094">
                  <c:v>42016.583333333336</c:v>
                </c:pt>
                <c:pt idx="35095">
                  <c:v>42016.59375</c:v>
                </c:pt>
                <c:pt idx="35096">
                  <c:v>42016.604166666664</c:v>
                </c:pt>
                <c:pt idx="35097">
                  <c:v>42016.614583333336</c:v>
                </c:pt>
                <c:pt idx="35098">
                  <c:v>42016.625</c:v>
                </c:pt>
                <c:pt idx="35099">
                  <c:v>42016.635416666664</c:v>
                </c:pt>
                <c:pt idx="35100">
                  <c:v>42016.645833333336</c:v>
                </c:pt>
                <c:pt idx="35101">
                  <c:v>42016.65625</c:v>
                </c:pt>
                <c:pt idx="35102">
                  <c:v>42016.666666666664</c:v>
                </c:pt>
                <c:pt idx="35103">
                  <c:v>42016.677083333336</c:v>
                </c:pt>
                <c:pt idx="35104">
                  <c:v>42016.6875</c:v>
                </c:pt>
                <c:pt idx="35105">
                  <c:v>42016.697916666664</c:v>
                </c:pt>
                <c:pt idx="35106">
                  <c:v>42016.708333333336</c:v>
                </c:pt>
                <c:pt idx="35107">
                  <c:v>42016.71875</c:v>
                </c:pt>
                <c:pt idx="35108">
                  <c:v>42016.729166666664</c:v>
                </c:pt>
                <c:pt idx="35109">
                  <c:v>42016.739583333336</c:v>
                </c:pt>
                <c:pt idx="35110">
                  <c:v>42016.75</c:v>
                </c:pt>
                <c:pt idx="35111">
                  <c:v>42016.760416666664</c:v>
                </c:pt>
                <c:pt idx="35112">
                  <c:v>42016.770833333336</c:v>
                </c:pt>
                <c:pt idx="35113">
                  <c:v>42016.78125</c:v>
                </c:pt>
                <c:pt idx="35114">
                  <c:v>42016.791666666664</c:v>
                </c:pt>
                <c:pt idx="35115">
                  <c:v>42016.802083333336</c:v>
                </c:pt>
                <c:pt idx="35116">
                  <c:v>42016.8125</c:v>
                </c:pt>
                <c:pt idx="35117">
                  <c:v>42016.822916666664</c:v>
                </c:pt>
                <c:pt idx="35118">
                  <c:v>42016.833333333336</c:v>
                </c:pt>
                <c:pt idx="35119">
                  <c:v>42016.84375</c:v>
                </c:pt>
                <c:pt idx="35120">
                  <c:v>42016.854166666664</c:v>
                </c:pt>
                <c:pt idx="35121">
                  <c:v>42016.864583333336</c:v>
                </c:pt>
                <c:pt idx="35122">
                  <c:v>42016.875</c:v>
                </c:pt>
                <c:pt idx="35123">
                  <c:v>42016.885416666664</c:v>
                </c:pt>
                <c:pt idx="35124">
                  <c:v>42016.895833333336</c:v>
                </c:pt>
                <c:pt idx="35125">
                  <c:v>42016.90625</c:v>
                </c:pt>
                <c:pt idx="35126">
                  <c:v>42016.916666666664</c:v>
                </c:pt>
                <c:pt idx="35127">
                  <c:v>42016.927083333336</c:v>
                </c:pt>
                <c:pt idx="35128">
                  <c:v>42016.9375</c:v>
                </c:pt>
                <c:pt idx="35129">
                  <c:v>42016.947916666664</c:v>
                </c:pt>
                <c:pt idx="35130">
                  <c:v>42016.958333333336</c:v>
                </c:pt>
                <c:pt idx="35131">
                  <c:v>42016.96875</c:v>
                </c:pt>
                <c:pt idx="35132">
                  <c:v>42016.979166666664</c:v>
                </c:pt>
                <c:pt idx="35133">
                  <c:v>42016.989583333336</c:v>
                </c:pt>
                <c:pt idx="35134">
                  <c:v>42017</c:v>
                </c:pt>
                <c:pt idx="35135">
                  <c:v>42017.010416666664</c:v>
                </c:pt>
                <c:pt idx="35136">
                  <c:v>42017.020833333336</c:v>
                </c:pt>
                <c:pt idx="35137">
                  <c:v>42017.03125</c:v>
                </c:pt>
                <c:pt idx="35138">
                  <c:v>42017.041666666664</c:v>
                </c:pt>
                <c:pt idx="35139">
                  <c:v>42017.052083333336</c:v>
                </c:pt>
                <c:pt idx="35140">
                  <c:v>42017.0625</c:v>
                </c:pt>
                <c:pt idx="35141">
                  <c:v>42017.072916666664</c:v>
                </c:pt>
                <c:pt idx="35142">
                  <c:v>42017.083333333336</c:v>
                </c:pt>
                <c:pt idx="35143">
                  <c:v>42017.09375</c:v>
                </c:pt>
                <c:pt idx="35144">
                  <c:v>42017.104166666664</c:v>
                </c:pt>
                <c:pt idx="35145">
                  <c:v>42017.114583333336</c:v>
                </c:pt>
                <c:pt idx="35146">
                  <c:v>42017.125</c:v>
                </c:pt>
                <c:pt idx="35147">
                  <c:v>42017.135416666664</c:v>
                </c:pt>
                <c:pt idx="35148">
                  <c:v>42017.145833333336</c:v>
                </c:pt>
                <c:pt idx="35149">
                  <c:v>42017.15625</c:v>
                </c:pt>
                <c:pt idx="35150">
                  <c:v>42017.166666666664</c:v>
                </c:pt>
                <c:pt idx="35151">
                  <c:v>42017.177083333336</c:v>
                </c:pt>
                <c:pt idx="35152">
                  <c:v>42017.1875</c:v>
                </c:pt>
                <c:pt idx="35153">
                  <c:v>42017.197916666664</c:v>
                </c:pt>
                <c:pt idx="35154">
                  <c:v>42017.208333333336</c:v>
                </c:pt>
                <c:pt idx="35155">
                  <c:v>42017.21875</c:v>
                </c:pt>
                <c:pt idx="35156">
                  <c:v>42017.229166666664</c:v>
                </c:pt>
                <c:pt idx="35157">
                  <c:v>42017.239583333336</c:v>
                </c:pt>
                <c:pt idx="35158">
                  <c:v>42017.25</c:v>
                </c:pt>
                <c:pt idx="35159">
                  <c:v>42017.260416666664</c:v>
                </c:pt>
                <c:pt idx="35160">
                  <c:v>42017.270833333336</c:v>
                </c:pt>
                <c:pt idx="35161">
                  <c:v>42017.28125</c:v>
                </c:pt>
                <c:pt idx="35162">
                  <c:v>42017.291666666664</c:v>
                </c:pt>
                <c:pt idx="35163">
                  <c:v>42017.302083333336</c:v>
                </c:pt>
                <c:pt idx="35164">
                  <c:v>42017.3125</c:v>
                </c:pt>
                <c:pt idx="35165">
                  <c:v>42017.322916666664</c:v>
                </c:pt>
                <c:pt idx="35166">
                  <c:v>42017.333333333336</c:v>
                </c:pt>
                <c:pt idx="35167">
                  <c:v>42017.34375</c:v>
                </c:pt>
                <c:pt idx="35168">
                  <c:v>42017.354166666664</c:v>
                </c:pt>
                <c:pt idx="35169">
                  <c:v>42017.364583333336</c:v>
                </c:pt>
                <c:pt idx="35170">
                  <c:v>42017.375</c:v>
                </c:pt>
                <c:pt idx="35171">
                  <c:v>42017.385416666664</c:v>
                </c:pt>
                <c:pt idx="35172">
                  <c:v>42017.395833333336</c:v>
                </c:pt>
                <c:pt idx="35173">
                  <c:v>42017.40625</c:v>
                </c:pt>
                <c:pt idx="35174">
                  <c:v>42017.416666666664</c:v>
                </c:pt>
                <c:pt idx="35175">
                  <c:v>42017.427083333336</c:v>
                </c:pt>
                <c:pt idx="35176">
                  <c:v>42017.4375</c:v>
                </c:pt>
                <c:pt idx="35177">
                  <c:v>42017.447916666664</c:v>
                </c:pt>
                <c:pt idx="35178">
                  <c:v>42017.458333333336</c:v>
                </c:pt>
                <c:pt idx="35179">
                  <c:v>42017.46875</c:v>
                </c:pt>
                <c:pt idx="35180">
                  <c:v>42017.479166666664</c:v>
                </c:pt>
                <c:pt idx="35181">
                  <c:v>42017.489583333336</c:v>
                </c:pt>
                <c:pt idx="35182">
                  <c:v>42017.5</c:v>
                </c:pt>
                <c:pt idx="35183">
                  <c:v>42017.510416666664</c:v>
                </c:pt>
                <c:pt idx="35184">
                  <c:v>42017.520833333336</c:v>
                </c:pt>
                <c:pt idx="35185">
                  <c:v>42017.53125</c:v>
                </c:pt>
                <c:pt idx="35186">
                  <c:v>42017.541666666664</c:v>
                </c:pt>
                <c:pt idx="35187">
                  <c:v>42017.552083333336</c:v>
                </c:pt>
                <c:pt idx="35188">
                  <c:v>42017.5625</c:v>
                </c:pt>
                <c:pt idx="35189">
                  <c:v>42017.572916666664</c:v>
                </c:pt>
                <c:pt idx="35190">
                  <c:v>42017.583333333336</c:v>
                </c:pt>
                <c:pt idx="35191">
                  <c:v>42017.59375</c:v>
                </c:pt>
                <c:pt idx="35192">
                  <c:v>42017.604166666664</c:v>
                </c:pt>
                <c:pt idx="35193">
                  <c:v>42017.614583333336</c:v>
                </c:pt>
                <c:pt idx="35194">
                  <c:v>42017.625</c:v>
                </c:pt>
                <c:pt idx="35195">
                  <c:v>42017.635416666664</c:v>
                </c:pt>
                <c:pt idx="35196">
                  <c:v>42017.645833333336</c:v>
                </c:pt>
                <c:pt idx="35197">
                  <c:v>42017.65625</c:v>
                </c:pt>
                <c:pt idx="35198">
                  <c:v>42017.666666666664</c:v>
                </c:pt>
                <c:pt idx="35199">
                  <c:v>42017.677083333336</c:v>
                </c:pt>
                <c:pt idx="35200">
                  <c:v>42017.6875</c:v>
                </c:pt>
                <c:pt idx="35201">
                  <c:v>42017.697916666664</c:v>
                </c:pt>
                <c:pt idx="35202">
                  <c:v>42017.708333333336</c:v>
                </c:pt>
                <c:pt idx="35203">
                  <c:v>42017.71875</c:v>
                </c:pt>
                <c:pt idx="35204">
                  <c:v>42017.729166666664</c:v>
                </c:pt>
                <c:pt idx="35205">
                  <c:v>42017.739583333336</c:v>
                </c:pt>
                <c:pt idx="35206">
                  <c:v>42017.75</c:v>
                </c:pt>
                <c:pt idx="35207">
                  <c:v>42017.760416666664</c:v>
                </c:pt>
                <c:pt idx="35208">
                  <c:v>42017.770833333336</c:v>
                </c:pt>
                <c:pt idx="35209">
                  <c:v>42017.78125</c:v>
                </c:pt>
                <c:pt idx="35210">
                  <c:v>42017.791666666664</c:v>
                </c:pt>
                <c:pt idx="35211">
                  <c:v>42017.802083333336</c:v>
                </c:pt>
                <c:pt idx="35212">
                  <c:v>42017.8125</c:v>
                </c:pt>
                <c:pt idx="35213">
                  <c:v>42017.822916666664</c:v>
                </c:pt>
                <c:pt idx="35214">
                  <c:v>42017.833333333336</c:v>
                </c:pt>
                <c:pt idx="35215">
                  <c:v>42017.84375</c:v>
                </c:pt>
                <c:pt idx="35216">
                  <c:v>42017.854166666664</c:v>
                </c:pt>
                <c:pt idx="35217">
                  <c:v>42017.864583333336</c:v>
                </c:pt>
                <c:pt idx="35218">
                  <c:v>42017.875</c:v>
                </c:pt>
                <c:pt idx="35219">
                  <c:v>42017.885416666664</c:v>
                </c:pt>
                <c:pt idx="35220">
                  <c:v>42017.895833333336</c:v>
                </c:pt>
                <c:pt idx="35221">
                  <c:v>42017.90625</c:v>
                </c:pt>
                <c:pt idx="35222">
                  <c:v>42017.916666666664</c:v>
                </c:pt>
                <c:pt idx="35223">
                  <c:v>42017.927083333336</c:v>
                </c:pt>
                <c:pt idx="35224">
                  <c:v>42017.9375</c:v>
                </c:pt>
                <c:pt idx="35225">
                  <c:v>42017.947916666664</c:v>
                </c:pt>
                <c:pt idx="35226">
                  <c:v>42017.958333333336</c:v>
                </c:pt>
                <c:pt idx="35227">
                  <c:v>42017.96875</c:v>
                </c:pt>
                <c:pt idx="35228">
                  <c:v>42017.979166666664</c:v>
                </c:pt>
                <c:pt idx="35229">
                  <c:v>42017.989583333336</c:v>
                </c:pt>
                <c:pt idx="35230">
                  <c:v>42018</c:v>
                </c:pt>
                <c:pt idx="35231">
                  <c:v>42018.010416666664</c:v>
                </c:pt>
                <c:pt idx="35232">
                  <c:v>42018.020833333336</c:v>
                </c:pt>
                <c:pt idx="35233">
                  <c:v>42018.03125</c:v>
                </c:pt>
                <c:pt idx="35234">
                  <c:v>42018.041666666664</c:v>
                </c:pt>
                <c:pt idx="35235">
                  <c:v>42018.052083333336</c:v>
                </c:pt>
                <c:pt idx="35236">
                  <c:v>42018.0625</c:v>
                </c:pt>
                <c:pt idx="35237">
                  <c:v>42018.072916666664</c:v>
                </c:pt>
                <c:pt idx="35238">
                  <c:v>42018.083333333336</c:v>
                </c:pt>
                <c:pt idx="35239">
                  <c:v>42018.09375</c:v>
                </c:pt>
                <c:pt idx="35240">
                  <c:v>42018.104166666664</c:v>
                </c:pt>
                <c:pt idx="35241">
                  <c:v>42018.114583333336</c:v>
                </c:pt>
                <c:pt idx="35242">
                  <c:v>42018.125</c:v>
                </c:pt>
                <c:pt idx="35243">
                  <c:v>42018.135416666664</c:v>
                </c:pt>
                <c:pt idx="35244">
                  <c:v>42018.145833333336</c:v>
                </c:pt>
                <c:pt idx="35245">
                  <c:v>42018.15625</c:v>
                </c:pt>
                <c:pt idx="35246">
                  <c:v>42018.166666666664</c:v>
                </c:pt>
                <c:pt idx="35247">
                  <c:v>42018.177083333336</c:v>
                </c:pt>
                <c:pt idx="35248">
                  <c:v>42018.1875</c:v>
                </c:pt>
                <c:pt idx="35249">
                  <c:v>42018.197916666664</c:v>
                </c:pt>
                <c:pt idx="35250">
                  <c:v>42018.208333333336</c:v>
                </c:pt>
                <c:pt idx="35251">
                  <c:v>42018.21875</c:v>
                </c:pt>
                <c:pt idx="35252">
                  <c:v>42018.229166666664</c:v>
                </c:pt>
                <c:pt idx="35253">
                  <c:v>42018.239583333336</c:v>
                </c:pt>
                <c:pt idx="35254">
                  <c:v>42018.25</c:v>
                </c:pt>
                <c:pt idx="35255">
                  <c:v>42018.260416666664</c:v>
                </c:pt>
                <c:pt idx="35256">
                  <c:v>42018.270833333336</c:v>
                </c:pt>
                <c:pt idx="35257">
                  <c:v>42018.28125</c:v>
                </c:pt>
                <c:pt idx="35258">
                  <c:v>42018.291666666664</c:v>
                </c:pt>
                <c:pt idx="35259">
                  <c:v>42018.302083333336</c:v>
                </c:pt>
                <c:pt idx="35260">
                  <c:v>42018.3125</c:v>
                </c:pt>
                <c:pt idx="35261">
                  <c:v>42018.322916666664</c:v>
                </c:pt>
                <c:pt idx="35262">
                  <c:v>42018.333333333336</c:v>
                </c:pt>
                <c:pt idx="35263">
                  <c:v>42018.34375</c:v>
                </c:pt>
                <c:pt idx="35264">
                  <c:v>42018.354166666664</c:v>
                </c:pt>
                <c:pt idx="35265">
                  <c:v>42018.364583333336</c:v>
                </c:pt>
                <c:pt idx="35266">
                  <c:v>42018.375</c:v>
                </c:pt>
                <c:pt idx="35267">
                  <c:v>42018.385416666664</c:v>
                </c:pt>
                <c:pt idx="35268">
                  <c:v>42018.395833333336</c:v>
                </c:pt>
                <c:pt idx="35269">
                  <c:v>42018.40625</c:v>
                </c:pt>
                <c:pt idx="35270">
                  <c:v>42018.416666666664</c:v>
                </c:pt>
                <c:pt idx="35271">
                  <c:v>42018.427083333336</c:v>
                </c:pt>
                <c:pt idx="35272">
                  <c:v>42018.4375</c:v>
                </c:pt>
                <c:pt idx="35273">
                  <c:v>42018.447916666664</c:v>
                </c:pt>
                <c:pt idx="35274">
                  <c:v>42018.458333333336</c:v>
                </c:pt>
                <c:pt idx="35275">
                  <c:v>42018.46875</c:v>
                </c:pt>
                <c:pt idx="35276">
                  <c:v>42018.479166666664</c:v>
                </c:pt>
                <c:pt idx="35277">
                  <c:v>42018.489583333336</c:v>
                </c:pt>
                <c:pt idx="35278">
                  <c:v>42018.5</c:v>
                </c:pt>
                <c:pt idx="35279">
                  <c:v>42018.510416666664</c:v>
                </c:pt>
                <c:pt idx="35280">
                  <c:v>42018.520833333336</c:v>
                </c:pt>
                <c:pt idx="35281">
                  <c:v>42018.53125</c:v>
                </c:pt>
                <c:pt idx="35282">
                  <c:v>42018.541666666664</c:v>
                </c:pt>
                <c:pt idx="35283">
                  <c:v>42018.552083333336</c:v>
                </c:pt>
                <c:pt idx="35284">
                  <c:v>42018.5625</c:v>
                </c:pt>
                <c:pt idx="35285">
                  <c:v>42018.572916666664</c:v>
                </c:pt>
                <c:pt idx="35286">
                  <c:v>42018.583333333336</c:v>
                </c:pt>
                <c:pt idx="35287">
                  <c:v>42018.59375</c:v>
                </c:pt>
                <c:pt idx="35288">
                  <c:v>42018.604166666664</c:v>
                </c:pt>
                <c:pt idx="35289">
                  <c:v>42018.614583333336</c:v>
                </c:pt>
                <c:pt idx="35290">
                  <c:v>42018.625</c:v>
                </c:pt>
                <c:pt idx="35291">
                  <c:v>42018.635416666664</c:v>
                </c:pt>
                <c:pt idx="35292">
                  <c:v>42018.645833333336</c:v>
                </c:pt>
                <c:pt idx="35293">
                  <c:v>42018.65625</c:v>
                </c:pt>
                <c:pt idx="35294">
                  <c:v>42018.666666666664</c:v>
                </c:pt>
                <c:pt idx="35295">
                  <c:v>42018.677083333336</c:v>
                </c:pt>
                <c:pt idx="35296">
                  <c:v>42018.6875</c:v>
                </c:pt>
                <c:pt idx="35297">
                  <c:v>42018.697916666664</c:v>
                </c:pt>
                <c:pt idx="35298">
                  <c:v>42018.708333333336</c:v>
                </c:pt>
                <c:pt idx="35299">
                  <c:v>42018.71875</c:v>
                </c:pt>
                <c:pt idx="35300">
                  <c:v>42018.729166666664</c:v>
                </c:pt>
                <c:pt idx="35301">
                  <c:v>42018.739583333336</c:v>
                </c:pt>
                <c:pt idx="35302">
                  <c:v>42018.75</c:v>
                </c:pt>
                <c:pt idx="35303">
                  <c:v>42018.760416666664</c:v>
                </c:pt>
                <c:pt idx="35304">
                  <c:v>42018.770833333336</c:v>
                </c:pt>
                <c:pt idx="35305">
                  <c:v>42018.78125</c:v>
                </c:pt>
                <c:pt idx="35306">
                  <c:v>42018.791666666664</c:v>
                </c:pt>
                <c:pt idx="35307">
                  <c:v>42018.802083333336</c:v>
                </c:pt>
                <c:pt idx="35308">
                  <c:v>42018.8125</c:v>
                </c:pt>
                <c:pt idx="35309">
                  <c:v>42018.822916666664</c:v>
                </c:pt>
                <c:pt idx="35310">
                  <c:v>42018.833333333336</c:v>
                </c:pt>
                <c:pt idx="35311">
                  <c:v>42018.84375</c:v>
                </c:pt>
                <c:pt idx="35312">
                  <c:v>42018.854166666664</c:v>
                </c:pt>
                <c:pt idx="35313">
                  <c:v>42018.864583333336</c:v>
                </c:pt>
                <c:pt idx="35314">
                  <c:v>42018.875</c:v>
                </c:pt>
                <c:pt idx="35315">
                  <c:v>42018.885416666664</c:v>
                </c:pt>
                <c:pt idx="35316">
                  <c:v>42018.895833333336</c:v>
                </c:pt>
                <c:pt idx="35317">
                  <c:v>42018.90625</c:v>
                </c:pt>
                <c:pt idx="35318">
                  <c:v>42018.916666666664</c:v>
                </c:pt>
                <c:pt idx="35319">
                  <c:v>42018.927083333336</c:v>
                </c:pt>
                <c:pt idx="35320">
                  <c:v>42018.9375</c:v>
                </c:pt>
                <c:pt idx="35321">
                  <c:v>42018.947916666664</c:v>
                </c:pt>
                <c:pt idx="35322">
                  <c:v>42018.958333333336</c:v>
                </c:pt>
                <c:pt idx="35323">
                  <c:v>42018.96875</c:v>
                </c:pt>
                <c:pt idx="35324">
                  <c:v>42018.979166666664</c:v>
                </c:pt>
                <c:pt idx="35325">
                  <c:v>42018.989583333336</c:v>
                </c:pt>
                <c:pt idx="35326">
                  <c:v>42019</c:v>
                </c:pt>
                <c:pt idx="35327">
                  <c:v>42019.010416666664</c:v>
                </c:pt>
                <c:pt idx="35328">
                  <c:v>42019.020833333336</c:v>
                </c:pt>
                <c:pt idx="35329">
                  <c:v>42019.03125</c:v>
                </c:pt>
                <c:pt idx="35330">
                  <c:v>42019.041666666664</c:v>
                </c:pt>
                <c:pt idx="35331">
                  <c:v>42019.052083333336</c:v>
                </c:pt>
                <c:pt idx="35332">
                  <c:v>42019.0625</c:v>
                </c:pt>
                <c:pt idx="35333">
                  <c:v>42019.072916666664</c:v>
                </c:pt>
                <c:pt idx="35334">
                  <c:v>42019.083333333336</c:v>
                </c:pt>
                <c:pt idx="35335">
                  <c:v>42019.09375</c:v>
                </c:pt>
                <c:pt idx="35336">
                  <c:v>42019.104166666664</c:v>
                </c:pt>
                <c:pt idx="35337">
                  <c:v>42019.114583333336</c:v>
                </c:pt>
                <c:pt idx="35338">
                  <c:v>42019.125</c:v>
                </c:pt>
                <c:pt idx="35339">
                  <c:v>42019.135416666664</c:v>
                </c:pt>
                <c:pt idx="35340">
                  <c:v>42019.145833333336</c:v>
                </c:pt>
                <c:pt idx="35341">
                  <c:v>42019.15625</c:v>
                </c:pt>
                <c:pt idx="35342">
                  <c:v>42019.166666666664</c:v>
                </c:pt>
                <c:pt idx="35343">
                  <c:v>42019.177083333336</c:v>
                </c:pt>
                <c:pt idx="35344">
                  <c:v>42019.1875</c:v>
                </c:pt>
                <c:pt idx="35345">
                  <c:v>42019.197916666664</c:v>
                </c:pt>
                <c:pt idx="35346">
                  <c:v>42019.208333333336</c:v>
                </c:pt>
                <c:pt idx="35347">
                  <c:v>42019.21875</c:v>
                </c:pt>
                <c:pt idx="35348">
                  <c:v>42019.229166666664</c:v>
                </c:pt>
                <c:pt idx="35349">
                  <c:v>42019.239583333336</c:v>
                </c:pt>
                <c:pt idx="35350">
                  <c:v>42019.25</c:v>
                </c:pt>
                <c:pt idx="35351">
                  <c:v>42019.260416666664</c:v>
                </c:pt>
                <c:pt idx="35352">
                  <c:v>42019.270833333336</c:v>
                </c:pt>
                <c:pt idx="35353">
                  <c:v>42019.28125</c:v>
                </c:pt>
                <c:pt idx="35354">
                  <c:v>42019.291666666664</c:v>
                </c:pt>
                <c:pt idx="35355">
                  <c:v>42019.302083333336</c:v>
                </c:pt>
                <c:pt idx="35356">
                  <c:v>42019.3125</c:v>
                </c:pt>
                <c:pt idx="35357">
                  <c:v>42019.322916666664</c:v>
                </c:pt>
                <c:pt idx="35358">
                  <c:v>42019.333333333336</c:v>
                </c:pt>
                <c:pt idx="35359">
                  <c:v>42019.34375</c:v>
                </c:pt>
                <c:pt idx="35360">
                  <c:v>42019.354166666664</c:v>
                </c:pt>
                <c:pt idx="35361">
                  <c:v>42019.364583333336</c:v>
                </c:pt>
                <c:pt idx="35362">
                  <c:v>42019.375</c:v>
                </c:pt>
                <c:pt idx="35363">
                  <c:v>42019.385416666664</c:v>
                </c:pt>
                <c:pt idx="35364">
                  <c:v>42019.395833333336</c:v>
                </c:pt>
                <c:pt idx="35365">
                  <c:v>42019.40625</c:v>
                </c:pt>
                <c:pt idx="35366">
                  <c:v>42019.416666666664</c:v>
                </c:pt>
                <c:pt idx="35367">
                  <c:v>42019.427083333336</c:v>
                </c:pt>
                <c:pt idx="35368">
                  <c:v>42019.4375</c:v>
                </c:pt>
                <c:pt idx="35369">
                  <c:v>42019.447916666664</c:v>
                </c:pt>
                <c:pt idx="35370">
                  <c:v>42019.458333333336</c:v>
                </c:pt>
                <c:pt idx="35371">
                  <c:v>42019.46875</c:v>
                </c:pt>
                <c:pt idx="35372">
                  <c:v>42019.479166666664</c:v>
                </c:pt>
                <c:pt idx="35373">
                  <c:v>42019.489583333336</c:v>
                </c:pt>
                <c:pt idx="35374">
                  <c:v>42019.5</c:v>
                </c:pt>
                <c:pt idx="35375">
                  <c:v>42019.510416666664</c:v>
                </c:pt>
                <c:pt idx="35376">
                  <c:v>42019.520833333336</c:v>
                </c:pt>
                <c:pt idx="35377">
                  <c:v>42019.53125</c:v>
                </c:pt>
                <c:pt idx="35378">
                  <c:v>42019.541666666664</c:v>
                </c:pt>
                <c:pt idx="35379">
                  <c:v>42019.552083333336</c:v>
                </c:pt>
                <c:pt idx="35380">
                  <c:v>42019.5625</c:v>
                </c:pt>
                <c:pt idx="35381">
                  <c:v>42019.572916666664</c:v>
                </c:pt>
                <c:pt idx="35382">
                  <c:v>42019.583333333336</c:v>
                </c:pt>
                <c:pt idx="35383">
                  <c:v>42019.59375</c:v>
                </c:pt>
                <c:pt idx="35384">
                  <c:v>42019.604166666664</c:v>
                </c:pt>
                <c:pt idx="35385">
                  <c:v>42019.614583333336</c:v>
                </c:pt>
                <c:pt idx="35386">
                  <c:v>42019.625</c:v>
                </c:pt>
                <c:pt idx="35387">
                  <c:v>42019.635416666664</c:v>
                </c:pt>
                <c:pt idx="35388">
                  <c:v>42019.645833333336</c:v>
                </c:pt>
                <c:pt idx="35389">
                  <c:v>42019.65625</c:v>
                </c:pt>
                <c:pt idx="35390">
                  <c:v>42019.666666666664</c:v>
                </c:pt>
                <c:pt idx="35391">
                  <c:v>42019.677083333336</c:v>
                </c:pt>
                <c:pt idx="35392">
                  <c:v>42019.6875</c:v>
                </c:pt>
                <c:pt idx="35393">
                  <c:v>42019.697916666664</c:v>
                </c:pt>
                <c:pt idx="35394">
                  <c:v>42019.708333333336</c:v>
                </c:pt>
                <c:pt idx="35395">
                  <c:v>42019.71875</c:v>
                </c:pt>
                <c:pt idx="35396">
                  <c:v>42019.729166666664</c:v>
                </c:pt>
                <c:pt idx="35397">
                  <c:v>42019.739583333336</c:v>
                </c:pt>
                <c:pt idx="35398">
                  <c:v>42019.75</c:v>
                </c:pt>
                <c:pt idx="35399">
                  <c:v>42019.760416666664</c:v>
                </c:pt>
                <c:pt idx="35400">
                  <c:v>42019.770833333336</c:v>
                </c:pt>
                <c:pt idx="35401">
                  <c:v>42019.78125</c:v>
                </c:pt>
                <c:pt idx="35402">
                  <c:v>42019.791666666664</c:v>
                </c:pt>
                <c:pt idx="35403">
                  <c:v>42019.802083333336</c:v>
                </c:pt>
                <c:pt idx="35404">
                  <c:v>42019.8125</c:v>
                </c:pt>
                <c:pt idx="35405">
                  <c:v>42019.822916666664</c:v>
                </c:pt>
                <c:pt idx="35406">
                  <c:v>42019.833333333336</c:v>
                </c:pt>
                <c:pt idx="35407">
                  <c:v>42019.84375</c:v>
                </c:pt>
                <c:pt idx="35408">
                  <c:v>42019.854166666664</c:v>
                </c:pt>
                <c:pt idx="35409">
                  <c:v>42019.864583333336</c:v>
                </c:pt>
                <c:pt idx="35410">
                  <c:v>42019.875</c:v>
                </c:pt>
                <c:pt idx="35411">
                  <c:v>42019.885416666664</c:v>
                </c:pt>
                <c:pt idx="35412">
                  <c:v>42019.895833333336</c:v>
                </c:pt>
                <c:pt idx="35413">
                  <c:v>42019.90625</c:v>
                </c:pt>
                <c:pt idx="35414">
                  <c:v>42019.916666666664</c:v>
                </c:pt>
                <c:pt idx="35415">
                  <c:v>42019.927083333336</c:v>
                </c:pt>
                <c:pt idx="35416">
                  <c:v>42019.9375</c:v>
                </c:pt>
                <c:pt idx="35417">
                  <c:v>42019.947916666664</c:v>
                </c:pt>
                <c:pt idx="35418">
                  <c:v>42019.958333333336</c:v>
                </c:pt>
                <c:pt idx="35419">
                  <c:v>42019.96875</c:v>
                </c:pt>
                <c:pt idx="35420">
                  <c:v>42019.979166666664</c:v>
                </c:pt>
                <c:pt idx="35421">
                  <c:v>42019.989583333336</c:v>
                </c:pt>
                <c:pt idx="35422">
                  <c:v>42020</c:v>
                </c:pt>
                <c:pt idx="35423">
                  <c:v>42020.010416666664</c:v>
                </c:pt>
                <c:pt idx="35424">
                  <c:v>42020.020833333336</c:v>
                </c:pt>
                <c:pt idx="35425">
                  <c:v>42020.03125</c:v>
                </c:pt>
                <c:pt idx="35426">
                  <c:v>42020.041666666664</c:v>
                </c:pt>
                <c:pt idx="35427">
                  <c:v>42020.052083333336</c:v>
                </c:pt>
                <c:pt idx="35428">
                  <c:v>42020.0625</c:v>
                </c:pt>
                <c:pt idx="35429">
                  <c:v>42020.072916666664</c:v>
                </c:pt>
                <c:pt idx="35430">
                  <c:v>42020.083333333336</c:v>
                </c:pt>
                <c:pt idx="35431">
                  <c:v>42020.09375</c:v>
                </c:pt>
                <c:pt idx="35432">
                  <c:v>42020.104166666664</c:v>
                </c:pt>
                <c:pt idx="35433">
                  <c:v>42020.114583333336</c:v>
                </c:pt>
                <c:pt idx="35434">
                  <c:v>42020.125</c:v>
                </c:pt>
                <c:pt idx="35435">
                  <c:v>42020.135416666664</c:v>
                </c:pt>
                <c:pt idx="35436">
                  <c:v>42020.145833333336</c:v>
                </c:pt>
                <c:pt idx="35437">
                  <c:v>42020.15625</c:v>
                </c:pt>
                <c:pt idx="35438">
                  <c:v>42020.166666666664</c:v>
                </c:pt>
                <c:pt idx="35439">
                  <c:v>42020.177083333336</c:v>
                </c:pt>
                <c:pt idx="35440">
                  <c:v>42020.1875</c:v>
                </c:pt>
                <c:pt idx="35441">
                  <c:v>42020.197916666664</c:v>
                </c:pt>
                <c:pt idx="35442">
                  <c:v>42020.208333333336</c:v>
                </c:pt>
                <c:pt idx="35443">
                  <c:v>42020.21875</c:v>
                </c:pt>
                <c:pt idx="35444">
                  <c:v>42020.229166666664</c:v>
                </c:pt>
                <c:pt idx="35445">
                  <c:v>42020.239583333336</c:v>
                </c:pt>
                <c:pt idx="35446">
                  <c:v>42020.25</c:v>
                </c:pt>
                <c:pt idx="35447">
                  <c:v>42020.260416666664</c:v>
                </c:pt>
                <c:pt idx="35448">
                  <c:v>42020.270833333336</c:v>
                </c:pt>
                <c:pt idx="35449">
                  <c:v>42020.28125</c:v>
                </c:pt>
                <c:pt idx="35450">
                  <c:v>42020.291666666664</c:v>
                </c:pt>
                <c:pt idx="35451">
                  <c:v>42020.302083333336</c:v>
                </c:pt>
                <c:pt idx="35452">
                  <c:v>42020.3125</c:v>
                </c:pt>
                <c:pt idx="35453">
                  <c:v>42020.322916666664</c:v>
                </c:pt>
                <c:pt idx="35454">
                  <c:v>42020.333333333336</c:v>
                </c:pt>
                <c:pt idx="35455">
                  <c:v>42020.34375</c:v>
                </c:pt>
                <c:pt idx="35456">
                  <c:v>42020.354166666664</c:v>
                </c:pt>
                <c:pt idx="35457">
                  <c:v>42020.364583333336</c:v>
                </c:pt>
                <c:pt idx="35458">
                  <c:v>42020.375</c:v>
                </c:pt>
                <c:pt idx="35459">
                  <c:v>42020.385416666664</c:v>
                </c:pt>
                <c:pt idx="35460">
                  <c:v>42020.395833333336</c:v>
                </c:pt>
                <c:pt idx="35461">
                  <c:v>42020.40625</c:v>
                </c:pt>
                <c:pt idx="35462">
                  <c:v>42020.416666666664</c:v>
                </c:pt>
                <c:pt idx="35463">
                  <c:v>42020.427083333336</c:v>
                </c:pt>
                <c:pt idx="35464">
                  <c:v>42020.4375</c:v>
                </c:pt>
                <c:pt idx="35465">
                  <c:v>42020.447916666664</c:v>
                </c:pt>
                <c:pt idx="35466">
                  <c:v>42020.458333333336</c:v>
                </c:pt>
                <c:pt idx="35467">
                  <c:v>42020.46875</c:v>
                </c:pt>
                <c:pt idx="35468">
                  <c:v>42020.479166666664</c:v>
                </c:pt>
                <c:pt idx="35469">
                  <c:v>42020.489583333336</c:v>
                </c:pt>
                <c:pt idx="35470">
                  <c:v>42020.5</c:v>
                </c:pt>
                <c:pt idx="35471">
                  <c:v>42020.510416666664</c:v>
                </c:pt>
                <c:pt idx="35472">
                  <c:v>42020.520833333336</c:v>
                </c:pt>
                <c:pt idx="35473">
                  <c:v>42020.53125</c:v>
                </c:pt>
                <c:pt idx="35474">
                  <c:v>42020.541666666664</c:v>
                </c:pt>
                <c:pt idx="35475">
                  <c:v>42020.552083333336</c:v>
                </c:pt>
                <c:pt idx="35476">
                  <c:v>42020.5625</c:v>
                </c:pt>
                <c:pt idx="35477">
                  <c:v>42020.572916666664</c:v>
                </c:pt>
                <c:pt idx="35478">
                  <c:v>42020.583333333336</c:v>
                </c:pt>
                <c:pt idx="35479">
                  <c:v>42020.59375</c:v>
                </c:pt>
                <c:pt idx="35480">
                  <c:v>42020.604166666664</c:v>
                </c:pt>
                <c:pt idx="35481">
                  <c:v>42020.614583333336</c:v>
                </c:pt>
                <c:pt idx="35482">
                  <c:v>42020.625</c:v>
                </c:pt>
                <c:pt idx="35483">
                  <c:v>42020.635416666664</c:v>
                </c:pt>
                <c:pt idx="35484">
                  <c:v>42020.645833333336</c:v>
                </c:pt>
                <c:pt idx="35485">
                  <c:v>42020.65625</c:v>
                </c:pt>
                <c:pt idx="35486">
                  <c:v>42020.666666666664</c:v>
                </c:pt>
                <c:pt idx="35487">
                  <c:v>42020.677083333336</c:v>
                </c:pt>
                <c:pt idx="35488">
                  <c:v>42020.6875</c:v>
                </c:pt>
                <c:pt idx="35489">
                  <c:v>42020.697916666664</c:v>
                </c:pt>
                <c:pt idx="35490">
                  <c:v>42020.708333333336</c:v>
                </c:pt>
                <c:pt idx="35491">
                  <c:v>42020.71875</c:v>
                </c:pt>
                <c:pt idx="35492">
                  <c:v>42020.729166666664</c:v>
                </c:pt>
                <c:pt idx="35493">
                  <c:v>42020.739583333336</c:v>
                </c:pt>
                <c:pt idx="35494">
                  <c:v>42020.75</c:v>
                </c:pt>
                <c:pt idx="35495">
                  <c:v>42020.760416666664</c:v>
                </c:pt>
                <c:pt idx="35496">
                  <c:v>42020.770833333336</c:v>
                </c:pt>
                <c:pt idx="35497">
                  <c:v>42020.78125</c:v>
                </c:pt>
                <c:pt idx="35498">
                  <c:v>42020.791666666664</c:v>
                </c:pt>
                <c:pt idx="35499">
                  <c:v>42020.802083333336</c:v>
                </c:pt>
                <c:pt idx="35500">
                  <c:v>42020.8125</c:v>
                </c:pt>
                <c:pt idx="35501">
                  <c:v>42020.822916666664</c:v>
                </c:pt>
                <c:pt idx="35502">
                  <c:v>42020.833333333336</c:v>
                </c:pt>
                <c:pt idx="35503">
                  <c:v>42020.84375</c:v>
                </c:pt>
                <c:pt idx="35504">
                  <c:v>42020.854166666664</c:v>
                </c:pt>
                <c:pt idx="35505">
                  <c:v>42020.864583333336</c:v>
                </c:pt>
                <c:pt idx="35506">
                  <c:v>42020.875</c:v>
                </c:pt>
                <c:pt idx="35507">
                  <c:v>42020.885416666664</c:v>
                </c:pt>
                <c:pt idx="35508">
                  <c:v>42020.895833333336</c:v>
                </c:pt>
                <c:pt idx="35509">
                  <c:v>42020.90625</c:v>
                </c:pt>
                <c:pt idx="35510">
                  <c:v>42020.916666666664</c:v>
                </c:pt>
                <c:pt idx="35511">
                  <c:v>42020.927083333336</c:v>
                </c:pt>
                <c:pt idx="35512">
                  <c:v>42020.9375</c:v>
                </c:pt>
                <c:pt idx="35513">
                  <c:v>42020.947916666664</c:v>
                </c:pt>
                <c:pt idx="35514">
                  <c:v>42020.958333333336</c:v>
                </c:pt>
                <c:pt idx="35515">
                  <c:v>42020.96875</c:v>
                </c:pt>
                <c:pt idx="35516">
                  <c:v>42020.979166666664</c:v>
                </c:pt>
                <c:pt idx="35517">
                  <c:v>42020.989583333336</c:v>
                </c:pt>
                <c:pt idx="35518">
                  <c:v>42021</c:v>
                </c:pt>
                <c:pt idx="35519">
                  <c:v>42021.010416666664</c:v>
                </c:pt>
                <c:pt idx="35520">
                  <c:v>42021.020833333336</c:v>
                </c:pt>
                <c:pt idx="35521">
                  <c:v>42021.03125</c:v>
                </c:pt>
                <c:pt idx="35522">
                  <c:v>42021.041666666664</c:v>
                </c:pt>
                <c:pt idx="35523">
                  <c:v>42021.052083333336</c:v>
                </c:pt>
                <c:pt idx="35524">
                  <c:v>42021.0625</c:v>
                </c:pt>
                <c:pt idx="35525">
                  <c:v>42021.072916666664</c:v>
                </c:pt>
                <c:pt idx="35526">
                  <c:v>42021.083333333336</c:v>
                </c:pt>
                <c:pt idx="35527">
                  <c:v>42021.09375</c:v>
                </c:pt>
                <c:pt idx="35528">
                  <c:v>42021.104166666664</c:v>
                </c:pt>
                <c:pt idx="35529">
                  <c:v>42021.114583333336</c:v>
                </c:pt>
                <c:pt idx="35530">
                  <c:v>42021.125</c:v>
                </c:pt>
                <c:pt idx="35531">
                  <c:v>42021.135416666664</c:v>
                </c:pt>
                <c:pt idx="35532">
                  <c:v>42021.145833333336</c:v>
                </c:pt>
                <c:pt idx="35533">
                  <c:v>42021.15625</c:v>
                </c:pt>
                <c:pt idx="35534">
                  <c:v>42021.166666666664</c:v>
                </c:pt>
                <c:pt idx="35535">
                  <c:v>42021.177083333336</c:v>
                </c:pt>
                <c:pt idx="35536">
                  <c:v>42021.1875</c:v>
                </c:pt>
                <c:pt idx="35537">
                  <c:v>42021.197916666664</c:v>
                </c:pt>
                <c:pt idx="35538">
                  <c:v>42021.208333333336</c:v>
                </c:pt>
                <c:pt idx="35539">
                  <c:v>42021.21875</c:v>
                </c:pt>
                <c:pt idx="35540">
                  <c:v>42021.229166666664</c:v>
                </c:pt>
                <c:pt idx="35541">
                  <c:v>42021.239583333336</c:v>
                </c:pt>
                <c:pt idx="35542">
                  <c:v>42021.25</c:v>
                </c:pt>
                <c:pt idx="35543">
                  <c:v>42021.260416666664</c:v>
                </c:pt>
                <c:pt idx="35544">
                  <c:v>42021.270833333336</c:v>
                </c:pt>
                <c:pt idx="35545">
                  <c:v>42021.28125</c:v>
                </c:pt>
                <c:pt idx="35546">
                  <c:v>42021.291666666664</c:v>
                </c:pt>
                <c:pt idx="35547">
                  <c:v>42021.302083333336</c:v>
                </c:pt>
                <c:pt idx="35548">
                  <c:v>42021.3125</c:v>
                </c:pt>
                <c:pt idx="35549">
                  <c:v>42021.322916666664</c:v>
                </c:pt>
                <c:pt idx="35550">
                  <c:v>42021.333333333336</c:v>
                </c:pt>
                <c:pt idx="35551">
                  <c:v>42021.34375</c:v>
                </c:pt>
                <c:pt idx="35552">
                  <c:v>42021.354166666664</c:v>
                </c:pt>
                <c:pt idx="35553">
                  <c:v>42021.364583333336</c:v>
                </c:pt>
                <c:pt idx="35554">
                  <c:v>42021.375</c:v>
                </c:pt>
                <c:pt idx="35555">
                  <c:v>42021.385416666664</c:v>
                </c:pt>
                <c:pt idx="35556">
                  <c:v>42021.395833333336</c:v>
                </c:pt>
                <c:pt idx="35557">
                  <c:v>42021.40625</c:v>
                </c:pt>
                <c:pt idx="35558">
                  <c:v>42021.416666666664</c:v>
                </c:pt>
                <c:pt idx="35559">
                  <c:v>42021.427083333336</c:v>
                </c:pt>
                <c:pt idx="35560">
                  <c:v>42021.4375</c:v>
                </c:pt>
                <c:pt idx="35561">
                  <c:v>42021.447916666664</c:v>
                </c:pt>
                <c:pt idx="35562">
                  <c:v>42021.458333333336</c:v>
                </c:pt>
                <c:pt idx="35563">
                  <c:v>42021.46875</c:v>
                </c:pt>
                <c:pt idx="35564">
                  <c:v>42021.479166666664</c:v>
                </c:pt>
                <c:pt idx="35565">
                  <c:v>42021.489583333336</c:v>
                </c:pt>
                <c:pt idx="35566">
                  <c:v>42021.5</c:v>
                </c:pt>
                <c:pt idx="35567">
                  <c:v>42021.510416666664</c:v>
                </c:pt>
                <c:pt idx="35568">
                  <c:v>42021.520833333336</c:v>
                </c:pt>
                <c:pt idx="35569">
                  <c:v>42021.53125</c:v>
                </c:pt>
                <c:pt idx="35570">
                  <c:v>42021.541666666664</c:v>
                </c:pt>
                <c:pt idx="35571">
                  <c:v>42021.552083333336</c:v>
                </c:pt>
                <c:pt idx="35572">
                  <c:v>42021.5625</c:v>
                </c:pt>
                <c:pt idx="35573">
                  <c:v>42021.572916666664</c:v>
                </c:pt>
                <c:pt idx="35574">
                  <c:v>42021.583333333336</c:v>
                </c:pt>
                <c:pt idx="35575">
                  <c:v>42021.59375</c:v>
                </c:pt>
                <c:pt idx="35576">
                  <c:v>42021.604166666664</c:v>
                </c:pt>
                <c:pt idx="35577">
                  <c:v>42021.614583333336</c:v>
                </c:pt>
                <c:pt idx="35578">
                  <c:v>42021.625</c:v>
                </c:pt>
                <c:pt idx="35579">
                  <c:v>42021.635416666664</c:v>
                </c:pt>
                <c:pt idx="35580">
                  <c:v>42021.645833333336</c:v>
                </c:pt>
                <c:pt idx="35581">
                  <c:v>42021.65625</c:v>
                </c:pt>
                <c:pt idx="35582">
                  <c:v>42021.666666666664</c:v>
                </c:pt>
                <c:pt idx="35583">
                  <c:v>42021.677083333336</c:v>
                </c:pt>
                <c:pt idx="35584">
                  <c:v>42021.6875</c:v>
                </c:pt>
                <c:pt idx="35585">
                  <c:v>42021.697916666664</c:v>
                </c:pt>
                <c:pt idx="35586">
                  <c:v>42021.708333333336</c:v>
                </c:pt>
                <c:pt idx="35587">
                  <c:v>42021.71875</c:v>
                </c:pt>
                <c:pt idx="35588">
                  <c:v>42021.729166666664</c:v>
                </c:pt>
                <c:pt idx="35589">
                  <c:v>42021.739583333336</c:v>
                </c:pt>
                <c:pt idx="35590">
                  <c:v>42021.75</c:v>
                </c:pt>
                <c:pt idx="35591">
                  <c:v>42021.760416666664</c:v>
                </c:pt>
                <c:pt idx="35592">
                  <c:v>42021.770833333336</c:v>
                </c:pt>
                <c:pt idx="35593">
                  <c:v>42021.78125</c:v>
                </c:pt>
                <c:pt idx="35594">
                  <c:v>42021.791666666664</c:v>
                </c:pt>
                <c:pt idx="35595">
                  <c:v>42021.802083333336</c:v>
                </c:pt>
                <c:pt idx="35596">
                  <c:v>42021.8125</c:v>
                </c:pt>
                <c:pt idx="35597">
                  <c:v>42021.822916666664</c:v>
                </c:pt>
                <c:pt idx="35598">
                  <c:v>42021.833333333336</c:v>
                </c:pt>
                <c:pt idx="35599">
                  <c:v>42021.84375</c:v>
                </c:pt>
                <c:pt idx="35600">
                  <c:v>42021.854166666664</c:v>
                </c:pt>
                <c:pt idx="35601">
                  <c:v>42021.864583333336</c:v>
                </c:pt>
                <c:pt idx="35602">
                  <c:v>42021.875</c:v>
                </c:pt>
                <c:pt idx="35603">
                  <c:v>42021.885416666664</c:v>
                </c:pt>
                <c:pt idx="35604">
                  <c:v>42021.895833333336</c:v>
                </c:pt>
                <c:pt idx="35605">
                  <c:v>42021.90625</c:v>
                </c:pt>
                <c:pt idx="35606">
                  <c:v>42021.916666666664</c:v>
                </c:pt>
                <c:pt idx="35607">
                  <c:v>42021.927083333336</c:v>
                </c:pt>
                <c:pt idx="35608">
                  <c:v>42021.9375</c:v>
                </c:pt>
                <c:pt idx="35609">
                  <c:v>42021.947916666664</c:v>
                </c:pt>
                <c:pt idx="35610">
                  <c:v>42021.958333333336</c:v>
                </c:pt>
                <c:pt idx="35611">
                  <c:v>42021.96875</c:v>
                </c:pt>
                <c:pt idx="35612">
                  <c:v>42021.979166666664</c:v>
                </c:pt>
                <c:pt idx="35613">
                  <c:v>42021.989583333336</c:v>
                </c:pt>
                <c:pt idx="35614">
                  <c:v>42022</c:v>
                </c:pt>
                <c:pt idx="35615">
                  <c:v>42022.010416666664</c:v>
                </c:pt>
                <c:pt idx="35616">
                  <c:v>42022.020833333336</c:v>
                </c:pt>
                <c:pt idx="35617">
                  <c:v>42022.03125</c:v>
                </c:pt>
                <c:pt idx="35618">
                  <c:v>42022.041666666664</c:v>
                </c:pt>
                <c:pt idx="35619">
                  <c:v>42022.052083333336</c:v>
                </c:pt>
                <c:pt idx="35620">
                  <c:v>42022.0625</c:v>
                </c:pt>
                <c:pt idx="35621">
                  <c:v>42022.072916666664</c:v>
                </c:pt>
                <c:pt idx="35622">
                  <c:v>42022.083333333336</c:v>
                </c:pt>
                <c:pt idx="35623">
                  <c:v>42022.09375</c:v>
                </c:pt>
                <c:pt idx="35624">
                  <c:v>42022.104166666664</c:v>
                </c:pt>
                <c:pt idx="35625">
                  <c:v>42022.114583333336</c:v>
                </c:pt>
                <c:pt idx="35626">
                  <c:v>42022.125</c:v>
                </c:pt>
                <c:pt idx="35627">
                  <c:v>42022.135416666664</c:v>
                </c:pt>
                <c:pt idx="35628">
                  <c:v>42022.145833333336</c:v>
                </c:pt>
                <c:pt idx="35629">
                  <c:v>42022.15625</c:v>
                </c:pt>
                <c:pt idx="35630">
                  <c:v>42022.166666666664</c:v>
                </c:pt>
                <c:pt idx="35631">
                  <c:v>42022.177083333336</c:v>
                </c:pt>
                <c:pt idx="35632">
                  <c:v>42022.1875</c:v>
                </c:pt>
                <c:pt idx="35633">
                  <c:v>42022.197916666664</c:v>
                </c:pt>
                <c:pt idx="35634">
                  <c:v>42022.208333333336</c:v>
                </c:pt>
                <c:pt idx="35635">
                  <c:v>42022.21875</c:v>
                </c:pt>
                <c:pt idx="35636">
                  <c:v>42022.229166666664</c:v>
                </c:pt>
                <c:pt idx="35637">
                  <c:v>42022.239583333336</c:v>
                </c:pt>
                <c:pt idx="35638">
                  <c:v>42022.25</c:v>
                </c:pt>
                <c:pt idx="35639">
                  <c:v>42022.260416666664</c:v>
                </c:pt>
                <c:pt idx="35640">
                  <c:v>42022.270833333336</c:v>
                </c:pt>
                <c:pt idx="35641">
                  <c:v>42022.28125</c:v>
                </c:pt>
                <c:pt idx="35642">
                  <c:v>42022.291666666664</c:v>
                </c:pt>
                <c:pt idx="35643">
                  <c:v>42022.302083333336</c:v>
                </c:pt>
                <c:pt idx="35644">
                  <c:v>42022.3125</c:v>
                </c:pt>
                <c:pt idx="35645">
                  <c:v>42022.322916666664</c:v>
                </c:pt>
                <c:pt idx="35646">
                  <c:v>42022.333333333336</c:v>
                </c:pt>
                <c:pt idx="35647">
                  <c:v>42022.34375</c:v>
                </c:pt>
                <c:pt idx="35648">
                  <c:v>42022.354166666664</c:v>
                </c:pt>
                <c:pt idx="35649">
                  <c:v>42022.364583333336</c:v>
                </c:pt>
                <c:pt idx="35650">
                  <c:v>42022.375</c:v>
                </c:pt>
                <c:pt idx="35651">
                  <c:v>42022.385416666664</c:v>
                </c:pt>
                <c:pt idx="35652">
                  <c:v>42022.395833333336</c:v>
                </c:pt>
                <c:pt idx="35653">
                  <c:v>42022.40625</c:v>
                </c:pt>
                <c:pt idx="35654">
                  <c:v>42022.416666666664</c:v>
                </c:pt>
                <c:pt idx="35655">
                  <c:v>42022.427083333336</c:v>
                </c:pt>
                <c:pt idx="35656">
                  <c:v>42022.4375</c:v>
                </c:pt>
                <c:pt idx="35657">
                  <c:v>42022.447916666664</c:v>
                </c:pt>
                <c:pt idx="35658">
                  <c:v>42022.458333333336</c:v>
                </c:pt>
                <c:pt idx="35659">
                  <c:v>42022.46875</c:v>
                </c:pt>
                <c:pt idx="35660">
                  <c:v>42022.479166666664</c:v>
                </c:pt>
                <c:pt idx="35661">
                  <c:v>42022.489583333336</c:v>
                </c:pt>
                <c:pt idx="35662">
                  <c:v>42022.5</c:v>
                </c:pt>
                <c:pt idx="35663">
                  <c:v>42022.510416666664</c:v>
                </c:pt>
                <c:pt idx="35664">
                  <c:v>42022.520833333336</c:v>
                </c:pt>
                <c:pt idx="35665">
                  <c:v>42022.53125</c:v>
                </c:pt>
                <c:pt idx="35666">
                  <c:v>42022.541666666664</c:v>
                </c:pt>
                <c:pt idx="35667">
                  <c:v>42022.552083333336</c:v>
                </c:pt>
                <c:pt idx="35668">
                  <c:v>42022.5625</c:v>
                </c:pt>
                <c:pt idx="35669">
                  <c:v>42022.572916666664</c:v>
                </c:pt>
                <c:pt idx="35670">
                  <c:v>42022.583333333336</c:v>
                </c:pt>
                <c:pt idx="35671">
                  <c:v>42022.59375</c:v>
                </c:pt>
                <c:pt idx="35672">
                  <c:v>42022.604166666664</c:v>
                </c:pt>
                <c:pt idx="35673">
                  <c:v>42022.614583333336</c:v>
                </c:pt>
                <c:pt idx="35674">
                  <c:v>42022.625</c:v>
                </c:pt>
                <c:pt idx="35675">
                  <c:v>42022.635416666664</c:v>
                </c:pt>
                <c:pt idx="35676">
                  <c:v>42022.645833333336</c:v>
                </c:pt>
                <c:pt idx="35677">
                  <c:v>42022.65625</c:v>
                </c:pt>
                <c:pt idx="35678">
                  <c:v>42022.666666666664</c:v>
                </c:pt>
                <c:pt idx="35679">
                  <c:v>42022.677083333336</c:v>
                </c:pt>
                <c:pt idx="35680">
                  <c:v>42022.6875</c:v>
                </c:pt>
                <c:pt idx="35681">
                  <c:v>42022.697916666664</c:v>
                </c:pt>
                <c:pt idx="35682">
                  <c:v>42022.708333333336</c:v>
                </c:pt>
                <c:pt idx="35683">
                  <c:v>42022.71875</c:v>
                </c:pt>
                <c:pt idx="35684">
                  <c:v>42022.729166666664</c:v>
                </c:pt>
                <c:pt idx="35685">
                  <c:v>42022.739583333336</c:v>
                </c:pt>
                <c:pt idx="35686">
                  <c:v>42022.75</c:v>
                </c:pt>
                <c:pt idx="35687">
                  <c:v>42022.760416666664</c:v>
                </c:pt>
                <c:pt idx="35688">
                  <c:v>42022.770833333336</c:v>
                </c:pt>
                <c:pt idx="35689">
                  <c:v>42022.78125</c:v>
                </c:pt>
                <c:pt idx="35690">
                  <c:v>42022.791666666664</c:v>
                </c:pt>
                <c:pt idx="35691">
                  <c:v>42022.802083333336</c:v>
                </c:pt>
                <c:pt idx="35692">
                  <c:v>42022.8125</c:v>
                </c:pt>
                <c:pt idx="35693">
                  <c:v>42022.822916666664</c:v>
                </c:pt>
                <c:pt idx="35694">
                  <c:v>42022.833333333336</c:v>
                </c:pt>
                <c:pt idx="35695">
                  <c:v>42022.84375</c:v>
                </c:pt>
                <c:pt idx="35696">
                  <c:v>42022.854166666664</c:v>
                </c:pt>
                <c:pt idx="35697">
                  <c:v>42022.864583333336</c:v>
                </c:pt>
                <c:pt idx="35698">
                  <c:v>42022.875</c:v>
                </c:pt>
                <c:pt idx="35699">
                  <c:v>42022.885416666664</c:v>
                </c:pt>
                <c:pt idx="35700">
                  <c:v>42022.895833333336</c:v>
                </c:pt>
                <c:pt idx="35701">
                  <c:v>42022.90625</c:v>
                </c:pt>
                <c:pt idx="35702">
                  <c:v>42022.916666666664</c:v>
                </c:pt>
                <c:pt idx="35703">
                  <c:v>42022.927083333336</c:v>
                </c:pt>
                <c:pt idx="35704">
                  <c:v>42022.9375</c:v>
                </c:pt>
                <c:pt idx="35705">
                  <c:v>42022.947916666664</c:v>
                </c:pt>
                <c:pt idx="35706">
                  <c:v>42022.958333333336</c:v>
                </c:pt>
                <c:pt idx="35707">
                  <c:v>42022.96875</c:v>
                </c:pt>
                <c:pt idx="35708">
                  <c:v>42022.979166666664</c:v>
                </c:pt>
                <c:pt idx="35709">
                  <c:v>42022.989583333336</c:v>
                </c:pt>
                <c:pt idx="35710">
                  <c:v>42023</c:v>
                </c:pt>
                <c:pt idx="35711">
                  <c:v>42023.010416666664</c:v>
                </c:pt>
                <c:pt idx="35712">
                  <c:v>42023.020833333336</c:v>
                </c:pt>
                <c:pt idx="35713">
                  <c:v>42023.03125</c:v>
                </c:pt>
                <c:pt idx="35714">
                  <c:v>42023.041666666664</c:v>
                </c:pt>
                <c:pt idx="35715">
                  <c:v>42023.052083333336</c:v>
                </c:pt>
                <c:pt idx="35716">
                  <c:v>42023.0625</c:v>
                </c:pt>
                <c:pt idx="35717">
                  <c:v>42023.072916666664</c:v>
                </c:pt>
                <c:pt idx="35718">
                  <c:v>42023.083333333336</c:v>
                </c:pt>
                <c:pt idx="35719">
                  <c:v>42023.09375</c:v>
                </c:pt>
                <c:pt idx="35720">
                  <c:v>42023.104166666664</c:v>
                </c:pt>
                <c:pt idx="35721">
                  <c:v>42023.114583333336</c:v>
                </c:pt>
                <c:pt idx="35722">
                  <c:v>42023.125</c:v>
                </c:pt>
                <c:pt idx="35723">
                  <c:v>42023.135416666664</c:v>
                </c:pt>
                <c:pt idx="35724">
                  <c:v>42023.145833333336</c:v>
                </c:pt>
                <c:pt idx="35725">
                  <c:v>42023.15625</c:v>
                </c:pt>
                <c:pt idx="35726">
                  <c:v>42023.166666666664</c:v>
                </c:pt>
                <c:pt idx="35727">
                  <c:v>42023.177083333336</c:v>
                </c:pt>
                <c:pt idx="35728">
                  <c:v>42023.1875</c:v>
                </c:pt>
                <c:pt idx="35729">
                  <c:v>42023.197916666664</c:v>
                </c:pt>
                <c:pt idx="35730">
                  <c:v>42023.208333333336</c:v>
                </c:pt>
                <c:pt idx="35731">
                  <c:v>42023.21875</c:v>
                </c:pt>
                <c:pt idx="35732">
                  <c:v>42023.229166666664</c:v>
                </c:pt>
                <c:pt idx="35733">
                  <c:v>42023.239583333336</c:v>
                </c:pt>
                <c:pt idx="35734">
                  <c:v>42023.25</c:v>
                </c:pt>
                <c:pt idx="35735">
                  <c:v>42023.260416666664</c:v>
                </c:pt>
                <c:pt idx="35736">
                  <c:v>42023.270833333336</c:v>
                </c:pt>
                <c:pt idx="35737">
                  <c:v>42023.28125</c:v>
                </c:pt>
                <c:pt idx="35738">
                  <c:v>42023.291666666664</c:v>
                </c:pt>
                <c:pt idx="35739">
                  <c:v>42023.302083333336</c:v>
                </c:pt>
                <c:pt idx="35740">
                  <c:v>42023.3125</c:v>
                </c:pt>
                <c:pt idx="35741">
                  <c:v>42023.322916666664</c:v>
                </c:pt>
                <c:pt idx="35742">
                  <c:v>42023.333333333336</c:v>
                </c:pt>
                <c:pt idx="35743">
                  <c:v>42023.34375</c:v>
                </c:pt>
                <c:pt idx="35744">
                  <c:v>42023.354166666664</c:v>
                </c:pt>
                <c:pt idx="35745">
                  <c:v>42023.364583333336</c:v>
                </c:pt>
                <c:pt idx="35746">
                  <c:v>42023.375</c:v>
                </c:pt>
                <c:pt idx="35747">
                  <c:v>42023.385416666664</c:v>
                </c:pt>
                <c:pt idx="35748">
                  <c:v>42023.395833333336</c:v>
                </c:pt>
                <c:pt idx="35749">
                  <c:v>42023.40625</c:v>
                </c:pt>
                <c:pt idx="35750">
                  <c:v>42023.416666666664</c:v>
                </c:pt>
                <c:pt idx="35751">
                  <c:v>42023.427083333336</c:v>
                </c:pt>
                <c:pt idx="35752">
                  <c:v>42023.4375</c:v>
                </c:pt>
                <c:pt idx="35753">
                  <c:v>42023.447916666664</c:v>
                </c:pt>
                <c:pt idx="35754">
                  <c:v>42023.458333333336</c:v>
                </c:pt>
                <c:pt idx="35755">
                  <c:v>42023.46875</c:v>
                </c:pt>
                <c:pt idx="35756">
                  <c:v>42023.479166666664</c:v>
                </c:pt>
                <c:pt idx="35757">
                  <c:v>42023.489583333336</c:v>
                </c:pt>
                <c:pt idx="35758">
                  <c:v>42023.5</c:v>
                </c:pt>
                <c:pt idx="35759">
                  <c:v>42023.510416666664</c:v>
                </c:pt>
                <c:pt idx="35760">
                  <c:v>42023.520833333336</c:v>
                </c:pt>
                <c:pt idx="35761">
                  <c:v>42023.53125</c:v>
                </c:pt>
                <c:pt idx="35762">
                  <c:v>42023.541666666664</c:v>
                </c:pt>
                <c:pt idx="35763">
                  <c:v>42023.552083333336</c:v>
                </c:pt>
                <c:pt idx="35764">
                  <c:v>42023.5625</c:v>
                </c:pt>
                <c:pt idx="35765">
                  <c:v>42023.572916666664</c:v>
                </c:pt>
                <c:pt idx="35766">
                  <c:v>42023.583333333336</c:v>
                </c:pt>
                <c:pt idx="35767">
                  <c:v>42023.59375</c:v>
                </c:pt>
                <c:pt idx="35768">
                  <c:v>42023.604166666664</c:v>
                </c:pt>
                <c:pt idx="35769">
                  <c:v>42023.614583333336</c:v>
                </c:pt>
                <c:pt idx="35770">
                  <c:v>42023.625</c:v>
                </c:pt>
                <c:pt idx="35771">
                  <c:v>42023.635416666664</c:v>
                </c:pt>
                <c:pt idx="35772">
                  <c:v>42023.645833333336</c:v>
                </c:pt>
                <c:pt idx="35773">
                  <c:v>42023.65625</c:v>
                </c:pt>
                <c:pt idx="35774">
                  <c:v>42023.666666666664</c:v>
                </c:pt>
                <c:pt idx="35775">
                  <c:v>42023.677083333336</c:v>
                </c:pt>
                <c:pt idx="35776">
                  <c:v>42023.6875</c:v>
                </c:pt>
                <c:pt idx="35777">
                  <c:v>42023.697916666664</c:v>
                </c:pt>
                <c:pt idx="35778">
                  <c:v>42023.708333333336</c:v>
                </c:pt>
                <c:pt idx="35779">
                  <c:v>42023.71875</c:v>
                </c:pt>
                <c:pt idx="35780">
                  <c:v>42023.729166666664</c:v>
                </c:pt>
                <c:pt idx="35781">
                  <c:v>42023.739583333336</c:v>
                </c:pt>
                <c:pt idx="35782">
                  <c:v>42023.75</c:v>
                </c:pt>
                <c:pt idx="35783">
                  <c:v>42023.760416666664</c:v>
                </c:pt>
                <c:pt idx="35784">
                  <c:v>42023.770833333336</c:v>
                </c:pt>
                <c:pt idx="35785">
                  <c:v>42023.78125</c:v>
                </c:pt>
                <c:pt idx="35786">
                  <c:v>42023.791666666664</c:v>
                </c:pt>
                <c:pt idx="35787">
                  <c:v>42023.802083333336</c:v>
                </c:pt>
                <c:pt idx="35788">
                  <c:v>42023.8125</c:v>
                </c:pt>
                <c:pt idx="35789">
                  <c:v>42023.822916666664</c:v>
                </c:pt>
                <c:pt idx="35790">
                  <c:v>42023.833333333336</c:v>
                </c:pt>
                <c:pt idx="35791">
                  <c:v>42023.84375</c:v>
                </c:pt>
                <c:pt idx="35792">
                  <c:v>42023.854166666664</c:v>
                </c:pt>
                <c:pt idx="35793">
                  <c:v>42023.864583333336</c:v>
                </c:pt>
                <c:pt idx="35794">
                  <c:v>42023.875</c:v>
                </c:pt>
                <c:pt idx="35795">
                  <c:v>42023.885416666664</c:v>
                </c:pt>
                <c:pt idx="35796">
                  <c:v>42023.895833333336</c:v>
                </c:pt>
                <c:pt idx="35797">
                  <c:v>42023.90625</c:v>
                </c:pt>
                <c:pt idx="35798">
                  <c:v>42023.916666666664</c:v>
                </c:pt>
                <c:pt idx="35799">
                  <c:v>42023.927083333336</c:v>
                </c:pt>
                <c:pt idx="35800">
                  <c:v>42023.9375</c:v>
                </c:pt>
                <c:pt idx="35801">
                  <c:v>42023.947916666664</c:v>
                </c:pt>
                <c:pt idx="35802">
                  <c:v>42023.958333333336</c:v>
                </c:pt>
                <c:pt idx="35803">
                  <c:v>42023.96875</c:v>
                </c:pt>
                <c:pt idx="35804">
                  <c:v>42023.979166666664</c:v>
                </c:pt>
                <c:pt idx="35805">
                  <c:v>42023.989583333336</c:v>
                </c:pt>
                <c:pt idx="35806">
                  <c:v>42024</c:v>
                </c:pt>
                <c:pt idx="35807">
                  <c:v>42024.010416666664</c:v>
                </c:pt>
                <c:pt idx="35808">
                  <c:v>42024.020833333336</c:v>
                </c:pt>
                <c:pt idx="35809">
                  <c:v>42024.03125</c:v>
                </c:pt>
                <c:pt idx="35810">
                  <c:v>42024.041666666664</c:v>
                </c:pt>
                <c:pt idx="35811">
                  <c:v>42024.052083333336</c:v>
                </c:pt>
                <c:pt idx="35812">
                  <c:v>42024.0625</c:v>
                </c:pt>
                <c:pt idx="35813">
                  <c:v>42024.072916666664</c:v>
                </c:pt>
                <c:pt idx="35814">
                  <c:v>42024.083333333336</c:v>
                </c:pt>
                <c:pt idx="35815">
                  <c:v>42024.09375</c:v>
                </c:pt>
                <c:pt idx="35816">
                  <c:v>42024.104166666664</c:v>
                </c:pt>
                <c:pt idx="35817">
                  <c:v>42024.114583333336</c:v>
                </c:pt>
                <c:pt idx="35818">
                  <c:v>42024.125</c:v>
                </c:pt>
                <c:pt idx="35819">
                  <c:v>42024.135416666664</c:v>
                </c:pt>
                <c:pt idx="35820">
                  <c:v>42024.145833333336</c:v>
                </c:pt>
                <c:pt idx="35821">
                  <c:v>42024.15625</c:v>
                </c:pt>
                <c:pt idx="35822">
                  <c:v>42024.166666666664</c:v>
                </c:pt>
                <c:pt idx="35823">
                  <c:v>42024.177083333336</c:v>
                </c:pt>
                <c:pt idx="35824">
                  <c:v>42024.1875</c:v>
                </c:pt>
                <c:pt idx="35825">
                  <c:v>42024.197916666664</c:v>
                </c:pt>
                <c:pt idx="35826">
                  <c:v>42024.208333333336</c:v>
                </c:pt>
                <c:pt idx="35827">
                  <c:v>42024.21875</c:v>
                </c:pt>
                <c:pt idx="35828">
                  <c:v>42024.229166666664</c:v>
                </c:pt>
                <c:pt idx="35829">
                  <c:v>42024.239583333336</c:v>
                </c:pt>
                <c:pt idx="35830">
                  <c:v>42024.25</c:v>
                </c:pt>
                <c:pt idx="35831">
                  <c:v>42024.260416666664</c:v>
                </c:pt>
                <c:pt idx="35832">
                  <c:v>42024.270833333336</c:v>
                </c:pt>
                <c:pt idx="35833">
                  <c:v>42024.28125</c:v>
                </c:pt>
                <c:pt idx="35834">
                  <c:v>42024.291666666664</c:v>
                </c:pt>
                <c:pt idx="35835">
                  <c:v>42024.302083333336</c:v>
                </c:pt>
                <c:pt idx="35836">
                  <c:v>42024.3125</c:v>
                </c:pt>
                <c:pt idx="35837">
                  <c:v>42024.322916666664</c:v>
                </c:pt>
                <c:pt idx="35838">
                  <c:v>42024.333333333336</c:v>
                </c:pt>
                <c:pt idx="35839">
                  <c:v>42024.34375</c:v>
                </c:pt>
                <c:pt idx="35840">
                  <c:v>42024.354166666664</c:v>
                </c:pt>
                <c:pt idx="35841">
                  <c:v>42024.364583333336</c:v>
                </c:pt>
              </c:numCache>
            </c:numRef>
          </c:xVal>
          <c:yVal>
            <c:numRef>
              <c:f>Polderpeil2014!$E$2:$E$35843</c:f>
              <c:numCache>
                <c:formatCode>General</c:formatCode>
                <c:ptCount val="35842"/>
                <c:pt idx="0">
                  <c:v>-1.51</c:v>
                </c:pt>
                <c:pt idx="1">
                  <c:v>-1.5099869161324087</c:v>
                </c:pt>
                <c:pt idx="2">
                  <c:v>-1.5099738322648173</c:v>
                </c:pt>
                <c:pt idx="3">
                  <c:v>-1.5099607483972259</c:v>
                </c:pt>
                <c:pt idx="4">
                  <c:v>-1.5099476645296346</c:v>
                </c:pt>
                <c:pt idx="5">
                  <c:v>-1.5099345806620432</c:v>
                </c:pt>
                <c:pt idx="6">
                  <c:v>-1.5099214967944519</c:v>
                </c:pt>
                <c:pt idx="7">
                  <c:v>-1.5099084129268605</c:v>
                </c:pt>
                <c:pt idx="8">
                  <c:v>-1.5098953290592692</c:v>
                </c:pt>
                <c:pt idx="9">
                  <c:v>-1.5098822451916778</c:v>
                </c:pt>
                <c:pt idx="10">
                  <c:v>-1.5098691613240864</c:v>
                </c:pt>
                <c:pt idx="11">
                  <c:v>-1.5098560774564951</c:v>
                </c:pt>
                <c:pt idx="12">
                  <c:v>-1.5098429935889037</c:v>
                </c:pt>
                <c:pt idx="13">
                  <c:v>-1.5098299097213124</c:v>
                </c:pt>
                <c:pt idx="14">
                  <c:v>-1.509816825853721</c:v>
                </c:pt>
                <c:pt idx="15">
                  <c:v>-1.5098037419861297</c:v>
                </c:pt>
                <c:pt idx="16">
                  <c:v>-1.5097906581185383</c:v>
                </c:pt>
                <c:pt idx="17">
                  <c:v>-1.5097775742509469</c:v>
                </c:pt>
                <c:pt idx="18">
                  <c:v>-1.5097644903833556</c:v>
                </c:pt>
                <c:pt idx="19">
                  <c:v>-1.5097514065157642</c:v>
                </c:pt>
                <c:pt idx="20">
                  <c:v>-1.5097383226481729</c:v>
                </c:pt>
                <c:pt idx="21">
                  <c:v>-1.5097252387805815</c:v>
                </c:pt>
                <c:pt idx="22">
                  <c:v>-1.5097121549129902</c:v>
                </c:pt>
                <c:pt idx="23">
                  <c:v>-1.5096990710453988</c:v>
                </c:pt>
                <c:pt idx="24">
                  <c:v>-1.5096859871778074</c:v>
                </c:pt>
                <c:pt idx="25">
                  <c:v>-1.5096729033102161</c:v>
                </c:pt>
                <c:pt idx="26">
                  <c:v>-1.5096598194426247</c:v>
                </c:pt>
                <c:pt idx="27">
                  <c:v>-1.5096467355750334</c:v>
                </c:pt>
                <c:pt idx="28">
                  <c:v>-1.509633651707442</c:v>
                </c:pt>
                <c:pt idx="29">
                  <c:v>-1.5096205678398507</c:v>
                </c:pt>
                <c:pt idx="30">
                  <c:v>-1.5096074839722593</c:v>
                </c:pt>
                <c:pt idx="31">
                  <c:v>-1.5095944001046679</c:v>
                </c:pt>
                <c:pt idx="32">
                  <c:v>-1.5095813162370766</c:v>
                </c:pt>
                <c:pt idx="33">
                  <c:v>-1.5095682323694852</c:v>
                </c:pt>
                <c:pt idx="34">
                  <c:v>-1.5095551485018939</c:v>
                </c:pt>
                <c:pt idx="35">
                  <c:v>-1.5095420646343025</c:v>
                </c:pt>
                <c:pt idx="36">
                  <c:v>-1.5095289807667112</c:v>
                </c:pt>
                <c:pt idx="37">
                  <c:v>-1.5095158968991198</c:v>
                </c:pt>
                <c:pt idx="38">
                  <c:v>-1.5095028130315284</c:v>
                </c:pt>
                <c:pt idx="39">
                  <c:v>-1.5094897291639371</c:v>
                </c:pt>
                <c:pt idx="40">
                  <c:v>-1.5094766452963457</c:v>
                </c:pt>
                <c:pt idx="41">
                  <c:v>-1.5094635614287544</c:v>
                </c:pt>
                <c:pt idx="42">
                  <c:v>-1.509450477561163</c:v>
                </c:pt>
                <c:pt idx="43">
                  <c:v>-1.5094373936935717</c:v>
                </c:pt>
                <c:pt idx="44">
                  <c:v>-1.5094243098259803</c:v>
                </c:pt>
                <c:pt idx="45">
                  <c:v>-1.5094112259583889</c:v>
                </c:pt>
                <c:pt idx="46">
                  <c:v>-1.5093981420907976</c:v>
                </c:pt>
                <c:pt idx="47">
                  <c:v>-1.5093850582232062</c:v>
                </c:pt>
                <c:pt idx="48">
                  <c:v>-1.5093719743556149</c:v>
                </c:pt>
                <c:pt idx="49">
                  <c:v>-1.5093588904880235</c:v>
                </c:pt>
                <c:pt idx="50">
                  <c:v>-1.5093458066204322</c:v>
                </c:pt>
                <c:pt idx="51">
                  <c:v>-1.5093327227528408</c:v>
                </c:pt>
                <c:pt idx="52">
                  <c:v>-1.5093196388852494</c:v>
                </c:pt>
                <c:pt idx="53">
                  <c:v>-1.5093065550176581</c:v>
                </c:pt>
                <c:pt idx="54">
                  <c:v>-1.5092934711500667</c:v>
                </c:pt>
                <c:pt idx="55">
                  <c:v>-1.5092803872824754</c:v>
                </c:pt>
                <c:pt idx="56">
                  <c:v>-1.509267303414884</c:v>
                </c:pt>
                <c:pt idx="57">
                  <c:v>-1.5092542195472927</c:v>
                </c:pt>
                <c:pt idx="58">
                  <c:v>-1.5092411356797013</c:v>
                </c:pt>
                <c:pt idx="59">
                  <c:v>-1.5092280518121099</c:v>
                </c:pt>
                <c:pt idx="60">
                  <c:v>-1.5092149679445186</c:v>
                </c:pt>
                <c:pt idx="61">
                  <c:v>-1.5092018840769272</c:v>
                </c:pt>
                <c:pt idx="62">
                  <c:v>-1.5091888002093359</c:v>
                </c:pt>
                <c:pt idx="63">
                  <c:v>-1.5091757163417445</c:v>
                </c:pt>
                <c:pt idx="64">
                  <c:v>-1.5091626324741532</c:v>
                </c:pt>
                <c:pt idx="65">
                  <c:v>-1.5091495486065618</c:v>
                </c:pt>
                <c:pt idx="66">
                  <c:v>-1.5091364647389705</c:v>
                </c:pt>
                <c:pt idx="67">
                  <c:v>-1.5091233808713791</c:v>
                </c:pt>
                <c:pt idx="68">
                  <c:v>-1.5091102970037877</c:v>
                </c:pt>
                <c:pt idx="69">
                  <c:v>-1.5090972131361964</c:v>
                </c:pt>
                <c:pt idx="70">
                  <c:v>-1.509084129268605</c:v>
                </c:pt>
                <c:pt idx="71">
                  <c:v>-1.5090710454010137</c:v>
                </c:pt>
                <c:pt idx="72">
                  <c:v>-1.5090579615334223</c:v>
                </c:pt>
                <c:pt idx="73">
                  <c:v>-1.509044877665831</c:v>
                </c:pt>
                <c:pt idx="74">
                  <c:v>-1.5090317937982396</c:v>
                </c:pt>
                <c:pt idx="75">
                  <c:v>-1.5090187099306482</c:v>
                </c:pt>
                <c:pt idx="76">
                  <c:v>-1.5090056260630569</c:v>
                </c:pt>
                <c:pt idx="77">
                  <c:v>-1.5089925421954655</c:v>
                </c:pt>
                <c:pt idx="78">
                  <c:v>-1.5089794583278742</c:v>
                </c:pt>
                <c:pt idx="79">
                  <c:v>-1.5089663744602828</c:v>
                </c:pt>
                <c:pt idx="80">
                  <c:v>-1.5089532905926915</c:v>
                </c:pt>
                <c:pt idx="81">
                  <c:v>-1.5089402067251001</c:v>
                </c:pt>
                <c:pt idx="82">
                  <c:v>-1.5089271228575087</c:v>
                </c:pt>
                <c:pt idx="83">
                  <c:v>-1.5089140389899174</c:v>
                </c:pt>
                <c:pt idx="84">
                  <c:v>-1.508900955122326</c:v>
                </c:pt>
                <c:pt idx="85">
                  <c:v>-1.5088878712547347</c:v>
                </c:pt>
                <c:pt idx="86">
                  <c:v>-1.5088747873871433</c:v>
                </c:pt>
                <c:pt idx="87">
                  <c:v>-1.508861703519552</c:v>
                </c:pt>
                <c:pt idx="88">
                  <c:v>-1.5088486196519606</c:v>
                </c:pt>
                <c:pt idx="89">
                  <c:v>-1.5088355357843692</c:v>
                </c:pt>
                <c:pt idx="90">
                  <c:v>-1.5088224519167779</c:v>
                </c:pt>
                <c:pt idx="91">
                  <c:v>-1.5088093680491865</c:v>
                </c:pt>
                <c:pt idx="92">
                  <c:v>-1.5087962841815952</c:v>
                </c:pt>
                <c:pt idx="93">
                  <c:v>-1.5087832003140038</c:v>
                </c:pt>
                <c:pt idx="94">
                  <c:v>-1.5087701164464125</c:v>
                </c:pt>
                <c:pt idx="95">
                  <c:v>-1.5087570325788211</c:v>
                </c:pt>
                <c:pt idx="96">
                  <c:v>-1.5087439487112297</c:v>
                </c:pt>
                <c:pt idx="97">
                  <c:v>-1.5087308648436384</c:v>
                </c:pt>
                <c:pt idx="98">
                  <c:v>-1.508717780976047</c:v>
                </c:pt>
                <c:pt idx="99">
                  <c:v>-1.5087046971084557</c:v>
                </c:pt>
                <c:pt idx="100">
                  <c:v>-1.5086916132408643</c:v>
                </c:pt>
                <c:pt idx="101">
                  <c:v>-1.508678529373273</c:v>
                </c:pt>
                <c:pt idx="102">
                  <c:v>-1.5086654455056816</c:v>
                </c:pt>
                <c:pt idx="103">
                  <c:v>-1.5086523616380902</c:v>
                </c:pt>
                <c:pt idx="104">
                  <c:v>-1.5086392777704989</c:v>
                </c:pt>
                <c:pt idx="105">
                  <c:v>-1.5086261939029075</c:v>
                </c:pt>
                <c:pt idx="106">
                  <c:v>-1.5086131100353162</c:v>
                </c:pt>
                <c:pt idx="107">
                  <c:v>-1.5086000261677248</c:v>
                </c:pt>
                <c:pt idx="108">
                  <c:v>-1.5085869423001335</c:v>
                </c:pt>
                <c:pt idx="109">
                  <c:v>-1.5085738584325421</c:v>
                </c:pt>
                <c:pt idx="110">
                  <c:v>-1.5085607745649507</c:v>
                </c:pt>
                <c:pt idx="111">
                  <c:v>-1.5085476906973594</c:v>
                </c:pt>
                <c:pt idx="112">
                  <c:v>-1.508534606829768</c:v>
                </c:pt>
                <c:pt idx="113">
                  <c:v>-1.5085215229621767</c:v>
                </c:pt>
                <c:pt idx="114">
                  <c:v>-1.5085084390945853</c:v>
                </c:pt>
                <c:pt idx="115">
                  <c:v>-1.508495355226994</c:v>
                </c:pt>
                <c:pt idx="116">
                  <c:v>-1.5084822713594026</c:v>
                </c:pt>
                <c:pt idx="117">
                  <c:v>-1.5084691874918112</c:v>
                </c:pt>
                <c:pt idx="118">
                  <c:v>-1.5084561036242199</c:v>
                </c:pt>
                <c:pt idx="119">
                  <c:v>-1.5084430197566285</c:v>
                </c:pt>
                <c:pt idx="120">
                  <c:v>-1.5084299358890372</c:v>
                </c:pt>
                <c:pt idx="121">
                  <c:v>-1.5084168520214458</c:v>
                </c:pt>
                <c:pt idx="122">
                  <c:v>-1.5084037681538545</c:v>
                </c:pt>
                <c:pt idx="123">
                  <c:v>-1.5083906842862631</c:v>
                </c:pt>
                <c:pt idx="124">
                  <c:v>-1.5083776004186717</c:v>
                </c:pt>
                <c:pt idx="125">
                  <c:v>-1.5083645165510804</c:v>
                </c:pt>
                <c:pt idx="126">
                  <c:v>-1.508351432683489</c:v>
                </c:pt>
                <c:pt idx="127">
                  <c:v>-1.5083383488158977</c:v>
                </c:pt>
                <c:pt idx="128">
                  <c:v>-1.5083252649483063</c:v>
                </c:pt>
                <c:pt idx="129">
                  <c:v>-1.508312181080715</c:v>
                </c:pt>
                <c:pt idx="130">
                  <c:v>-1.5082990972131236</c:v>
                </c:pt>
                <c:pt idx="131">
                  <c:v>-1.5082860133455323</c:v>
                </c:pt>
                <c:pt idx="132">
                  <c:v>-1.5082729294779409</c:v>
                </c:pt>
                <c:pt idx="133">
                  <c:v>-1.5082598456103495</c:v>
                </c:pt>
                <c:pt idx="134">
                  <c:v>-1.5082467617427582</c:v>
                </c:pt>
                <c:pt idx="135">
                  <c:v>-1.5082336778751668</c:v>
                </c:pt>
                <c:pt idx="136">
                  <c:v>-1.5082205940075755</c:v>
                </c:pt>
                <c:pt idx="137">
                  <c:v>-1.5082075101399841</c:v>
                </c:pt>
                <c:pt idx="138">
                  <c:v>-1.5081944262723928</c:v>
                </c:pt>
                <c:pt idx="139">
                  <c:v>-1.5081813424048014</c:v>
                </c:pt>
                <c:pt idx="140">
                  <c:v>-1.50816825853721</c:v>
                </c:pt>
                <c:pt idx="141">
                  <c:v>-1.5081551746696187</c:v>
                </c:pt>
                <c:pt idx="142">
                  <c:v>-1.5081420908020273</c:v>
                </c:pt>
                <c:pt idx="143">
                  <c:v>-1.508129006934436</c:v>
                </c:pt>
                <c:pt idx="144">
                  <c:v>-1.5081159230668446</c:v>
                </c:pt>
                <c:pt idx="145">
                  <c:v>-1.5081028391992533</c:v>
                </c:pt>
                <c:pt idx="146">
                  <c:v>-1.5080897553316619</c:v>
                </c:pt>
                <c:pt idx="147">
                  <c:v>-1.5080766714640705</c:v>
                </c:pt>
                <c:pt idx="148">
                  <c:v>-1.5080635875964792</c:v>
                </c:pt>
                <c:pt idx="149">
                  <c:v>-1.5080505037288878</c:v>
                </c:pt>
                <c:pt idx="150">
                  <c:v>-1.5080374198612965</c:v>
                </c:pt>
                <c:pt idx="151">
                  <c:v>-1.5080243359937051</c:v>
                </c:pt>
                <c:pt idx="152">
                  <c:v>-1.5080112521261138</c:v>
                </c:pt>
                <c:pt idx="153">
                  <c:v>-1.5079981682585224</c:v>
                </c:pt>
                <c:pt idx="154">
                  <c:v>-1.507985084390931</c:v>
                </c:pt>
                <c:pt idx="155">
                  <c:v>-1.5079720005233397</c:v>
                </c:pt>
                <c:pt idx="156">
                  <c:v>-1.5079589166557483</c:v>
                </c:pt>
                <c:pt idx="157">
                  <c:v>-1.507945832788157</c:v>
                </c:pt>
                <c:pt idx="158">
                  <c:v>-1.5079327489205656</c:v>
                </c:pt>
                <c:pt idx="159">
                  <c:v>-1.5079196650529743</c:v>
                </c:pt>
                <c:pt idx="160">
                  <c:v>-1.5079065811853829</c:v>
                </c:pt>
                <c:pt idx="161">
                  <c:v>-1.5078934973177915</c:v>
                </c:pt>
                <c:pt idx="162">
                  <c:v>-1.5078804134502002</c:v>
                </c:pt>
                <c:pt idx="163">
                  <c:v>-1.5078673295826088</c:v>
                </c:pt>
                <c:pt idx="164">
                  <c:v>-1.5078542457150175</c:v>
                </c:pt>
                <c:pt idx="165">
                  <c:v>-1.5078411618474261</c:v>
                </c:pt>
                <c:pt idx="166">
                  <c:v>-1.5078280779798348</c:v>
                </c:pt>
                <c:pt idx="167">
                  <c:v>-1.5078149941122434</c:v>
                </c:pt>
                <c:pt idx="168">
                  <c:v>-1.507801910244652</c:v>
                </c:pt>
                <c:pt idx="169">
                  <c:v>-1.5077888263770607</c:v>
                </c:pt>
                <c:pt idx="170">
                  <c:v>-1.5077757425094693</c:v>
                </c:pt>
                <c:pt idx="171">
                  <c:v>-1.507762658641878</c:v>
                </c:pt>
                <c:pt idx="172">
                  <c:v>-1.5077495747742866</c:v>
                </c:pt>
                <c:pt idx="173">
                  <c:v>-1.5077364909066953</c:v>
                </c:pt>
                <c:pt idx="174">
                  <c:v>-1.5077234070391039</c:v>
                </c:pt>
                <c:pt idx="175">
                  <c:v>-1.5077103231715125</c:v>
                </c:pt>
                <c:pt idx="176">
                  <c:v>-1.5076972393039212</c:v>
                </c:pt>
                <c:pt idx="177">
                  <c:v>-1.5076841554363298</c:v>
                </c:pt>
                <c:pt idx="178">
                  <c:v>-1.5076710715687385</c:v>
                </c:pt>
                <c:pt idx="179">
                  <c:v>-1.5076579877011471</c:v>
                </c:pt>
                <c:pt idx="180">
                  <c:v>-1.5076449038335558</c:v>
                </c:pt>
                <c:pt idx="181">
                  <c:v>-1.5076318199659644</c:v>
                </c:pt>
                <c:pt idx="182">
                  <c:v>-1.507618736098373</c:v>
                </c:pt>
                <c:pt idx="183">
                  <c:v>-1.5076056522307817</c:v>
                </c:pt>
                <c:pt idx="184">
                  <c:v>-1.5075925683631903</c:v>
                </c:pt>
                <c:pt idx="185">
                  <c:v>-1.507579484495599</c:v>
                </c:pt>
                <c:pt idx="186">
                  <c:v>-1.5075664006280076</c:v>
                </c:pt>
                <c:pt idx="187">
                  <c:v>-1.5075533167604163</c:v>
                </c:pt>
                <c:pt idx="188">
                  <c:v>-1.5075402328928249</c:v>
                </c:pt>
                <c:pt idx="189">
                  <c:v>-1.5075271490252335</c:v>
                </c:pt>
                <c:pt idx="190">
                  <c:v>-1.5075140651576422</c:v>
                </c:pt>
                <c:pt idx="191">
                  <c:v>-1.5075009812900508</c:v>
                </c:pt>
                <c:pt idx="192">
                  <c:v>-1.5074878974224595</c:v>
                </c:pt>
                <c:pt idx="193">
                  <c:v>-1.5074748135548681</c:v>
                </c:pt>
                <c:pt idx="194">
                  <c:v>-1.5074617296872768</c:v>
                </c:pt>
                <c:pt idx="195">
                  <c:v>-1.5074486458196854</c:v>
                </c:pt>
                <c:pt idx="196">
                  <c:v>-1.507435561952094</c:v>
                </c:pt>
                <c:pt idx="197">
                  <c:v>-1.5074224780845027</c:v>
                </c:pt>
                <c:pt idx="198">
                  <c:v>-1.5074093942169113</c:v>
                </c:pt>
                <c:pt idx="199">
                  <c:v>-1.50739631034932</c:v>
                </c:pt>
                <c:pt idx="200">
                  <c:v>-1.5073832264817286</c:v>
                </c:pt>
                <c:pt idx="201">
                  <c:v>-1.5073701426141373</c:v>
                </c:pt>
                <c:pt idx="202">
                  <c:v>-1.5073570587465459</c:v>
                </c:pt>
                <c:pt idx="203">
                  <c:v>-1.5073439748789546</c:v>
                </c:pt>
                <c:pt idx="204">
                  <c:v>-1.5073308910113632</c:v>
                </c:pt>
                <c:pt idx="205">
                  <c:v>-1.5073178071437718</c:v>
                </c:pt>
                <c:pt idx="206">
                  <c:v>-1.5073047232761805</c:v>
                </c:pt>
                <c:pt idx="207">
                  <c:v>-1.5072916394085891</c:v>
                </c:pt>
                <c:pt idx="208">
                  <c:v>-1.5072785555409978</c:v>
                </c:pt>
                <c:pt idx="209">
                  <c:v>-1.5072654716734064</c:v>
                </c:pt>
                <c:pt idx="210">
                  <c:v>-1.5072523878058151</c:v>
                </c:pt>
                <c:pt idx="211">
                  <c:v>-1.5072393039382237</c:v>
                </c:pt>
                <c:pt idx="212">
                  <c:v>-1.5072262200706323</c:v>
                </c:pt>
                <c:pt idx="213">
                  <c:v>-1.507213136203041</c:v>
                </c:pt>
                <c:pt idx="214">
                  <c:v>-1.5072000523354496</c:v>
                </c:pt>
                <c:pt idx="215">
                  <c:v>-1.5071869684678583</c:v>
                </c:pt>
                <c:pt idx="216">
                  <c:v>-1.5071738846002669</c:v>
                </c:pt>
                <c:pt idx="217">
                  <c:v>-1.5071608007326756</c:v>
                </c:pt>
                <c:pt idx="218">
                  <c:v>-1.5071477168650842</c:v>
                </c:pt>
                <c:pt idx="219">
                  <c:v>-1.5071346329974928</c:v>
                </c:pt>
                <c:pt idx="220">
                  <c:v>-1.5071215491299015</c:v>
                </c:pt>
                <c:pt idx="221">
                  <c:v>-1.5071084652623101</c:v>
                </c:pt>
                <c:pt idx="222">
                  <c:v>-1.5070953813947188</c:v>
                </c:pt>
                <c:pt idx="223">
                  <c:v>-1.5070822975271274</c:v>
                </c:pt>
                <c:pt idx="224">
                  <c:v>-1.5070692136595361</c:v>
                </c:pt>
                <c:pt idx="225">
                  <c:v>-1.5070561297919447</c:v>
                </c:pt>
                <c:pt idx="226">
                  <c:v>-1.5070430459243533</c:v>
                </c:pt>
                <c:pt idx="227">
                  <c:v>-1.507029962056762</c:v>
                </c:pt>
                <c:pt idx="228">
                  <c:v>-1.5070168781891706</c:v>
                </c:pt>
                <c:pt idx="229">
                  <c:v>-1.5070037943215793</c:v>
                </c:pt>
                <c:pt idx="230">
                  <c:v>-1.5069907104539879</c:v>
                </c:pt>
                <c:pt idx="231">
                  <c:v>-1.5069776265863966</c:v>
                </c:pt>
                <c:pt idx="232">
                  <c:v>-1.5069645427188052</c:v>
                </c:pt>
                <c:pt idx="233">
                  <c:v>-1.5069514588512138</c:v>
                </c:pt>
                <c:pt idx="234">
                  <c:v>-1.5069383749836225</c:v>
                </c:pt>
                <c:pt idx="235">
                  <c:v>-1.5069252911160311</c:v>
                </c:pt>
                <c:pt idx="236">
                  <c:v>-1.5069122072484398</c:v>
                </c:pt>
                <c:pt idx="237">
                  <c:v>-1.5068991233808484</c:v>
                </c:pt>
                <c:pt idx="238">
                  <c:v>-1.5068860395132571</c:v>
                </c:pt>
                <c:pt idx="239">
                  <c:v>-1.5068729556456657</c:v>
                </c:pt>
                <c:pt idx="240">
                  <c:v>-1.5068598717780743</c:v>
                </c:pt>
                <c:pt idx="241">
                  <c:v>-1.506846787910483</c:v>
                </c:pt>
                <c:pt idx="242">
                  <c:v>-1.5068337040428916</c:v>
                </c:pt>
                <c:pt idx="243">
                  <c:v>-1.5068206201753003</c:v>
                </c:pt>
                <c:pt idx="244">
                  <c:v>-1.5068075363077089</c:v>
                </c:pt>
                <c:pt idx="245">
                  <c:v>-1.5067944524401176</c:v>
                </c:pt>
                <c:pt idx="246">
                  <c:v>-1.5067813685725262</c:v>
                </c:pt>
                <c:pt idx="247">
                  <c:v>-1.5067682847049348</c:v>
                </c:pt>
                <c:pt idx="248">
                  <c:v>-1.5067552008373435</c:v>
                </c:pt>
                <c:pt idx="249">
                  <c:v>-1.5067421169697521</c:v>
                </c:pt>
                <c:pt idx="250">
                  <c:v>-1.5067290331021608</c:v>
                </c:pt>
                <c:pt idx="251">
                  <c:v>-1.5067159492345694</c:v>
                </c:pt>
                <c:pt idx="252">
                  <c:v>-1.5067028653669781</c:v>
                </c:pt>
                <c:pt idx="253">
                  <c:v>-1.5066897814993867</c:v>
                </c:pt>
                <c:pt idx="254">
                  <c:v>-1.5066766976317953</c:v>
                </c:pt>
                <c:pt idx="255">
                  <c:v>-1.506663613764204</c:v>
                </c:pt>
                <c:pt idx="256">
                  <c:v>-1.5066505298966126</c:v>
                </c:pt>
                <c:pt idx="257">
                  <c:v>-1.5066374460290213</c:v>
                </c:pt>
                <c:pt idx="258">
                  <c:v>-1.5066243621614299</c:v>
                </c:pt>
                <c:pt idx="259">
                  <c:v>-1.5066112782938386</c:v>
                </c:pt>
                <c:pt idx="260">
                  <c:v>-1.5065981944262472</c:v>
                </c:pt>
                <c:pt idx="261">
                  <c:v>-1.5065851105586558</c:v>
                </c:pt>
                <c:pt idx="262">
                  <c:v>-1.5065720266910645</c:v>
                </c:pt>
                <c:pt idx="263">
                  <c:v>-1.5065589428234731</c:v>
                </c:pt>
                <c:pt idx="264">
                  <c:v>-1.5065458589558818</c:v>
                </c:pt>
                <c:pt idx="265">
                  <c:v>-1.5065327750882904</c:v>
                </c:pt>
                <c:pt idx="266">
                  <c:v>-1.5065196912206991</c:v>
                </c:pt>
                <c:pt idx="267">
                  <c:v>-1.5065066073531077</c:v>
                </c:pt>
                <c:pt idx="268">
                  <c:v>-1.5064935234855164</c:v>
                </c:pt>
                <c:pt idx="269">
                  <c:v>-1.506480439617925</c:v>
                </c:pt>
                <c:pt idx="270">
                  <c:v>-1.5064673557503336</c:v>
                </c:pt>
                <c:pt idx="271">
                  <c:v>-1.5064542718827423</c:v>
                </c:pt>
                <c:pt idx="272">
                  <c:v>-1.5064411880151509</c:v>
                </c:pt>
                <c:pt idx="273">
                  <c:v>-1.5064281041475596</c:v>
                </c:pt>
                <c:pt idx="274">
                  <c:v>-1.5064150202799682</c:v>
                </c:pt>
                <c:pt idx="275">
                  <c:v>-1.5064019364123769</c:v>
                </c:pt>
                <c:pt idx="276">
                  <c:v>-1.5063888525447855</c:v>
                </c:pt>
                <c:pt idx="277">
                  <c:v>-1.5063757686771941</c:v>
                </c:pt>
                <c:pt idx="278">
                  <c:v>-1.5063626848096028</c:v>
                </c:pt>
                <c:pt idx="279">
                  <c:v>-1.5063496009420114</c:v>
                </c:pt>
                <c:pt idx="280">
                  <c:v>-1.5063365170744201</c:v>
                </c:pt>
                <c:pt idx="281">
                  <c:v>-1.5063234332068287</c:v>
                </c:pt>
                <c:pt idx="282">
                  <c:v>-1.5063103493392374</c:v>
                </c:pt>
                <c:pt idx="283">
                  <c:v>-1.506297265471646</c:v>
                </c:pt>
                <c:pt idx="284">
                  <c:v>-1.5062841816040546</c:v>
                </c:pt>
                <c:pt idx="285">
                  <c:v>-1.5062710977364633</c:v>
                </c:pt>
                <c:pt idx="286">
                  <c:v>-1.5062580138688719</c:v>
                </c:pt>
                <c:pt idx="287">
                  <c:v>-1.5062449300012806</c:v>
                </c:pt>
                <c:pt idx="288">
                  <c:v>-1.5062318461336892</c:v>
                </c:pt>
                <c:pt idx="289">
                  <c:v>-1.5062187622660979</c:v>
                </c:pt>
                <c:pt idx="290">
                  <c:v>-1.5062056783985065</c:v>
                </c:pt>
                <c:pt idx="291">
                  <c:v>-1.5061925945309151</c:v>
                </c:pt>
                <c:pt idx="292">
                  <c:v>-1.5061795106633238</c:v>
                </c:pt>
                <c:pt idx="293">
                  <c:v>-1.5061664267957324</c:v>
                </c:pt>
                <c:pt idx="294">
                  <c:v>-1.5061533429281411</c:v>
                </c:pt>
                <c:pt idx="295">
                  <c:v>-1.5061402590605497</c:v>
                </c:pt>
                <c:pt idx="296">
                  <c:v>-1.5061271751929584</c:v>
                </c:pt>
                <c:pt idx="297">
                  <c:v>-1.506114091325367</c:v>
                </c:pt>
                <c:pt idx="298">
                  <c:v>-1.5061010074577756</c:v>
                </c:pt>
                <c:pt idx="299">
                  <c:v>-1.5060879235901843</c:v>
                </c:pt>
                <c:pt idx="300">
                  <c:v>-1.5060748397225929</c:v>
                </c:pt>
                <c:pt idx="301">
                  <c:v>-1.5060617558550016</c:v>
                </c:pt>
                <c:pt idx="302">
                  <c:v>-1.5060486719874102</c:v>
                </c:pt>
                <c:pt idx="303">
                  <c:v>-1.5060355881198189</c:v>
                </c:pt>
                <c:pt idx="304">
                  <c:v>-1.5060225042522275</c:v>
                </c:pt>
                <c:pt idx="305">
                  <c:v>-1.5060094203846361</c:v>
                </c:pt>
                <c:pt idx="306">
                  <c:v>-1.5059963365170448</c:v>
                </c:pt>
                <c:pt idx="307">
                  <c:v>-1.5059832526494534</c:v>
                </c:pt>
                <c:pt idx="308">
                  <c:v>-1.5059701687818621</c:v>
                </c:pt>
                <c:pt idx="309">
                  <c:v>-1.5059570849142707</c:v>
                </c:pt>
                <c:pt idx="310">
                  <c:v>-1.5059440010466794</c:v>
                </c:pt>
                <c:pt idx="311">
                  <c:v>-1.505930917179088</c:v>
                </c:pt>
                <c:pt idx="312">
                  <c:v>-1.5059178333114966</c:v>
                </c:pt>
                <c:pt idx="313">
                  <c:v>-1.5059047494439053</c:v>
                </c:pt>
                <c:pt idx="314">
                  <c:v>-1.5058916655763139</c:v>
                </c:pt>
                <c:pt idx="315">
                  <c:v>-1.5058785817087226</c:v>
                </c:pt>
                <c:pt idx="316">
                  <c:v>-1.5058654978411312</c:v>
                </c:pt>
                <c:pt idx="317">
                  <c:v>-1.5058524139735399</c:v>
                </c:pt>
                <c:pt idx="318">
                  <c:v>-1.5058393301059485</c:v>
                </c:pt>
                <c:pt idx="319">
                  <c:v>-1.5058262462383571</c:v>
                </c:pt>
                <c:pt idx="320">
                  <c:v>-1.5058131623707658</c:v>
                </c:pt>
                <c:pt idx="321">
                  <c:v>-1.5058000785031744</c:v>
                </c:pt>
                <c:pt idx="322">
                  <c:v>-1.5057869946355831</c:v>
                </c:pt>
                <c:pt idx="323">
                  <c:v>-1.5057739107679917</c:v>
                </c:pt>
                <c:pt idx="324">
                  <c:v>-1.5057608269004004</c:v>
                </c:pt>
                <c:pt idx="325">
                  <c:v>-1.505747743032809</c:v>
                </c:pt>
                <c:pt idx="326">
                  <c:v>-1.5057346591652176</c:v>
                </c:pt>
                <c:pt idx="327">
                  <c:v>-1.5057215752976263</c:v>
                </c:pt>
                <c:pt idx="328">
                  <c:v>-1.5057084914300349</c:v>
                </c:pt>
                <c:pt idx="329">
                  <c:v>-1.5056954075624436</c:v>
                </c:pt>
                <c:pt idx="330">
                  <c:v>-1.5056823236948522</c:v>
                </c:pt>
                <c:pt idx="331">
                  <c:v>-1.5056692398272609</c:v>
                </c:pt>
                <c:pt idx="332">
                  <c:v>-1.5056561559596695</c:v>
                </c:pt>
                <c:pt idx="333">
                  <c:v>-1.5056430720920781</c:v>
                </c:pt>
                <c:pt idx="334">
                  <c:v>-1.5056299882244868</c:v>
                </c:pt>
                <c:pt idx="335">
                  <c:v>-1.5056169043568954</c:v>
                </c:pt>
                <c:pt idx="336">
                  <c:v>-1.5056038204893041</c:v>
                </c:pt>
                <c:pt idx="337">
                  <c:v>-1.5055907366217127</c:v>
                </c:pt>
                <c:pt idx="338">
                  <c:v>-1.5055776527541214</c:v>
                </c:pt>
                <c:pt idx="339">
                  <c:v>-1.50556456888653</c:v>
                </c:pt>
                <c:pt idx="340">
                  <c:v>-1.5055514850189387</c:v>
                </c:pt>
                <c:pt idx="341">
                  <c:v>-1.5055384011513473</c:v>
                </c:pt>
                <c:pt idx="342">
                  <c:v>-1.5055253172837559</c:v>
                </c:pt>
                <c:pt idx="343">
                  <c:v>-1.5055122334161646</c:v>
                </c:pt>
                <c:pt idx="344">
                  <c:v>-1.5054991495485732</c:v>
                </c:pt>
                <c:pt idx="345">
                  <c:v>-1.5054860656809819</c:v>
                </c:pt>
                <c:pt idx="346">
                  <c:v>-1.5054729818133905</c:v>
                </c:pt>
                <c:pt idx="347">
                  <c:v>-1.5054598979457992</c:v>
                </c:pt>
                <c:pt idx="348">
                  <c:v>-1.5054468140782078</c:v>
                </c:pt>
                <c:pt idx="349">
                  <c:v>-1.5054337302106164</c:v>
                </c:pt>
                <c:pt idx="350">
                  <c:v>-1.5054206463430251</c:v>
                </c:pt>
                <c:pt idx="351">
                  <c:v>-1.5054075624754337</c:v>
                </c:pt>
                <c:pt idx="352">
                  <c:v>-1.5053944786078424</c:v>
                </c:pt>
                <c:pt idx="353">
                  <c:v>-1.505381394740251</c:v>
                </c:pt>
                <c:pt idx="354">
                  <c:v>-1.5053683108726597</c:v>
                </c:pt>
                <c:pt idx="355">
                  <c:v>-1.5053552270050683</c:v>
                </c:pt>
                <c:pt idx="356">
                  <c:v>-1.5053421431374769</c:v>
                </c:pt>
                <c:pt idx="357">
                  <c:v>-1.5053290592698856</c:v>
                </c:pt>
                <c:pt idx="358">
                  <c:v>-1.5053159754022942</c:v>
                </c:pt>
                <c:pt idx="359">
                  <c:v>-1.5053028915347029</c:v>
                </c:pt>
                <c:pt idx="360">
                  <c:v>-1.5052898076671115</c:v>
                </c:pt>
                <c:pt idx="361">
                  <c:v>-1.5052767237995202</c:v>
                </c:pt>
                <c:pt idx="362">
                  <c:v>-1.5052636399319288</c:v>
                </c:pt>
                <c:pt idx="363">
                  <c:v>-1.5052505560643374</c:v>
                </c:pt>
                <c:pt idx="364">
                  <c:v>-1.5052374721967461</c:v>
                </c:pt>
                <c:pt idx="365">
                  <c:v>-1.5052243883291547</c:v>
                </c:pt>
                <c:pt idx="366">
                  <c:v>-1.5052113044615634</c:v>
                </c:pt>
                <c:pt idx="367">
                  <c:v>-1.505198220593972</c:v>
                </c:pt>
                <c:pt idx="368">
                  <c:v>-1.5051851367263807</c:v>
                </c:pt>
                <c:pt idx="369">
                  <c:v>-1.5051720528587893</c:v>
                </c:pt>
                <c:pt idx="370">
                  <c:v>-1.5051589689911979</c:v>
                </c:pt>
                <c:pt idx="371">
                  <c:v>-1.5051458851236066</c:v>
                </c:pt>
                <c:pt idx="372">
                  <c:v>-1.5051328012560152</c:v>
                </c:pt>
                <c:pt idx="373">
                  <c:v>-1.5051197173884239</c:v>
                </c:pt>
                <c:pt idx="374">
                  <c:v>-1.5051066335208325</c:v>
                </c:pt>
                <c:pt idx="375">
                  <c:v>-1.5050935496532412</c:v>
                </c:pt>
                <c:pt idx="376">
                  <c:v>-1.5050804657856498</c:v>
                </c:pt>
                <c:pt idx="377">
                  <c:v>-1.5050673819180584</c:v>
                </c:pt>
                <c:pt idx="378">
                  <c:v>-1.5050542980504671</c:v>
                </c:pt>
                <c:pt idx="379">
                  <c:v>-1.5050412141828757</c:v>
                </c:pt>
                <c:pt idx="380">
                  <c:v>-1.5050281303152844</c:v>
                </c:pt>
                <c:pt idx="381">
                  <c:v>-1.505015046447693</c:v>
                </c:pt>
                <c:pt idx="382">
                  <c:v>-1.5050019625801017</c:v>
                </c:pt>
                <c:pt idx="383">
                  <c:v>-1.5049888787125103</c:v>
                </c:pt>
                <c:pt idx="384">
                  <c:v>-1.5049757948449189</c:v>
                </c:pt>
                <c:pt idx="385">
                  <c:v>-1.5049627109773276</c:v>
                </c:pt>
                <c:pt idx="386">
                  <c:v>-1.5049496271097362</c:v>
                </c:pt>
                <c:pt idx="387">
                  <c:v>-1.5049365432421449</c:v>
                </c:pt>
                <c:pt idx="388">
                  <c:v>-1.5049234593745535</c:v>
                </c:pt>
                <c:pt idx="389">
                  <c:v>-1.5049103755069622</c:v>
                </c:pt>
                <c:pt idx="390">
                  <c:v>-1.5048972916393708</c:v>
                </c:pt>
                <c:pt idx="391">
                  <c:v>-1.5048842077717794</c:v>
                </c:pt>
                <c:pt idx="392">
                  <c:v>-1.5048711239041881</c:v>
                </c:pt>
                <c:pt idx="393">
                  <c:v>-1.5048580400365967</c:v>
                </c:pt>
                <c:pt idx="394">
                  <c:v>-1.5048449561690054</c:v>
                </c:pt>
                <c:pt idx="395">
                  <c:v>-1.504831872301414</c:v>
                </c:pt>
                <c:pt idx="396">
                  <c:v>-1.5048187884338227</c:v>
                </c:pt>
                <c:pt idx="397">
                  <c:v>-1.5048057045662313</c:v>
                </c:pt>
                <c:pt idx="398">
                  <c:v>-1.5047926206986399</c:v>
                </c:pt>
                <c:pt idx="399">
                  <c:v>-1.5047795368310486</c:v>
                </c:pt>
                <c:pt idx="400">
                  <c:v>-1.5047664529634572</c:v>
                </c:pt>
                <c:pt idx="401">
                  <c:v>-1.5047533690958659</c:v>
                </c:pt>
                <c:pt idx="402">
                  <c:v>-1.5047402852282745</c:v>
                </c:pt>
                <c:pt idx="403">
                  <c:v>-1.5047272013606832</c:v>
                </c:pt>
                <c:pt idx="404">
                  <c:v>-1.5047141174930918</c:v>
                </c:pt>
                <c:pt idx="405">
                  <c:v>-1.5047010336255005</c:v>
                </c:pt>
                <c:pt idx="406">
                  <c:v>-1.5046879497579091</c:v>
                </c:pt>
                <c:pt idx="407">
                  <c:v>-1.5046748658903177</c:v>
                </c:pt>
                <c:pt idx="408">
                  <c:v>-1.5046617820227264</c:v>
                </c:pt>
                <c:pt idx="409">
                  <c:v>-1.504648698155135</c:v>
                </c:pt>
                <c:pt idx="410">
                  <c:v>-1.5046356142875437</c:v>
                </c:pt>
                <c:pt idx="411">
                  <c:v>-1.5046225304199523</c:v>
                </c:pt>
                <c:pt idx="412">
                  <c:v>-1.504609446552361</c:v>
                </c:pt>
                <c:pt idx="413">
                  <c:v>-1.5045963626847696</c:v>
                </c:pt>
                <c:pt idx="414">
                  <c:v>-1.5045832788171782</c:v>
                </c:pt>
                <c:pt idx="415">
                  <c:v>-1.5045701949495869</c:v>
                </c:pt>
                <c:pt idx="416">
                  <c:v>-1.5045571110819955</c:v>
                </c:pt>
                <c:pt idx="417">
                  <c:v>-1.5045440272144042</c:v>
                </c:pt>
                <c:pt idx="418">
                  <c:v>-1.5045309433468128</c:v>
                </c:pt>
                <c:pt idx="419">
                  <c:v>-1.5045178594792215</c:v>
                </c:pt>
                <c:pt idx="420">
                  <c:v>-1.5045047756116301</c:v>
                </c:pt>
                <c:pt idx="421">
                  <c:v>-1.5044916917440387</c:v>
                </c:pt>
                <c:pt idx="422">
                  <c:v>-1.5044786078764474</c:v>
                </c:pt>
                <c:pt idx="423">
                  <c:v>-1.504465524008856</c:v>
                </c:pt>
                <c:pt idx="424">
                  <c:v>-1.5044524401412647</c:v>
                </c:pt>
                <c:pt idx="425">
                  <c:v>-1.5044393562736733</c:v>
                </c:pt>
                <c:pt idx="426">
                  <c:v>-1.504426272406082</c:v>
                </c:pt>
                <c:pt idx="427">
                  <c:v>-1.5044131885384906</c:v>
                </c:pt>
                <c:pt idx="428">
                  <c:v>-1.5044001046708992</c:v>
                </c:pt>
                <c:pt idx="429">
                  <c:v>-1.5043870208033079</c:v>
                </c:pt>
                <c:pt idx="430">
                  <c:v>-1.5043739369357165</c:v>
                </c:pt>
                <c:pt idx="431">
                  <c:v>-1.5043608530681252</c:v>
                </c:pt>
                <c:pt idx="432">
                  <c:v>-1.5043477692005338</c:v>
                </c:pt>
                <c:pt idx="433">
                  <c:v>-1.5043346853329425</c:v>
                </c:pt>
                <c:pt idx="434">
                  <c:v>-1.5043216014653511</c:v>
                </c:pt>
                <c:pt idx="435">
                  <c:v>-1.5043085175977597</c:v>
                </c:pt>
                <c:pt idx="436">
                  <c:v>-1.5042954337301684</c:v>
                </c:pt>
                <c:pt idx="437">
                  <c:v>-1.504282349862577</c:v>
                </c:pt>
                <c:pt idx="438">
                  <c:v>-1.5042692659949857</c:v>
                </c:pt>
                <c:pt idx="439">
                  <c:v>-1.5042561821273943</c:v>
                </c:pt>
                <c:pt idx="440">
                  <c:v>-1.504243098259803</c:v>
                </c:pt>
                <c:pt idx="441">
                  <c:v>-1.5042300143922116</c:v>
                </c:pt>
                <c:pt idx="442">
                  <c:v>-1.5042169305246202</c:v>
                </c:pt>
                <c:pt idx="443">
                  <c:v>-1.5042038466570289</c:v>
                </c:pt>
                <c:pt idx="444">
                  <c:v>-1.5041907627894375</c:v>
                </c:pt>
                <c:pt idx="445">
                  <c:v>-1.5041776789218462</c:v>
                </c:pt>
                <c:pt idx="446">
                  <c:v>-1.5041645950542548</c:v>
                </c:pt>
                <c:pt idx="447">
                  <c:v>-1.5041515111866635</c:v>
                </c:pt>
                <c:pt idx="448">
                  <c:v>-1.5041384273190721</c:v>
                </c:pt>
                <c:pt idx="449">
                  <c:v>-1.5041253434514807</c:v>
                </c:pt>
                <c:pt idx="450">
                  <c:v>-1.5041122595838894</c:v>
                </c:pt>
                <c:pt idx="451">
                  <c:v>-1.504099175716298</c:v>
                </c:pt>
                <c:pt idx="452">
                  <c:v>-1.5040860918487067</c:v>
                </c:pt>
                <c:pt idx="453">
                  <c:v>-1.5040730079811153</c:v>
                </c:pt>
                <c:pt idx="454">
                  <c:v>-1.504059924113524</c:v>
                </c:pt>
                <c:pt idx="455">
                  <c:v>-1.5040468402459326</c:v>
                </c:pt>
                <c:pt idx="456">
                  <c:v>-1.5040337563783412</c:v>
                </c:pt>
                <c:pt idx="457">
                  <c:v>-1.5040206725107499</c:v>
                </c:pt>
                <c:pt idx="458">
                  <c:v>-1.5040075886431585</c:v>
                </c:pt>
                <c:pt idx="459">
                  <c:v>-1.5039945047755672</c:v>
                </c:pt>
                <c:pt idx="460">
                  <c:v>-1.5039814209079758</c:v>
                </c:pt>
                <c:pt idx="461">
                  <c:v>-1.5039683370403845</c:v>
                </c:pt>
                <c:pt idx="462">
                  <c:v>-1.5039552531727931</c:v>
                </c:pt>
                <c:pt idx="463">
                  <c:v>-1.5039421693052017</c:v>
                </c:pt>
                <c:pt idx="464">
                  <c:v>-1.5039290854376104</c:v>
                </c:pt>
                <c:pt idx="465">
                  <c:v>-1.503916001570019</c:v>
                </c:pt>
                <c:pt idx="466">
                  <c:v>-1.5039029177024277</c:v>
                </c:pt>
                <c:pt idx="467">
                  <c:v>-1.5038898338348363</c:v>
                </c:pt>
                <c:pt idx="468">
                  <c:v>-1.503876749967245</c:v>
                </c:pt>
                <c:pt idx="469">
                  <c:v>-1.5038636660996536</c:v>
                </c:pt>
                <c:pt idx="470">
                  <c:v>-1.5038505822320622</c:v>
                </c:pt>
                <c:pt idx="471">
                  <c:v>-1.5038374983644709</c:v>
                </c:pt>
                <c:pt idx="472">
                  <c:v>-1.5038244144968795</c:v>
                </c:pt>
                <c:pt idx="473">
                  <c:v>-1.5038113306292882</c:v>
                </c:pt>
                <c:pt idx="474">
                  <c:v>-1.5037982467616968</c:v>
                </c:pt>
                <c:pt idx="475">
                  <c:v>-1.5037851628941055</c:v>
                </c:pt>
                <c:pt idx="476">
                  <c:v>-1.5037720790265141</c:v>
                </c:pt>
                <c:pt idx="477">
                  <c:v>-1.5037589951589228</c:v>
                </c:pt>
                <c:pt idx="478">
                  <c:v>-1.5037459112913314</c:v>
                </c:pt>
                <c:pt idx="479">
                  <c:v>-1.50373282742374</c:v>
                </c:pt>
                <c:pt idx="480">
                  <c:v>-1.5037197435561487</c:v>
                </c:pt>
                <c:pt idx="481">
                  <c:v>-1.5037066596885573</c:v>
                </c:pt>
                <c:pt idx="482">
                  <c:v>-1.503693575820966</c:v>
                </c:pt>
                <c:pt idx="483">
                  <c:v>-1.5036804919533746</c:v>
                </c:pt>
                <c:pt idx="484">
                  <c:v>-1.5036674080857833</c:v>
                </c:pt>
                <c:pt idx="485">
                  <c:v>-1.5036543242181919</c:v>
                </c:pt>
                <c:pt idx="486">
                  <c:v>-1.5036412403506005</c:v>
                </c:pt>
                <c:pt idx="487">
                  <c:v>-1.5036281564830092</c:v>
                </c:pt>
                <c:pt idx="488">
                  <c:v>-1.5036150726154178</c:v>
                </c:pt>
                <c:pt idx="489">
                  <c:v>-1.5036019887478265</c:v>
                </c:pt>
                <c:pt idx="490">
                  <c:v>-1.5035889048802351</c:v>
                </c:pt>
                <c:pt idx="491">
                  <c:v>-1.5035758210126438</c:v>
                </c:pt>
                <c:pt idx="492">
                  <c:v>-1.5035627371450524</c:v>
                </c:pt>
                <c:pt idx="493">
                  <c:v>-1.503549653277461</c:v>
                </c:pt>
                <c:pt idx="494">
                  <c:v>-1.5035365694098697</c:v>
                </c:pt>
                <c:pt idx="495">
                  <c:v>-1.5035234855422783</c:v>
                </c:pt>
                <c:pt idx="496">
                  <c:v>-1.503510401674687</c:v>
                </c:pt>
                <c:pt idx="497">
                  <c:v>-1.5034973178070956</c:v>
                </c:pt>
                <c:pt idx="498">
                  <c:v>-1.5034842339395043</c:v>
                </c:pt>
                <c:pt idx="499">
                  <c:v>-1.5034711500719129</c:v>
                </c:pt>
                <c:pt idx="500">
                  <c:v>-1.5034580662043215</c:v>
                </c:pt>
                <c:pt idx="501">
                  <c:v>-1.5034449823367302</c:v>
                </c:pt>
                <c:pt idx="502">
                  <c:v>-1.5034318984691388</c:v>
                </c:pt>
                <c:pt idx="503">
                  <c:v>-1.5034188146015475</c:v>
                </c:pt>
                <c:pt idx="504">
                  <c:v>-1.5034057307339561</c:v>
                </c:pt>
                <c:pt idx="505">
                  <c:v>-1.5033926468663648</c:v>
                </c:pt>
                <c:pt idx="506">
                  <c:v>-1.5033795629987734</c:v>
                </c:pt>
                <c:pt idx="507">
                  <c:v>-1.503366479131182</c:v>
                </c:pt>
                <c:pt idx="508">
                  <c:v>-1.5033533952635907</c:v>
                </c:pt>
                <c:pt idx="509">
                  <c:v>-1.5033403113959993</c:v>
                </c:pt>
                <c:pt idx="510">
                  <c:v>-1.503327227528408</c:v>
                </c:pt>
                <c:pt idx="511">
                  <c:v>-1.5033141436608166</c:v>
                </c:pt>
                <c:pt idx="512">
                  <c:v>-1.5033010597932253</c:v>
                </c:pt>
                <c:pt idx="513">
                  <c:v>-1.5032879759256339</c:v>
                </c:pt>
                <c:pt idx="514">
                  <c:v>-1.5032748920580425</c:v>
                </c:pt>
                <c:pt idx="515">
                  <c:v>-1.5032618081904512</c:v>
                </c:pt>
                <c:pt idx="516">
                  <c:v>-1.5032487243228598</c:v>
                </c:pt>
                <c:pt idx="517">
                  <c:v>-1.5032356404552685</c:v>
                </c:pt>
                <c:pt idx="518">
                  <c:v>-1.5032225565876771</c:v>
                </c:pt>
                <c:pt idx="519">
                  <c:v>-1.5032094727200858</c:v>
                </c:pt>
                <c:pt idx="520">
                  <c:v>-1.5031963888524944</c:v>
                </c:pt>
                <c:pt idx="521">
                  <c:v>-1.503183304984903</c:v>
                </c:pt>
                <c:pt idx="522">
                  <c:v>-1.5031702211173117</c:v>
                </c:pt>
                <c:pt idx="523">
                  <c:v>-1.5031571372497203</c:v>
                </c:pt>
                <c:pt idx="524">
                  <c:v>-1.503144053382129</c:v>
                </c:pt>
                <c:pt idx="525">
                  <c:v>-1.5031309695145376</c:v>
                </c:pt>
                <c:pt idx="526">
                  <c:v>-1.5031178856469463</c:v>
                </c:pt>
                <c:pt idx="527">
                  <c:v>-1.5031048017793549</c:v>
                </c:pt>
                <c:pt idx="528">
                  <c:v>-1.5030917179117635</c:v>
                </c:pt>
                <c:pt idx="529">
                  <c:v>-1.5030786340441722</c:v>
                </c:pt>
                <c:pt idx="530">
                  <c:v>-1.5030655501765808</c:v>
                </c:pt>
                <c:pt idx="531">
                  <c:v>-1.5030524663089895</c:v>
                </c:pt>
                <c:pt idx="532">
                  <c:v>-1.5030393824413981</c:v>
                </c:pt>
                <c:pt idx="533">
                  <c:v>-1.5030262985738068</c:v>
                </c:pt>
                <c:pt idx="534">
                  <c:v>-1.5030132147062154</c:v>
                </c:pt>
                <c:pt idx="535">
                  <c:v>-1.503000130838624</c:v>
                </c:pt>
                <c:pt idx="536">
                  <c:v>-1.5029870469710327</c:v>
                </c:pt>
                <c:pt idx="537">
                  <c:v>-1.5029739631034413</c:v>
                </c:pt>
                <c:pt idx="538">
                  <c:v>-1.50296087923585</c:v>
                </c:pt>
                <c:pt idx="539">
                  <c:v>-1.5029477953682586</c:v>
                </c:pt>
                <c:pt idx="540">
                  <c:v>-1.5029347115006673</c:v>
                </c:pt>
                <c:pt idx="541">
                  <c:v>-1.5029216276330759</c:v>
                </c:pt>
                <c:pt idx="542">
                  <c:v>-1.5029085437654846</c:v>
                </c:pt>
                <c:pt idx="543">
                  <c:v>-1.5028954598978932</c:v>
                </c:pt>
                <c:pt idx="544">
                  <c:v>-1.5028823760303018</c:v>
                </c:pt>
                <c:pt idx="545">
                  <c:v>-1.5028692921627105</c:v>
                </c:pt>
                <c:pt idx="546">
                  <c:v>-1.5028562082951191</c:v>
                </c:pt>
                <c:pt idx="547">
                  <c:v>-1.5028431244275278</c:v>
                </c:pt>
                <c:pt idx="548">
                  <c:v>-1.5028300405599364</c:v>
                </c:pt>
                <c:pt idx="549">
                  <c:v>-1.5028169566923451</c:v>
                </c:pt>
                <c:pt idx="550">
                  <c:v>-1.5028038728247537</c:v>
                </c:pt>
                <c:pt idx="551">
                  <c:v>-1.5027907889571623</c:v>
                </c:pt>
                <c:pt idx="552">
                  <c:v>-1.502777705089571</c:v>
                </c:pt>
                <c:pt idx="553">
                  <c:v>-1.5027646212219796</c:v>
                </c:pt>
                <c:pt idx="554">
                  <c:v>-1.5027515373543883</c:v>
                </c:pt>
                <c:pt idx="555">
                  <c:v>-1.5027384534867969</c:v>
                </c:pt>
                <c:pt idx="556">
                  <c:v>-1.5027253696192056</c:v>
                </c:pt>
                <c:pt idx="557">
                  <c:v>-1.5027122857516142</c:v>
                </c:pt>
                <c:pt idx="558">
                  <c:v>-1.5026992018840228</c:v>
                </c:pt>
                <c:pt idx="559">
                  <c:v>-1.5026861180164315</c:v>
                </c:pt>
                <c:pt idx="560">
                  <c:v>-1.5026730341488401</c:v>
                </c:pt>
                <c:pt idx="561">
                  <c:v>-1.5026599502812488</c:v>
                </c:pt>
                <c:pt idx="562">
                  <c:v>-1.5026468664136574</c:v>
                </c:pt>
                <c:pt idx="563">
                  <c:v>-1.5026337825460661</c:v>
                </c:pt>
                <c:pt idx="564">
                  <c:v>-1.5026206986784747</c:v>
                </c:pt>
                <c:pt idx="565">
                  <c:v>-1.5026076148108833</c:v>
                </c:pt>
                <c:pt idx="566">
                  <c:v>-1.502594530943292</c:v>
                </c:pt>
                <c:pt idx="567">
                  <c:v>-1.5025814470757006</c:v>
                </c:pt>
                <c:pt idx="568">
                  <c:v>-1.5025683632081093</c:v>
                </c:pt>
                <c:pt idx="569">
                  <c:v>-1.5025552793405179</c:v>
                </c:pt>
                <c:pt idx="570">
                  <c:v>-1.5025421954729266</c:v>
                </c:pt>
                <c:pt idx="571">
                  <c:v>-1.5025291116053352</c:v>
                </c:pt>
                <c:pt idx="572">
                  <c:v>-1.5025160277377438</c:v>
                </c:pt>
                <c:pt idx="573">
                  <c:v>-1.5025029438701525</c:v>
                </c:pt>
                <c:pt idx="574">
                  <c:v>-1.5024898600025611</c:v>
                </c:pt>
                <c:pt idx="575">
                  <c:v>-1.5024767761349698</c:v>
                </c:pt>
                <c:pt idx="576">
                  <c:v>-1.5024636922673784</c:v>
                </c:pt>
                <c:pt idx="577">
                  <c:v>-1.5024506083997871</c:v>
                </c:pt>
                <c:pt idx="578">
                  <c:v>-1.5024375245321957</c:v>
                </c:pt>
                <c:pt idx="579">
                  <c:v>-1.5024244406646043</c:v>
                </c:pt>
                <c:pt idx="580">
                  <c:v>-1.502411356797013</c:v>
                </c:pt>
                <c:pt idx="581">
                  <c:v>-1.5023982729294216</c:v>
                </c:pt>
                <c:pt idx="582">
                  <c:v>-1.5023851890618303</c:v>
                </c:pt>
                <c:pt idx="583">
                  <c:v>-1.5023721051942389</c:v>
                </c:pt>
                <c:pt idx="584">
                  <c:v>-1.5023590213266476</c:v>
                </c:pt>
                <c:pt idx="585">
                  <c:v>-1.5023459374590562</c:v>
                </c:pt>
                <c:pt idx="586">
                  <c:v>-1.5023328535914648</c:v>
                </c:pt>
                <c:pt idx="587">
                  <c:v>-1.5023197697238735</c:v>
                </c:pt>
                <c:pt idx="588">
                  <c:v>-1.5023066858562821</c:v>
                </c:pt>
                <c:pt idx="589">
                  <c:v>-1.5022936019886908</c:v>
                </c:pt>
                <c:pt idx="590">
                  <c:v>-1.5022805181210994</c:v>
                </c:pt>
                <c:pt idx="591">
                  <c:v>-1.5022674342535081</c:v>
                </c:pt>
                <c:pt idx="592">
                  <c:v>-1.5022543503859167</c:v>
                </c:pt>
                <c:pt idx="593">
                  <c:v>-1.5022412665183253</c:v>
                </c:pt>
                <c:pt idx="594">
                  <c:v>-1.502228182650734</c:v>
                </c:pt>
                <c:pt idx="595">
                  <c:v>-1.5022150987831426</c:v>
                </c:pt>
                <c:pt idx="596">
                  <c:v>-1.5022020149155513</c:v>
                </c:pt>
                <c:pt idx="597">
                  <c:v>-1.5021889310479599</c:v>
                </c:pt>
                <c:pt idx="598">
                  <c:v>-1.5021758471803686</c:v>
                </c:pt>
                <c:pt idx="599">
                  <c:v>-1.5021627633127772</c:v>
                </c:pt>
                <c:pt idx="600">
                  <c:v>-1.5021496794451858</c:v>
                </c:pt>
                <c:pt idx="601">
                  <c:v>-1.5021365955775945</c:v>
                </c:pt>
                <c:pt idx="602">
                  <c:v>-1.5021235117100031</c:v>
                </c:pt>
                <c:pt idx="603">
                  <c:v>-1.5021104278424118</c:v>
                </c:pt>
                <c:pt idx="604">
                  <c:v>-1.5020973439748204</c:v>
                </c:pt>
                <c:pt idx="605">
                  <c:v>-1.5020842601072291</c:v>
                </c:pt>
                <c:pt idx="606">
                  <c:v>-1.5020711762396377</c:v>
                </c:pt>
                <c:pt idx="607">
                  <c:v>-1.5020580923720463</c:v>
                </c:pt>
                <c:pt idx="608">
                  <c:v>-1.502045008504455</c:v>
                </c:pt>
                <c:pt idx="609">
                  <c:v>-1.5020319246368636</c:v>
                </c:pt>
                <c:pt idx="610">
                  <c:v>-1.5020188407692723</c:v>
                </c:pt>
                <c:pt idx="611">
                  <c:v>-1.5020057569016809</c:v>
                </c:pt>
                <c:pt idx="612">
                  <c:v>-1.5019926730340896</c:v>
                </c:pt>
                <c:pt idx="613">
                  <c:v>-1.5019795891664982</c:v>
                </c:pt>
                <c:pt idx="614">
                  <c:v>-1.5019665052989069</c:v>
                </c:pt>
                <c:pt idx="615">
                  <c:v>-1.5019534214313155</c:v>
                </c:pt>
                <c:pt idx="616">
                  <c:v>-1.5019403375637241</c:v>
                </c:pt>
                <c:pt idx="617">
                  <c:v>-1.5019272536961328</c:v>
                </c:pt>
                <c:pt idx="618">
                  <c:v>-1.5019141698285414</c:v>
                </c:pt>
                <c:pt idx="619">
                  <c:v>-1.5019010859609501</c:v>
                </c:pt>
                <c:pt idx="620">
                  <c:v>-1.5018880020933587</c:v>
                </c:pt>
                <c:pt idx="621">
                  <c:v>-1.5018749182257674</c:v>
                </c:pt>
                <c:pt idx="622">
                  <c:v>-1.501861834358176</c:v>
                </c:pt>
                <c:pt idx="623">
                  <c:v>-1.5018487504905846</c:v>
                </c:pt>
                <c:pt idx="624">
                  <c:v>-1.5018356666229933</c:v>
                </c:pt>
                <c:pt idx="625">
                  <c:v>-1.5018225827554019</c:v>
                </c:pt>
                <c:pt idx="626">
                  <c:v>-1.5018094988878106</c:v>
                </c:pt>
                <c:pt idx="627">
                  <c:v>-1.5017964150202192</c:v>
                </c:pt>
                <c:pt idx="628">
                  <c:v>-1.5017833311526279</c:v>
                </c:pt>
                <c:pt idx="629">
                  <c:v>-1.5017702472850365</c:v>
                </c:pt>
                <c:pt idx="630">
                  <c:v>-1.5017571634174451</c:v>
                </c:pt>
                <c:pt idx="631">
                  <c:v>-1.5017440795498538</c:v>
                </c:pt>
                <c:pt idx="632">
                  <c:v>-1.5017309956822624</c:v>
                </c:pt>
                <c:pt idx="633">
                  <c:v>-1.5017179118146711</c:v>
                </c:pt>
                <c:pt idx="634">
                  <c:v>-1.5017048279470797</c:v>
                </c:pt>
                <c:pt idx="635">
                  <c:v>-1.5016917440794884</c:v>
                </c:pt>
                <c:pt idx="636">
                  <c:v>-1.501678660211897</c:v>
                </c:pt>
                <c:pt idx="637">
                  <c:v>-1.5016655763443056</c:v>
                </c:pt>
                <c:pt idx="638">
                  <c:v>-1.5016524924767143</c:v>
                </c:pt>
                <c:pt idx="639">
                  <c:v>-1.5016394086091229</c:v>
                </c:pt>
                <c:pt idx="640">
                  <c:v>-1.5016263247415316</c:v>
                </c:pt>
                <c:pt idx="641">
                  <c:v>-1.5016132408739402</c:v>
                </c:pt>
                <c:pt idx="642">
                  <c:v>-1.5016001570063489</c:v>
                </c:pt>
                <c:pt idx="643">
                  <c:v>-1.5015870731387575</c:v>
                </c:pt>
                <c:pt idx="644">
                  <c:v>-1.5015739892711661</c:v>
                </c:pt>
                <c:pt idx="645">
                  <c:v>-1.5015609054035748</c:v>
                </c:pt>
                <c:pt idx="646">
                  <c:v>-1.5015478215359834</c:v>
                </c:pt>
                <c:pt idx="647">
                  <c:v>-1.5015347376683921</c:v>
                </c:pt>
                <c:pt idx="648">
                  <c:v>-1.5015216538008007</c:v>
                </c:pt>
                <c:pt idx="649">
                  <c:v>-1.5015085699332094</c:v>
                </c:pt>
                <c:pt idx="650">
                  <c:v>-1.501495486065618</c:v>
                </c:pt>
                <c:pt idx="651">
                  <c:v>-1.5014824021980266</c:v>
                </c:pt>
                <c:pt idx="652">
                  <c:v>-1.5014693183304353</c:v>
                </c:pt>
                <c:pt idx="653">
                  <c:v>-1.5014562344628439</c:v>
                </c:pt>
                <c:pt idx="654">
                  <c:v>-1.5014431505952526</c:v>
                </c:pt>
                <c:pt idx="655">
                  <c:v>-1.5014300667276612</c:v>
                </c:pt>
                <c:pt idx="656">
                  <c:v>-1.5014169828600699</c:v>
                </c:pt>
                <c:pt idx="657">
                  <c:v>-1.5014038989924785</c:v>
                </c:pt>
                <c:pt idx="658">
                  <c:v>-1.5013908151248871</c:v>
                </c:pt>
                <c:pt idx="659">
                  <c:v>-1.5013777312572958</c:v>
                </c:pt>
                <c:pt idx="660">
                  <c:v>-1.5013646473897044</c:v>
                </c:pt>
                <c:pt idx="661">
                  <c:v>-1.5013515635221131</c:v>
                </c:pt>
                <c:pt idx="662">
                  <c:v>-1.5013384796545217</c:v>
                </c:pt>
                <c:pt idx="663">
                  <c:v>-1.5013253957869304</c:v>
                </c:pt>
                <c:pt idx="664">
                  <c:v>-1.501312311919339</c:v>
                </c:pt>
                <c:pt idx="665">
                  <c:v>-1.5012992280517476</c:v>
                </c:pt>
                <c:pt idx="666">
                  <c:v>-1.5012861441841563</c:v>
                </c:pt>
                <c:pt idx="667">
                  <c:v>-1.5012730603165649</c:v>
                </c:pt>
                <c:pt idx="668">
                  <c:v>-1.5012599764489736</c:v>
                </c:pt>
                <c:pt idx="669">
                  <c:v>-1.5012468925813822</c:v>
                </c:pt>
                <c:pt idx="670">
                  <c:v>-1.5012338087137909</c:v>
                </c:pt>
                <c:pt idx="671">
                  <c:v>-1.5012207248461995</c:v>
                </c:pt>
                <c:pt idx="672">
                  <c:v>-1.5012076409786081</c:v>
                </c:pt>
                <c:pt idx="673">
                  <c:v>-1.5011945571110168</c:v>
                </c:pt>
                <c:pt idx="674">
                  <c:v>-1.5011814732434254</c:v>
                </c:pt>
                <c:pt idx="675">
                  <c:v>-1.5011683893758341</c:v>
                </c:pt>
                <c:pt idx="676">
                  <c:v>-1.5011553055082427</c:v>
                </c:pt>
                <c:pt idx="677">
                  <c:v>-1.5011422216406514</c:v>
                </c:pt>
                <c:pt idx="678">
                  <c:v>-1.50112913777306</c:v>
                </c:pt>
                <c:pt idx="679">
                  <c:v>-1.5011160539054687</c:v>
                </c:pt>
                <c:pt idx="680">
                  <c:v>-1.5011029700378773</c:v>
                </c:pt>
                <c:pt idx="681">
                  <c:v>-1.5010898861702859</c:v>
                </c:pt>
                <c:pt idx="682">
                  <c:v>-1.5010768023026946</c:v>
                </c:pt>
                <c:pt idx="683">
                  <c:v>-1.5010637184351032</c:v>
                </c:pt>
                <c:pt idx="684">
                  <c:v>-1.5010506345675119</c:v>
                </c:pt>
                <c:pt idx="685">
                  <c:v>-1.5010375506999205</c:v>
                </c:pt>
                <c:pt idx="686">
                  <c:v>-1.5010244668323292</c:v>
                </c:pt>
                <c:pt idx="687">
                  <c:v>-1.5010113829647378</c:v>
                </c:pt>
                <c:pt idx="688">
                  <c:v>-1.5009982990971464</c:v>
                </c:pt>
                <c:pt idx="689">
                  <c:v>-1.5009852152295551</c:v>
                </c:pt>
                <c:pt idx="690">
                  <c:v>-1.5009721313619637</c:v>
                </c:pt>
                <c:pt idx="691">
                  <c:v>-1.5009590474943724</c:v>
                </c:pt>
                <c:pt idx="692">
                  <c:v>-1.500945963626781</c:v>
                </c:pt>
                <c:pt idx="693">
                  <c:v>-1.5009328797591897</c:v>
                </c:pt>
                <c:pt idx="694">
                  <c:v>-1.5009197958915983</c:v>
                </c:pt>
                <c:pt idx="695">
                  <c:v>-1.5009067120240069</c:v>
                </c:pt>
                <c:pt idx="696">
                  <c:v>-1.5008936281564156</c:v>
                </c:pt>
                <c:pt idx="697">
                  <c:v>-1.5008805442888242</c:v>
                </c:pt>
                <c:pt idx="698">
                  <c:v>-1.5008674604212329</c:v>
                </c:pt>
                <c:pt idx="699">
                  <c:v>-1.5008543765536415</c:v>
                </c:pt>
                <c:pt idx="700">
                  <c:v>-1.5008412926860502</c:v>
                </c:pt>
                <c:pt idx="701">
                  <c:v>-1.5008282088184588</c:v>
                </c:pt>
                <c:pt idx="702">
                  <c:v>-1.5008151249508674</c:v>
                </c:pt>
                <c:pt idx="703">
                  <c:v>-1.5008020410832761</c:v>
                </c:pt>
                <c:pt idx="704">
                  <c:v>-1.5007889572156847</c:v>
                </c:pt>
                <c:pt idx="705">
                  <c:v>-1.5007758733480934</c:v>
                </c:pt>
                <c:pt idx="706">
                  <c:v>-1.500762789480502</c:v>
                </c:pt>
                <c:pt idx="707">
                  <c:v>-1.5007497056129107</c:v>
                </c:pt>
                <c:pt idx="708">
                  <c:v>-1.5007366217453193</c:v>
                </c:pt>
                <c:pt idx="709">
                  <c:v>-1.5007235378777279</c:v>
                </c:pt>
                <c:pt idx="710">
                  <c:v>-1.5007104540101366</c:v>
                </c:pt>
                <c:pt idx="711">
                  <c:v>-1.5006973701425452</c:v>
                </c:pt>
                <c:pt idx="712">
                  <c:v>-1.5006842862749539</c:v>
                </c:pt>
                <c:pt idx="713">
                  <c:v>-1.5006712024073625</c:v>
                </c:pt>
                <c:pt idx="714">
                  <c:v>-1.5006581185397712</c:v>
                </c:pt>
                <c:pt idx="715">
                  <c:v>-1.5006450346721798</c:v>
                </c:pt>
                <c:pt idx="716">
                  <c:v>-1.5006319508045884</c:v>
                </c:pt>
                <c:pt idx="717">
                  <c:v>-1.5006188669369971</c:v>
                </c:pt>
                <c:pt idx="718">
                  <c:v>-1.5006057830694057</c:v>
                </c:pt>
                <c:pt idx="719">
                  <c:v>-1.5005926992018144</c:v>
                </c:pt>
                <c:pt idx="720">
                  <c:v>-1.500579615334223</c:v>
                </c:pt>
                <c:pt idx="721">
                  <c:v>-1.5005665314666317</c:v>
                </c:pt>
                <c:pt idx="722">
                  <c:v>-1.5005534475990403</c:v>
                </c:pt>
                <c:pt idx="723">
                  <c:v>-1.5005403637314489</c:v>
                </c:pt>
                <c:pt idx="724">
                  <c:v>-1.5005272798638576</c:v>
                </c:pt>
                <c:pt idx="725">
                  <c:v>-1.5005141959962662</c:v>
                </c:pt>
                <c:pt idx="726">
                  <c:v>-1.5005011121286749</c:v>
                </c:pt>
                <c:pt idx="727">
                  <c:v>-1.5004880282610835</c:v>
                </c:pt>
                <c:pt idx="728">
                  <c:v>-1.5004749443934922</c:v>
                </c:pt>
                <c:pt idx="729">
                  <c:v>-1.5004618605259008</c:v>
                </c:pt>
                <c:pt idx="730">
                  <c:v>-1.5004487766583094</c:v>
                </c:pt>
                <c:pt idx="731">
                  <c:v>-1.5004356927907181</c:v>
                </c:pt>
                <c:pt idx="732">
                  <c:v>-1.5004226089231267</c:v>
                </c:pt>
                <c:pt idx="733">
                  <c:v>-1.5004095250555354</c:v>
                </c:pt>
                <c:pt idx="734">
                  <c:v>-1.500396441187944</c:v>
                </c:pt>
                <c:pt idx="735">
                  <c:v>-1.5003833573203527</c:v>
                </c:pt>
                <c:pt idx="736">
                  <c:v>-1.5003702734527613</c:v>
                </c:pt>
                <c:pt idx="737">
                  <c:v>-1.5003571895851699</c:v>
                </c:pt>
                <c:pt idx="738">
                  <c:v>-1.5003441057175786</c:v>
                </c:pt>
                <c:pt idx="739">
                  <c:v>-1.5003310218499872</c:v>
                </c:pt>
                <c:pt idx="740">
                  <c:v>-1.5003179379823959</c:v>
                </c:pt>
                <c:pt idx="741">
                  <c:v>-1.5003048541148045</c:v>
                </c:pt>
                <c:pt idx="742">
                  <c:v>-1.5002917702472132</c:v>
                </c:pt>
                <c:pt idx="743">
                  <c:v>-1.5002786863796218</c:v>
                </c:pt>
                <c:pt idx="744">
                  <c:v>-1.5002656025120304</c:v>
                </c:pt>
                <c:pt idx="745">
                  <c:v>-1.5002525186444391</c:v>
                </c:pt>
                <c:pt idx="746">
                  <c:v>-1.5002394347768477</c:v>
                </c:pt>
                <c:pt idx="747">
                  <c:v>-1.5002263509092564</c:v>
                </c:pt>
                <c:pt idx="748">
                  <c:v>-1.500213267041665</c:v>
                </c:pt>
                <c:pt idx="749">
                  <c:v>-1.5002001831740737</c:v>
                </c:pt>
                <c:pt idx="750">
                  <c:v>-1.5001870993064823</c:v>
                </c:pt>
                <c:pt idx="751">
                  <c:v>-1.500174015438891</c:v>
                </c:pt>
                <c:pt idx="752">
                  <c:v>-1.5001609315712996</c:v>
                </c:pt>
                <c:pt idx="753">
                  <c:v>-1.5001478477037082</c:v>
                </c:pt>
                <c:pt idx="754">
                  <c:v>-1.5001347638361169</c:v>
                </c:pt>
                <c:pt idx="755">
                  <c:v>-1.5001216799685255</c:v>
                </c:pt>
                <c:pt idx="756">
                  <c:v>-1.5001085961009342</c:v>
                </c:pt>
                <c:pt idx="757">
                  <c:v>-1.5000955122333428</c:v>
                </c:pt>
                <c:pt idx="758">
                  <c:v>-1.5000824283657515</c:v>
                </c:pt>
                <c:pt idx="759">
                  <c:v>-1.5000693444981601</c:v>
                </c:pt>
                <c:pt idx="760">
                  <c:v>-1.5000562606305687</c:v>
                </c:pt>
                <c:pt idx="761">
                  <c:v>-1.5000431767629774</c:v>
                </c:pt>
                <c:pt idx="762">
                  <c:v>-1.500030092895386</c:v>
                </c:pt>
                <c:pt idx="763">
                  <c:v>-1.5000170090277947</c:v>
                </c:pt>
                <c:pt idx="764">
                  <c:v>-1.5000039251602033</c:v>
                </c:pt>
                <c:pt idx="765">
                  <c:v>-1.499990841292612</c:v>
                </c:pt>
                <c:pt idx="766">
                  <c:v>-1.4999777574250206</c:v>
                </c:pt>
                <c:pt idx="767">
                  <c:v>-1.4999646735574292</c:v>
                </c:pt>
                <c:pt idx="768">
                  <c:v>-1.4999515896898379</c:v>
                </c:pt>
                <c:pt idx="769">
                  <c:v>-1.4999385058222465</c:v>
                </c:pt>
                <c:pt idx="770">
                  <c:v>-1.4999254219546552</c:v>
                </c:pt>
                <c:pt idx="771">
                  <c:v>-1.4999123380870638</c:v>
                </c:pt>
                <c:pt idx="772">
                  <c:v>-1.4998992542194725</c:v>
                </c:pt>
                <c:pt idx="773">
                  <c:v>-1.4998861703518811</c:v>
                </c:pt>
                <c:pt idx="774">
                  <c:v>-1.4998730864842897</c:v>
                </c:pt>
                <c:pt idx="775">
                  <c:v>-1.4998600026166984</c:v>
                </c:pt>
                <c:pt idx="776">
                  <c:v>-1.499846918749107</c:v>
                </c:pt>
                <c:pt idx="777">
                  <c:v>-1.4998338348815157</c:v>
                </c:pt>
                <c:pt idx="778">
                  <c:v>-1.4998207510139243</c:v>
                </c:pt>
                <c:pt idx="779">
                  <c:v>-1.499807667146333</c:v>
                </c:pt>
                <c:pt idx="780">
                  <c:v>-1.4997945832787416</c:v>
                </c:pt>
                <c:pt idx="781">
                  <c:v>-1.4997814994111502</c:v>
                </c:pt>
                <c:pt idx="782">
                  <c:v>-1.4997684155435589</c:v>
                </c:pt>
                <c:pt idx="783">
                  <c:v>-1.4997553316759675</c:v>
                </c:pt>
                <c:pt idx="784">
                  <c:v>-1.4997422478083762</c:v>
                </c:pt>
                <c:pt idx="785">
                  <c:v>-1.4997291639407848</c:v>
                </c:pt>
                <c:pt idx="786">
                  <c:v>-1.4997160800731935</c:v>
                </c:pt>
                <c:pt idx="787">
                  <c:v>-1.4997029962056021</c:v>
                </c:pt>
                <c:pt idx="788">
                  <c:v>-1.4996899123380107</c:v>
                </c:pt>
                <c:pt idx="789">
                  <c:v>-1.4996768284704194</c:v>
                </c:pt>
                <c:pt idx="790">
                  <c:v>-1.499663744602828</c:v>
                </c:pt>
                <c:pt idx="791">
                  <c:v>-1.4996506607352367</c:v>
                </c:pt>
                <c:pt idx="792">
                  <c:v>-1.4996375768676453</c:v>
                </c:pt>
                <c:pt idx="793">
                  <c:v>-1.499624493000054</c:v>
                </c:pt>
                <c:pt idx="794">
                  <c:v>-1.4996114091324626</c:v>
                </c:pt>
                <c:pt idx="795">
                  <c:v>-1.4995983252648712</c:v>
                </c:pt>
                <c:pt idx="796">
                  <c:v>-1.4995852413972799</c:v>
                </c:pt>
                <c:pt idx="797">
                  <c:v>-1.4995721575296885</c:v>
                </c:pt>
                <c:pt idx="798">
                  <c:v>-1.4995590736620972</c:v>
                </c:pt>
                <c:pt idx="799">
                  <c:v>-1.4995459897945058</c:v>
                </c:pt>
                <c:pt idx="800">
                  <c:v>-1.4995329059269145</c:v>
                </c:pt>
                <c:pt idx="801">
                  <c:v>-1.4995198220593231</c:v>
                </c:pt>
                <c:pt idx="802">
                  <c:v>-1.4995067381917317</c:v>
                </c:pt>
                <c:pt idx="803">
                  <c:v>-1.4994936543241404</c:v>
                </c:pt>
                <c:pt idx="804">
                  <c:v>-1.499480570456549</c:v>
                </c:pt>
                <c:pt idx="805">
                  <c:v>-1.4994674865889577</c:v>
                </c:pt>
                <c:pt idx="806">
                  <c:v>-1.4994544027213663</c:v>
                </c:pt>
                <c:pt idx="807">
                  <c:v>-1.499441318853775</c:v>
                </c:pt>
                <c:pt idx="808">
                  <c:v>-1.4994282349861836</c:v>
                </c:pt>
                <c:pt idx="809">
                  <c:v>-1.4994151511185922</c:v>
                </c:pt>
                <c:pt idx="810">
                  <c:v>-1.4994020672510009</c:v>
                </c:pt>
                <c:pt idx="811">
                  <c:v>-1.4993889833834095</c:v>
                </c:pt>
                <c:pt idx="812">
                  <c:v>-1.4993758995158182</c:v>
                </c:pt>
                <c:pt idx="813">
                  <c:v>-1.4993628156482268</c:v>
                </c:pt>
                <c:pt idx="814">
                  <c:v>-1.4993497317806355</c:v>
                </c:pt>
                <c:pt idx="815">
                  <c:v>-1.4993366479130441</c:v>
                </c:pt>
                <c:pt idx="816">
                  <c:v>-1.4993235640454528</c:v>
                </c:pt>
                <c:pt idx="817">
                  <c:v>-1.4993104801778614</c:v>
                </c:pt>
                <c:pt idx="818">
                  <c:v>-1.49929739631027</c:v>
                </c:pt>
                <c:pt idx="819">
                  <c:v>-1.4992843124426787</c:v>
                </c:pt>
                <c:pt idx="820">
                  <c:v>-1.4992712285750873</c:v>
                </c:pt>
                <c:pt idx="821">
                  <c:v>-1.499258144707496</c:v>
                </c:pt>
                <c:pt idx="822">
                  <c:v>-1.4992450608399046</c:v>
                </c:pt>
                <c:pt idx="823">
                  <c:v>-1.4992319769723133</c:v>
                </c:pt>
                <c:pt idx="824">
                  <c:v>-1.4992188931047219</c:v>
                </c:pt>
                <c:pt idx="825">
                  <c:v>-1.4992058092371305</c:v>
                </c:pt>
                <c:pt idx="826">
                  <c:v>-1.4991927253695392</c:v>
                </c:pt>
                <c:pt idx="827">
                  <c:v>-1.4991796415019478</c:v>
                </c:pt>
                <c:pt idx="828">
                  <c:v>-1.4991665576343565</c:v>
                </c:pt>
                <c:pt idx="829">
                  <c:v>-1.4991534737667651</c:v>
                </c:pt>
                <c:pt idx="830">
                  <c:v>-1.4991403898991738</c:v>
                </c:pt>
                <c:pt idx="831">
                  <c:v>-1.4991273060315824</c:v>
                </c:pt>
                <c:pt idx="832">
                  <c:v>-1.499114222163991</c:v>
                </c:pt>
                <c:pt idx="833">
                  <c:v>-1.4991011382963997</c:v>
                </c:pt>
                <c:pt idx="834">
                  <c:v>-1.4990880544288083</c:v>
                </c:pt>
                <c:pt idx="835">
                  <c:v>-1.499074970561217</c:v>
                </c:pt>
                <c:pt idx="836">
                  <c:v>-1.4990618866936256</c:v>
                </c:pt>
                <c:pt idx="837">
                  <c:v>-1.4990488028260343</c:v>
                </c:pt>
                <c:pt idx="838">
                  <c:v>-1.4990357189584429</c:v>
                </c:pt>
                <c:pt idx="839">
                  <c:v>-1.4990226350908515</c:v>
                </c:pt>
                <c:pt idx="840">
                  <c:v>-1.4990095512232602</c:v>
                </c:pt>
                <c:pt idx="841">
                  <c:v>-1.4989964673556688</c:v>
                </c:pt>
                <c:pt idx="842">
                  <c:v>-1.4989833834880775</c:v>
                </c:pt>
                <c:pt idx="843">
                  <c:v>-1.4989702996204861</c:v>
                </c:pt>
                <c:pt idx="844">
                  <c:v>-1.4989572157528948</c:v>
                </c:pt>
                <c:pt idx="845">
                  <c:v>-1.4989441318853034</c:v>
                </c:pt>
                <c:pt idx="846">
                  <c:v>-1.498931048017712</c:v>
                </c:pt>
                <c:pt idx="847">
                  <c:v>-1.4989179641501207</c:v>
                </c:pt>
                <c:pt idx="848">
                  <c:v>-1.4989048802825293</c:v>
                </c:pt>
                <c:pt idx="849">
                  <c:v>-1.498891796414938</c:v>
                </c:pt>
                <c:pt idx="850">
                  <c:v>-1.4988787125473466</c:v>
                </c:pt>
                <c:pt idx="851">
                  <c:v>-1.4988656286797553</c:v>
                </c:pt>
                <c:pt idx="852">
                  <c:v>-1.4988525448121639</c:v>
                </c:pt>
                <c:pt idx="853">
                  <c:v>-1.4988394609445725</c:v>
                </c:pt>
                <c:pt idx="854">
                  <c:v>-1.4988263770769812</c:v>
                </c:pt>
                <c:pt idx="855">
                  <c:v>-1.4988132932093898</c:v>
                </c:pt>
                <c:pt idx="856">
                  <c:v>-1.4988002093417985</c:v>
                </c:pt>
                <c:pt idx="857">
                  <c:v>-1.4987871254742071</c:v>
                </c:pt>
                <c:pt idx="858">
                  <c:v>-1.4987740416066158</c:v>
                </c:pt>
                <c:pt idx="859">
                  <c:v>-1.4987609577390244</c:v>
                </c:pt>
                <c:pt idx="860">
                  <c:v>-1.498747873871433</c:v>
                </c:pt>
                <c:pt idx="861">
                  <c:v>-1.4987347900038417</c:v>
                </c:pt>
                <c:pt idx="862">
                  <c:v>-1.4987217061362503</c:v>
                </c:pt>
                <c:pt idx="863">
                  <c:v>-1.498708622268659</c:v>
                </c:pt>
                <c:pt idx="864">
                  <c:v>-1.4986955384010676</c:v>
                </c:pt>
                <c:pt idx="865">
                  <c:v>-1.4986824545334763</c:v>
                </c:pt>
                <c:pt idx="866">
                  <c:v>-1.4986693706658849</c:v>
                </c:pt>
                <c:pt idx="867">
                  <c:v>-1.4986562867982935</c:v>
                </c:pt>
                <c:pt idx="868">
                  <c:v>-1.4986432029307022</c:v>
                </c:pt>
                <c:pt idx="869">
                  <c:v>-1.4986301190631108</c:v>
                </c:pt>
                <c:pt idx="870">
                  <c:v>-1.4986170351955195</c:v>
                </c:pt>
                <c:pt idx="871">
                  <c:v>-1.4986039513279281</c:v>
                </c:pt>
                <c:pt idx="872">
                  <c:v>-1.4985908674603368</c:v>
                </c:pt>
                <c:pt idx="873">
                  <c:v>-1.4985777835927454</c:v>
                </c:pt>
                <c:pt idx="874">
                  <c:v>-1.498564699725154</c:v>
                </c:pt>
                <c:pt idx="875">
                  <c:v>-1.4985516158575627</c:v>
                </c:pt>
                <c:pt idx="876">
                  <c:v>-1.4985385319899713</c:v>
                </c:pt>
                <c:pt idx="877">
                  <c:v>-1.49852544812238</c:v>
                </c:pt>
                <c:pt idx="878">
                  <c:v>-1.4985123642547886</c:v>
                </c:pt>
                <c:pt idx="879">
                  <c:v>-1.4984992803871973</c:v>
                </c:pt>
                <c:pt idx="880">
                  <c:v>-1.4984861965196059</c:v>
                </c:pt>
                <c:pt idx="881">
                  <c:v>-1.4984731126520145</c:v>
                </c:pt>
                <c:pt idx="882">
                  <c:v>-1.4984600287844232</c:v>
                </c:pt>
                <c:pt idx="883">
                  <c:v>-1.4984469449168318</c:v>
                </c:pt>
                <c:pt idx="884">
                  <c:v>-1.4984338610492405</c:v>
                </c:pt>
                <c:pt idx="885">
                  <c:v>-1.4984207771816491</c:v>
                </c:pt>
                <c:pt idx="886">
                  <c:v>-1.4984076933140578</c:v>
                </c:pt>
                <c:pt idx="887">
                  <c:v>-1.4983946094464664</c:v>
                </c:pt>
                <c:pt idx="888">
                  <c:v>-1.4983815255788751</c:v>
                </c:pt>
                <c:pt idx="889">
                  <c:v>-1.4983684417112837</c:v>
                </c:pt>
                <c:pt idx="890">
                  <c:v>-1.4983553578436923</c:v>
                </c:pt>
                <c:pt idx="891">
                  <c:v>-1.498342273976101</c:v>
                </c:pt>
                <c:pt idx="892">
                  <c:v>-1.4983291901085096</c:v>
                </c:pt>
                <c:pt idx="893">
                  <c:v>-1.4983161062409183</c:v>
                </c:pt>
                <c:pt idx="894">
                  <c:v>-1.4983030223733269</c:v>
                </c:pt>
                <c:pt idx="895">
                  <c:v>-1.4982899385057356</c:v>
                </c:pt>
                <c:pt idx="896">
                  <c:v>-1.4982768546381442</c:v>
                </c:pt>
                <c:pt idx="897">
                  <c:v>-1.4982637707705528</c:v>
                </c:pt>
                <c:pt idx="898">
                  <c:v>-1.4982506869029615</c:v>
                </c:pt>
                <c:pt idx="899">
                  <c:v>-1.4982376030353701</c:v>
                </c:pt>
                <c:pt idx="900">
                  <c:v>-1.4982245191677788</c:v>
                </c:pt>
                <c:pt idx="901">
                  <c:v>-1.4982114353001874</c:v>
                </c:pt>
                <c:pt idx="902">
                  <c:v>-1.4981983514325961</c:v>
                </c:pt>
                <c:pt idx="903">
                  <c:v>-1.4981852675650047</c:v>
                </c:pt>
                <c:pt idx="904">
                  <c:v>-1.4981721836974133</c:v>
                </c:pt>
                <c:pt idx="905">
                  <c:v>-1.498159099829822</c:v>
                </c:pt>
                <c:pt idx="906">
                  <c:v>-1.4981460159622306</c:v>
                </c:pt>
                <c:pt idx="907">
                  <c:v>-1.4981329320946393</c:v>
                </c:pt>
                <c:pt idx="908">
                  <c:v>-1.4981198482270479</c:v>
                </c:pt>
                <c:pt idx="909">
                  <c:v>-1.4981067643594566</c:v>
                </c:pt>
                <c:pt idx="910">
                  <c:v>-1.4980936804918652</c:v>
                </c:pt>
                <c:pt idx="911">
                  <c:v>-1.4980805966242738</c:v>
                </c:pt>
                <c:pt idx="912">
                  <c:v>-1.4980675127566825</c:v>
                </c:pt>
                <c:pt idx="913">
                  <c:v>-1.4980544288890911</c:v>
                </c:pt>
                <c:pt idx="914">
                  <c:v>-1.4980413450214998</c:v>
                </c:pt>
                <c:pt idx="915">
                  <c:v>-1.4980282611539084</c:v>
                </c:pt>
                <c:pt idx="916">
                  <c:v>-1.4980151772863171</c:v>
                </c:pt>
                <c:pt idx="917">
                  <c:v>-1.4980020934187257</c:v>
                </c:pt>
                <c:pt idx="918">
                  <c:v>-1.4979890095511343</c:v>
                </c:pt>
                <c:pt idx="919">
                  <c:v>-1.497975925683543</c:v>
                </c:pt>
                <c:pt idx="920">
                  <c:v>-1.4979628418159516</c:v>
                </c:pt>
                <c:pt idx="921">
                  <c:v>-1.4979497579483603</c:v>
                </c:pt>
                <c:pt idx="922">
                  <c:v>-1.4979366740807689</c:v>
                </c:pt>
                <c:pt idx="923">
                  <c:v>-1.4979235902131776</c:v>
                </c:pt>
                <c:pt idx="924">
                  <c:v>-1.4979105063455862</c:v>
                </c:pt>
                <c:pt idx="925">
                  <c:v>-1.4978974224779948</c:v>
                </c:pt>
                <c:pt idx="926">
                  <c:v>-1.4978843386104035</c:v>
                </c:pt>
                <c:pt idx="927">
                  <c:v>-1.4978712547428121</c:v>
                </c:pt>
                <c:pt idx="928">
                  <c:v>-1.4978581708752208</c:v>
                </c:pt>
                <c:pt idx="929">
                  <c:v>-1.4978450870076294</c:v>
                </c:pt>
                <c:pt idx="930">
                  <c:v>-1.4978320031400381</c:v>
                </c:pt>
                <c:pt idx="931">
                  <c:v>-1.4978189192724467</c:v>
                </c:pt>
                <c:pt idx="932">
                  <c:v>-1.4978058354048553</c:v>
                </c:pt>
                <c:pt idx="933">
                  <c:v>-1.497792751537264</c:v>
                </c:pt>
                <c:pt idx="934">
                  <c:v>-1.4977796676696726</c:v>
                </c:pt>
                <c:pt idx="935">
                  <c:v>-1.4977665838020813</c:v>
                </c:pt>
                <c:pt idx="936">
                  <c:v>-1.4977534999344899</c:v>
                </c:pt>
                <c:pt idx="937">
                  <c:v>-1.4977404160668986</c:v>
                </c:pt>
                <c:pt idx="938">
                  <c:v>-1.4977273321993072</c:v>
                </c:pt>
                <c:pt idx="939">
                  <c:v>-1.4977142483317158</c:v>
                </c:pt>
                <c:pt idx="940">
                  <c:v>-1.4977011644641245</c:v>
                </c:pt>
                <c:pt idx="941">
                  <c:v>-1.4976880805965331</c:v>
                </c:pt>
                <c:pt idx="942">
                  <c:v>-1.4976749967289418</c:v>
                </c:pt>
                <c:pt idx="943">
                  <c:v>-1.4976619128613504</c:v>
                </c:pt>
                <c:pt idx="944">
                  <c:v>-1.4976488289937591</c:v>
                </c:pt>
                <c:pt idx="945">
                  <c:v>-1.4976357451261677</c:v>
                </c:pt>
                <c:pt idx="946">
                  <c:v>-1.4976226612585763</c:v>
                </c:pt>
                <c:pt idx="947">
                  <c:v>-1.497609577390985</c:v>
                </c:pt>
                <c:pt idx="948">
                  <c:v>-1.4975964935233936</c:v>
                </c:pt>
                <c:pt idx="949">
                  <c:v>-1.4975834096558023</c:v>
                </c:pt>
                <c:pt idx="950">
                  <c:v>-1.4975703257882109</c:v>
                </c:pt>
                <c:pt idx="951">
                  <c:v>-1.4975572419206196</c:v>
                </c:pt>
                <c:pt idx="952">
                  <c:v>-1.4975441580530282</c:v>
                </c:pt>
                <c:pt idx="953">
                  <c:v>-1.4975310741854369</c:v>
                </c:pt>
                <c:pt idx="954">
                  <c:v>-1.4975179903178455</c:v>
                </c:pt>
                <c:pt idx="955">
                  <c:v>-1.4975049064502541</c:v>
                </c:pt>
                <c:pt idx="956">
                  <c:v>-1.4974918225826628</c:v>
                </c:pt>
                <c:pt idx="957">
                  <c:v>-1.4974787387150714</c:v>
                </c:pt>
                <c:pt idx="958">
                  <c:v>-1.4974656548474801</c:v>
                </c:pt>
                <c:pt idx="959">
                  <c:v>-1.4974525709798887</c:v>
                </c:pt>
                <c:pt idx="960">
                  <c:v>-1.4974394871122974</c:v>
                </c:pt>
                <c:pt idx="961">
                  <c:v>-1.497426403244706</c:v>
                </c:pt>
                <c:pt idx="962">
                  <c:v>-1.4974133193771146</c:v>
                </c:pt>
                <c:pt idx="963">
                  <c:v>-1.4974002355095233</c:v>
                </c:pt>
                <c:pt idx="964">
                  <c:v>-1.4973871516419319</c:v>
                </c:pt>
                <c:pt idx="965">
                  <c:v>-1.4973740677743406</c:v>
                </c:pt>
                <c:pt idx="966">
                  <c:v>-1.4973609839067492</c:v>
                </c:pt>
                <c:pt idx="967">
                  <c:v>-1.4973479000391579</c:v>
                </c:pt>
                <c:pt idx="968">
                  <c:v>-1.4973348161715665</c:v>
                </c:pt>
                <c:pt idx="969">
                  <c:v>-1.4973217323039751</c:v>
                </c:pt>
                <c:pt idx="970">
                  <c:v>-1.4973086484363838</c:v>
                </c:pt>
                <c:pt idx="971">
                  <c:v>-1.4972955645687924</c:v>
                </c:pt>
                <c:pt idx="972">
                  <c:v>-1.4972824807012011</c:v>
                </c:pt>
                <c:pt idx="973">
                  <c:v>-1.4972693968336097</c:v>
                </c:pt>
                <c:pt idx="974">
                  <c:v>-1.4972563129660184</c:v>
                </c:pt>
                <c:pt idx="975">
                  <c:v>-1.497243229098427</c:v>
                </c:pt>
                <c:pt idx="976">
                  <c:v>-1.4972301452308356</c:v>
                </c:pt>
                <c:pt idx="977">
                  <c:v>-1.4972170613632443</c:v>
                </c:pt>
                <c:pt idx="978">
                  <c:v>-1.4972039774956529</c:v>
                </c:pt>
                <c:pt idx="979">
                  <c:v>-1.4971908936280616</c:v>
                </c:pt>
                <c:pt idx="980">
                  <c:v>-1.4971778097604702</c:v>
                </c:pt>
                <c:pt idx="981">
                  <c:v>-1.4971647258928789</c:v>
                </c:pt>
                <c:pt idx="982">
                  <c:v>-1.4971516420252875</c:v>
                </c:pt>
                <c:pt idx="983">
                  <c:v>-1.4971385581576961</c:v>
                </c:pt>
                <c:pt idx="984">
                  <c:v>-1.4971254742901048</c:v>
                </c:pt>
                <c:pt idx="985">
                  <c:v>-1.4971123904225134</c:v>
                </c:pt>
                <c:pt idx="986">
                  <c:v>-1.4970993065549221</c:v>
                </c:pt>
                <c:pt idx="987">
                  <c:v>-1.4970862226873307</c:v>
                </c:pt>
                <c:pt idx="988">
                  <c:v>-1.4970731388197394</c:v>
                </c:pt>
                <c:pt idx="989">
                  <c:v>-1.497060054952148</c:v>
                </c:pt>
                <c:pt idx="990">
                  <c:v>-1.4970469710845566</c:v>
                </c:pt>
                <c:pt idx="991">
                  <c:v>-1.4970338872169653</c:v>
                </c:pt>
                <c:pt idx="992">
                  <c:v>-1.4970208033493739</c:v>
                </c:pt>
                <c:pt idx="993">
                  <c:v>-1.4970077194817826</c:v>
                </c:pt>
                <c:pt idx="994">
                  <c:v>-1.4969946356141912</c:v>
                </c:pt>
                <c:pt idx="995">
                  <c:v>-1.4969815517465999</c:v>
                </c:pt>
                <c:pt idx="996">
                  <c:v>-1.4969684678790085</c:v>
                </c:pt>
                <c:pt idx="997">
                  <c:v>-1.4969553840114171</c:v>
                </c:pt>
                <c:pt idx="998">
                  <c:v>-1.4969423001438258</c:v>
                </c:pt>
                <c:pt idx="999">
                  <c:v>-1.4969292162762344</c:v>
                </c:pt>
                <c:pt idx="1000">
                  <c:v>-1.4969161324086431</c:v>
                </c:pt>
                <c:pt idx="1001">
                  <c:v>-1.4969030485410517</c:v>
                </c:pt>
                <c:pt idx="1002">
                  <c:v>-1.4968899646734604</c:v>
                </c:pt>
                <c:pt idx="1003">
                  <c:v>-1.496876880805869</c:v>
                </c:pt>
                <c:pt idx="1004">
                  <c:v>-1.4968637969382776</c:v>
                </c:pt>
                <c:pt idx="1005">
                  <c:v>-1.4968507130706863</c:v>
                </c:pt>
                <c:pt idx="1006">
                  <c:v>-1.4968376292030949</c:v>
                </c:pt>
                <c:pt idx="1007">
                  <c:v>-1.4968245453355036</c:v>
                </c:pt>
                <c:pt idx="1008">
                  <c:v>-1.4968114614679122</c:v>
                </c:pt>
                <c:pt idx="1009">
                  <c:v>-1.4967983776003209</c:v>
                </c:pt>
                <c:pt idx="1010">
                  <c:v>-1.4967852937327295</c:v>
                </c:pt>
                <c:pt idx="1011">
                  <c:v>-1.4967722098651381</c:v>
                </c:pt>
                <c:pt idx="1012">
                  <c:v>-1.4967591259975468</c:v>
                </c:pt>
                <c:pt idx="1013">
                  <c:v>-1.4967460421299554</c:v>
                </c:pt>
                <c:pt idx="1014">
                  <c:v>-1.4967329582623641</c:v>
                </c:pt>
                <c:pt idx="1015">
                  <c:v>-1.4967198743947727</c:v>
                </c:pt>
                <c:pt idx="1016">
                  <c:v>-1.4967067905271814</c:v>
                </c:pt>
                <c:pt idx="1017">
                  <c:v>-1.49669370665959</c:v>
                </c:pt>
                <c:pt idx="1018">
                  <c:v>-1.4966806227919986</c:v>
                </c:pt>
                <c:pt idx="1019">
                  <c:v>-1.4966675389244073</c:v>
                </c:pt>
                <c:pt idx="1020">
                  <c:v>-1.4966544550568159</c:v>
                </c:pt>
                <c:pt idx="1021">
                  <c:v>-1.4966413711892246</c:v>
                </c:pt>
                <c:pt idx="1022">
                  <c:v>-1.4966282873216332</c:v>
                </c:pt>
                <c:pt idx="1023">
                  <c:v>-1.4966152034540419</c:v>
                </c:pt>
                <c:pt idx="1024">
                  <c:v>-1.4966021195864505</c:v>
                </c:pt>
                <c:pt idx="1025">
                  <c:v>-1.4965890357188592</c:v>
                </c:pt>
                <c:pt idx="1026">
                  <c:v>-1.4965759518512678</c:v>
                </c:pt>
                <c:pt idx="1027">
                  <c:v>-1.4965628679836764</c:v>
                </c:pt>
                <c:pt idx="1028">
                  <c:v>-1.4965497841160851</c:v>
                </c:pt>
                <c:pt idx="1029">
                  <c:v>-1.4965367002484937</c:v>
                </c:pt>
                <c:pt idx="1030">
                  <c:v>-1.4965236163809024</c:v>
                </c:pt>
                <c:pt idx="1031">
                  <c:v>-1.496510532513311</c:v>
                </c:pt>
                <c:pt idx="1032">
                  <c:v>-1.4964974486457197</c:v>
                </c:pt>
                <c:pt idx="1033">
                  <c:v>-1.4964843647781283</c:v>
                </c:pt>
                <c:pt idx="1034">
                  <c:v>-1.4964712809105369</c:v>
                </c:pt>
                <c:pt idx="1035">
                  <c:v>-1.4964581970429456</c:v>
                </c:pt>
                <c:pt idx="1036">
                  <c:v>-1.4964451131753542</c:v>
                </c:pt>
                <c:pt idx="1037">
                  <c:v>-1.4964320293077629</c:v>
                </c:pt>
                <c:pt idx="1038">
                  <c:v>-1.4964189454401715</c:v>
                </c:pt>
                <c:pt idx="1039">
                  <c:v>-1.4964058615725802</c:v>
                </c:pt>
                <c:pt idx="1040">
                  <c:v>-1.4963927777049888</c:v>
                </c:pt>
                <c:pt idx="1041">
                  <c:v>-1.4963796938373974</c:v>
                </c:pt>
                <c:pt idx="1042">
                  <c:v>-1.4963666099698061</c:v>
                </c:pt>
                <c:pt idx="1043">
                  <c:v>-1.4963535261022147</c:v>
                </c:pt>
                <c:pt idx="1044">
                  <c:v>-1.4963404422346234</c:v>
                </c:pt>
                <c:pt idx="1045">
                  <c:v>-1.496327358367032</c:v>
                </c:pt>
                <c:pt idx="1046">
                  <c:v>-1.4963142744994407</c:v>
                </c:pt>
                <c:pt idx="1047">
                  <c:v>-1.4963011906318493</c:v>
                </c:pt>
                <c:pt idx="1048">
                  <c:v>-1.4962881067642579</c:v>
                </c:pt>
                <c:pt idx="1049">
                  <c:v>-1.4962750228966666</c:v>
                </c:pt>
                <c:pt idx="1050">
                  <c:v>-1.4962619390290752</c:v>
                </c:pt>
                <c:pt idx="1051">
                  <c:v>-1.4962488551614839</c:v>
                </c:pt>
                <c:pt idx="1052">
                  <c:v>-1.4962357712938925</c:v>
                </c:pt>
                <c:pt idx="1053">
                  <c:v>-1.4962226874263012</c:v>
                </c:pt>
                <c:pt idx="1054">
                  <c:v>-1.4962096035587098</c:v>
                </c:pt>
                <c:pt idx="1055">
                  <c:v>-1.4961965196911184</c:v>
                </c:pt>
                <c:pt idx="1056">
                  <c:v>-1.4961834358235271</c:v>
                </c:pt>
                <c:pt idx="1057">
                  <c:v>-1.4961703519559357</c:v>
                </c:pt>
                <c:pt idx="1058">
                  <c:v>-1.4961572680883444</c:v>
                </c:pt>
                <c:pt idx="1059">
                  <c:v>-1.496144184220753</c:v>
                </c:pt>
                <c:pt idx="1060">
                  <c:v>-1.4961311003531617</c:v>
                </c:pt>
                <c:pt idx="1061">
                  <c:v>-1.4961180164855703</c:v>
                </c:pt>
                <c:pt idx="1062">
                  <c:v>-1.4961049326179789</c:v>
                </c:pt>
                <c:pt idx="1063">
                  <c:v>-1.4960918487503876</c:v>
                </c:pt>
                <c:pt idx="1064">
                  <c:v>-1.4960787648827962</c:v>
                </c:pt>
                <c:pt idx="1065">
                  <c:v>-1.4960656810152049</c:v>
                </c:pt>
                <c:pt idx="1066">
                  <c:v>-1.4960525971476135</c:v>
                </c:pt>
                <c:pt idx="1067">
                  <c:v>-1.4960395132800222</c:v>
                </c:pt>
                <c:pt idx="1068">
                  <c:v>-1.4960264294124308</c:v>
                </c:pt>
                <c:pt idx="1069">
                  <c:v>-1.4960133455448394</c:v>
                </c:pt>
                <c:pt idx="1070">
                  <c:v>-1.4960002616772481</c:v>
                </c:pt>
                <c:pt idx="1071">
                  <c:v>-1.4959871778096567</c:v>
                </c:pt>
                <c:pt idx="1072">
                  <c:v>-1.4959740939420654</c:v>
                </c:pt>
                <c:pt idx="1073">
                  <c:v>-1.495961010074474</c:v>
                </c:pt>
                <c:pt idx="1074">
                  <c:v>-1.4959479262068827</c:v>
                </c:pt>
                <c:pt idx="1075">
                  <c:v>-1.4959348423392913</c:v>
                </c:pt>
                <c:pt idx="1076">
                  <c:v>-1.4959217584716999</c:v>
                </c:pt>
                <c:pt idx="1077">
                  <c:v>-1.4959086746041086</c:v>
                </c:pt>
                <c:pt idx="1078">
                  <c:v>-1.4958955907365172</c:v>
                </c:pt>
                <c:pt idx="1079">
                  <c:v>-1.4958825068689259</c:v>
                </c:pt>
                <c:pt idx="1080">
                  <c:v>-1.4958694230013345</c:v>
                </c:pt>
                <c:pt idx="1081">
                  <c:v>-1.4958563391337432</c:v>
                </c:pt>
                <c:pt idx="1082">
                  <c:v>-1.4958432552661518</c:v>
                </c:pt>
                <c:pt idx="1083">
                  <c:v>-1.4958301713985604</c:v>
                </c:pt>
                <c:pt idx="1084">
                  <c:v>-1.4958170875309691</c:v>
                </c:pt>
                <c:pt idx="1085">
                  <c:v>-1.4958040036633777</c:v>
                </c:pt>
                <c:pt idx="1086">
                  <c:v>-1.4957909197957864</c:v>
                </c:pt>
                <c:pt idx="1087">
                  <c:v>-1.495777835928195</c:v>
                </c:pt>
                <c:pt idx="1088">
                  <c:v>-1.4957647520606037</c:v>
                </c:pt>
                <c:pt idx="1089">
                  <c:v>-1.4957516681930123</c:v>
                </c:pt>
                <c:pt idx="1090">
                  <c:v>-1.495738584325421</c:v>
                </c:pt>
                <c:pt idx="1091">
                  <c:v>-1.4957255004578296</c:v>
                </c:pt>
                <c:pt idx="1092">
                  <c:v>-1.4957124165902382</c:v>
                </c:pt>
                <c:pt idx="1093">
                  <c:v>-1.4956993327226469</c:v>
                </c:pt>
                <c:pt idx="1094">
                  <c:v>-1.4956862488550555</c:v>
                </c:pt>
                <c:pt idx="1095">
                  <c:v>-1.4956731649874642</c:v>
                </c:pt>
                <c:pt idx="1096">
                  <c:v>-1.4956600811198728</c:v>
                </c:pt>
                <c:pt idx="1097">
                  <c:v>-1.4956469972522815</c:v>
                </c:pt>
                <c:pt idx="1098">
                  <c:v>-1.4956339133846901</c:v>
                </c:pt>
                <c:pt idx="1099">
                  <c:v>-1.4956208295170987</c:v>
                </c:pt>
                <c:pt idx="1100">
                  <c:v>-1.4956077456495074</c:v>
                </c:pt>
                <c:pt idx="1101">
                  <c:v>-1.495594661781916</c:v>
                </c:pt>
                <c:pt idx="1102">
                  <c:v>-1.4955815779143247</c:v>
                </c:pt>
                <c:pt idx="1103">
                  <c:v>-1.4955684940467333</c:v>
                </c:pt>
                <c:pt idx="1104">
                  <c:v>-1.495555410179142</c:v>
                </c:pt>
                <c:pt idx="1105">
                  <c:v>-1.4955423263115506</c:v>
                </c:pt>
                <c:pt idx="1106">
                  <c:v>-1.4955292424439592</c:v>
                </c:pt>
                <c:pt idx="1107">
                  <c:v>-1.4955161585763679</c:v>
                </c:pt>
                <c:pt idx="1108">
                  <c:v>-1.4955030747087765</c:v>
                </c:pt>
                <c:pt idx="1109">
                  <c:v>-1.4954899908411852</c:v>
                </c:pt>
                <c:pt idx="1110">
                  <c:v>-1.4954769069735938</c:v>
                </c:pt>
                <c:pt idx="1111">
                  <c:v>-1.4954638231060025</c:v>
                </c:pt>
                <c:pt idx="1112">
                  <c:v>-1.4954507392384111</c:v>
                </c:pt>
                <c:pt idx="1113">
                  <c:v>-1.4954376553708197</c:v>
                </c:pt>
                <c:pt idx="1114">
                  <c:v>-1.4954245715032284</c:v>
                </c:pt>
                <c:pt idx="1115">
                  <c:v>-1.495411487635637</c:v>
                </c:pt>
                <c:pt idx="1116">
                  <c:v>-1.4953984037680457</c:v>
                </c:pt>
                <c:pt idx="1117">
                  <c:v>-1.4953853199004543</c:v>
                </c:pt>
                <c:pt idx="1118">
                  <c:v>-1.495372236032863</c:v>
                </c:pt>
                <c:pt idx="1119">
                  <c:v>-1.4953591521652716</c:v>
                </c:pt>
                <c:pt idx="1120">
                  <c:v>-1.4953460682976802</c:v>
                </c:pt>
                <c:pt idx="1121">
                  <c:v>-1.4953329844300889</c:v>
                </c:pt>
                <c:pt idx="1122">
                  <c:v>-1.4953199005624975</c:v>
                </c:pt>
                <c:pt idx="1123">
                  <c:v>-1.4953068166949062</c:v>
                </c:pt>
                <c:pt idx="1124">
                  <c:v>-1.4952937328273148</c:v>
                </c:pt>
                <c:pt idx="1125">
                  <c:v>-1.4952806489597235</c:v>
                </c:pt>
                <c:pt idx="1126">
                  <c:v>-1.4952675650921321</c:v>
                </c:pt>
                <c:pt idx="1127">
                  <c:v>-1.4952544812245407</c:v>
                </c:pt>
                <c:pt idx="1128">
                  <c:v>-1.4952413973569494</c:v>
                </c:pt>
                <c:pt idx="1129">
                  <c:v>-1.495228313489358</c:v>
                </c:pt>
                <c:pt idx="1130">
                  <c:v>-1.4952152296217667</c:v>
                </c:pt>
                <c:pt idx="1131">
                  <c:v>-1.4952021457541753</c:v>
                </c:pt>
                <c:pt idx="1132">
                  <c:v>-1.495189061886584</c:v>
                </c:pt>
                <c:pt idx="1133">
                  <c:v>-1.4951759780189926</c:v>
                </c:pt>
                <c:pt idx="1134">
                  <c:v>-1.4951628941514012</c:v>
                </c:pt>
                <c:pt idx="1135">
                  <c:v>-1.4951498102838099</c:v>
                </c:pt>
                <c:pt idx="1136">
                  <c:v>-1.4951367264162185</c:v>
                </c:pt>
                <c:pt idx="1137">
                  <c:v>-1.4951236425486272</c:v>
                </c:pt>
                <c:pt idx="1138">
                  <c:v>-1.4951105586810358</c:v>
                </c:pt>
                <c:pt idx="1139">
                  <c:v>-1.4950974748134445</c:v>
                </c:pt>
                <c:pt idx="1140">
                  <c:v>-1.4950843909458531</c:v>
                </c:pt>
                <c:pt idx="1141">
                  <c:v>-1.4950713070782617</c:v>
                </c:pt>
                <c:pt idx="1142">
                  <c:v>-1.4950582232106704</c:v>
                </c:pt>
                <c:pt idx="1143">
                  <c:v>-1.495045139343079</c:v>
                </c:pt>
                <c:pt idx="1144">
                  <c:v>-1.4950320554754877</c:v>
                </c:pt>
                <c:pt idx="1145">
                  <c:v>-1.4950189716078963</c:v>
                </c:pt>
                <c:pt idx="1146">
                  <c:v>-1.495005887740305</c:v>
                </c:pt>
                <c:pt idx="1147">
                  <c:v>-1.4949928038727136</c:v>
                </c:pt>
                <c:pt idx="1148">
                  <c:v>-1.4949797200051222</c:v>
                </c:pt>
                <c:pt idx="1149">
                  <c:v>-1.4949666361375309</c:v>
                </c:pt>
                <c:pt idx="1150">
                  <c:v>-1.4949535522699395</c:v>
                </c:pt>
                <c:pt idx="1151">
                  <c:v>-1.4949404684023482</c:v>
                </c:pt>
                <c:pt idx="1152">
                  <c:v>-1.4949273845347568</c:v>
                </c:pt>
                <c:pt idx="1153">
                  <c:v>-1.4949143006671655</c:v>
                </c:pt>
                <c:pt idx="1154">
                  <c:v>-1.4949012167995741</c:v>
                </c:pt>
                <c:pt idx="1155">
                  <c:v>-1.4948881329319827</c:v>
                </c:pt>
                <c:pt idx="1156">
                  <c:v>-1.4948750490643914</c:v>
                </c:pt>
                <c:pt idx="1157">
                  <c:v>-1.4948619651968</c:v>
                </c:pt>
                <c:pt idx="1158">
                  <c:v>-1.4948488813292087</c:v>
                </c:pt>
                <c:pt idx="1159">
                  <c:v>-1.4948357974616173</c:v>
                </c:pt>
                <c:pt idx="1160">
                  <c:v>-1.494822713594026</c:v>
                </c:pt>
                <c:pt idx="1161">
                  <c:v>-1.4948096297264346</c:v>
                </c:pt>
                <c:pt idx="1162">
                  <c:v>-1.4947965458588433</c:v>
                </c:pt>
                <c:pt idx="1163">
                  <c:v>-1.4947834619912519</c:v>
                </c:pt>
                <c:pt idx="1164">
                  <c:v>-1.4947703781236605</c:v>
                </c:pt>
                <c:pt idx="1165">
                  <c:v>-1.4947572942560692</c:v>
                </c:pt>
                <c:pt idx="1166">
                  <c:v>-1.4947442103884778</c:v>
                </c:pt>
                <c:pt idx="1167">
                  <c:v>-1.4947311265208865</c:v>
                </c:pt>
                <c:pt idx="1168">
                  <c:v>-1.4947180426532951</c:v>
                </c:pt>
                <c:pt idx="1169">
                  <c:v>-1.4947049587857038</c:v>
                </c:pt>
                <c:pt idx="1170">
                  <c:v>-1.4946918749181124</c:v>
                </c:pt>
                <c:pt idx="1171">
                  <c:v>-1.494678791050521</c:v>
                </c:pt>
                <c:pt idx="1172">
                  <c:v>-1.4946657071829297</c:v>
                </c:pt>
                <c:pt idx="1173">
                  <c:v>-1.4946526233153383</c:v>
                </c:pt>
                <c:pt idx="1174">
                  <c:v>-1.494639539447747</c:v>
                </c:pt>
                <c:pt idx="1175">
                  <c:v>-1.4946264555801556</c:v>
                </c:pt>
                <c:pt idx="1176">
                  <c:v>-1.4946133717125643</c:v>
                </c:pt>
                <c:pt idx="1177">
                  <c:v>-1.4946002878449729</c:v>
                </c:pt>
                <c:pt idx="1178">
                  <c:v>-1.4945872039773815</c:v>
                </c:pt>
                <c:pt idx="1179">
                  <c:v>-1.4945741201097902</c:v>
                </c:pt>
                <c:pt idx="1180">
                  <c:v>-1.4945610362421988</c:v>
                </c:pt>
                <c:pt idx="1181">
                  <c:v>-1.4945479523746075</c:v>
                </c:pt>
                <c:pt idx="1182">
                  <c:v>-1.4945348685070161</c:v>
                </c:pt>
                <c:pt idx="1183">
                  <c:v>-1.4945217846394248</c:v>
                </c:pt>
                <c:pt idx="1184">
                  <c:v>-1.4945087007718334</c:v>
                </c:pt>
                <c:pt idx="1185">
                  <c:v>-1.494495616904242</c:v>
                </c:pt>
                <c:pt idx="1186">
                  <c:v>-1.4944825330366507</c:v>
                </c:pt>
                <c:pt idx="1187">
                  <c:v>-1.4944694491690593</c:v>
                </c:pt>
                <c:pt idx="1188">
                  <c:v>-1.494456365301468</c:v>
                </c:pt>
                <c:pt idx="1189">
                  <c:v>-1.4944432814338766</c:v>
                </c:pt>
                <c:pt idx="1190">
                  <c:v>-1.4944301975662853</c:v>
                </c:pt>
                <c:pt idx="1191">
                  <c:v>-1.4944171136986939</c:v>
                </c:pt>
                <c:pt idx="1192">
                  <c:v>-1.4944040298311025</c:v>
                </c:pt>
                <c:pt idx="1193">
                  <c:v>-1.4943909459635112</c:v>
                </c:pt>
                <c:pt idx="1194">
                  <c:v>-1.4943778620959198</c:v>
                </c:pt>
                <c:pt idx="1195">
                  <c:v>-1.4943647782283285</c:v>
                </c:pt>
                <c:pt idx="1196">
                  <c:v>-1.4943516943607371</c:v>
                </c:pt>
                <c:pt idx="1197">
                  <c:v>-1.4943386104931458</c:v>
                </c:pt>
                <c:pt idx="1198">
                  <c:v>-1.4943255266255544</c:v>
                </c:pt>
                <c:pt idx="1199">
                  <c:v>-1.494312442757963</c:v>
                </c:pt>
                <c:pt idx="1200">
                  <c:v>-1.4942993588903717</c:v>
                </c:pt>
                <c:pt idx="1201">
                  <c:v>-1.4942862750227803</c:v>
                </c:pt>
                <c:pt idx="1202">
                  <c:v>-1.494273191155189</c:v>
                </c:pt>
                <c:pt idx="1203">
                  <c:v>-1.4942601072875976</c:v>
                </c:pt>
                <c:pt idx="1204">
                  <c:v>-1.4942470234200063</c:v>
                </c:pt>
                <c:pt idx="1205">
                  <c:v>-1.4942339395524149</c:v>
                </c:pt>
                <c:pt idx="1206">
                  <c:v>-1.4942208556848235</c:v>
                </c:pt>
                <c:pt idx="1207">
                  <c:v>-1.4942077718172322</c:v>
                </c:pt>
                <c:pt idx="1208">
                  <c:v>-1.4941946879496408</c:v>
                </c:pt>
                <c:pt idx="1209">
                  <c:v>-1.4941816040820495</c:v>
                </c:pt>
                <c:pt idx="1210">
                  <c:v>-1.4941685202144581</c:v>
                </c:pt>
                <c:pt idx="1211">
                  <c:v>-1.4941554363468668</c:v>
                </c:pt>
                <c:pt idx="1212">
                  <c:v>-1.4941423524792754</c:v>
                </c:pt>
                <c:pt idx="1213">
                  <c:v>-1.494129268611684</c:v>
                </c:pt>
                <c:pt idx="1214">
                  <c:v>-1.4941161847440927</c:v>
                </c:pt>
                <c:pt idx="1215">
                  <c:v>-1.4941031008765013</c:v>
                </c:pt>
                <c:pt idx="1216">
                  <c:v>-1.49409001700891</c:v>
                </c:pt>
                <c:pt idx="1217">
                  <c:v>-1.4940769331413186</c:v>
                </c:pt>
                <c:pt idx="1218">
                  <c:v>-1.4940638492737273</c:v>
                </c:pt>
                <c:pt idx="1219">
                  <c:v>-1.4940507654061359</c:v>
                </c:pt>
                <c:pt idx="1220">
                  <c:v>-1.4940376815385445</c:v>
                </c:pt>
                <c:pt idx="1221">
                  <c:v>-1.4940245976709532</c:v>
                </c:pt>
                <c:pt idx="1222">
                  <c:v>-1.4940115138033618</c:v>
                </c:pt>
                <c:pt idx="1223">
                  <c:v>-1.4939984299357705</c:v>
                </c:pt>
                <c:pt idx="1224">
                  <c:v>-1.4939853460681791</c:v>
                </c:pt>
                <c:pt idx="1225">
                  <c:v>-1.4939722622005878</c:v>
                </c:pt>
                <c:pt idx="1226">
                  <c:v>-1.4939591783329964</c:v>
                </c:pt>
                <c:pt idx="1227">
                  <c:v>-1.4939460944654051</c:v>
                </c:pt>
                <c:pt idx="1228">
                  <c:v>-1.4939330105978137</c:v>
                </c:pt>
                <c:pt idx="1229">
                  <c:v>-1.4939199267302223</c:v>
                </c:pt>
                <c:pt idx="1230">
                  <c:v>-1.493906842862631</c:v>
                </c:pt>
                <c:pt idx="1231">
                  <c:v>-1.4938937589950396</c:v>
                </c:pt>
                <c:pt idx="1232">
                  <c:v>-1.4938806751274483</c:v>
                </c:pt>
                <c:pt idx="1233">
                  <c:v>-1.4938675912598569</c:v>
                </c:pt>
                <c:pt idx="1234">
                  <c:v>-1.4938545073922656</c:v>
                </c:pt>
                <c:pt idx="1235">
                  <c:v>-1.4938414235246742</c:v>
                </c:pt>
                <c:pt idx="1236">
                  <c:v>-1.4938283396570828</c:v>
                </c:pt>
                <c:pt idx="1237">
                  <c:v>-1.4938152557894915</c:v>
                </c:pt>
                <c:pt idx="1238">
                  <c:v>-1.4938021719219001</c:v>
                </c:pt>
                <c:pt idx="1239">
                  <c:v>-1.4937890880543088</c:v>
                </c:pt>
                <c:pt idx="1240">
                  <c:v>-1.4937760041867174</c:v>
                </c:pt>
                <c:pt idx="1241">
                  <c:v>-1.4937629203191261</c:v>
                </c:pt>
                <c:pt idx="1242">
                  <c:v>-1.4937498364515347</c:v>
                </c:pt>
                <c:pt idx="1243">
                  <c:v>-1.4937367525839433</c:v>
                </c:pt>
                <c:pt idx="1244">
                  <c:v>-1.493723668716352</c:v>
                </c:pt>
                <c:pt idx="1245">
                  <c:v>-1.4937105848487606</c:v>
                </c:pt>
                <c:pt idx="1246">
                  <c:v>-1.4936975009811693</c:v>
                </c:pt>
                <c:pt idx="1247">
                  <c:v>-1.4936844171135779</c:v>
                </c:pt>
                <c:pt idx="1248">
                  <c:v>-1.4936713332459866</c:v>
                </c:pt>
                <c:pt idx="1249">
                  <c:v>-1.4936582493783952</c:v>
                </c:pt>
                <c:pt idx="1250">
                  <c:v>-1.4936451655108038</c:v>
                </c:pt>
                <c:pt idx="1251">
                  <c:v>-1.4936320816432125</c:v>
                </c:pt>
                <c:pt idx="1252">
                  <c:v>-1.4936189977756211</c:v>
                </c:pt>
                <c:pt idx="1253">
                  <c:v>-1.4936059139080298</c:v>
                </c:pt>
                <c:pt idx="1254">
                  <c:v>-1.4935928300404384</c:v>
                </c:pt>
                <c:pt idx="1255">
                  <c:v>-1.4935797461728471</c:v>
                </c:pt>
                <c:pt idx="1256">
                  <c:v>-1.4935666623052557</c:v>
                </c:pt>
                <c:pt idx="1257">
                  <c:v>-1.4935535784376643</c:v>
                </c:pt>
                <c:pt idx="1258">
                  <c:v>-1.493540494570073</c:v>
                </c:pt>
                <c:pt idx="1259">
                  <c:v>-1.4935274107024816</c:v>
                </c:pt>
                <c:pt idx="1260">
                  <c:v>-1.4935143268348903</c:v>
                </c:pt>
                <c:pt idx="1261">
                  <c:v>-1.4935012429672989</c:v>
                </c:pt>
                <c:pt idx="1262">
                  <c:v>-1.4934881590997076</c:v>
                </c:pt>
                <c:pt idx="1263">
                  <c:v>-1.4934750752321162</c:v>
                </c:pt>
                <c:pt idx="1264">
                  <c:v>-1.4934619913645248</c:v>
                </c:pt>
                <c:pt idx="1265">
                  <c:v>-1.4934489074969335</c:v>
                </c:pt>
                <c:pt idx="1266">
                  <c:v>-1.4934358236293421</c:v>
                </c:pt>
                <c:pt idx="1267">
                  <c:v>-1.4934227397617508</c:v>
                </c:pt>
                <c:pt idx="1268">
                  <c:v>-1.4934096558941594</c:v>
                </c:pt>
                <c:pt idx="1269">
                  <c:v>-1.4933965720265681</c:v>
                </c:pt>
                <c:pt idx="1270">
                  <c:v>-1.4933834881589767</c:v>
                </c:pt>
                <c:pt idx="1271">
                  <c:v>-1.4933704042913853</c:v>
                </c:pt>
                <c:pt idx="1272">
                  <c:v>-1.493357320423794</c:v>
                </c:pt>
                <c:pt idx="1273">
                  <c:v>-1.4933442365562026</c:v>
                </c:pt>
                <c:pt idx="1274">
                  <c:v>-1.4933311526886113</c:v>
                </c:pt>
                <c:pt idx="1275">
                  <c:v>-1.4933180688210199</c:v>
                </c:pt>
                <c:pt idx="1276">
                  <c:v>-1.4933049849534286</c:v>
                </c:pt>
                <c:pt idx="1277">
                  <c:v>-1.4932919010858372</c:v>
                </c:pt>
                <c:pt idx="1278">
                  <c:v>-1.4932788172182458</c:v>
                </c:pt>
                <c:pt idx="1279">
                  <c:v>-1.4932657333506545</c:v>
                </c:pt>
                <c:pt idx="1280">
                  <c:v>-1.4932526494830631</c:v>
                </c:pt>
                <c:pt idx="1281">
                  <c:v>-1.4932395656154718</c:v>
                </c:pt>
                <c:pt idx="1282">
                  <c:v>-1.4932264817478804</c:v>
                </c:pt>
                <c:pt idx="1283">
                  <c:v>-1.4932133978802891</c:v>
                </c:pt>
                <c:pt idx="1284">
                  <c:v>-1.4932003140126977</c:v>
                </c:pt>
                <c:pt idx="1285">
                  <c:v>-1.4931872301451063</c:v>
                </c:pt>
                <c:pt idx="1286">
                  <c:v>-1.493174146277515</c:v>
                </c:pt>
                <c:pt idx="1287">
                  <c:v>-1.4931610624099236</c:v>
                </c:pt>
                <c:pt idx="1288">
                  <c:v>-1.4931479785423323</c:v>
                </c:pt>
                <c:pt idx="1289">
                  <c:v>-1.4931348946747409</c:v>
                </c:pt>
                <c:pt idx="1290">
                  <c:v>-1.4931218108071496</c:v>
                </c:pt>
                <c:pt idx="1291">
                  <c:v>-1.4931087269395582</c:v>
                </c:pt>
                <c:pt idx="1292">
                  <c:v>-1.4930956430719668</c:v>
                </c:pt>
                <c:pt idx="1293">
                  <c:v>-1.4930825592043755</c:v>
                </c:pt>
                <c:pt idx="1294">
                  <c:v>-1.4930694753367841</c:v>
                </c:pt>
                <c:pt idx="1295">
                  <c:v>-1.4930563914691928</c:v>
                </c:pt>
                <c:pt idx="1296">
                  <c:v>-1.4930433076016014</c:v>
                </c:pt>
                <c:pt idx="1297">
                  <c:v>-1.4930302237340101</c:v>
                </c:pt>
                <c:pt idx="1298">
                  <c:v>-1.4930171398664187</c:v>
                </c:pt>
                <c:pt idx="1299">
                  <c:v>-1.4930040559988274</c:v>
                </c:pt>
                <c:pt idx="1300">
                  <c:v>-1.492990972131236</c:v>
                </c:pt>
                <c:pt idx="1301">
                  <c:v>-1.4929778882636446</c:v>
                </c:pt>
                <c:pt idx="1302">
                  <c:v>-1.4929648043960533</c:v>
                </c:pt>
                <c:pt idx="1303">
                  <c:v>-1.4929517205284619</c:v>
                </c:pt>
                <c:pt idx="1304">
                  <c:v>-1.4929386366608706</c:v>
                </c:pt>
                <c:pt idx="1305">
                  <c:v>-1.4929255527932792</c:v>
                </c:pt>
                <c:pt idx="1306">
                  <c:v>-1.4929124689256879</c:v>
                </c:pt>
                <c:pt idx="1307">
                  <c:v>-1.4928993850580965</c:v>
                </c:pt>
                <c:pt idx="1308">
                  <c:v>-1.4928863011905051</c:v>
                </c:pt>
                <c:pt idx="1309">
                  <c:v>-1.4928732173229138</c:v>
                </c:pt>
                <c:pt idx="1310">
                  <c:v>-1.4928601334553224</c:v>
                </c:pt>
                <c:pt idx="1311">
                  <c:v>-1.4928470495877311</c:v>
                </c:pt>
                <c:pt idx="1312">
                  <c:v>-1.4928339657201397</c:v>
                </c:pt>
                <c:pt idx="1313">
                  <c:v>-1.4928208818525484</c:v>
                </c:pt>
                <c:pt idx="1314">
                  <c:v>-1.492807797984957</c:v>
                </c:pt>
                <c:pt idx="1315">
                  <c:v>-1.4927947141173656</c:v>
                </c:pt>
                <c:pt idx="1316">
                  <c:v>-1.4927816302497743</c:v>
                </c:pt>
                <c:pt idx="1317">
                  <c:v>-1.4927685463821829</c:v>
                </c:pt>
                <c:pt idx="1318">
                  <c:v>-1.4927554625145916</c:v>
                </c:pt>
                <c:pt idx="1319">
                  <c:v>-1.4927423786470002</c:v>
                </c:pt>
                <c:pt idx="1320">
                  <c:v>-1.4927292947794089</c:v>
                </c:pt>
                <c:pt idx="1321">
                  <c:v>-1.4927162109118175</c:v>
                </c:pt>
                <c:pt idx="1322">
                  <c:v>-1.4927031270442261</c:v>
                </c:pt>
                <c:pt idx="1323">
                  <c:v>-1.4926900431766348</c:v>
                </c:pt>
                <c:pt idx="1324">
                  <c:v>-1.4926769593090434</c:v>
                </c:pt>
                <c:pt idx="1325">
                  <c:v>-1.4926638754414521</c:v>
                </c:pt>
                <c:pt idx="1326">
                  <c:v>-1.4926507915738607</c:v>
                </c:pt>
                <c:pt idx="1327">
                  <c:v>-1.4926377077062694</c:v>
                </c:pt>
                <c:pt idx="1328">
                  <c:v>-1.492624623838678</c:v>
                </c:pt>
                <c:pt idx="1329">
                  <c:v>-1.4926115399710866</c:v>
                </c:pt>
                <c:pt idx="1330">
                  <c:v>-1.4925984561034953</c:v>
                </c:pt>
                <c:pt idx="1331">
                  <c:v>-1.4925853722359039</c:v>
                </c:pt>
                <c:pt idx="1332">
                  <c:v>-1.4925722883683126</c:v>
                </c:pt>
                <c:pt idx="1333">
                  <c:v>-1.4925592045007212</c:v>
                </c:pt>
                <c:pt idx="1334">
                  <c:v>-1.4925461206331299</c:v>
                </c:pt>
                <c:pt idx="1335">
                  <c:v>-1.4925330367655385</c:v>
                </c:pt>
                <c:pt idx="1336">
                  <c:v>-1.4925199528979471</c:v>
                </c:pt>
                <c:pt idx="1337">
                  <c:v>-1.4925068690303558</c:v>
                </c:pt>
                <c:pt idx="1338">
                  <c:v>-1.4924937851627644</c:v>
                </c:pt>
                <c:pt idx="1339">
                  <c:v>-1.4924807012951731</c:v>
                </c:pt>
                <c:pt idx="1340">
                  <c:v>-1.4924676174275817</c:v>
                </c:pt>
                <c:pt idx="1341">
                  <c:v>-1.4924545335599904</c:v>
                </c:pt>
                <c:pt idx="1342">
                  <c:v>-1.492441449692399</c:v>
                </c:pt>
                <c:pt idx="1343">
                  <c:v>-1.4924283658248076</c:v>
                </c:pt>
                <c:pt idx="1344">
                  <c:v>-1.4924152819572163</c:v>
                </c:pt>
                <c:pt idx="1345">
                  <c:v>-1.4924021980896249</c:v>
                </c:pt>
                <c:pt idx="1346">
                  <c:v>-1.4923891142220336</c:v>
                </c:pt>
                <c:pt idx="1347">
                  <c:v>-1.4923760303544422</c:v>
                </c:pt>
                <c:pt idx="1348">
                  <c:v>-1.4923629464868509</c:v>
                </c:pt>
                <c:pt idx="1349">
                  <c:v>-1.4923498626192595</c:v>
                </c:pt>
                <c:pt idx="1350">
                  <c:v>-1.4923367787516681</c:v>
                </c:pt>
                <c:pt idx="1351">
                  <c:v>-1.4923236948840768</c:v>
                </c:pt>
                <c:pt idx="1352">
                  <c:v>-1.4923106110164854</c:v>
                </c:pt>
                <c:pt idx="1353">
                  <c:v>-1.4922975271488941</c:v>
                </c:pt>
                <c:pt idx="1354">
                  <c:v>-1.4922844432813027</c:v>
                </c:pt>
                <c:pt idx="1355">
                  <c:v>-1.4922713594137114</c:v>
                </c:pt>
                <c:pt idx="1356">
                  <c:v>-1.49225827554612</c:v>
                </c:pt>
                <c:pt idx="1357">
                  <c:v>-1.4922451916785286</c:v>
                </c:pt>
                <c:pt idx="1358">
                  <c:v>-1.4922321078109373</c:v>
                </c:pt>
                <c:pt idx="1359">
                  <c:v>-1.4922190239433459</c:v>
                </c:pt>
                <c:pt idx="1360">
                  <c:v>-1.4922059400757546</c:v>
                </c:pt>
                <c:pt idx="1361">
                  <c:v>-1.4921928562081632</c:v>
                </c:pt>
                <c:pt idx="1362">
                  <c:v>-1.4921797723405719</c:v>
                </c:pt>
                <c:pt idx="1363">
                  <c:v>-1.4921666884729805</c:v>
                </c:pt>
                <c:pt idx="1364">
                  <c:v>-1.4921536046053891</c:v>
                </c:pt>
                <c:pt idx="1365">
                  <c:v>-1.4921405207377978</c:v>
                </c:pt>
                <c:pt idx="1366">
                  <c:v>-1.4921274368702064</c:v>
                </c:pt>
                <c:pt idx="1367">
                  <c:v>-1.4921143530026151</c:v>
                </c:pt>
                <c:pt idx="1368">
                  <c:v>-1.4921012691350237</c:v>
                </c:pt>
                <c:pt idx="1369">
                  <c:v>-1.4920881852674324</c:v>
                </c:pt>
                <c:pt idx="1370">
                  <c:v>-1.492075101399841</c:v>
                </c:pt>
                <c:pt idx="1371">
                  <c:v>-1.4920620175322497</c:v>
                </c:pt>
                <c:pt idx="1372">
                  <c:v>-1.4920489336646583</c:v>
                </c:pt>
                <c:pt idx="1373">
                  <c:v>-1.4920358497970669</c:v>
                </c:pt>
                <c:pt idx="1374">
                  <c:v>-1.4920227659294756</c:v>
                </c:pt>
                <c:pt idx="1375">
                  <c:v>-1.4920096820618842</c:v>
                </c:pt>
                <c:pt idx="1376">
                  <c:v>-1.4919965981942929</c:v>
                </c:pt>
                <c:pt idx="1377">
                  <c:v>-1.4919835143267015</c:v>
                </c:pt>
                <c:pt idx="1378">
                  <c:v>-1.4919704304591102</c:v>
                </c:pt>
                <c:pt idx="1379">
                  <c:v>-1.4919573465915188</c:v>
                </c:pt>
                <c:pt idx="1380">
                  <c:v>-1.4919442627239274</c:v>
                </c:pt>
                <c:pt idx="1381">
                  <c:v>-1.4919311788563361</c:v>
                </c:pt>
                <c:pt idx="1382">
                  <c:v>-1.4919180949887447</c:v>
                </c:pt>
                <c:pt idx="1383">
                  <c:v>-1.4919050111211534</c:v>
                </c:pt>
                <c:pt idx="1384">
                  <c:v>-1.491891927253562</c:v>
                </c:pt>
                <c:pt idx="1385">
                  <c:v>-1.4918788433859707</c:v>
                </c:pt>
                <c:pt idx="1386">
                  <c:v>-1.4918657595183793</c:v>
                </c:pt>
                <c:pt idx="1387">
                  <c:v>-1.4918526756507879</c:v>
                </c:pt>
                <c:pt idx="1388">
                  <c:v>-1.4918395917831966</c:v>
                </c:pt>
                <c:pt idx="1389">
                  <c:v>-1.4918265079156052</c:v>
                </c:pt>
                <c:pt idx="1390">
                  <c:v>-1.4918134240480139</c:v>
                </c:pt>
                <c:pt idx="1391">
                  <c:v>-1.4918003401804225</c:v>
                </c:pt>
                <c:pt idx="1392">
                  <c:v>-1.4917872563128312</c:v>
                </c:pt>
                <c:pt idx="1393">
                  <c:v>-1.4917741724452398</c:v>
                </c:pt>
                <c:pt idx="1394">
                  <c:v>-1.4917610885776484</c:v>
                </c:pt>
                <c:pt idx="1395">
                  <c:v>-1.4917480047100571</c:v>
                </c:pt>
                <c:pt idx="1396">
                  <c:v>-1.4917349208424657</c:v>
                </c:pt>
                <c:pt idx="1397">
                  <c:v>-1.4917218369748744</c:v>
                </c:pt>
                <c:pt idx="1398">
                  <c:v>-1.491708753107283</c:v>
                </c:pt>
                <c:pt idx="1399">
                  <c:v>-1.4916956692396917</c:v>
                </c:pt>
                <c:pt idx="1400">
                  <c:v>-1.4916825853721003</c:v>
                </c:pt>
                <c:pt idx="1401">
                  <c:v>-1.4916695015045089</c:v>
                </c:pt>
                <c:pt idx="1402">
                  <c:v>-1.4916564176369176</c:v>
                </c:pt>
                <c:pt idx="1403">
                  <c:v>-1.4916433337693262</c:v>
                </c:pt>
                <c:pt idx="1404">
                  <c:v>-1.4916302499017349</c:v>
                </c:pt>
                <c:pt idx="1405">
                  <c:v>-1.4916171660341435</c:v>
                </c:pt>
                <c:pt idx="1406">
                  <c:v>-1.4916040821665522</c:v>
                </c:pt>
                <c:pt idx="1407">
                  <c:v>-1.4915909982989608</c:v>
                </c:pt>
                <c:pt idx="1408">
                  <c:v>-1.4915779144313694</c:v>
                </c:pt>
                <c:pt idx="1409">
                  <c:v>-1.4915648305637781</c:v>
                </c:pt>
                <c:pt idx="1410">
                  <c:v>-1.4915517466961867</c:v>
                </c:pt>
                <c:pt idx="1411">
                  <c:v>-1.4915386628285954</c:v>
                </c:pt>
                <c:pt idx="1412">
                  <c:v>-1.491525578961004</c:v>
                </c:pt>
                <c:pt idx="1413">
                  <c:v>-1.4915124950934127</c:v>
                </c:pt>
                <c:pt idx="1414">
                  <c:v>-1.4914994112258213</c:v>
                </c:pt>
                <c:pt idx="1415">
                  <c:v>-1.4914863273582299</c:v>
                </c:pt>
                <c:pt idx="1416">
                  <c:v>-1.4914732434906386</c:v>
                </c:pt>
                <c:pt idx="1417">
                  <c:v>-1.4914601596230472</c:v>
                </c:pt>
                <c:pt idx="1418">
                  <c:v>-1.4914470757554559</c:v>
                </c:pt>
                <c:pt idx="1419">
                  <c:v>-1.4914339918878645</c:v>
                </c:pt>
                <c:pt idx="1420">
                  <c:v>-1.4914209080202732</c:v>
                </c:pt>
                <c:pt idx="1421">
                  <c:v>-1.4914078241526818</c:v>
                </c:pt>
                <c:pt idx="1422">
                  <c:v>-1.4913947402850904</c:v>
                </c:pt>
                <c:pt idx="1423">
                  <c:v>-1.4913816564174991</c:v>
                </c:pt>
                <c:pt idx="1424">
                  <c:v>-1.4913685725499077</c:v>
                </c:pt>
                <c:pt idx="1425">
                  <c:v>-1.4913554886823164</c:v>
                </c:pt>
                <c:pt idx="1426">
                  <c:v>-1.491342404814725</c:v>
                </c:pt>
                <c:pt idx="1427">
                  <c:v>-1.4913293209471337</c:v>
                </c:pt>
                <c:pt idx="1428">
                  <c:v>-1.4913162370795423</c:v>
                </c:pt>
                <c:pt idx="1429">
                  <c:v>-1.4913031532119509</c:v>
                </c:pt>
                <c:pt idx="1430">
                  <c:v>-1.4912900693443596</c:v>
                </c:pt>
                <c:pt idx="1431">
                  <c:v>-1.4912769854767682</c:v>
                </c:pt>
                <c:pt idx="1432">
                  <c:v>-1.4912639016091769</c:v>
                </c:pt>
                <c:pt idx="1433">
                  <c:v>-1.4912508177415855</c:v>
                </c:pt>
                <c:pt idx="1434">
                  <c:v>-1.4912377338739942</c:v>
                </c:pt>
                <c:pt idx="1435">
                  <c:v>-1.4912246500064028</c:v>
                </c:pt>
                <c:pt idx="1436">
                  <c:v>-1.4912115661388115</c:v>
                </c:pt>
                <c:pt idx="1437">
                  <c:v>-1.4911984822712201</c:v>
                </c:pt>
                <c:pt idx="1438">
                  <c:v>-1.4911853984036287</c:v>
                </c:pt>
                <c:pt idx="1439">
                  <c:v>-1.4911723145360374</c:v>
                </c:pt>
                <c:pt idx="1440">
                  <c:v>-1.491159230668446</c:v>
                </c:pt>
                <c:pt idx="1441">
                  <c:v>-1.4911461468008547</c:v>
                </c:pt>
                <c:pt idx="1442">
                  <c:v>-1.4911330629332633</c:v>
                </c:pt>
                <c:pt idx="1443">
                  <c:v>-1.491119979065672</c:v>
                </c:pt>
                <c:pt idx="1444">
                  <c:v>-1.4911068951980806</c:v>
                </c:pt>
                <c:pt idx="1445">
                  <c:v>-1.4910938113304892</c:v>
                </c:pt>
                <c:pt idx="1446">
                  <c:v>-1.4910807274628979</c:v>
                </c:pt>
                <c:pt idx="1447">
                  <c:v>-1.4910676435953065</c:v>
                </c:pt>
                <c:pt idx="1448">
                  <c:v>-1.4910545597277152</c:v>
                </c:pt>
                <c:pt idx="1449">
                  <c:v>-1.4910414758601238</c:v>
                </c:pt>
                <c:pt idx="1450">
                  <c:v>-1.4910283919925325</c:v>
                </c:pt>
                <c:pt idx="1451">
                  <c:v>-1.4910153081249411</c:v>
                </c:pt>
                <c:pt idx="1452">
                  <c:v>-1.4910022242573497</c:v>
                </c:pt>
                <c:pt idx="1453">
                  <c:v>-1.4909891403897584</c:v>
                </c:pt>
                <c:pt idx="1454">
                  <c:v>-1.490976056522167</c:v>
                </c:pt>
                <c:pt idx="1455">
                  <c:v>-1.4909629726545757</c:v>
                </c:pt>
                <c:pt idx="1456">
                  <c:v>-1.4909498887869843</c:v>
                </c:pt>
                <c:pt idx="1457">
                  <c:v>-1.490936804919393</c:v>
                </c:pt>
                <c:pt idx="1458">
                  <c:v>-1.4909237210518016</c:v>
                </c:pt>
                <c:pt idx="1459">
                  <c:v>-1.4909106371842102</c:v>
                </c:pt>
                <c:pt idx="1460">
                  <c:v>-1.4908975533166189</c:v>
                </c:pt>
                <c:pt idx="1461">
                  <c:v>-1.4908844694490275</c:v>
                </c:pt>
                <c:pt idx="1462">
                  <c:v>-1.4908713855814362</c:v>
                </c:pt>
                <c:pt idx="1463">
                  <c:v>-1.4908583017138448</c:v>
                </c:pt>
                <c:pt idx="1464">
                  <c:v>-1.4908452178462535</c:v>
                </c:pt>
                <c:pt idx="1465">
                  <c:v>-1.4908321339786621</c:v>
                </c:pt>
                <c:pt idx="1466">
                  <c:v>-1.4908190501110707</c:v>
                </c:pt>
                <c:pt idx="1467">
                  <c:v>-1.4908059662434794</c:v>
                </c:pt>
                <c:pt idx="1468">
                  <c:v>-1.490792882375888</c:v>
                </c:pt>
                <c:pt idx="1469">
                  <c:v>-1.4907797985082967</c:v>
                </c:pt>
                <c:pt idx="1470">
                  <c:v>-1.4907667146407053</c:v>
                </c:pt>
                <c:pt idx="1471">
                  <c:v>-1.490753630773114</c:v>
                </c:pt>
                <c:pt idx="1472">
                  <c:v>-1.4907405469055226</c:v>
                </c:pt>
                <c:pt idx="1473">
                  <c:v>-1.4907274630379312</c:v>
                </c:pt>
                <c:pt idx="1474">
                  <c:v>-1.4907143791703399</c:v>
                </c:pt>
                <c:pt idx="1475">
                  <c:v>-1.4907012953027485</c:v>
                </c:pt>
                <c:pt idx="1476">
                  <c:v>-1.4906882114351572</c:v>
                </c:pt>
                <c:pt idx="1477">
                  <c:v>-1.4906751275675658</c:v>
                </c:pt>
                <c:pt idx="1478">
                  <c:v>-1.4906620436999745</c:v>
                </c:pt>
                <c:pt idx="1479">
                  <c:v>-1.4906489598323831</c:v>
                </c:pt>
                <c:pt idx="1480">
                  <c:v>-1.4906358759647917</c:v>
                </c:pt>
                <c:pt idx="1481">
                  <c:v>-1.4906227920972004</c:v>
                </c:pt>
                <c:pt idx="1482">
                  <c:v>-1.490609708229609</c:v>
                </c:pt>
                <c:pt idx="1483">
                  <c:v>-1.4905966243620177</c:v>
                </c:pt>
                <c:pt idx="1484">
                  <c:v>-1.4905835404944263</c:v>
                </c:pt>
                <c:pt idx="1485">
                  <c:v>-1.490570456626835</c:v>
                </c:pt>
                <c:pt idx="1486">
                  <c:v>-1.4905573727592436</c:v>
                </c:pt>
                <c:pt idx="1487">
                  <c:v>-1.4905442888916522</c:v>
                </c:pt>
                <c:pt idx="1488">
                  <c:v>-1.4905312050240609</c:v>
                </c:pt>
                <c:pt idx="1489">
                  <c:v>-1.4905181211564695</c:v>
                </c:pt>
                <c:pt idx="1490">
                  <c:v>-1.4905050372888782</c:v>
                </c:pt>
                <c:pt idx="1491">
                  <c:v>-1.4904919534212868</c:v>
                </c:pt>
                <c:pt idx="1492">
                  <c:v>-1.4904788695536955</c:v>
                </c:pt>
                <c:pt idx="1493">
                  <c:v>-1.4904657856861041</c:v>
                </c:pt>
                <c:pt idx="1494">
                  <c:v>-1.4904527018185127</c:v>
                </c:pt>
                <c:pt idx="1495">
                  <c:v>-1.4904396179509214</c:v>
                </c:pt>
                <c:pt idx="1496">
                  <c:v>-1.49042653408333</c:v>
                </c:pt>
                <c:pt idx="1497">
                  <c:v>-1.4904134502157387</c:v>
                </c:pt>
                <c:pt idx="1498">
                  <c:v>-1.4904003663481473</c:v>
                </c:pt>
                <c:pt idx="1499">
                  <c:v>-1.490387282480556</c:v>
                </c:pt>
                <c:pt idx="1500">
                  <c:v>-1.4903741986129646</c:v>
                </c:pt>
                <c:pt idx="1501">
                  <c:v>-1.4903611147453732</c:v>
                </c:pt>
                <c:pt idx="1502">
                  <c:v>-1.4903480308777819</c:v>
                </c:pt>
                <c:pt idx="1503">
                  <c:v>-1.4903349470101905</c:v>
                </c:pt>
                <c:pt idx="1504">
                  <c:v>-1.4903218631425992</c:v>
                </c:pt>
                <c:pt idx="1505">
                  <c:v>-1.4903087792750078</c:v>
                </c:pt>
                <c:pt idx="1506">
                  <c:v>-1.4902956954074165</c:v>
                </c:pt>
                <c:pt idx="1507">
                  <c:v>-1.4902826115398251</c:v>
                </c:pt>
                <c:pt idx="1508">
                  <c:v>-1.4902695276722338</c:v>
                </c:pt>
                <c:pt idx="1509">
                  <c:v>-1.4902564438046424</c:v>
                </c:pt>
                <c:pt idx="1510">
                  <c:v>-1.490243359937051</c:v>
                </c:pt>
                <c:pt idx="1511">
                  <c:v>-1.4902302760694597</c:v>
                </c:pt>
                <c:pt idx="1512">
                  <c:v>-1.4902171922018683</c:v>
                </c:pt>
                <c:pt idx="1513">
                  <c:v>-1.490204108334277</c:v>
                </c:pt>
                <c:pt idx="1514">
                  <c:v>-1.4901910244666856</c:v>
                </c:pt>
                <c:pt idx="1515">
                  <c:v>-1.4901779405990943</c:v>
                </c:pt>
                <c:pt idx="1516">
                  <c:v>-1.4901648567315029</c:v>
                </c:pt>
                <c:pt idx="1517">
                  <c:v>-1.4901517728639115</c:v>
                </c:pt>
                <c:pt idx="1518">
                  <c:v>-1.4901386889963202</c:v>
                </c:pt>
                <c:pt idx="1519">
                  <c:v>-1.4901256051287288</c:v>
                </c:pt>
                <c:pt idx="1520">
                  <c:v>-1.4901125212611375</c:v>
                </c:pt>
                <c:pt idx="1521">
                  <c:v>-1.4900994373935461</c:v>
                </c:pt>
                <c:pt idx="1522">
                  <c:v>-1.4900863535259548</c:v>
                </c:pt>
                <c:pt idx="1523">
                  <c:v>-1.4900732696583634</c:v>
                </c:pt>
                <c:pt idx="1524">
                  <c:v>-1.490060185790772</c:v>
                </c:pt>
                <c:pt idx="1525">
                  <c:v>-1.4900471019231807</c:v>
                </c:pt>
                <c:pt idx="1526">
                  <c:v>-1.4900340180555893</c:v>
                </c:pt>
                <c:pt idx="1527">
                  <c:v>-1.490020934187998</c:v>
                </c:pt>
                <c:pt idx="1528">
                  <c:v>-1.4900078503204066</c:v>
                </c:pt>
                <c:pt idx="1529">
                  <c:v>-1.4899947664528153</c:v>
                </c:pt>
                <c:pt idx="1530">
                  <c:v>-1.4899816825852239</c:v>
                </c:pt>
                <c:pt idx="1531">
                  <c:v>-1.4899685987176325</c:v>
                </c:pt>
                <c:pt idx="1532">
                  <c:v>-1.4899555148500412</c:v>
                </c:pt>
                <c:pt idx="1533">
                  <c:v>-1.4899424309824498</c:v>
                </c:pt>
                <c:pt idx="1534">
                  <c:v>-1.4899293471148585</c:v>
                </c:pt>
                <c:pt idx="1535">
                  <c:v>-1.4899162632472671</c:v>
                </c:pt>
                <c:pt idx="1536">
                  <c:v>-1.4899031793796758</c:v>
                </c:pt>
                <c:pt idx="1537">
                  <c:v>-1.4898900955120844</c:v>
                </c:pt>
                <c:pt idx="1538">
                  <c:v>-1.489877011644493</c:v>
                </c:pt>
                <c:pt idx="1539">
                  <c:v>-1.4898639277769017</c:v>
                </c:pt>
                <c:pt idx="1540">
                  <c:v>-1.4898508439093103</c:v>
                </c:pt>
                <c:pt idx="1541">
                  <c:v>-1.489837760041719</c:v>
                </c:pt>
                <c:pt idx="1542">
                  <c:v>-1.4898246761741276</c:v>
                </c:pt>
                <c:pt idx="1543">
                  <c:v>-1.4898115923065363</c:v>
                </c:pt>
                <c:pt idx="1544">
                  <c:v>-1.4897985084389449</c:v>
                </c:pt>
                <c:pt idx="1545">
                  <c:v>-1.4897854245713535</c:v>
                </c:pt>
                <c:pt idx="1546">
                  <c:v>-1.4897723407037622</c:v>
                </c:pt>
                <c:pt idx="1547">
                  <c:v>-1.4897592568361708</c:v>
                </c:pt>
                <c:pt idx="1548">
                  <c:v>-1.4897461729685795</c:v>
                </c:pt>
                <c:pt idx="1549">
                  <c:v>-1.4897330891009881</c:v>
                </c:pt>
                <c:pt idx="1550">
                  <c:v>-1.4897200052333968</c:v>
                </c:pt>
                <c:pt idx="1551">
                  <c:v>-1.4897069213658054</c:v>
                </c:pt>
                <c:pt idx="1552">
                  <c:v>-1.489693837498214</c:v>
                </c:pt>
                <c:pt idx="1553">
                  <c:v>-1.4896807536306227</c:v>
                </c:pt>
                <c:pt idx="1554">
                  <c:v>-1.4896676697630313</c:v>
                </c:pt>
                <c:pt idx="1555">
                  <c:v>-1.48965458589544</c:v>
                </c:pt>
                <c:pt idx="1556">
                  <c:v>-1.4896415020278486</c:v>
                </c:pt>
                <c:pt idx="1557">
                  <c:v>-1.4896284181602573</c:v>
                </c:pt>
                <c:pt idx="1558">
                  <c:v>-1.4896153342926659</c:v>
                </c:pt>
                <c:pt idx="1559">
                  <c:v>-1.4896022504250745</c:v>
                </c:pt>
                <c:pt idx="1560">
                  <c:v>-1.4895891665574832</c:v>
                </c:pt>
                <c:pt idx="1561">
                  <c:v>-1.4895760826898918</c:v>
                </c:pt>
                <c:pt idx="1562">
                  <c:v>-1.4895629988223005</c:v>
                </c:pt>
                <c:pt idx="1563">
                  <c:v>-1.4895499149547091</c:v>
                </c:pt>
                <c:pt idx="1564">
                  <c:v>-1.4895368310871178</c:v>
                </c:pt>
                <c:pt idx="1565">
                  <c:v>-1.4895237472195264</c:v>
                </c:pt>
                <c:pt idx="1566">
                  <c:v>-1.489510663351935</c:v>
                </c:pt>
                <c:pt idx="1567">
                  <c:v>-1.4894975794843437</c:v>
                </c:pt>
                <c:pt idx="1568">
                  <c:v>-1.4894844956167523</c:v>
                </c:pt>
                <c:pt idx="1569">
                  <c:v>-1.489471411749161</c:v>
                </c:pt>
                <c:pt idx="1570">
                  <c:v>-1.4894583278815696</c:v>
                </c:pt>
                <c:pt idx="1571">
                  <c:v>-1.4894452440139783</c:v>
                </c:pt>
                <c:pt idx="1572">
                  <c:v>-1.4894321601463869</c:v>
                </c:pt>
                <c:pt idx="1573">
                  <c:v>-1.4894190762787956</c:v>
                </c:pt>
                <c:pt idx="1574">
                  <c:v>-1.4894059924112042</c:v>
                </c:pt>
                <c:pt idx="1575">
                  <c:v>-1.4893929085436128</c:v>
                </c:pt>
                <c:pt idx="1576">
                  <c:v>-1.4893798246760215</c:v>
                </c:pt>
                <c:pt idx="1577">
                  <c:v>-1.4893667408084301</c:v>
                </c:pt>
                <c:pt idx="1578">
                  <c:v>-1.4893536569408388</c:v>
                </c:pt>
                <c:pt idx="1579">
                  <c:v>-1.4893405730732474</c:v>
                </c:pt>
                <c:pt idx="1580">
                  <c:v>-1.4893274892056561</c:v>
                </c:pt>
                <c:pt idx="1581">
                  <c:v>-1.4893144053380647</c:v>
                </c:pt>
                <c:pt idx="1582">
                  <c:v>-1.4893013214704733</c:v>
                </c:pt>
                <c:pt idx="1583">
                  <c:v>-1.489288237602882</c:v>
                </c:pt>
                <c:pt idx="1584">
                  <c:v>-1.4892751537352906</c:v>
                </c:pt>
                <c:pt idx="1585">
                  <c:v>-1.4892620698676993</c:v>
                </c:pt>
                <c:pt idx="1586">
                  <c:v>-1.4892489860001079</c:v>
                </c:pt>
                <c:pt idx="1587">
                  <c:v>-1.4892359021325166</c:v>
                </c:pt>
                <c:pt idx="1588">
                  <c:v>-1.4892228182649252</c:v>
                </c:pt>
                <c:pt idx="1589">
                  <c:v>-1.4892097343973338</c:v>
                </c:pt>
                <c:pt idx="1590">
                  <c:v>-1.4891966505297425</c:v>
                </c:pt>
                <c:pt idx="1591">
                  <c:v>-1.4891835666621511</c:v>
                </c:pt>
                <c:pt idx="1592">
                  <c:v>-1.4891704827945598</c:v>
                </c:pt>
                <c:pt idx="1593">
                  <c:v>-1.4891573989269684</c:v>
                </c:pt>
                <c:pt idx="1594">
                  <c:v>-1.4891443150593771</c:v>
                </c:pt>
                <c:pt idx="1595">
                  <c:v>-1.4891312311917857</c:v>
                </c:pt>
                <c:pt idx="1596">
                  <c:v>-1.4891181473241943</c:v>
                </c:pt>
                <c:pt idx="1597">
                  <c:v>-1.489105063456603</c:v>
                </c:pt>
                <c:pt idx="1598">
                  <c:v>-1.4890919795890116</c:v>
                </c:pt>
                <c:pt idx="1599">
                  <c:v>-1.4890788957214203</c:v>
                </c:pt>
                <c:pt idx="1600">
                  <c:v>-1.4890658118538289</c:v>
                </c:pt>
                <c:pt idx="1601">
                  <c:v>-1.4890527279862376</c:v>
                </c:pt>
                <c:pt idx="1602">
                  <c:v>-1.4890396441186462</c:v>
                </c:pt>
                <c:pt idx="1603">
                  <c:v>-1.4890265602510548</c:v>
                </c:pt>
                <c:pt idx="1604">
                  <c:v>-1.4890134763834635</c:v>
                </c:pt>
                <c:pt idx="1605">
                  <c:v>-1.4890003925158721</c:v>
                </c:pt>
                <c:pt idx="1606">
                  <c:v>-1.4889873086482808</c:v>
                </c:pt>
                <c:pt idx="1607">
                  <c:v>-1.4889742247806894</c:v>
                </c:pt>
                <c:pt idx="1608">
                  <c:v>-1.4889611409130981</c:v>
                </c:pt>
                <c:pt idx="1609">
                  <c:v>-1.4889480570455067</c:v>
                </c:pt>
                <c:pt idx="1610">
                  <c:v>-1.4889349731779153</c:v>
                </c:pt>
                <c:pt idx="1611">
                  <c:v>-1.488921889310324</c:v>
                </c:pt>
                <c:pt idx="1612">
                  <c:v>-1.4889088054427326</c:v>
                </c:pt>
                <c:pt idx="1613">
                  <c:v>-1.4888957215751413</c:v>
                </c:pt>
                <c:pt idx="1614">
                  <c:v>-1.4888826377075499</c:v>
                </c:pt>
                <c:pt idx="1615">
                  <c:v>-1.4888695538399586</c:v>
                </c:pt>
                <c:pt idx="1616">
                  <c:v>-1.4888564699723672</c:v>
                </c:pt>
                <c:pt idx="1617">
                  <c:v>-1.4888433861047758</c:v>
                </c:pt>
                <c:pt idx="1618">
                  <c:v>-1.4888303022371845</c:v>
                </c:pt>
                <c:pt idx="1619">
                  <c:v>-1.4888172183695931</c:v>
                </c:pt>
                <c:pt idx="1620">
                  <c:v>-1.4888041345020018</c:v>
                </c:pt>
                <c:pt idx="1621">
                  <c:v>-1.4887910506344104</c:v>
                </c:pt>
                <c:pt idx="1622">
                  <c:v>-1.4887779667668191</c:v>
                </c:pt>
                <c:pt idx="1623">
                  <c:v>-1.4887648828992277</c:v>
                </c:pt>
                <c:pt idx="1624">
                  <c:v>-1.4887517990316363</c:v>
                </c:pt>
                <c:pt idx="1625">
                  <c:v>-1.488738715164045</c:v>
                </c:pt>
                <c:pt idx="1626">
                  <c:v>-1.4887256312964536</c:v>
                </c:pt>
                <c:pt idx="1627">
                  <c:v>-1.4887125474288623</c:v>
                </c:pt>
                <c:pt idx="1628">
                  <c:v>-1.4886994635612709</c:v>
                </c:pt>
                <c:pt idx="1629">
                  <c:v>-1.4886863796936796</c:v>
                </c:pt>
                <c:pt idx="1630">
                  <c:v>-1.4886732958260882</c:v>
                </c:pt>
                <c:pt idx="1631">
                  <c:v>-1.4886602119584968</c:v>
                </c:pt>
                <c:pt idx="1632">
                  <c:v>-1.4886471280909055</c:v>
                </c:pt>
                <c:pt idx="1633">
                  <c:v>-1.4886340442233141</c:v>
                </c:pt>
                <c:pt idx="1634">
                  <c:v>-1.4886209603557228</c:v>
                </c:pt>
                <c:pt idx="1635">
                  <c:v>-1.4886078764881314</c:v>
                </c:pt>
                <c:pt idx="1636">
                  <c:v>-1.4885947926205401</c:v>
                </c:pt>
                <c:pt idx="1637">
                  <c:v>-1.4885817087529487</c:v>
                </c:pt>
                <c:pt idx="1638">
                  <c:v>-1.4885686248853573</c:v>
                </c:pt>
                <c:pt idx="1639">
                  <c:v>-1.488555541017766</c:v>
                </c:pt>
                <c:pt idx="1640">
                  <c:v>-1.4885424571501746</c:v>
                </c:pt>
                <c:pt idx="1641">
                  <c:v>-1.4885293732825833</c:v>
                </c:pt>
                <c:pt idx="1642">
                  <c:v>-1.4885162894149919</c:v>
                </c:pt>
                <c:pt idx="1643">
                  <c:v>-1.4885032055474006</c:v>
                </c:pt>
                <c:pt idx="1644">
                  <c:v>-1.4884901216798092</c:v>
                </c:pt>
                <c:pt idx="1645">
                  <c:v>-1.4884770378122179</c:v>
                </c:pt>
                <c:pt idx="1646">
                  <c:v>-1.4884639539446265</c:v>
                </c:pt>
                <c:pt idx="1647">
                  <c:v>-1.4884508700770351</c:v>
                </c:pt>
                <c:pt idx="1648">
                  <c:v>-1.4884377862094438</c:v>
                </c:pt>
                <c:pt idx="1649">
                  <c:v>-1.4884247023418524</c:v>
                </c:pt>
                <c:pt idx="1650">
                  <c:v>-1.4884116184742611</c:v>
                </c:pt>
                <c:pt idx="1651">
                  <c:v>-1.4883985346066697</c:v>
                </c:pt>
                <c:pt idx="1652">
                  <c:v>-1.4883854507390784</c:v>
                </c:pt>
                <c:pt idx="1653">
                  <c:v>-1.488372366871487</c:v>
                </c:pt>
                <c:pt idx="1654">
                  <c:v>-1.4883592830038956</c:v>
                </c:pt>
                <c:pt idx="1655">
                  <c:v>-1.4883461991363043</c:v>
                </c:pt>
                <c:pt idx="1656">
                  <c:v>-1.4883331152687129</c:v>
                </c:pt>
                <c:pt idx="1657">
                  <c:v>-1.4883200314011216</c:v>
                </c:pt>
                <c:pt idx="1658">
                  <c:v>-1.4883069475335302</c:v>
                </c:pt>
                <c:pt idx="1659">
                  <c:v>-1.4882938636659389</c:v>
                </c:pt>
                <c:pt idx="1660">
                  <c:v>-1.4882807797983475</c:v>
                </c:pt>
                <c:pt idx="1661">
                  <c:v>-1.4882676959307561</c:v>
                </c:pt>
                <c:pt idx="1662">
                  <c:v>-1.4882546120631648</c:v>
                </c:pt>
                <c:pt idx="1663">
                  <c:v>-1.4882415281955734</c:v>
                </c:pt>
                <c:pt idx="1664">
                  <c:v>-1.4882284443279821</c:v>
                </c:pt>
                <c:pt idx="1665">
                  <c:v>-1.4882153604603907</c:v>
                </c:pt>
                <c:pt idx="1666">
                  <c:v>-1.4882022765927994</c:v>
                </c:pt>
                <c:pt idx="1667">
                  <c:v>-1.488189192725208</c:v>
                </c:pt>
                <c:pt idx="1668">
                  <c:v>-1.4881761088576166</c:v>
                </c:pt>
                <c:pt idx="1669">
                  <c:v>-1.4881630249900253</c:v>
                </c:pt>
                <c:pt idx="1670">
                  <c:v>-1.4881499411224339</c:v>
                </c:pt>
                <c:pt idx="1671">
                  <c:v>-1.4881368572548426</c:v>
                </c:pt>
                <c:pt idx="1672">
                  <c:v>-1.4881237733872512</c:v>
                </c:pt>
                <c:pt idx="1673">
                  <c:v>-1.4881106895196599</c:v>
                </c:pt>
                <c:pt idx="1674">
                  <c:v>-1.4880976056520685</c:v>
                </c:pt>
                <c:pt idx="1675">
                  <c:v>-1.4880845217844771</c:v>
                </c:pt>
                <c:pt idx="1676">
                  <c:v>-1.4880714379168858</c:v>
                </c:pt>
                <c:pt idx="1677">
                  <c:v>-1.4880583540492944</c:v>
                </c:pt>
                <c:pt idx="1678">
                  <c:v>-1.4880452701817031</c:v>
                </c:pt>
                <c:pt idx="1679">
                  <c:v>-1.4880321863141117</c:v>
                </c:pt>
                <c:pt idx="1680">
                  <c:v>-1.4880191024465204</c:v>
                </c:pt>
                <c:pt idx="1681">
                  <c:v>-1.488006018578929</c:v>
                </c:pt>
                <c:pt idx="1682">
                  <c:v>-1.4879929347113376</c:v>
                </c:pt>
                <c:pt idx="1683">
                  <c:v>-1.4879798508437463</c:v>
                </c:pt>
                <c:pt idx="1684">
                  <c:v>-1.4879667669761549</c:v>
                </c:pt>
                <c:pt idx="1685">
                  <c:v>-1.4879536831085636</c:v>
                </c:pt>
                <c:pt idx="1686">
                  <c:v>-1.4879405992409722</c:v>
                </c:pt>
                <c:pt idx="1687">
                  <c:v>-1.4879275153733809</c:v>
                </c:pt>
                <c:pt idx="1688">
                  <c:v>-1.4879144315057895</c:v>
                </c:pt>
                <c:pt idx="1689">
                  <c:v>-1.4879013476381981</c:v>
                </c:pt>
                <c:pt idx="1690">
                  <c:v>-1.4878882637706068</c:v>
                </c:pt>
                <c:pt idx="1691">
                  <c:v>-1.4878751799030154</c:v>
                </c:pt>
                <c:pt idx="1692">
                  <c:v>-1.4878620960354241</c:v>
                </c:pt>
                <c:pt idx="1693">
                  <c:v>-1.4878490121678327</c:v>
                </c:pt>
                <c:pt idx="1694">
                  <c:v>-1.4878359283002414</c:v>
                </c:pt>
                <c:pt idx="1695">
                  <c:v>-1.48782284443265</c:v>
                </c:pt>
                <c:pt idx="1696">
                  <c:v>-1.4878097605650586</c:v>
                </c:pt>
                <c:pt idx="1697">
                  <c:v>-1.4877966766974673</c:v>
                </c:pt>
                <c:pt idx="1698">
                  <c:v>-1.4877835928298759</c:v>
                </c:pt>
                <c:pt idx="1699">
                  <c:v>-1.4877705089622846</c:v>
                </c:pt>
                <c:pt idx="1700">
                  <c:v>-1.4877574250946932</c:v>
                </c:pt>
                <c:pt idx="1701">
                  <c:v>-1.4877443412271019</c:v>
                </c:pt>
                <c:pt idx="1702">
                  <c:v>-1.4877312573595105</c:v>
                </c:pt>
                <c:pt idx="1703">
                  <c:v>-1.4877181734919191</c:v>
                </c:pt>
                <c:pt idx="1704">
                  <c:v>-1.4877050896243278</c:v>
                </c:pt>
                <c:pt idx="1705">
                  <c:v>-1.4876920057567364</c:v>
                </c:pt>
                <c:pt idx="1706">
                  <c:v>-1.4876789218891451</c:v>
                </c:pt>
                <c:pt idx="1707">
                  <c:v>-1.4876658380215537</c:v>
                </c:pt>
                <c:pt idx="1708">
                  <c:v>-1.4876527541539624</c:v>
                </c:pt>
                <c:pt idx="1709">
                  <c:v>-1.487639670286371</c:v>
                </c:pt>
                <c:pt idx="1710">
                  <c:v>-1.4876265864187797</c:v>
                </c:pt>
                <c:pt idx="1711">
                  <c:v>-1.4876135025511883</c:v>
                </c:pt>
                <c:pt idx="1712">
                  <c:v>-1.4876004186835969</c:v>
                </c:pt>
                <c:pt idx="1713">
                  <c:v>-1.4875873348160056</c:v>
                </c:pt>
                <c:pt idx="1714">
                  <c:v>-1.4875742509484142</c:v>
                </c:pt>
                <c:pt idx="1715">
                  <c:v>-1.4875611670808229</c:v>
                </c:pt>
                <c:pt idx="1716">
                  <c:v>-1.4875480832132315</c:v>
                </c:pt>
                <c:pt idx="1717">
                  <c:v>-1.4875349993456402</c:v>
                </c:pt>
                <c:pt idx="1718">
                  <c:v>-1.4875219154780488</c:v>
                </c:pt>
                <c:pt idx="1719">
                  <c:v>-1.4875088316104574</c:v>
                </c:pt>
                <c:pt idx="1720">
                  <c:v>-1.4874957477428661</c:v>
                </c:pt>
                <c:pt idx="1721">
                  <c:v>-1.4874826638752747</c:v>
                </c:pt>
                <c:pt idx="1722">
                  <c:v>-1.4874695800076834</c:v>
                </c:pt>
                <c:pt idx="1723">
                  <c:v>-1.487456496140092</c:v>
                </c:pt>
                <c:pt idx="1724">
                  <c:v>-1.4874434122725007</c:v>
                </c:pt>
                <c:pt idx="1725">
                  <c:v>-1.4874303284049093</c:v>
                </c:pt>
                <c:pt idx="1726">
                  <c:v>-1.4874172445373179</c:v>
                </c:pt>
                <c:pt idx="1727">
                  <c:v>-1.4874041606697266</c:v>
                </c:pt>
                <c:pt idx="1728">
                  <c:v>-1.4873910768021352</c:v>
                </c:pt>
                <c:pt idx="1729">
                  <c:v>-1.4873779929345439</c:v>
                </c:pt>
                <c:pt idx="1730">
                  <c:v>-1.4873649090669525</c:v>
                </c:pt>
                <c:pt idx="1731">
                  <c:v>-1.4873518251993612</c:v>
                </c:pt>
                <c:pt idx="1732">
                  <c:v>-1.4873387413317698</c:v>
                </c:pt>
                <c:pt idx="1733">
                  <c:v>-1.4873256574641784</c:v>
                </c:pt>
                <c:pt idx="1734">
                  <c:v>-1.4873125735965871</c:v>
                </c:pt>
                <c:pt idx="1735">
                  <c:v>-1.4872994897289957</c:v>
                </c:pt>
                <c:pt idx="1736">
                  <c:v>-1.4872864058614044</c:v>
                </c:pt>
                <c:pt idx="1737">
                  <c:v>-1.487273321993813</c:v>
                </c:pt>
                <c:pt idx="1738">
                  <c:v>-1.4872602381262217</c:v>
                </c:pt>
                <c:pt idx="1739">
                  <c:v>-1.4872471542586303</c:v>
                </c:pt>
                <c:pt idx="1740">
                  <c:v>-1.4872340703910389</c:v>
                </c:pt>
                <c:pt idx="1741">
                  <c:v>-1.4872209865234476</c:v>
                </c:pt>
                <c:pt idx="1742">
                  <c:v>-1.4872079026558562</c:v>
                </c:pt>
                <c:pt idx="1743">
                  <c:v>-1.4871948187882649</c:v>
                </c:pt>
                <c:pt idx="1744">
                  <c:v>-1.4871817349206735</c:v>
                </c:pt>
                <c:pt idx="1745">
                  <c:v>-1.4871686510530822</c:v>
                </c:pt>
                <c:pt idx="1746">
                  <c:v>-1.4871555671854908</c:v>
                </c:pt>
                <c:pt idx="1747">
                  <c:v>-1.4871424833178994</c:v>
                </c:pt>
                <c:pt idx="1748">
                  <c:v>-1.4871293994503081</c:v>
                </c:pt>
                <c:pt idx="1749">
                  <c:v>-1.4871163155827167</c:v>
                </c:pt>
                <c:pt idx="1750">
                  <c:v>-1.4871032317151254</c:v>
                </c:pt>
                <c:pt idx="1751">
                  <c:v>-1.487090147847534</c:v>
                </c:pt>
                <c:pt idx="1752">
                  <c:v>-1.4870770639799427</c:v>
                </c:pt>
                <c:pt idx="1753">
                  <c:v>-1.4870639801123513</c:v>
                </c:pt>
                <c:pt idx="1754">
                  <c:v>-1.4870508962447599</c:v>
                </c:pt>
                <c:pt idx="1755">
                  <c:v>-1.4870378123771686</c:v>
                </c:pt>
                <c:pt idx="1756">
                  <c:v>-1.4870247285095772</c:v>
                </c:pt>
                <c:pt idx="1757">
                  <c:v>-1.4870116446419859</c:v>
                </c:pt>
                <c:pt idx="1758">
                  <c:v>-1.4869985607743945</c:v>
                </c:pt>
                <c:pt idx="1759">
                  <c:v>-1.4869854769068032</c:v>
                </c:pt>
                <c:pt idx="1760">
                  <c:v>-1.4869723930392118</c:v>
                </c:pt>
                <c:pt idx="1761">
                  <c:v>-1.4869593091716204</c:v>
                </c:pt>
                <c:pt idx="1762">
                  <c:v>-1.4869462253040291</c:v>
                </c:pt>
                <c:pt idx="1763">
                  <c:v>-1.4869331414364377</c:v>
                </c:pt>
                <c:pt idx="1764">
                  <c:v>-1.4869200575688464</c:v>
                </c:pt>
                <c:pt idx="1765">
                  <c:v>-1.486906973701255</c:v>
                </c:pt>
                <c:pt idx="1766">
                  <c:v>-1.4868938898336637</c:v>
                </c:pt>
                <c:pt idx="1767">
                  <c:v>-1.4868808059660723</c:v>
                </c:pt>
                <c:pt idx="1768">
                  <c:v>-1.4868677220984809</c:v>
                </c:pt>
                <c:pt idx="1769">
                  <c:v>-1.4868546382308896</c:v>
                </c:pt>
                <c:pt idx="1770">
                  <c:v>-1.4868415543632982</c:v>
                </c:pt>
                <c:pt idx="1771">
                  <c:v>-1.4868284704957069</c:v>
                </c:pt>
                <c:pt idx="1772">
                  <c:v>-1.4868153866281155</c:v>
                </c:pt>
                <c:pt idx="1773">
                  <c:v>-1.4868023027605242</c:v>
                </c:pt>
                <c:pt idx="1774">
                  <c:v>-1.4867892188929328</c:v>
                </c:pt>
                <c:pt idx="1775">
                  <c:v>-1.4867761350253414</c:v>
                </c:pt>
                <c:pt idx="1776">
                  <c:v>-1.4867630511577501</c:v>
                </c:pt>
                <c:pt idx="1777">
                  <c:v>-1.4867499672901587</c:v>
                </c:pt>
                <c:pt idx="1778">
                  <c:v>-1.4867368834225674</c:v>
                </c:pt>
                <c:pt idx="1779">
                  <c:v>-1.486723799554976</c:v>
                </c:pt>
                <c:pt idx="1780">
                  <c:v>-1.4867107156873847</c:v>
                </c:pt>
                <c:pt idx="1781">
                  <c:v>-1.4866976318197933</c:v>
                </c:pt>
                <c:pt idx="1782">
                  <c:v>-1.486684547952202</c:v>
                </c:pt>
                <c:pt idx="1783">
                  <c:v>-1.4866714640846106</c:v>
                </c:pt>
                <c:pt idx="1784">
                  <c:v>-1.4866583802170192</c:v>
                </c:pt>
                <c:pt idx="1785">
                  <c:v>-1.4866452963494279</c:v>
                </c:pt>
                <c:pt idx="1786">
                  <c:v>-1.4866322124818365</c:v>
                </c:pt>
                <c:pt idx="1787">
                  <c:v>-1.4866191286142452</c:v>
                </c:pt>
                <c:pt idx="1788">
                  <c:v>-1.4866060447466538</c:v>
                </c:pt>
                <c:pt idx="1789">
                  <c:v>-1.4865929608790625</c:v>
                </c:pt>
                <c:pt idx="1790">
                  <c:v>-1.4865798770114711</c:v>
                </c:pt>
                <c:pt idx="1791">
                  <c:v>-1.4865667931438797</c:v>
                </c:pt>
                <c:pt idx="1792">
                  <c:v>-1.4865537092762884</c:v>
                </c:pt>
                <c:pt idx="1793">
                  <c:v>-1.486540625408697</c:v>
                </c:pt>
                <c:pt idx="1794">
                  <c:v>-1.4865275415411057</c:v>
                </c:pt>
                <c:pt idx="1795">
                  <c:v>-1.4865144576735143</c:v>
                </c:pt>
                <c:pt idx="1796">
                  <c:v>-1.486501373805923</c:v>
                </c:pt>
                <c:pt idx="1797">
                  <c:v>-1.4864882899383316</c:v>
                </c:pt>
                <c:pt idx="1798">
                  <c:v>-1.4864752060707402</c:v>
                </c:pt>
                <c:pt idx="1799">
                  <c:v>-1.4864621222031489</c:v>
                </c:pt>
                <c:pt idx="1800">
                  <c:v>-1.4864490383355575</c:v>
                </c:pt>
                <c:pt idx="1801">
                  <c:v>-1.4864359544679662</c:v>
                </c:pt>
                <c:pt idx="1802">
                  <c:v>-1.4864228706003748</c:v>
                </c:pt>
                <c:pt idx="1803">
                  <c:v>-1.4864097867327835</c:v>
                </c:pt>
                <c:pt idx="1804">
                  <c:v>-1.4863967028651921</c:v>
                </c:pt>
                <c:pt idx="1805">
                  <c:v>-1.4863836189976007</c:v>
                </c:pt>
                <c:pt idx="1806">
                  <c:v>-1.4863705351300094</c:v>
                </c:pt>
                <c:pt idx="1807">
                  <c:v>-1.486357451262418</c:v>
                </c:pt>
                <c:pt idx="1808">
                  <c:v>-1.4863443673948267</c:v>
                </c:pt>
                <c:pt idx="1809">
                  <c:v>-1.4863312835272353</c:v>
                </c:pt>
                <c:pt idx="1810">
                  <c:v>-1.486318199659644</c:v>
                </c:pt>
                <c:pt idx="1811">
                  <c:v>-1.4863051157920526</c:v>
                </c:pt>
                <c:pt idx="1812">
                  <c:v>-1.4862920319244612</c:v>
                </c:pt>
                <c:pt idx="1813">
                  <c:v>-1.4862789480568699</c:v>
                </c:pt>
                <c:pt idx="1814">
                  <c:v>-1.4862658641892785</c:v>
                </c:pt>
                <c:pt idx="1815">
                  <c:v>-1.4862527803216872</c:v>
                </c:pt>
                <c:pt idx="1816">
                  <c:v>-1.4862396964540958</c:v>
                </c:pt>
                <c:pt idx="1817">
                  <c:v>-1.4862266125865045</c:v>
                </c:pt>
                <c:pt idx="1818">
                  <c:v>-1.4862135287189131</c:v>
                </c:pt>
                <c:pt idx="1819">
                  <c:v>-1.4862004448513217</c:v>
                </c:pt>
                <c:pt idx="1820">
                  <c:v>-1.4861873609837304</c:v>
                </c:pt>
                <c:pt idx="1821">
                  <c:v>-1.486174277116139</c:v>
                </c:pt>
                <c:pt idx="1822">
                  <c:v>-1.4861611932485477</c:v>
                </c:pt>
                <c:pt idx="1823">
                  <c:v>-1.4861481093809563</c:v>
                </c:pt>
                <c:pt idx="1824">
                  <c:v>-1.486135025513365</c:v>
                </c:pt>
                <c:pt idx="1825">
                  <c:v>-1.4861219416457736</c:v>
                </c:pt>
                <c:pt idx="1826">
                  <c:v>-1.4861088577781822</c:v>
                </c:pt>
                <c:pt idx="1827">
                  <c:v>-1.4860957739105909</c:v>
                </c:pt>
                <c:pt idx="1828">
                  <c:v>-1.4860826900429995</c:v>
                </c:pt>
                <c:pt idx="1829">
                  <c:v>-1.4860696061754082</c:v>
                </c:pt>
                <c:pt idx="1830">
                  <c:v>-1.4860565223078168</c:v>
                </c:pt>
                <c:pt idx="1831">
                  <c:v>-1.4860434384402255</c:v>
                </c:pt>
                <c:pt idx="1832">
                  <c:v>-1.4860303545726341</c:v>
                </c:pt>
                <c:pt idx="1833">
                  <c:v>-1.4860172707050427</c:v>
                </c:pt>
                <c:pt idx="1834">
                  <c:v>-1.4860041868374514</c:v>
                </c:pt>
                <c:pt idx="1835">
                  <c:v>-1.48599110296986</c:v>
                </c:pt>
                <c:pt idx="1836">
                  <c:v>-1.4859780191022687</c:v>
                </c:pt>
                <c:pt idx="1837">
                  <c:v>-1.4859649352346773</c:v>
                </c:pt>
                <c:pt idx="1838">
                  <c:v>-1.485951851367086</c:v>
                </c:pt>
                <c:pt idx="1839">
                  <c:v>-1.4859387674994946</c:v>
                </c:pt>
                <c:pt idx="1840">
                  <c:v>-1.4859256836319032</c:v>
                </c:pt>
                <c:pt idx="1841">
                  <c:v>-1.4859125997643119</c:v>
                </c:pt>
                <c:pt idx="1842">
                  <c:v>-1.4858995158967205</c:v>
                </c:pt>
                <c:pt idx="1843">
                  <c:v>-1.4858864320291292</c:v>
                </c:pt>
                <c:pt idx="1844">
                  <c:v>-1.4858733481615378</c:v>
                </c:pt>
                <c:pt idx="1845">
                  <c:v>-1.4858602642939465</c:v>
                </c:pt>
                <c:pt idx="1846">
                  <c:v>-1.4858471804263551</c:v>
                </c:pt>
                <c:pt idx="1847">
                  <c:v>-1.4858340965587638</c:v>
                </c:pt>
                <c:pt idx="1848">
                  <c:v>-1.4858210126911724</c:v>
                </c:pt>
                <c:pt idx="1849">
                  <c:v>-1.485807928823581</c:v>
                </c:pt>
                <c:pt idx="1850">
                  <c:v>-1.4857948449559897</c:v>
                </c:pt>
                <c:pt idx="1851">
                  <c:v>-1.4857817610883983</c:v>
                </c:pt>
                <c:pt idx="1852">
                  <c:v>-1.485768677220807</c:v>
                </c:pt>
                <c:pt idx="1853">
                  <c:v>-1.4857555933532156</c:v>
                </c:pt>
                <c:pt idx="1854">
                  <c:v>-1.4857425094856243</c:v>
                </c:pt>
                <c:pt idx="1855">
                  <c:v>-1.4857294256180329</c:v>
                </c:pt>
                <c:pt idx="1856">
                  <c:v>-1.4857163417504415</c:v>
                </c:pt>
                <c:pt idx="1857">
                  <c:v>-1.4857032578828502</c:v>
                </c:pt>
                <c:pt idx="1858">
                  <c:v>-1.4856901740152588</c:v>
                </c:pt>
                <c:pt idx="1859">
                  <c:v>-1.4856770901476675</c:v>
                </c:pt>
                <c:pt idx="1860">
                  <c:v>-1.4856640062800761</c:v>
                </c:pt>
                <c:pt idx="1861">
                  <c:v>-1.4856509224124848</c:v>
                </c:pt>
                <c:pt idx="1862">
                  <c:v>-1.4856378385448934</c:v>
                </c:pt>
                <c:pt idx="1863">
                  <c:v>-1.485624754677302</c:v>
                </c:pt>
                <c:pt idx="1864">
                  <c:v>-1.4856116708097107</c:v>
                </c:pt>
                <c:pt idx="1865">
                  <c:v>-1.4855985869421193</c:v>
                </c:pt>
                <c:pt idx="1866">
                  <c:v>-1.485585503074528</c:v>
                </c:pt>
                <c:pt idx="1867">
                  <c:v>-1.4855724192069366</c:v>
                </c:pt>
                <c:pt idx="1868">
                  <c:v>-1.4855593353393453</c:v>
                </c:pt>
                <c:pt idx="1869">
                  <c:v>-1.4855462514717539</c:v>
                </c:pt>
                <c:pt idx="1870">
                  <c:v>-1.4855331676041625</c:v>
                </c:pt>
                <c:pt idx="1871">
                  <c:v>-1.4855200837365712</c:v>
                </c:pt>
                <c:pt idx="1872">
                  <c:v>-1.4855069998689798</c:v>
                </c:pt>
                <c:pt idx="1873">
                  <c:v>-1.4854939160013885</c:v>
                </c:pt>
                <c:pt idx="1874">
                  <c:v>-1.4854808321337971</c:v>
                </c:pt>
                <c:pt idx="1875">
                  <c:v>-1.4854677482662058</c:v>
                </c:pt>
                <c:pt idx="1876">
                  <c:v>-1.4854546643986144</c:v>
                </c:pt>
                <c:pt idx="1877">
                  <c:v>-1.485441580531023</c:v>
                </c:pt>
                <c:pt idx="1878">
                  <c:v>-1.4854284966634317</c:v>
                </c:pt>
                <c:pt idx="1879">
                  <c:v>-1.4854154127958403</c:v>
                </c:pt>
                <c:pt idx="1880">
                  <c:v>-1.485402328928249</c:v>
                </c:pt>
                <c:pt idx="1881">
                  <c:v>-1.4853892450606576</c:v>
                </c:pt>
                <c:pt idx="1882">
                  <c:v>-1.4853761611930663</c:v>
                </c:pt>
                <c:pt idx="1883">
                  <c:v>-1.4853630773254749</c:v>
                </c:pt>
                <c:pt idx="1884">
                  <c:v>-1.4853499934578835</c:v>
                </c:pt>
                <c:pt idx="1885">
                  <c:v>-1.4853369095902922</c:v>
                </c:pt>
                <c:pt idx="1886">
                  <c:v>-1.4853238257227008</c:v>
                </c:pt>
                <c:pt idx="1887">
                  <c:v>-1.4853107418551095</c:v>
                </c:pt>
                <c:pt idx="1888">
                  <c:v>-1.4852976579875181</c:v>
                </c:pt>
                <c:pt idx="1889">
                  <c:v>-1.4852845741199268</c:v>
                </c:pt>
                <c:pt idx="1890">
                  <c:v>-1.4852714902523354</c:v>
                </c:pt>
                <c:pt idx="1891">
                  <c:v>-1.485258406384744</c:v>
                </c:pt>
                <c:pt idx="1892">
                  <c:v>-1.4852453225171527</c:v>
                </c:pt>
                <c:pt idx="1893">
                  <c:v>-1.4852322386495613</c:v>
                </c:pt>
                <c:pt idx="1894">
                  <c:v>-1.48521915478197</c:v>
                </c:pt>
                <c:pt idx="1895">
                  <c:v>-1.4852060709143786</c:v>
                </c:pt>
                <c:pt idx="1896">
                  <c:v>-1.4851929870467873</c:v>
                </c:pt>
                <c:pt idx="1897">
                  <c:v>-1.4851799031791959</c:v>
                </c:pt>
                <c:pt idx="1898">
                  <c:v>-1.4851668193116045</c:v>
                </c:pt>
                <c:pt idx="1899">
                  <c:v>-1.4851537354440132</c:v>
                </c:pt>
                <c:pt idx="1900">
                  <c:v>-1.4851406515764218</c:v>
                </c:pt>
                <c:pt idx="1901">
                  <c:v>-1.4851275677088305</c:v>
                </c:pt>
                <c:pt idx="1902">
                  <c:v>-1.4851144838412391</c:v>
                </c:pt>
                <c:pt idx="1903">
                  <c:v>-1.4851013999736478</c:v>
                </c:pt>
                <c:pt idx="1904">
                  <c:v>-1.4850883161060564</c:v>
                </c:pt>
                <c:pt idx="1905">
                  <c:v>-1.485075232238465</c:v>
                </c:pt>
                <c:pt idx="1906">
                  <c:v>-1.4850621483708737</c:v>
                </c:pt>
                <c:pt idx="1907">
                  <c:v>-1.4850490645032823</c:v>
                </c:pt>
                <c:pt idx="1908">
                  <c:v>-1.485035980635691</c:v>
                </c:pt>
                <c:pt idx="1909">
                  <c:v>-1.4850228967680996</c:v>
                </c:pt>
                <c:pt idx="1910">
                  <c:v>-1.4850098129005083</c:v>
                </c:pt>
                <c:pt idx="1911">
                  <c:v>-1.4849967290329169</c:v>
                </c:pt>
                <c:pt idx="1912">
                  <c:v>-1.4849836451653255</c:v>
                </c:pt>
                <c:pt idx="1913">
                  <c:v>-1.4849705612977342</c:v>
                </c:pt>
                <c:pt idx="1914">
                  <c:v>-1.4849574774301428</c:v>
                </c:pt>
                <c:pt idx="1915">
                  <c:v>-1.4849443935625515</c:v>
                </c:pt>
                <c:pt idx="1916">
                  <c:v>-1.4849313096949601</c:v>
                </c:pt>
                <c:pt idx="1917">
                  <c:v>-1.4849182258273688</c:v>
                </c:pt>
                <c:pt idx="1918">
                  <c:v>-1.4849051419597774</c:v>
                </c:pt>
                <c:pt idx="1919">
                  <c:v>-1.4848920580921861</c:v>
                </c:pt>
                <c:pt idx="1920">
                  <c:v>-1.4848789742245947</c:v>
                </c:pt>
                <c:pt idx="1921">
                  <c:v>-1.4848658903570033</c:v>
                </c:pt>
                <c:pt idx="1922">
                  <c:v>-1.484852806489412</c:v>
                </c:pt>
                <c:pt idx="1923">
                  <c:v>-1.4848397226218206</c:v>
                </c:pt>
                <c:pt idx="1924">
                  <c:v>-1.4848266387542293</c:v>
                </c:pt>
                <c:pt idx="1925">
                  <c:v>-1.4848135548866379</c:v>
                </c:pt>
                <c:pt idx="1926">
                  <c:v>-1.4848004710190466</c:v>
                </c:pt>
                <c:pt idx="1927">
                  <c:v>-1.4847873871514552</c:v>
                </c:pt>
                <c:pt idx="1928">
                  <c:v>-1.4847743032838638</c:v>
                </c:pt>
                <c:pt idx="1929">
                  <c:v>-1.4847612194162725</c:v>
                </c:pt>
                <c:pt idx="1930">
                  <c:v>-1.4847481355486811</c:v>
                </c:pt>
                <c:pt idx="1931">
                  <c:v>-1.4847350516810898</c:v>
                </c:pt>
                <c:pt idx="1932">
                  <c:v>-1.4847219678134984</c:v>
                </c:pt>
                <c:pt idx="1933">
                  <c:v>-1.4847088839459071</c:v>
                </c:pt>
                <c:pt idx="1934">
                  <c:v>-1.4846958000783157</c:v>
                </c:pt>
                <c:pt idx="1935">
                  <c:v>-1.4846827162107243</c:v>
                </c:pt>
                <c:pt idx="1936">
                  <c:v>-1.484669632343133</c:v>
                </c:pt>
                <c:pt idx="1937">
                  <c:v>-1.4846565484755416</c:v>
                </c:pt>
                <c:pt idx="1938">
                  <c:v>-1.4846434646079503</c:v>
                </c:pt>
                <c:pt idx="1939">
                  <c:v>-1.4846303807403589</c:v>
                </c:pt>
                <c:pt idx="1940">
                  <c:v>-1.4846172968727676</c:v>
                </c:pt>
                <c:pt idx="1941">
                  <c:v>-1.4846042130051762</c:v>
                </c:pt>
                <c:pt idx="1942">
                  <c:v>-1.4845911291375848</c:v>
                </c:pt>
                <c:pt idx="1943">
                  <c:v>-1.4845780452699935</c:v>
                </c:pt>
                <c:pt idx="1944">
                  <c:v>-1.4845649614024021</c:v>
                </c:pt>
                <c:pt idx="1945">
                  <c:v>-1.4845518775348108</c:v>
                </c:pt>
                <c:pt idx="1946">
                  <c:v>-1.4845387936672194</c:v>
                </c:pt>
                <c:pt idx="1947">
                  <c:v>-1.4845257097996281</c:v>
                </c:pt>
                <c:pt idx="1948">
                  <c:v>-1.4845126259320367</c:v>
                </c:pt>
                <c:pt idx="1949">
                  <c:v>-1.4844995420644453</c:v>
                </c:pt>
                <c:pt idx="1950">
                  <c:v>-1.484486458196854</c:v>
                </c:pt>
                <c:pt idx="1951">
                  <c:v>-1.4844733743292626</c:v>
                </c:pt>
                <c:pt idx="1952">
                  <c:v>-1.4844602904616713</c:v>
                </c:pt>
                <c:pt idx="1953">
                  <c:v>-1.4844472065940799</c:v>
                </c:pt>
                <c:pt idx="1954">
                  <c:v>-1.4844341227264886</c:v>
                </c:pt>
                <c:pt idx="1955">
                  <c:v>-1.4844210388588972</c:v>
                </c:pt>
                <c:pt idx="1956">
                  <c:v>-1.4844079549913058</c:v>
                </c:pt>
                <c:pt idx="1957">
                  <c:v>-1.4843948711237145</c:v>
                </c:pt>
                <c:pt idx="1958">
                  <c:v>-1.4843817872561231</c:v>
                </c:pt>
                <c:pt idx="1959">
                  <c:v>-1.4843687033885318</c:v>
                </c:pt>
                <c:pt idx="1960">
                  <c:v>-1.4843556195209404</c:v>
                </c:pt>
                <c:pt idx="1961">
                  <c:v>-1.4843425356533491</c:v>
                </c:pt>
                <c:pt idx="1962">
                  <c:v>-1.4843294517857577</c:v>
                </c:pt>
                <c:pt idx="1963">
                  <c:v>-1.4843163679181663</c:v>
                </c:pt>
                <c:pt idx="1964">
                  <c:v>-1.484303284050575</c:v>
                </c:pt>
                <c:pt idx="1965">
                  <c:v>-1.4842902001829836</c:v>
                </c:pt>
                <c:pt idx="1966">
                  <c:v>-1.4842771163153923</c:v>
                </c:pt>
                <c:pt idx="1967">
                  <c:v>-1.4842640324478009</c:v>
                </c:pt>
                <c:pt idx="1968">
                  <c:v>-1.4842509485802096</c:v>
                </c:pt>
                <c:pt idx="1969">
                  <c:v>-1.4842378647126182</c:v>
                </c:pt>
                <c:pt idx="1970">
                  <c:v>-1.4842247808450268</c:v>
                </c:pt>
                <c:pt idx="1971">
                  <c:v>-1.4842116969774355</c:v>
                </c:pt>
                <c:pt idx="1972">
                  <c:v>-1.4841986131098441</c:v>
                </c:pt>
                <c:pt idx="1973">
                  <c:v>-1.4841855292422528</c:v>
                </c:pt>
                <c:pt idx="1974">
                  <c:v>-1.4841724453746614</c:v>
                </c:pt>
                <c:pt idx="1975">
                  <c:v>-1.4841593615070701</c:v>
                </c:pt>
                <c:pt idx="1976">
                  <c:v>-1.4841462776394787</c:v>
                </c:pt>
                <c:pt idx="1977">
                  <c:v>-1.4841331937718873</c:v>
                </c:pt>
                <c:pt idx="1978">
                  <c:v>-1.484120109904296</c:v>
                </c:pt>
                <c:pt idx="1979">
                  <c:v>-1.4841070260367046</c:v>
                </c:pt>
                <c:pt idx="1980">
                  <c:v>-1.4840939421691133</c:v>
                </c:pt>
                <c:pt idx="1981">
                  <c:v>-1.4840808583015219</c:v>
                </c:pt>
                <c:pt idx="1982">
                  <c:v>-1.4840677744339306</c:v>
                </c:pt>
                <c:pt idx="1983">
                  <c:v>-1.4840546905663392</c:v>
                </c:pt>
                <c:pt idx="1984">
                  <c:v>-1.4840416066987479</c:v>
                </c:pt>
                <c:pt idx="1985">
                  <c:v>-1.4840285228311565</c:v>
                </c:pt>
                <c:pt idx="1986">
                  <c:v>-1.4840154389635651</c:v>
                </c:pt>
                <c:pt idx="1987">
                  <c:v>-1.4840023550959738</c:v>
                </c:pt>
                <c:pt idx="1988">
                  <c:v>-1.4839892712283824</c:v>
                </c:pt>
                <c:pt idx="1989">
                  <c:v>-1.4839761873607911</c:v>
                </c:pt>
                <c:pt idx="1990">
                  <c:v>-1.4839631034931997</c:v>
                </c:pt>
                <c:pt idx="1991">
                  <c:v>-1.4839500196256084</c:v>
                </c:pt>
                <c:pt idx="1992">
                  <c:v>-1.483936935758017</c:v>
                </c:pt>
                <c:pt idx="1993">
                  <c:v>-1.4839238518904256</c:v>
                </c:pt>
                <c:pt idx="1994">
                  <c:v>-1.4839107680228343</c:v>
                </c:pt>
                <c:pt idx="1995">
                  <c:v>-1.4838976841552429</c:v>
                </c:pt>
                <c:pt idx="1996">
                  <c:v>-1.4838846002876516</c:v>
                </c:pt>
                <c:pt idx="1997">
                  <c:v>-1.4838715164200602</c:v>
                </c:pt>
                <c:pt idx="1998">
                  <c:v>-1.4838584325524689</c:v>
                </c:pt>
                <c:pt idx="1999">
                  <c:v>-1.4838453486848775</c:v>
                </c:pt>
                <c:pt idx="2000">
                  <c:v>-1.4838322648172861</c:v>
                </c:pt>
                <c:pt idx="2001">
                  <c:v>-1.4838191809496948</c:v>
                </c:pt>
                <c:pt idx="2002">
                  <c:v>-1.4838060970821034</c:v>
                </c:pt>
                <c:pt idx="2003">
                  <c:v>-1.4837930132145121</c:v>
                </c:pt>
                <c:pt idx="2004">
                  <c:v>-1.4837799293469207</c:v>
                </c:pt>
                <c:pt idx="2005">
                  <c:v>-1.4837668454793294</c:v>
                </c:pt>
                <c:pt idx="2006">
                  <c:v>-1.483753761611738</c:v>
                </c:pt>
                <c:pt idx="2007">
                  <c:v>-1.4837406777441466</c:v>
                </c:pt>
                <c:pt idx="2008">
                  <c:v>-1.4837275938765553</c:v>
                </c:pt>
                <c:pt idx="2009">
                  <c:v>-1.4837145100089639</c:v>
                </c:pt>
                <c:pt idx="2010">
                  <c:v>-1.4837014261413726</c:v>
                </c:pt>
                <c:pt idx="2011">
                  <c:v>-1.4836883422737812</c:v>
                </c:pt>
                <c:pt idx="2012">
                  <c:v>-1.4836752584061899</c:v>
                </c:pt>
                <c:pt idx="2013">
                  <c:v>-1.4836621745385985</c:v>
                </c:pt>
                <c:pt idx="2014">
                  <c:v>-1.4836490906710071</c:v>
                </c:pt>
                <c:pt idx="2015">
                  <c:v>-1.4836360068034158</c:v>
                </c:pt>
                <c:pt idx="2016">
                  <c:v>-1.4836229229358244</c:v>
                </c:pt>
                <c:pt idx="2017">
                  <c:v>-1.4836098390682331</c:v>
                </c:pt>
                <c:pt idx="2018">
                  <c:v>-1.4835967552006417</c:v>
                </c:pt>
                <c:pt idx="2019">
                  <c:v>-1.4835836713330504</c:v>
                </c:pt>
                <c:pt idx="2020">
                  <c:v>-1.483570587465459</c:v>
                </c:pt>
                <c:pt idx="2021">
                  <c:v>-1.4835575035978676</c:v>
                </c:pt>
                <c:pt idx="2022">
                  <c:v>-1.4835444197302763</c:v>
                </c:pt>
                <c:pt idx="2023">
                  <c:v>-1.4835313358626849</c:v>
                </c:pt>
                <c:pt idx="2024">
                  <c:v>-1.4835182519950936</c:v>
                </c:pt>
                <c:pt idx="2025">
                  <c:v>-1.4835051681275022</c:v>
                </c:pt>
                <c:pt idx="2026">
                  <c:v>-1.4834920842599109</c:v>
                </c:pt>
                <c:pt idx="2027">
                  <c:v>-1.4834790003923195</c:v>
                </c:pt>
                <c:pt idx="2028">
                  <c:v>-1.4834659165247281</c:v>
                </c:pt>
                <c:pt idx="2029">
                  <c:v>-1.4834528326571368</c:v>
                </c:pt>
                <c:pt idx="2030">
                  <c:v>-1.4834397487895454</c:v>
                </c:pt>
                <c:pt idx="2031">
                  <c:v>-1.4834266649219541</c:v>
                </c:pt>
                <c:pt idx="2032">
                  <c:v>-1.4834135810543627</c:v>
                </c:pt>
                <c:pt idx="2033">
                  <c:v>-1.4834004971867714</c:v>
                </c:pt>
                <c:pt idx="2034">
                  <c:v>-1.48338741331918</c:v>
                </c:pt>
                <c:pt idx="2035">
                  <c:v>-1.4833743294515886</c:v>
                </c:pt>
                <c:pt idx="2036">
                  <c:v>-1.4833612455839973</c:v>
                </c:pt>
                <c:pt idx="2037">
                  <c:v>-1.4833481617164059</c:v>
                </c:pt>
                <c:pt idx="2038">
                  <c:v>-1.4833350778488146</c:v>
                </c:pt>
                <c:pt idx="2039">
                  <c:v>-1.4833219939812232</c:v>
                </c:pt>
                <c:pt idx="2040">
                  <c:v>-1.4833089101136319</c:v>
                </c:pt>
                <c:pt idx="2041">
                  <c:v>-1.4832958262460405</c:v>
                </c:pt>
                <c:pt idx="2042">
                  <c:v>-1.4832827423784491</c:v>
                </c:pt>
                <c:pt idx="2043">
                  <c:v>-1.4832696585108578</c:v>
                </c:pt>
                <c:pt idx="2044">
                  <c:v>-1.4832565746432664</c:v>
                </c:pt>
                <c:pt idx="2045">
                  <c:v>-1.4832434907756751</c:v>
                </c:pt>
                <c:pt idx="2046">
                  <c:v>-1.4832304069080837</c:v>
                </c:pt>
                <c:pt idx="2047">
                  <c:v>-1.4832173230404924</c:v>
                </c:pt>
                <c:pt idx="2048">
                  <c:v>-1.483204239172901</c:v>
                </c:pt>
                <c:pt idx="2049">
                  <c:v>-1.4831911553053096</c:v>
                </c:pt>
                <c:pt idx="2050">
                  <c:v>-1.4831780714377183</c:v>
                </c:pt>
                <c:pt idx="2051">
                  <c:v>-1.4831649875701269</c:v>
                </c:pt>
                <c:pt idx="2052">
                  <c:v>-1.4831519037025356</c:v>
                </c:pt>
                <c:pt idx="2053">
                  <c:v>-1.4831388198349442</c:v>
                </c:pt>
                <c:pt idx="2054">
                  <c:v>-1.4831257359673529</c:v>
                </c:pt>
                <c:pt idx="2055">
                  <c:v>-1.4831126520997615</c:v>
                </c:pt>
                <c:pt idx="2056">
                  <c:v>-1.4830995682321702</c:v>
                </c:pt>
                <c:pt idx="2057">
                  <c:v>-1.4830864843645788</c:v>
                </c:pt>
                <c:pt idx="2058">
                  <c:v>-1.4830734004969874</c:v>
                </c:pt>
                <c:pt idx="2059">
                  <c:v>-1.4830603166293961</c:v>
                </c:pt>
                <c:pt idx="2060">
                  <c:v>-1.4830472327618047</c:v>
                </c:pt>
                <c:pt idx="2061">
                  <c:v>-1.4830341488942134</c:v>
                </c:pt>
                <c:pt idx="2062">
                  <c:v>-1.483021065026622</c:v>
                </c:pt>
                <c:pt idx="2063">
                  <c:v>-1.4830079811590307</c:v>
                </c:pt>
                <c:pt idx="2064">
                  <c:v>-1.4829948972914393</c:v>
                </c:pt>
                <c:pt idx="2065">
                  <c:v>-1.4829818134238479</c:v>
                </c:pt>
                <c:pt idx="2066">
                  <c:v>-1.4829687295562566</c:v>
                </c:pt>
                <c:pt idx="2067">
                  <c:v>-1.4829556456886652</c:v>
                </c:pt>
                <c:pt idx="2068">
                  <c:v>-1.4829425618210739</c:v>
                </c:pt>
                <c:pt idx="2069">
                  <c:v>-1.4829294779534825</c:v>
                </c:pt>
                <c:pt idx="2070">
                  <c:v>-1.4829163940858912</c:v>
                </c:pt>
                <c:pt idx="2071">
                  <c:v>-1.4829033102182998</c:v>
                </c:pt>
                <c:pt idx="2072">
                  <c:v>-1.4828902263507084</c:v>
                </c:pt>
                <c:pt idx="2073">
                  <c:v>-1.4828771424831171</c:v>
                </c:pt>
                <c:pt idx="2074">
                  <c:v>-1.4828640586155257</c:v>
                </c:pt>
                <c:pt idx="2075">
                  <c:v>-1.4828509747479344</c:v>
                </c:pt>
                <c:pt idx="2076">
                  <c:v>-1.482837890880343</c:v>
                </c:pt>
                <c:pt idx="2077">
                  <c:v>-1.4828248070127517</c:v>
                </c:pt>
                <c:pt idx="2078">
                  <c:v>-1.4828117231451603</c:v>
                </c:pt>
                <c:pt idx="2079">
                  <c:v>-1.4827986392775689</c:v>
                </c:pt>
                <c:pt idx="2080">
                  <c:v>-1.4827855554099776</c:v>
                </c:pt>
                <c:pt idx="2081">
                  <c:v>-1.4827724715423862</c:v>
                </c:pt>
                <c:pt idx="2082">
                  <c:v>-1.4827593876747949</c:v>
                </c:pt>
                <c:pt idx="2083">
                  <c:v>-1.4827463038072035</c:v>
                </c:pt>
                <c:pt idx="2084">
                  <c:v>-1.4827332199396122</c:v>
                </c:pt>
                <c:pt idx="2085">
                  <c:v>-1.4827201360720208</c:v>
                </c:pt>
                <c:pt idx="2086">
                  <c:v>-1.4827070522044294</c:v>
                </c:pt>
                <c:pt idx="2087">
                  <c:v>-1.4826939683368381</c:v>
                </c:pt>
                <c:pt idx="2088">
                  <c:v>-1.4826808844692467</c:v>
                </c:pt>
                <c:pt idx="2089">
                  <c:v>-1.4826678006016554</c:v>
                </c:pt>
                <c:pt idx="2090">
                  <c:v>-1.482654716734064</c:v>
                </c:pt>
                <c:pt idx="2091">
                  <c:v>-1.4826416328664727</c:v>
                </c:pt>
                <c:pt idx="2092">
                  <c:v>-1.4826285489988813</c:v>
                </c:pt>
                <c:pt idx="2093">
                  <c:v>-1.4826154651312899</c:v>
                </c:pt>
                <c:pt idx="2094">
                  <c:v>-1.4826023812636986</c:v>
                </c:pt>
                <c:pt idx="2095">
                  <c:v>-1.4825892973961072</c:v>
                </c:pt>
                <c:pt idx="2096">
                  <c:v>-1.4825762135285159</c:v>
                </c:pt>
                <c:pt idx="2097">
                  <c:v>-1.4825631296609245</c:v>
                </c:pt>
                <c:pt idx="2098">
                  <c:v>-1.4825500457933332</c:v>
                </c:pt>
                <c:pt idx="2099">
                  <c:v>-1.4825369619257418</c:v>
                </c:pt>
                <c:pt idx="2100">
                  <c:v>-1.4825238780581504</c:v>
                </c:pt>
                <c:pt idx="2101">
                  <c:v>-1.4825107941905591</c:v>
                </c:pt>
                <c:pt idx="2102">
                  <c:v>-1.4824977103229677</c:v>
                </c:pt>
                <c:pt idx="2103">
                  <c:v>-1.4824846264553764</c:v>
                </c:pt>
                <c:pt idx="2104">
                  <c:v>-1.482471542587785</c:v>
                </c:pt>
                <c:pt idx="2105">
                  <c:v>-1.4824584587201937</c:v>
                </c:pt>
                <c:pt idx="2106">
                  <c:v>-1.4824453748526023</c:v>
                </c:pt>
                <c:pt idx="2107">
                  <c:v>-1.4824322909850109</c:v>
                </c:pt>
                <c:pt idx="2108">
                  <c:v>-1.4824192071174196</c:v>
                </c:pt>
                <c:pt idx="2109">
                  <c:v>-1.4824061232498282</c:v>
                </c:pt>
                <c:pt idx="2110">
                  <c:v>-1.4823930393822369</c:v>
                </c:pt>
                <c:pt idx="2111">
                  <c:v>-1.4823799555146455</c:v>
                </c:pt>
                <c:pt idx="2112">
                  <c:v>-1.4823668716470542</c:v>
                </c:pt>
                <c:pt idx="2113">
                  <c:v>-1.4823537877794628</c:v>
                </c:pt>
                <c:pt idx="2114">
                  <c:v>-1.4823407039118714</c:v>
                </c:pt>
                <c:pt idx="2115">
                  <c:v>-1.4823276200442801</c:v>
                </c:pt>
                <c:pt idx="2116">
                  <c:v>-1.4823145361766887</c:v>
                </c:pt>
                <c:pt idx="2117">
                  <c:v>-1.4823014523090974</c:v>
                </c:pt>
                <c:pt idx="2118">
                  <c:v>-1.482288368441506</c:v>
                </c:pt>
                <c:pt idx="2119">
                  <c:v>-1.4822752845739147</c:v>
                </c:pt>
                <c:pt idx="2120">
                  <c:v>-1.4822622007063233</c:v>
                </c:pt>
                <c:pt idx="2121">
                  <c:v>-1.482249116838732</c:v>
                </c:pt>
                <c:pt idx="2122">
                  <c:v>-1.4822360329711406</c:v>
                </c:pt>
                <c:pt idx="2123">
                  <c:v>-1.4822229491035492</c:v>
                </c:pt>
                <c:pt idx="2124">
                  <c:v>-1.4822098652359579</c:v>
                </c:pt>
                <c:pt idx="2125">
                  <c:v>-1.4821967813683665</c:v>
                </c:pt>
                <c:pt idx="2126">
                  <c:v>-1.4821836975007752</c:v>
                </c:pt>
                <c:pt idx="2127">
                  <c:v>-1.4821706136331838</c:v>
                </c:pt>
                <c:pt idx="2128">
                  <c:v>-1.4821575297655925</c:v>
                </c:pt>
                <c:pt idx="2129">
                  <c:v>-1.4821444458980011</c:v>
                </c:pt>
                <c:pt idx="2130">
                  <c:v>-1.4821313620304097</c:v>
                </c:pt>
                <c:pt idx="2131">
                  <c:v>-1.4821182781628184</c:v>
                </c:pt>
                <c:pt idx="2132">
                  <c:v>-1.482105194295227</c:v>
                </c:pt>
                <c:pt idx="2133">
                  <c:v>-1.4820921104276357</c:v>
                </c:pt>
                <c:pt idx="2134">
                  <c:v>-1.4820790265600443</c:v>
                </c:pt>
                <c:pt idx="2135">
                  <c:v>-1.482065942692453</c:v>
                </c:pt>
                <c:pt idx="2136">
                  <c:v>-1.4820528588248616</c:v>
                </c:pt>
                <c:pt idx="2137">
                  <c:v>-1.4820397749572702</c:v>
                </c:pt>
                <c:pt idx="2138">
                  <c:v>-1.4820266910896789</c:v>
                </c:pt>
                <c:pt idx="2139">
                  <c:v>-1.4820136072220875</c:v>
                </c:pt>
                <c:pt idx="2140">
                  <c:v>-1.4820005233544962</c:v>
                </c:pt>
                <c:pt idx="2141">
                  <c:v>-1.4819874394869048</c:v>
                </c:pt>
                <c:pt idx="2142">
                  <c:v>-1.4819743556193135</c:v>
                </c:pt>
                <c:pt idx="2143">
                  <c:v>-1.4819612717517221</c:v>
                </c:pt>
                <c:pt idx="2144">
                  <c:v>-1.4819481878841307</c:v>
                </c:pt>
                <c:pt idx="2145">
                  <c:v>-1.4819351040165394</c:v>
                </c:pt>
                <c:pt idx="2146">
                  <c:v>-1.481922020148948</c:v>
                </c:pt>
                <c:pt idx="2147">
                  <c:v>-1.4819089362813567</c:v>
                </c:pt>
                <c:pt idx="2148">
                  <c:v>-1.4818958524137653</c:v>
                </c:pt>
                <c:pt idx="2149">
                  <c:v>-1.481882768546174</c:v>
                </c:pt>
                <c:pt idx="2150">
                  <c:v>-1.4818696846785826</c:v>
                </c:pt>
                <c:pt idx="2151">
                  <c:v>-1.4818566008109912</c:v>
                </c:pt>
                <c:pt idx="2152">
                  <c:v>-1.4818435169433999</c:v>
                </c:pt>
                <c:pt idx="2153">
                  <c:v>-1.4818304330758085</c:v>
                </c:pt>
                <c:pt idx="2154">
                  <c:v>-1.4818173492082172</c:v>
                </c:pt>
                <c:pt idx="2155">
                  <c:v>-1.4818042653406258</c:v>
                </c:pt>
                <c:pt idx="2156">
                  <c:v>-1.4817911814730345</c:v>
                </c:pt>
                <c:pt idx="2157">
                  <c:v>-1.4817780976054431</c:v>
                </c:pt>
                <c:pt idx="2158">
                  <c:v>-1.4817650137378517</c:v>
                </c:pt>
                <c:pt idx="2159">
                  <c:v>-1.4817519298702604</c:v>
                </c:pt>
                <c:pt idx="2160">
                  <c:v>-1.481738846002669</c:v>
                </c:pt>
                <c:pt idx="2161">
                  <c:v>-1.4817257621350777</c:v>
                </c:pt>
                <c:pt idx="2162">
                  <c:v>-1.4817126782674863</c:v>
                </c:pt>
                <c:pt idx="2163">
                  <c:v>-1.481699594399895</c:v>
                </c:pt>
                <c:pt idx="2164">
                  <c:v>-1.4816865105323036</c:v>
                </c:pt>
                <c:pt idx="2165">
                  <c:v>-1.4816734266647122</c:v>
                </c:pt>
                <c:pt idx="2166">
                  <c:v>-1.4816603427971209</c:v>
                </c:pt>
                <c:pt idx="2167">
                  <c:v>-1.4816472589295295</c:v>
                </c:pt>
                <c:pt idx="2168">
                  <c:v>-1.4816341750619382</c:v>
                </c:pt>
                <c:pt idx="2169">
                  <c:v>-1.4816210911943468</c:v>
                </c:pt>
                <c:pt idx="2170">
                  <c:v>-1.4816080073267555</c:v>
                </c:pt>
                <c:pt idx="2171">
                  <c:v>-1.4815949234591641</c:v>
                </c:pt>
                <c:pt idx="2172">
                  <c:v>-1.4815818395915727</c:v>
                </c:pt>
                <c:pt idx="2173">
                  <c:v>-1.4815687557239814</c:v>
                </c:pt>
                <c:pt idx="2174">
                  <c:v>-1.48155567185639</c:v>
                </c:pt>
                <c:pt idx="2175">
                  <c:v>-1.4815425879887987</c:v>
                </c:pt>
                <c:pt idx="2176">
                  <c:v>-1.4815295041212073</c:v>
                </c:pt>
                <c:pt idx="2177">
                  <c:v>-1.481516420253616</c:v>
                </c:pt>
                <c:pt idx="2178">
                  <c:v>-1.4815033363860246</c:v>
                </c:pt>
                <c:pt idx="2179">
                  <c:v>-1.4814902525184332</c:v>
                </c:pt>
                <c:pt idx="2180">
                  <c:v>-1.4814771686508419</c:v>
                </c:pt>
                <c:pt idx="2181">
                  <c:v>-1.4814640847832505</c:v>
                </c:pt>
                <c:pt idx="2182">
                  <c:v>-1.4814510009156592</c:v>
                </c:pt>
                <c:pt idx="2183">
                  <c:v>-1.4814379170480678</c:v>
                </c:pt>
                <c:pt idx="2184">
                  <c:v>-1.4814248331804765</c:v>
                </c:pt>
                <c:pt idx="2185">
                  <c:v>-1.4814117493128851</c:v>
                </c:pt>
                <c:pt idx="2186">
                  <c:v>-1.4813986654452937</c:v>
                </c:pt>
                <c:pt idx="2187">
                  <c:v>-1.4813855815777024</c:v>
                </c:pt>
                <c:pt idx="2188">
                  <c:v>-1.481372497710111</c:v>
                </c:pt>
                <c:pt idx="2189">
                  <c:v>-1.4813594138425197</c:v>
                </c:pt>
                <c:pt idx="2190">
                  <c:v>-1.4813463299749283</c:v>
                </c:pt>
                <c:pt idx="2191">
                  <c:v>-1.481333246107337</c:v>
                </c:pt>
                <c:pt idx="2192">
                  <c:v>-1.4813201622397456</c:v>
                </c:pt>
                <c:pt idx="2193">
                  <c:v>-1.4813070783721543</c:v>
                </c:pt>
                <c:pt idx="2194">
                  <c:v>-1.4812939945045629</c:v>
                </c:pt>
                <c:pt idx="2195">
                  <c:v>-1.4812809106369715</c:v>
                </c:pt>
                <c:pt idx="2196">
                  <c:v>-1.4812678267693802</c:v>
                </c:pt>
                <c:pt idx="2197">
                  <c:v>-1.4812547429017888</c:v>
                </c:pt>
                <c:pt idx="2198">
                  <c:v>-1.4812416590341975</c:v>
                </c:pt>
                <c:pt idx="2199">
                  <c:v>-1.4812285751666061</c:v>
                </c:pt>
                <c:pt idx="2200">
                  <c:v>-1.4812154912990148</c:v>
                </c:pt>
                <c:pt idx="2201">
                  <c:v>-1.4812024074314234</c:v>
                </c:pt>
                <c:pt idx="2202">
                  <c:v>-1.481189323563832</c:v>
                </c:pt>
                <c:pt idx="2203">
                  <c:v>-1.4811762396962407</c:v>
                </c:pt>
                <c:pt idx="2204">
                  <c:v>-1.4811631558286493</c:v>
                </c:pt>
                <c:pt idx="2205">
                  <c:v>-1.481150071961058</c:v>
                </c:pt>
                <c:pt idx="2206">
                  <c:v>-1.4811369880934666</c:v>
                </c:pt>
                <c:pt idx="2207">
                  <c:v>-1.4811239042258753</c:v>
                </c:pt>
                <c:pt idx="2208">
                  <c:v>-1.4811108203582839</c:v>
                </c:pt>
                <c:pt idx="2209">
                  <c:v>-1.4810977364906925</c:v>
                </c:pt>
                <c:pt idx="2210">
                  <c:v>-1.4810846526231012</c:v>
                </c:pt>
                <c:pt idx="2211">
                  <c:v>-1.4810715687555098</c:v>
                </c:pt>
                <c:pt idx="2212">
                  <c:v>-1.4810584848879185</c:v>
                </c:pt>
                <c:pt idx="2213">
                  <c:v>-1.4810454010203271</c:v>
                </c:pt>
                <c:pt idx="2214">
                  <c:v>-1.4810323171527358</c:v>
                </c:pt>
                <c:pt idx="2215">
                  <c:v>-1.4810192332851444</c:v>
                </c:pt>
                <c:pt idx="2216">
                  <c:v>-1.481006149417553</c:v>
                </c:pt>
                <c:pt idx="2217">
                  <c:v>-1.4809930655499617</c:v>
                </c:pt>
                <c:pt idx="2218">
                  <c:v>-1.4809799816823703</c:v>
                </c:pt>
                <c:pt idx="2219">
                  <c:v>-1.480966897814779</c:v>
                </c:pt>
                <c:pt idx="2220">
                  <c:v>-1.4809538139471876</c:v>
                </c:pt>
                <c:pt idx="2221">
                  <c:v>-1.4809407300795963</c:v>
                </c:pt>
                <c:pt idx="2222">
                  <c:v>-1.4809276462120049</c:v>
                </c:pt>
                <c:pt idx="2223">
                  <c:v>-1.4809145623444135</c:v>
                </c:pt>
                <c:pt idx="2224">
                  <c:v>-1.4809014784768222</c:v>
                </c:pt>
                <c:pt idx="2225">
                  <c:v>-1.4808883946092308</c:v>
                </c:pt>
                <c:pt idx="2226">
                  <c:v>-1.4808753107416395</c:v>
                </c:pt>
                <c:pt idx="2227">
                  <c:v>-1.4808622268740481</c:v>
                </c:pt>
                <c:pt idx="2228">
                  <c:v>-1.4808491430064568</c:v>
                </c:pt>
                <c:pt idx="2229">
                  <c:v>-1.4808360591388654</c:v>
                </c:pt>
                <c:pt idx="2230">
                  <c:v>-1.480822975271274</c:v>
                </c:pt>
                <c:pt idx="2231">
                  <c:v>-1.4808098914036827</c:v>
                </c:pt>
                <c:pt idx="2232">
                  <c:v>-1.4807968075360913</c:v>
                </c:pt>
                <c:pt idx="2233">
                  <c:v>-1.4807837236685</c:v>
                </c:pt>
                <c:pt idx="2234">
                  <c:v>-1.4807706398009086</c:v>
                </c:pt>
                <c:pt idx="2235">
                  <c:v>-1.4807575559333173</c:v>
                </c:pt>
                <c:pt idx="2236">
                  <c:v>-1.4807444720657259</c:v>
                </c:pt>
                <c:pt idx="2237">
                  <c:v>-1.4807313881981345</c:v>
                </c:pt>
                <c:pt idx="2238">
                  <c:v>-1.4807183043305432</c:v>
                </c:pt>
                <c:pt idx="2239">
                  <c:v>-1.4807052204629518</c:v>
                </c:pt>
                <c:pt idx="2240">
                  <c:v>-1.4806921365953605</c:v>
                </c:pt>
                <c:pt idx="2241">
                  <c:v>-1.4806790527277691</c:v>
                </c:pt>
                <c:pt idx="2242">
                  <c:v>-1.4806659688601778</c:v>
                </c:pt>
                <c:pt idx="2243">
                  <c:v>-1.4806528849925864</c:v>
                </c:pt>
                <c:pt idx="2244">
                  <c:v>-1.480639801124995</c:v>
                </c:pt>
                <c:pt idx="2245">
                  <c:v>-1.4806267172574037</c:v>
                </c:pt>
                <c:pt idx="2246">
                  <c:v>-1.4806136333898123</c:v>
                </c:pt>
                <c:pt idx="2247">
                  <c:v>-1.480600549522221</c:v>
                </c:pt>
                <c:pt idx="2248">
                  <c:v>-1.4805874656546296</c:v>
                </c:pt>
                <c:pt idx="2249">
                  <c:v>-1.4805743817870383</c:v>
                </c:pt>
                <c:pt idx="2250">
                  <c:v>-1.4805612979194469</c:v>
                </c:pt>
                <c:pt idx="2251">
                  <c:v>-1.4805482140518555</c:v>
                </c:pt>
                <c:pt idx="2252">
                  <c:v>-1.4805351301842642</c:v>
                </c:pt>
                <c:pt idx="2253">
                  <c:v>-1.4805220463166728</c:v>
                </c:pt>
                <c:pt idx="2254">
                  <c:v>-1.4805089624490815</c:v>
                </c:pt>
                <c:pt idx="2255">
                  <c:v>-1.4804958785814901</c:v>
                </c:pt>
                <c:pt idx="2256">
                  <c:v>-1.4804827947138988</c:v>
                </c:pt>
                <c:pt idx="2257">
                  <c:v>-1.4804697108463074</c:v>
                </c:pt>
                <c:pt idx="2258">
                  <c:v>-1.4804566269787161</c:v>
                </c:pt>
                <c:pt idx="2259">
                  <c:v>-1.4804435431111247</c:v>
                </c:pt>
                <c:pt idx="2260">
                  <c:v>-1.4804304592435333</c:v>
                </c:pt>
                <c:pt idx="2261">
                  <c:v>-1.480417375375942</c:v>
                </c:pt>
                <c:pt idx="2262">
                  <c:v>-1.4804042915083506</c:v>
                </c:pt>
                <c:pt idx="2263">
                  <c:v>-1.4803912076407593</c:v>
                </c:pt>
                <c:pt idx="2264">
                  <c:v>-1.4803781237731679</c:v>
                </c:pt>
                <c:pt idx="2265">
                  <c:v>-1.4803650399055766</c:v>
                </c:pt>
                <c:pt idx="2266">
                  <c:v>-1.4803519560379852</c:v>
                </c:pt>
                <c:pt idx="2267">
                  <c:v>-1.4803388721703938</c:v>
                </c:pt>
                <c:pt idx="2268">
                  <c:v>-1.4803257883028025</c:v>
                </c:pt>
                <c:pt idx="2269">
                  <c:v>-1.4803127044352111</c:v>
                </c:pt>
                <c:pt idx="2270">
                  <c:v>-1.4802996205676198</c:v>
                </c:pt>
                <c:pt idx="2271">
                  <c:v>-1.4802865367000284</c:v>
                </c:pt>
                <c:pt idx="2272">
                  <c:v>-1.4802734528324371</c:v>
                </c:pt>
                <c:pt idx="2273">
                  <c:v>-1.4802603689648457</c:v>
                </c:pt>
                <c:pt idx="2274">
                  <c:v>-1.4802472850972543</c:v>
                </c:pt>
                <c:pt idx="2275">
                  <c:v>-1.480234201229663</c:v>
                </c:pt>
                <c:pt idx="2276">
                  <c:v>-1.4802211173620716</c:v>
                </c:pt>
                <c:pt idx="2277">
                  <c:v>-1.4802080334944803</c:v>
                </c:pt>
                <c:pt idx="2278">
                  <c:v>-1.4801949496268889</c:v>
                </c:pt>
                <c:pt idx="2279">
                  <c:v>-1.4801818657592976</c:v>
                </c:pt>
                <c:pt idx="2280">
                  <c:v>-1.4801687818917062</c:v>
                </c:pt>
                <c:pt idx="2281">
                  <c:v>-1.4801556980241148</c:v>
                </c:pt>
                <c:pt idx="2282">
                  <c:v>-1.4801426141565235</c:v>
                </c:pt>
                <c:pt idx="2283">
                  <c:v>-1.4801295302889321</c:v>
                </c:pt>
                <c:pt idx="2284">
                  <c:v>-1.4801164464213408</c:v>
                </c:pt>
                <c:pt idx="2285">
                  <c:v>-1.4801033625537494</c:v>
                </c:pt>
                <c:pt idx="2286">
                  <c:v>-1.4800902786861581</c:v>
                </c:pt>
                <c:pt idx="2287">
                  <c:v>-1.4800771948185667</c:v>
                </c:pt>
                <c:pt idx="2288">
                  <c:v>-1.4800641109509753</c:v>
                </c:pt>
                <c:pt idx="2289">
                  <c:v>-1.480051027083384</c:v>
                </c:pt>
                <c:pt idx="2290">
                  <c:v>-1.4800379432157926</c:v>
                </c:pt>
                <c:pt idx="2291">
                  <c:v>-1.4800248593482013</c:v>
                </c:pt>
                <c:pt idx="2292">
                  <c:v>-1.4800117754806099</c:v>
                </c:pt>
                <c:pt idx="2293">
                  <c:v>-1.4799986916130186</c:v>
                </c:pt>
                <c:pt idx="2294">
                  <c:v>-1.4799856077454272</c:v>
                </c:pt>
                <c:pt idx="2295">
                  <c:v>-1.4799725238778358</c:v>
                </c:pt>
                <c:pt idx="2296">
                  <c:v>-1.4799594400102445</c:v>
                </c:pt>
                <c:pt idx="2297">
                  <c:v>-1.4799463561426531</c:v>
                </c:pt>
                <c:pt idx="2298">
                  <c:v>-1.4799332722750618</c:v>
                </c:pt>
                <c:pt idx="2299">
                  <c:v>-1.4799201884074704</c:v>
                </c:pt>
                <c:pt idx="2300">
                  <c:v>-1.4799071045398791</c:v>
                </c:pt>
                <c:pt idx="2301">
                  <c:v>-1.4798940206722877</c:v>
                </c:pt>
                <c:pt idx="2302">
                  <c:v>-1.4798809368046963</c:v>
                </c:pt>
                <c:pt idx="2303">
                  <c:v>-1.479867852937105</c:v>
                </c:pt>
                <c:pt idx="2304">
                  <c:v>-1.4798547690695136</c:v>
                </c:pt>
                <c:pt idx="2305">
                  <c:v>-1.4798416852019223</c:v>
                </c:pt>
                <c:pt idx="2306">
                  <c:v>-1.4798286013343309</c:v>
                </c:pt>
                <c:pt idx="2307">
                  <c:v>-1.4798155174667396</c:v>
                </c:pt>
                <c:pt idx="2308">
                  <c:v>-1.4798024335991482</c:v>
                </c:pt>
                <c:pt idx="2309">
                  <c:v>-1.4797893497315568</c:v>
                </c:pt>
                <c:pt idx="2310">
                  <c:v>-1.4797762658639655</c:v>
                </c:pt>
                <c:pt idx="2311">
                  <c:v>-1.4797631819963741</c:v>
                </c:pt>
                <c:pt idx="2312">
                  <c:v>-1.4797500981287828</c:v>
                </c:pt>
                <c:pt idx="2313">
                  <c:v>-1.4797370142611914</c:v>
                </c:pt>
                <c:pt idx="2314">
                  <c:v>-1.4797239303936001</c:v>
                </c:pt>
                <c:pt idx="2315">
                  <c:v>-1.4797108465260087</c:v>
                </c:pt>
                <c:pt idx="2316">
                  <c:v>-1.4796977626584173</c:v>
                </c:pt>
                <c:pt idx="2317">
                  <c:v>-1.479684678790826</c:v>
                </c:pt>
                <c:pt idx="2318">
                  <c:v>-1.4796715949232346</c:v>
                </c:pt>
                <c:pt idx="2319">
                  <c:v>-1.4796585110556433</c:v>
                </c:pt>
                <c:pt idx="2320">
                  <c:v>-1.4796454271880519</c:v>
                </c:pt>
                <c:pt idx="2321">
                  <c:v>-1.4796323433204606</c:v>
                </c:pt>
                <c:pt idx="2322">
                  <c:v>-1.4796192594528692</c:v>
                </c:pt>
                <c:pt idx="2323">
                  <c:v>-1.4796061755852778</c:v>
                </c:pt>
                <c:pt idx="2324">
                  <c:v>-1.4795930917176865</c:v>
                </c:pt>
                <c:pt idx="2325">
                  <c:v>-1.4795800078500951</c:v>
                </c:pt>
                <c:pt idx="2326">
                  <c:v>-1.4795669239825038</c:v>
                </c:pt>
                <c:pt idx="2327">
                  <c:v>-1.4795538401149124</c:v>
                </c:pt>
                <c:pt idx="2328">
                  <c:v>-1.4795407562473211</c:v>
                </c:pt>
                <c:pt idx="2329">
                  <c:v>-1.4795276723797297</c:v>
                </c:pt>
                <c:pt idx="2330">
                  <c:v>-1.4795145885121384</c:v>
                </c:pt>
                <c:pt idx="2331">
                  <c:v>-1.479501504644547</c:v>
                </c:pt>
                <c:pt idx="2332">
                  <c:v>-1.4794884207769556</c:v>
                </c:pt>
                <c:pt idx="2333">
                  <c:v>-1.4794753369093643</c:v>
                </c:pt>
                <c:pt idx="2334">
                  <c:v>-1.4794622530417729</c:v>
                </c:pt>
                <c:pt idx="2335">
                  <c:v>-1.4794491691741816</c:v>
                </c:pt>
                <c:pt idx="2336">
                  <c:v>-1.4794360853065902</c:v>
                </c:pt>
                <c:pt idx="2337">
                  <c:v>-1.4794230014389989</c:v>
                </c:pt>
                <c:pt idx="2338">
                  <c:v>-1.4794099175714075</c:v>
                </c:pt>
                <c:pt idx="2339">
                  <c:v>-1.4793968337038161</c:v>
                </c:pt>
                <c:pt idx="2340">
                  <c:v>-1.4793837498362248</c:v>
                </c:pt>
                <c:pt idx="2341">
                  <c:v>-1.4793706659686334</c:v>
                </c:pt>
                <c:pt idx="2342">
                  <c:v>-1.4793575821010421</c:v>
                </c:pt>
                <c:pt idx="2343">
                  <c:v>-1.4793444982334507</c:v>
                </c:pt>
                <c:pt idx="2344">
                  <c:v>-1.4793314143658594</c:v>
                </c:pt>
                <c:pt idx="2345">
                  <c:v>-1.479318330498268</c:v>
                </c:pt>
                <c:pt idx="2346">
                  <c:v>-1.4793052466306766</c:v>
                </c:pt>
                <c:pt idx="2347">
                  <c:v>-1.4792921627630853</c:v>
                </c:pt>
                <c:pt idx="2348">
                  <c:v>-1.4792790788954939</c:v>
                </c:pt>
                <c:pt idx="2349">
                  <c:v>-1.4792659950279026</c:v>
                </c:pt>
                <c:pt idx="2350">
                  <c:v>-1.4792529111603112</c:v>
                </c:pt>
                <c:pt idx="2351">
                  <c:v>-1.4792398272927199</c:v>
                </c:pt>
                <c:pt idx="2352">
                  <c:v>-1.4792267434251285</c:v>
                </c:pt>
                <c:pt idx="2353">
                  <c:v>-1.4792136595575371</c:v>
                </c:pt>
                <c:pt idx="2354">
                  <c:v>-1.4792005756899458</c:v>
                </c:pt>
                <c:pt idx="2355">
                  <c:v>-1.4791874918223544</c:v>
                </c:pt>
                <c:pt idx="2356">
                  <c:v>-1.4791744079547631</c:v>
                </c:pt>
                <c:pt idx="2357">
                  <c:v>-1.4791613240871717</c:v>
                </c:pt>
                <c:pt idx="2358">
                  <c:v>-1.4791482402195804</c:v>
                </c:pt>
                <c:pt idx="2359">
                  <c:v>-1.479135156351989</c:v>
                </c:pt>
                <c:pt idx="2360">
                  <c:v>-1.4791220724843976</c:v>
                </c:pt>
                <c:pt idx="2361">
                  <c:v>-1.4791089886168063</c:v>
                </c:pt>
                <c:pt idx="2362">
                  <c:v>-1.4790959047492149</c:v>
                </c:pt>
                <c:pt idx="2363">
                  <c:v>-1.4790828208816236</c:v>
                </c:pt>
                <c:pt idx="2364">
                  <c:v>-1.4790697370140322</c:v>
                </c:pt>
                <c:pt idx="2365">
                  <c:v>-1.4790566531464409</c:v>
                </c:pt>
                <c:pt idx="2366">
                  <c:v>-1.4790435692788495</c:v>
                </c:pt>
                <c:pt idx="2367">
                  <c:v>-1.4790304854112581</c:v>
                </c:pt>
                <c:pt idx="2368">
                  <c:v>-1.4790174015436668</c:v>
                </c:pt>
                <c:pt idx="2369">
                  <c:v>-1.4790043176760754</c:v>
                </c:pt>
                <c:pt idx="2370">
                  <c:v>-1.4789912338084841</c:v>
                </c:pt>
                <c:pt idx="2371">
                  <c:v>-1.4789781499408927</c:v>
                </c:pt>
                <c:pt idx="2372">
                  <c:v>-1.4789650660733014</c:v>
                </c:pt>
                <c:pt idx="2373">
                  <c:v>-1.47895198220571</c:v>
                </c:pt>
                <c:pt idx="2374">
                  <c:v>-1.4789388983381186</c:v>
                </c:pt>
                <c:pt idx="2375">
                  <c:v>-1.4789258144705273</c:v>
                </c:pt>
                <c:pt idx="2376">
                  <c:v>-1.4789127306029359</c:v>
                </c:pt>
                <c:pt idx="2377">
                  <c:v>-1.4788996467353446</c:v>
                </c:pt>
                <c:pt idx="2378">
                  <c:v>-1.4788865628677532</c:v>
                </c:pt>
                <c:pt idx="2379">
                  <c:v>-1.4788734790001619</c:v>
                </c:pt>
                <c:pt idx="2380">
                  <c:v>-1.4788603951325705</c:v>
                </c:pt>
                <c:pt idx="2381">
                  <c:v>-1.4788473112649791</c:v>
                </c:pt>
                <c:pt idx="2382">
                  <c:v>-1.4788342273973878</c:v>
                </c:pt>
                <c:pt idx="2383">
                  <c:v>-1.4788211435297964</c:v>
                </c:pt>
                <c:pt idx="2384">
                  <c:v>-1.4788080596622051</c:v>
                </c:pt>
                <c:pt idx="2385">
                  <c:v>-1.4787949757946137</c:v>
                </c:pt>
                <c:pt idx="2386">
                  <c:v>-1.4787818919270224</c:v>
                </c:pt>
                <c:pt idx="2387">
                  <c:v>-1.478768808059431</c:v>
                </c:pt>
                <c:pt idx="2388">
                  <c:v>-1.4787557241918396</c:v>
                </c:pt>
                <c:pt idx="2389">
                  <c:v>-1.4787426403242483</c:v>
                </c:pt>
                <c:pt idx="2390">
                  <c:v>-1.4787295564566569</c:v>
                </c:pt>
                <c:pt idx="2391">
                  <c:v>-1.4787164725890656</c:v>
                </c:pt>
                <c:pt idx="2392">
                  <c:v>-1.4787033887214742</c:v>
                </c:pt>
                <c:pt idx="2393">
                  <c:v>-1.4786903048538829</c:v>
                </c:pt>
                <c:pt idx="2394">
                  <c:v>-1.4786772209862915</c:v>
                </c:pt>
                <c:pt idx="2395">
                  <c:v>-1.4786641371187002</c:v>
                </c:pt>
                <c:pt idx="2396">
                  <c:v>-1.4786510532511088</c:v>
                </c:pt>
                <c:pt idx="2397">
                  <c:v>-1.4786379693835174</c:v>
                </c:pt>
                <c:pt idx="2398">
                  <c:v>-1.4786248855159261</c:v>
                </c:pt>
                <c:pt idx="2399">
                  <c:v>-1.4786118016483347</c:v>
                </c:pt>
                <c:pt idx="2400">
                  <c:v>-1.4785987177807434</c:v>
                </c:pt>
                <c:pt idx="2401">
                  <c:v>-1.478585633913152</c:v>
                </c:pt>
                <c:pt idx="2402">
                  <c:v>-1.4785725500455607</c:v>
                </c:pt>
                <c:pt idx="2403">
                  <c:v>-1.4785594661779693</c:v>
                </c:pt>
                <c:pt idx="2404">
                  <c:v>-1.4785463823103779</c:v>
                </c:pt>
                <c:pt idx="2405">
                  <c:v>-1.4785332984427866</c:v>
                </c:pt>
                <c:pt idx="2406">
                  <c:v>-1.4785202145751952</c:v>
                </c:pt>
                <c:pt idx="2407">
                  <c:v>-1.4785071307076039</c:v>
                </c:pt>
                <c:pt idx="2408">
                  <c:v>-1.4784940468400125</c:v>
                </c:pt>
                <c:pt idx="2409">
                  <c:v>-1.4784809629724212</c:v>
                </c:pt>
                <c:pt idx="2410">
                  <c:v>-1.4784678791048298</c:v>
                </c:pt>
                <c:pt idx="2411">
                  <c:v>-1.4784547952372384</c:v>
                </c:pt>
                <c:pt idx="2412">
                  <c:v>-1.4784417113696471</c:v>
                </c:pt>
                <c:pt idx="2413">
                  <c:v>-1.4784286275020557</c:v>
                </c:pt>
                <c:pt idx="2414">
                  <c:v>-1.4784155436344644</c:v>
                </c:pt>
                <c:pt idx="2415">
                  <c:v>-1.478402459766873</c:v>
                </c:pt>
                <c:pt idx="2416">
                  <c:v>-1.4783893758992817</c:v>
                </c:pt>
                <c:pt idx="2417">
                  <c:v>-1.4783762920316903</c:v>
                </c:pt>
                <c:pt idx="2418">
                  <c:v>-1.4783632081640989</c:v>
                </c:pt>
                <c:pt idx="2419">
                  <c:v>-1.4783501242965076</c:v>
                </c:pt>
                <c:pt idx="2420">
                  <c:v>-1.4783370404289162</c:v>
                </c:pt>
                <c:pt idx="2421">
                  <c:v>-1.4783239565613249</c:v>
                </c:pt>
                <c:pt idx="2422">
                  <c:v>-1.4783108726937335</c:v>
                </c:pt>
                <c:pt idx="2423">
                  <c:v>-1.4782977888261422</c:v>
                </c:pt>
                <c:pt idx="2424">
                  <c:v>-1.4782847049585508</c:v>
                </c:pt>
                <c:pt idx="2425">
                  <c:v>-1.4782716210909594</c:v>
                </c:pt>
                <c:pt idx="2426">
                  <c:v>-1.4782585372233681</c:v>
                </c:pt>
                <c:pt idx="2427">
                  <c:v>-1.4782454533557767</c:v>
                </c:pt>
                <c:pt idx="2428">
                  <c:v>-1.4782323694881854</c:v>
                </c:pt>
                <c:pt idx="2429">
                  <c:v>-1.478219285620594</c:v>
                </c:pt>
                <c:pt idx="2430">
                  <c:v>-1.4782062017530027</c:v>
                </c:pt>
                <c:pt idx="2431">
                  <c:v>-1.4781931178854113</c:v>
                </c:pt>
                <c:pt idx="2432">
                  <c:v>-1.4781800340178199</c:v>
                </c:pt>
                <c:pt idx="2433">
                  <c:v>-1.4781669501502286</c:v>
                </c:pt>
                <c:pt idx="2434">
                  <c:v>-1.4781538662826372</c:v>
                </c:pt>
                <c:pt idx="2435">
                  <c:v>-1.4781407824150459</c:v>
                </c:pt>
                <c:pt idx="2436">
                  <c:v>-1.4781276985474545</c:v>
                </c:pt>
                <c:pt idx="2437">
                  <c:v>-1.4781146146798632</c:v>
                </c:pt>
                <c:pt idx="2438">
                  <c:v>-1.4781015308122718</c:v>
                </c:pt>
                <c:pt idx="2439">
                  <c:v>-1.4780884469446804</c:v>
                </c:pt>
                <c:pt idx="2440">
                  <c:v>-1.4780753630770891</c:v>
                </c:pt>
                <c:pt idx="2441">
                  <c:v>-1.4780622792094977</c:v>
                </c:pt>
                <c:pt idx="2442">
                  <c:v>-1.4780491953419064</c:v>
                </c:pt>
                <c:pt idx="2443">
                  <c:v>-1.478036111474315</c:v>
                </c:pt>
                <c:pt idx="2444">
                  <c:v>-1.4780230276067237</c:v>
                </c:pt>
                <c:pt idx="2445">
                  <c:v>-1.4780099437391323</c:v>
                </c:pt>
                <c:pt idx="2446">
                  <c:v>-1.4779968598715409</c:v>
                </c:pt>
                <c:pt idx="2447">
                  <c:v>-1.4779837760039496</c:v>
                </c:pt>
                <c:pt idx="2448">
                  <c:v>-1.4779706921363582</c:v>
                </c:pt>
                <c:pt idx="2449">
                  <c:v>-1.4779576082687669</c:v>
                </c:pt>
                <c:pt idx="2450">
                  <c:v>-1.4779445244011755</c:v>
                </c:pt>
                <c:pt idx="2451">
                  <c:v>-1.4779314405335842</c:v>
                </c:pt>
                <c:pt idx="2452">
                  <c:v>-1.4779183566659928</c:v>
                </c:pt>
                <c:pt idx="2453">
                  <c:v>-1.4779052727984014</c:v>
                </c:pt>
                <c:pt idx="2454">
                  <c:v>-1.4778921889308101</c:v>
                </c:pt>
                <c:pt idx="2455">
                  <c:v>-1.4778791050632187</c:v>
                </c:pt>
                <c:pt idx="2456">
                  <c:v>-1.4778660211956274</c:v>
                </c:pt>
                <c:pt idx="2457">
                  <c:v>-1.477852937328036</c:v>
                </c:pt>
                <c:pt idx="2458">
                  <c:v>-1.4778398534604447</c:v>
                </c:pt>
                <c:pt idx="2459">
                  <c:v>-1.4778267695928533</c:v>
                </c:pt>
                <c:pt idx="2460">
                  <c:v>-1.4778136857252619</c:v>
                </c:pt>
                <c:pt idx="2461">
                  <c:v>-1.4778006018576706</c:v>
                </c:pt>
                <c:pt idx="2462">
                  <c:v>-1.4777875179900792</c:v>
                </c:pt>
                <c:pt idx="2463">
                  <c:v>-1.4777744341224879</c:v>
                </c:pt>
                <c:pt idx="2464">
                  <c:v>-1.4777613502548965</c:v>
                </c:pt>
                <c:pt idx="2465">
                  <c:v>-1.4777482663873052</c:v>
                </c:pt>
                <c:pt idx="2466">
                  <c:v>-1.4777351825197138</c:v>
                </c:pt>
                <c:pt idx="2467">
                  <c:v>-1.4777220986521225</c:v>
                </c:pt>
                <c:pt idx="2468">
                  <c:v>-1.4777090147845311</c:v>
                </c:pt>
                <c:pt idx="2469">
                  <c:v>-1.4776959309169397</c:v>
                </c:pt>
                <c:pt idx="2470">
                  <c:v>-1.4776828470493484</c:v>
                </c:pt>
                <c:pt idx="2471">
                  <c:v>-1.477669763181757</c:v>
                </c:pt>
                <c:pt idx="2472">
                  <c:v>-1.4776566793141657</c:v>
                </c:pt>
                <c:pt idx="2473">
                  <c:v>-1.4776435954465743</c:v>
                </c:pt>
                <c:pt idx="2474">
                  <c:v>-1.477630511578983</c:v>
                </c:pt>
                <c:pt idx="2475">
                  <c:v>-1.4776174277113916</c:v>
                </c:pt>
                <c:pt idx="2476">
                  <c:v>-1.4776043438438002</c:v>
                </c:pt>
                <c:pt idx="2477">
                  <c:v>-1.4775912599762089</c:v>
                </c:pt>
                <c:pt idx="2478">
                  <c:v>-1.4775781761086175</c:v>
                </c:pt>
                <c:pt idx="2479">
                  <c:v>-1.4775650922410262</c:v>
                </c:pt>
                <c:pt idx="2480">
                  <c:v>-1.4775520083734348</c:v>
                </c:pt>
                <c:pt idx="2481">
                  <c:v>-1.4775389245058435</c:v>
                </c:pt>
                <c:pt idx="2482">
                  <c:v>-1.4775258406382521</c:v>
                </c:pt>
                <c:pt idx="2483">
                  <c:v>-1.4775127567706607</c:v>
                </c:pt>
                <c:pt idx="2484">
                  <c:v>-1.4774996729030694</c:v>
                </c:pt>
                <c:pt idx="2485">
                  <c:v>-1.477486589035478</c:v>
                </c:pt>
                <c:pt idx="2486">
                  <c:v>-1.4774735051678867</c:v>
                </c:pt>
                <c:pt idx="2487">
                  <c:v>-1.4774604213002953</c:v>
                </c:pt>
                <c:pt idx="2488">
                  <c:v>-1.477447337432704</c:v>
                </c:pt>
                <c:pt idx="2489">
                  <c:v>-1.4774342535651126</c:v>
                </c:pt>
                <c:pt idx="2490">
                  <c:v>-1.4774211696975212</c:v>
                </c:pt>
                <c:pt idx="2491">
                  <c:v>-1.4774080858299299</c:v>
                </c:pt>
                <c:pt idx="2492">
                  <c:v>-1.4773950019623385</c:v>
                </c:pt>
                <c:pt idx="2493">
                  <c:v>-1.4773819180947472</c:v>
                </c:pt>
                <c:pt idx="2494">
                  <c:v>-1.4773688342271558</c:v>
                </c:pt>
                <c:pt idx="2495">
                  <c:v>-1.4773557503595645</c:v>
                </c:pt>
                <c:pt idx="2496">
                  <c:v>-1.4773426664919731</c:v>
                </c:pt>
                <c:pt idx="2497">
                  <c:v>-1.4773295826243817</c:v>
                </c:pt>
                <c:pt idx="2498">
                  <c:v>-1.4773164987567904</c:v>
                </c:pt>
                <c:pt idx="2499">
                  <c:v>-1.477303414889199</c:v>
                </c:pt>
                <c:pt idx="2500">
                  <c:v>-1.4772903310216077</c:v>
                </c:pt>
                <c:pt idx="2501">
                  <c:v>-1.4772772471540163</c:v>
                </c:pt>
                <c:pt idx="2502">
                  <c:v>-1.477264163286425</c:v>
                </c:pt>
                <c:pt idx="2503">
                  <c:v>-1.4772510794188336</c:v>
                </c:pt>
                <c:pt idx="2504">
                  <c:v>-1.4772379955512422</c:v>
                </c:pt>
                <c:pt idx="2505">
                  <c:v>-1.4772249116836509</c:v>
                </c:pt>
                <c:pt idx="2506">
                  <c:v>-1.4772118278160595</c:v>
                </c:pt>
                <c:pt idx="2507">
                  <c:v>-1.4771987439484682</c:v>
                </c:pt>
                <c:pt idx="2508">
                  <c:v>-1.4771856600808768</c:v>
                </c:pt>
                <c:pt idx="2509">
                  <c:v>-1.4771725762132855</c:v>
                </c:pt>
                <c:pt idx="2510">
                  <c:v>-1.4771594923456941</c:v>
                </c:pt>
                <c:pt idx="2511">
                  <c:v>-1.4771464084781027</c:v>
                </c:pt>
                <c:pt idx="2512">
                  <c:v>-1.4771333246105114</c:v>
                </c:pt>
                <c:pt idx="2513">
                  <c:v>-1.47712024074292</c:v>
                </c:pt>
                <c:pt idx="2514">
                  <c:v>-1.4771071568753287</c:v>
                </c:pt>
                <c:pt idx="2515">
                  <c:v>-1.4770940730077373</c:v>
                </c:pt>
                <c:pt idx="2516">
                  <c:v>-1.477080989140146</c:v>
                </c:pt>
                <c:pt idx="2517">
                  <c:v>-1.4770679052725546</c:v>
                </c:pt>
                <c:pt idx="2518">
                  <c:v>-1.4770548214049632</c:v>
                </c:pt>
                <c:pt idx="2519">
                  <c:v>-1.4770417375373719</c:v>
                </c:pt>
                <c:pt idx="2520">
                  <c:v>-1.4770286536697805</c:v>
                </c:pt>
                <c:pt idx="2521">
                  <c:v>-1.4770155698021892</c:v>
                </c:pt>
                <c:pt idx="2522">
                  <c:v>-1.4770024859345978</c:v>
                </c:pt>
                <c:pt idx="2523">
                  <c:v>-1.4769894020670065</c:v>
                </c:pt>
                <c:pt idx="2524">
                  <c:v>-1.4769763181994151</c:v>
                </c:pt>
                <c:pt idx="2525">
                  <c:v>-1.4769632343318237</c:v>
                </c:pt>
                <c:pt idx="2526">
                  <c:v>-1.4769501504642324</c:v>
                </c:pt>
                <c:pt idx="2527">
                  <c:v>-1.476937066596641</c:v>
                </c:pt>
                <c:pt idx="2528">
                  <c:v>-1.4769239827290497</c:v>
                </c:pt>
                <c:pt idx="2529">
                  <c:v>-1.4769108988614583</c:v>
                </c:pt>
                <c:pt idx="2530">
                  <c:v>-1.476897814993867</c:v>
                </c:pt>
                <c:pt idx="2531">
                  <c:v>-1.4768847311262756</c:v>
                </c:pt>
                <c:pt idx="2532">
                  <c:v>-1.4768716472586843</c:v>
                </c:pt>
                <c:pt idx="2533">
                  <c:v>-1.4768585633910929</c:v>
                </c:pt>
                <c:pt idx="2534">
                  <c:v>-1.4768454795235015</c:v>
                </c:pt>
                <c:pt idx="2535">
                  <c:v>-1.4768323956559102</c:v>
                </c:pt>
                <c:pt idx="2536">
                  <c:v>-1.4768193117883188</c:v>
                </c:pt>
                <c:pt idx="2537">
                  <c:v>-1.4768062279207275</c:v>
                </c:pt>
                <c:pt idx="2538">
                  <c:v>-1.4767931440531361</c:v>
                </c:pt>
                <c:pt idx="2539">
                  <c:v>-1.4767800601855448</c:v>
                </c:pt>
                <c:pt idx="2540">
                  <c:v>-1.4767669763179534</c:v>
                </c:pt>
                <c:pt idx="2541">
                  <c:v>-1.476753892450362</c:v>
                </c:pt>
                <c:pt idx="2542">
                  <c:v>-1.4767408085827707</c:v>
                </c:pt>
                <c:pt idx="2543">
                  <c:v>-1.4767277247151793</c:v>
                </c:pt>
                <c:pt idx="2544">
                  <c:v>-1.476714640847588</c:v>
                </c:pt>
                <c:pt idx="2545">
                  <c:v>-1.4767015569799966</c:v>
                </c:pt>
                <c:pt idx="2546">
                  <c:v>-1.4766884731124053</c:v>
                </c:pt>
                <c:pt idx="2547">
                  <c:v>-1.4766753892448139</c:v>
                </c:pt>
                <c:pt idx="2548">
                  <c:v>-1.4766623053772225</c:v>
                </c:pt>
                <c:pt idx="2549">
                  <c:v>-1.4766492215096312</c:v>
                </c:pt>
                <c:pt idx="2550">
                  <c:v>-1.4766361376420398</c:v>
                </c:pt>
                <c:pt idx="2551">
                  <c:v>-1.4766230537744485</c:v>
                </c:pt>
                <c:pt idx="2552">
                  <c:v>-1.4766099699068571</c:v>
                </c:pt>
                <c:pt idx="2553">
                  <c:v>-1.4765968860392658</c:v>
                </c:pt>
                <c:pt idx="2554">
                  <c:v>-1.4765838021716744</c:v>
                </c:pt>
                <c:pt idx="2555">
                  <c:v>-1.476570718304083</c:v>
                </c:pt>
                <c:pt idx="2556">
                  <c:v>-1.4765576344364917</c:v>
                </c:pt>
                <c:pt idx="2557">
                  <c:v>-1.4765445505689003</c:v>
                </c:pt>
                <c:pt idx="2558">
                  <c:v>-1.476531466701309</c:v>
                </c:pt>
                <c:pt idx="2559">
                  <c:v>-1.4765183828337176</c:v>
                </c:pt>
                <c:pt idx="2560">
                  <c:v>-1.4765052989661263</c:v>
                </c:pt>
                <c:pt idx="2561">
                  <c:v>-1.4764922150985349</c:v>
                </c:pt>
                <c:pt idx="2562">
                  <c:v>-1.4764791312309435</c:v>
                </c:pt>
                <c:pt idx="2563">
                  <c:v>-1.4764660473633522</c:v>
                </c:pt>
                <c:pt idx="2564">
                  <c:v>-1.4764529634957608</c:v>
                </c:pt>
                <c:pt idx="2565">
                  <c:v>-1.4764398796281695</c:v>
                </c:pt>
                <c:pt idx="2566">
                  <c:v>-1.4764267957605781</c:v>
                </c:pt>
                <c:pt idx="2567">
                  <c:v>-1.4764137118929868</c:v>
                </c:pt>
                <c:pt idx="2568">
                  <c:v>-1.4764006280253954</c:v>
                </c:pt>
                <c:pt idx="2569">
                  <c:v>-1.476387544157804</c:v>
                </c:pt>
                <c:pt idx="2570">
                  <c:v>-1.4763744602902127</c:v>
                </c:pt>
                <c:pt idx="2571">
                  <c:v>-1.4763613764226213</c:v>
                </c:pt>
                <c:pt idx="2572">
                  <c:v>-1.47634829255503</c:v>
                </c:pt>
                <c:pt idx="2573">
                  <c:v>-1.4763352086874386</c:v>
                </c:pt>
                <c:pt idx="2574">
                  <c:v>-1.4763221248198473</c:v>
                </c:pt>
                <c:pt idx="2575">
                  <c:v>-1.4763090409522559</c:v>
                </c:pt>
                <c:pt idx="2576">
                  <c:v>-1.4762959570846645</c:v>
                </c:pt>
                <c:pt idx="2577">
                  <c:v>-1.4762828732170732</c:v>
                </c:pt>
                <c:pt idx="2578">
                  <c:v>-1.4762697893494818</c:v>
                </c:pt>
                <c:pt idx="2579">
                  <c:v>-1.4762567054818905</c:v>
                </c:pt>
                <c:pt idx="2580">
                  <c:v>-1.4762436216142991</c:v>
                </c:pt>
                <c:pt idx="2581">
                  <c:v>-1.4762305377467078</c:v>
                </c:pt>
                <c:pt idx="2582">
                  <c:v>-1.4762174538791164</c:v>
                </c:pt>
                <c:pt idx="2583">
                  <c:v>-1.476204370011525</c:v>
                </c:pt>
                <c:pt idx="2584">
                  <c:v>-1.4761912861439337</c:v>
                </c:pt>
                <c:pt idx="2585">
                  <c:v>-1.4761782022763423</c:v>
                </c:pt>
                <c:pt idx="2586">
                  <c:v>-1.476165118408751</c:v>
                </c:pt>
                <c:pt idx="2587">
                  <c:v>-1.4761520345411596</c:v>
                </c:pt>
                <c:pt idx="2588">
                  <c:v>-1.4761389506735683</c:v>
                </c:pt>
                <c:pt idx="2589">
                  <c:v>-1.4761258668059769</c:v>
                </c:pt>
                <c:pt idx="2590">
                  <c:v>-1.4761127829383855</c:v>
                </c:pt>
                <c:pt idx="2591">
                  <c:v>-1.4760996990707942</c:v>
                </c:pt>
                <c:pt idx="2592">
                  <c:v>-1.4760866152032028</c:v>
                </c:pt>
                <c:pt idx="2593">
                  <c:v>-1.4760735313356115</c:v>
                </c:pt>
                <c:pt idx="2594">
                  <c:v>-1.4760604474680201</c:v>
                </c:pt>
                <c:pt idx="2595">
                  <c:v>-1.4760473636004288</c:v>
                </c:pt>
                <c:pt idx="2596">
                  <c:v>-1.4760342797328374</c:v>
                </c:pt>
                <c:pt idx="2597">
                  <c:v>-1.476021195865246</c:v>
                </c:pt>
                <c:pt idx="2598">
                  <c:v>-1.4760081119976547</c:v>
                </c:pt>
                <c:pt idx="2599">
                  <c:v>-1.4759950281300633</c:v>
                </c:pt>
                <c:pt idx="2600">
                  <c:v>-1.475981944262472</c:v>
                </c:pt>
                <c:pt idx="2601">
                  <c:v>-1.4759688603948806</c:v>
                </c:pt>
                <c:pt idx="2602">
                  <c:v>-1.4759557765272893</c:v>
                </c:pt>
                <c:pt idx="2603">
                  <c:v>-1.4759426926596979</c:v>
                </c:pt>
                <c:pt idx="2604">
                  <c:v>-1.4759296087921066</c:v>
                </c:pt>
                <c:pt idx="2605">
                  <c:v>-1.4759165249245152</c:v>
                </c:pt>
                <c:pt idx="2606">
                  <c:v>-1.4759034410569238</c:v>
                </c:pt>
                <c:pt idx="2607">
                  <c:v>-1.4758903571893325</c:v>
                </c:pt>
                <c:pt idx="2608">
                  <c:v>-1.4758772733217411</c:v>
                </c:pt>
                <c:pt idx="2609">
                  <c:v>-1.4758641894541498</c:v>
                </c:pt>
                <c:pt idx="2610">
                  <c:v>-1.4758511055865584</c:v>
                </c:pt>
                <c:pt idx="2611">
                  <c:v>-1.4758380217189671</c:v>
                </c:pt>
                <c:pt idx="2612">
                  <c:v>-1.4758249378513757</c:v>
                </c:pt>
                <c:pt idx="2613">
                  <c:v>-1.4758118539837843</c:v>
                </c:pt>
                <c:pt idx="2614">
                  <c:v>-1.475798770116193</c:v>
                </c:pt>
                <c:pt idx="2615">
                  <c:v>-1.4757856862486016</c:v>
                </c:pt>
                <c:pt idx="2616">
                  <c:v>-1.4757726023810103</c:v>
                </c:pt>
                <c:pt idx="2617">
                  <c:v>-1.4757595185134189</c:v>
                </c:pt>
                <c:pt idx="2618">
                  <c:v>-1.4757464346458276</c:v>
                </c:pt>
                <c:pt idx="2619">
                  <c:v>-1.4757333507782362</c:v>
                </c:pt>
                <c:pt idx="2620">
                  <c:v>-1.4757202669106448</c:v>
                </c:pt>
                <c:pt idx="2621">
                  <c:v>-1.4757071830430535</c:v>
                </c:pt>
                <c:pt idx="2622">
                  <c:v>-1.4756940991754621</c:v>
                </c:pt>
                <c:pt idx="2623">
                  <c:v>-1.4756810153078708</c:v>
                </c:pt>
                <c:pt idx="2624">
                  <c:v>-1.4756679314402794</c:v>
                </c:pt>
                <c:pt idx="2625">
                  <c:v>-1.4756548475726881</c:v>
                </c:pt>
                <c:pt idx="2626">
                  <c:v>-1.4756417637050967</c:v>
                </c:pt>
                <c:pt idx="2627">
                  <c:v>-1.4756286798375053</c:v>
                </c:pt>
                <c:pt idx="2628">
                  <c:v>-1.475615595969914</c:v>
                </c:pt>
                <c:pt idx="2629">
                  <c:v>-1.4756025121023226</c:v>
                </c:pt>
                <c:pt idx="2630">
                  <c:v>-1.4755894282347313</c:v>
                </c:pt>
                <c:pt idx="2631">
                  <c:v>-1.4755763443671399</c:v>
                </c:pt>
                <c:pt idx="2632">
                  <c:v>-1.4755632604995486</c:v>
                </c:pt>
                <c:pt idx="2633">
                  <c:v>-1.4755501766319572</c:v>
                </c:pt>
                <c:pt idx="2634">
                  <c:v>-1.4755370927643658</c:v>
                </c:pt>
                <c:pt idx="2635">
                  <c:v>-1.4755240088967745</c:v>
                </c:pt>
                <c:pt idx="2636">
                  <c:v>-1.4755109250291831</c:v>
                </c:pt>
                <c:pt idx="2637">
                  <c:v>-1.4754978411615918</c:v>
                </c:pt>
                <c:pt idx="2638">
                  <c:v>-1.4754847572940004</c:v>
                </c:pt>
                <c:pt idx="2639">
                  <c:v>-1.4754716734264091</c:v>
                </c:pt>
                <c:pt idx="2640">
                  <c:v>-1.4754585895588177</c:v>
                </c:pt>
                <c:pt idx="2641">
                  <c:v>-1.4754455056912263</c:v>
                </c:pt>
                <c:pt idx="2642">
                  <c:v>-1.475432421823635</c:v>
                </c:pt>
                <c:pt idx="2643">
                  <c:v>-1.4754193379560436</c:v>
                </c:pt>
                <c:pt idx="2644">
                  <c:v>-1.4754062540884523</c:v>
                </c:pt>
                <c:pt idx="2645">
                  <c:v>-1.4753931702208609</c:v>
                </c:pt>
                <c:pt idx="2646">
                  <c:v>-1.4753800863532696</c:v>
                </c:pt>
                <c:pt idx="2647">
                  <c:v>-1.4753670024856782</c:v>
                </c:pt>
                <c:pt idx="2648">
                  <c:v>-1.4753539186180868</c:v>
                </c:pt>
                <c:pt idx="2649">
                  <c:v>-1.4753408347504955</c:v>
                </c:pt>
                <c:pt idx="2650">
                  <c:v>-1.4753277508829041</c:v>
                </c:pt>
                <c:pt idx="2651">
                  <c:v>-1.4753146670153128</c:v>
                </c:pt>
                <c:pt idx="2652">
                  <c:v>-1.4753015831477214</c:v>
                </c:pt>
                <c:pt idx="2653">
                  <c:v>-1.4752884992801301</c:v>
                </c:pt>
                <c:pt idx="2654">
                  <c:v>-1.4752754154125387</c:v>
                </c:pt>
                <c:pt idx="2655">
                  <c:v>-1.4752623315449473</c:v>
                </c:pt>
                <c:pt idx="2656">
                  <c:v>-1.475249247677356</c:v>
                </c:pt>
                <c:pt idx="2657">
                  <c:v>-1.4752361638097646</c:v>
                </c:pt>
                <c:pt idx="2658">
                  <c:v>-1.4752230799421733</c:v>
                </c:pt>
                <c:pt idx="2659">
                  <c:v>-1.4752099960745819</c:v>
                </c:pt>
                <c:pt idx="2660">
                  <c:v>-1.4751969122069906</c:v>
                </c:pt>
                <c:pt idx="2661">
                  <c:v>-1.4751838283393992</c:v>
                </c:pt>
                <c:pt idx="2662">
                  <c:v>-1.4751707444718078</c:v>
                </c:pt>
                <c:pt idx="2663">
                  <c:v>-1.4751576606042165</c:v>
                </c:pt>
                <c:pt idx="2664">
                  <c:v>-1.4751445767366251</c:v>
                </c:pt>
                <c:pt idx="2665">
                  <c:v>-1.4751314928690338</c:v>
                </c:pt>
                <c:pt idx="2666">
                  <c:v>-1.4751184090014424</c:v>
                </c:pt>
                <c:pt idx="2667">
                  <c:v>-1.4751053251338511</c:v>
                </c:pt>
                <c:pt idx="2668">
                  <c:v>-1.4750922412662597</c:v>
                </c:pt>
                <c:pt idx="2669">
                  <c:v>-1.4750791573986684</c:v>
                </c:pt>
                <c:pt idx="2670">
                  <c:v>-1.475066073531077</c:v>
                </c:pt>
                <c:pt idx="2671">
                  <c:v>-1.4750529896634856</c:v>
                </c:pt>
                <c:pt idx="2672">
                  <c:v>-1.4750399057958943</c:v>
                </c:pt>
                <c:pt idx="2673">
                  <c:v>-1.4750268219283029</c:v>
                </c:pt>
                <c:pt idx="2674">
                  <c:v>-1.4750137380607116</c:v>
                </c:pt>
                <c:pt idx="2675">
                  <c:v>-1.4750006541931202</c:v>
                </c:pt>
                <c:pt idx="2676">
                  <c:v>-1.4749875703255289</c:v>
                </c:pt>
                <c:pt idx="2677">
                  <c:v>-1.4749744864579375</c:v>
                </c:pt>
                <c:pt idx="2678">
                  <c:v>-1.4749614025903461</c:v>
                </c:pt>
                <c:pt idx="2679">
                  <c:v>-1.4749483187227548</c:v>
                </c:pt>
                <c:pt idx="2680">
                  <c:v>-1.4749352348551634</c:v>
                </c:pt>
                <c:pt idx="2681">
                  <c:v>-1.4749221509875721</c:v>
                </c:pt>
                <c:pt idx="2682">
                  <c:v>-1.4749090671199807</c:v>
                </c:pt>
                <c:pt idx="2683">
                  <c:v>-1.4748959832523894</c:v>
                </c:pt>
                <c:pt idx="2684">
                  <c:v>-1.474882899384798</c:v>
                </c:pt>
                <c:pt idx="2685">
                  <c:v>-1.4748698155172066</c:v>
                </c:pt>
                <c:pt idx="2686">
                  <c:v>-1.4748567316496153</c:v>
                </c:pt>
                <c:pt idx="2687">
                  <c:v>-1.4748436477820239</c:v>
                </c:pt>
                <c:pt idx="2688">
                  <c:v>-1.4748305639144326</c:v>
                </c:pt>
                <c:pt idx="2689">
                  <c:v>-1.4748174800468412</c:v>
                </c:pt>
                <c:pt idx="2690">
                  <c:v>-1.4748043961792499</c:v>
                </c:pt>
                <c:pt idx="2691">
                  <c:v>-1.4747913123116585</c:v>
                </c:pt>
                <c:pt idx="2692">
                  <c:v>-1.4747782284440671</c:v>
                </c:pt>
                <c:pt idx="2693">
                  <c:v>-1.4747651445764758</c:v>
                </c:pt>
                <c:pt idx="2694">
                  <c:v>-1.4747520607088844</c:v>
                </c:pt>
                <c:pt idx="2695">
                  <c:v>-1.4747389768412931</c:v>
                </c:pt>
                <c:pt idx="2696">
                  <c:v>-1.4747258929737017</c:v>
                </c:pt>
                <c:pt idx="2697">
                  <c:v>-1.4747128091061104</c:v>
                </c:pt>
                <c:pt idx="2698">
                  <c:v>-1.474699725238519</c:v>
                </c:pt>
                <c:pt idx="2699">
                  <c:v>-1.4746866413709276</c:v>
                </c:pt>
                <c:pt idx="2700">
                  <c:v>-1.4746735575033363</c:v>
                </c:pt>
                <c:pt idx="2701">
                  <c:v>-1.4746604736357449</c:v>
                </c:pt>
                <c:pt idx="2702">
                  <c:v>-1.4746473897681536</c:v>
                </c:pt>
                <c:pt idx="2703">
                  <c:v>-1.4746343059005622</c:v>
                </c:pt>
                <c:pt idx="2704">
                  <c:v>-1.4746212220329709</c:v>
                </c:pt>
                <c:pt idx="2705">
                  <c:v>-1.4746081381653795</c:v>
                </c:pt>
                <c:pt idx="2706">
                  <c:v>-1.4745950542977881</c:v>
                </c:pt>
                <c:pt idx="2707">
                  <c:v>-1.4745819704301968</c:v>
                </c:pt>
                <c:pt idx="2708">
                  <c:v>-1.4745688865626054</c:v>
                </c:pt>
                <c:pt idx="2709">
                  <c:v>-1.4745558026950141</c:v>
                </c:pt>
                <c:pt idx="2710">
                  <c:v>-1.4745427188274227</c:v>
                </c:pt>
                <c:pt idx="2711">
                  <c:v>-1.4745296349598314</c:v>
                </c:pt>
                <c:pt idx="2712">
                  <c:v>-1.47451655109224</c:v>
                </c:pt>
                <c:pt idx="2713">
                  <c:v>-1.4745034672246486</c:v>
                </c:pt>
                <c:pt idx="2714">
                  <c:v>-1.4744903833570573</c:v>
                </c:pt>
                <c:pt idx="2715">
                  <c:v>-1.4744772994894659</c:v>
                </c:pt>
                <c:pt idx="2716">
                  <c:v>-1.4744642156218746</c:v>
                </c:pt>
                <c:pt idx="2717">
                  <c:v>-1.4744511317542832</c:v>
                </c:pt>
                <c:pt idx="2718">
                  <c:v>-1.4744380478866919</c:v>
                </c:pt>
                <c:pt idx="2719">
                  <c:v>-1.4744249640191005</c:v>
                </c:pt>
                <c:pt idx="2720">
                  <c:v>-1.4744118801515091</c:v>
                </c:pt>
                <c:pt idx="2721">
                  <c:v>-1.4743987962839178</c:v>
                </c:pt>
                <c:pt idx="2722">
                  <c:v>-1.4743857124163264</c:v>
                </c:pt>
                <c:pt idx="2723">
                  <c:v>-1.4743726285487351</c:v>
                </c:pt>
                <c:pt idx="2724">
                  <c:v>-1.4743595446811437</c:v>
                </c:pt>
                <c:pt idx="2725">
                  <c:v>-1.4743464608135524</c:v>
                </c:pt>
                <c:pt idx="2726">
                  <c:v>-1.474333376945961</c:v>
                </c:pt>
                <c:pt idx="2727">
                  <c:v>-1.4743202930783696</c:v>
                </c:pt>
                <c:pt idx="2728">
                  <c:v>-1.4743072092107783</c:v>
                </c:pt>
                <c:pt idx="2729">
                  <c:v>-1.4742941253431869</c:v>
                </c:pt>
                <c:pt idx="2730">
                  <c:v>-1.4742810414755956</c:v>
                </c:pt>
                <c:pt idx="2731">
                  <c:v>-1.4742679576080042</c:v>
                </c:pt>
                <c:pt idx="2732">
                  <c:v>-1.4742548737404129</c:v>
                </c:pt>
                <c:pt idx="2733">
                  <c:v>-1.4742417898728215</c:v>
                </c:pt>
                <c:pt idx="2734">
                  <c:v>-1.4742287060052301</c:v>
                </c:pt>
                <c:pt idx="2735">
                  <c:v>-1.4742156221376388</c:v>
                </c:pt>
                <c:pt idx="2736">
                  <c:v>-1.4742025382700474</c:v>
                </c:pt>
                <c:pt idx="2737">
                  <c:v>-1.4741894544024561</c:v>
                </c:pt>
                <c:pt idx="2738">
                  <c:v>-1.4741763705348647</c:v>
                </c:pt>
                <c:pt idx="2739">
                  <c:v>-1.4741632866672734</c:v>
                </c:pt>
                <c:pt idx="2740">
                  <c:v>-1.474150202799682</c:v>
                </c:pt>
                <c:pt idx="2741">
                  <c:v>-1.4741371189320907</c:v>
                </c:pt>
                <c:pt idx="2742">
                  <c:v>-1.4741240350644993</c:v>
                </c:pt>
                <c:pt idx="2743">
                  <c:v>-1.4741109511969079</c:v>
                </c:pt>
                <c:pt idx="2744">
                  <c:v>-1.4740978673293166</c:v>
                </c:pt>
                <c:pt idx="2745">
                  <c:v>-1.4740847834617252</c:v>
                </c:pt>
                <c:pt idx="2746">
                  <c:v>-1.4740716995941339</c:v>
                </c:pt>
                <c:pt idx="2747">
                  <c:v>-1.4740586157265425</c:v>
                </c:pt>
                <c:pt idx="2748">
                  <c:v>-1.4740455318589512</c:v>
                </c:pt>
                <c:pt idx="2749">
                  <c:v>-1.4740324479913598</c:v>
                </c:pt>
                <c:pt idx="2750">
                  <c:v>-1.4740193641237684</c:v>
                </c:pt>
                <c:pt idx="2751">
                  <c:v>-1.4740062802561771</c:v>
                </c:pt>
                <c:pt idx="2752">
                  <c:v>-1.4739931963885857</c:v>
                </c:pt>
                <c:pt idx="2753">
                  <c:v>-1.4739801125209944</c:v>
                </c:pt>
                <c:pt idx="2754">
                  <c:v>-1.473967028653403</c:v>
                </c:pt>
                <c:pt idx="2755">
                  <c:v>-1.4739539447858117</c:v>
                </c:pt>
                <c:pt idx="2756">
                  <c:v>-1.4739408609182203</c:v>
                </c:pt>
                <c:pt idx="2757">
                  <c:v>-1.4739277770506289</c:v>
                </c:pt>
                <c:pt idx="2758">
                  <c:v>-1.4739146931830376</c:v>
                </c:pt>
                <c:pt idx="2759">
                  <c:v>-1.4739016093154462</c:v>
                </c:pt>
                <c:pt idx="2760">
                  <c:v>-1.4738885254478549</c:v>
                </c:pt>
                <c:pt idx="2761">
                  <c:v>-1.4738754415802635</c:v>
                </c:pt>
                <c:pt idx="2762">
                  <c:v>-1.4738623577126722</c:v>
                </c:pt>
                <c:pt idx="2763">
                  <c:v>-1.4738492738450808</c:v>
                </c:pt>
                <c:pt idx="2764">
                  <c:v>-1.4738361899774894</c:v>
                </c:pt>
                <c:pt idx="2765">
                  <c:v>-1.4738231061098981</c:v>
                </c:pt>
                <c:pt idx="2766">
                  <c:v>-1.4738100222423067</c:v>
                </c:pt>
                <c:pt idx="2767">
                  <c:v>-1.4737969383747154</c:v>
                </c:pt>
                <c:pt idx="2768">
                  <c:v>-1.473783854507124</c:v>
                </c:pt>
                <c:pt idx="2769">
                  <c:v>-1.4737707706395327</c:v>
                </c:pt>
                <c:pt idx="2770">
                  <c:v>-1.4737576867719413</c:v>
                </c:pt>
                <c:pt idx="2771">
                  <c:v>-1.4737446029043499</c:v>
                </c:pt>
                <c:pt idx="2772">
                  <c:v>-1.4737315190367586</c:v>
                </c:pt>
                <c:pt idx="2773">
                  <c:v>-1.4737184351691672</c:v>
                </c:pt>
                <c:pt idx="2774">
                  <c:v>-1.4737053513015759</c:v>
                </c:pt>
                <c:pt idx="2775">
                  <c:v>-1.4736922674339845</c:v>
                </c:pt>
                <c:pt idx="2776">
                  <c:v>-1.4736791835663932</c:v>
                </c:pt>
                <c:pt idx="2777">
                  <c:v>-1.4736660996988018</c:v>
                </c:pt>
                <c:pt idx="2778">
                  <c:v>-1.4736530158312104</c:v>
                </c:pt>
                <c:pt idx="2779">
                  <c:v>-1.4736399319636191</c:v>
                </c:pt>
                <c:pt idx="2780">
                  <c:v>-1.4736268480960277</c:v>
                </c:pt>
                <c:pt idx="2781">
                  <c:v>-1.4736137642284364</c:v>
                </c:pt>
                <c:pt idx="2782">
                  <c:v>-1.473600680360845</c:v>
                </c:pt>
                <c:pt idx="2783">
                  <c:v>-1.4735875964932537</c:v>
                </c:pt>
                <c:pt idx="2784">
                  <c:v>-1.4735745126256623</c:v>
                </c:pt>
                <c:pt idx="2785">
                  <c:v>-1.4735614287580709</c:v>
                </c:pt>
                <c:pt idx="2786">
                  <c:v>-1.4735483448904796</c:v>
                </c:pt>
                <c:pt idx="2787">
                  <c:v>-1.4735352610228882</c:v>
                </c:pt>
                <c:pt idx="2788">
                  <c:v>-1.4735221771552969</c:v>
                </c:pt>
                <c:pt idx="2789">
                  <c:v>-1.4735090932877055</c:v>
                </c:pt>
                <c:pt idx="2790">
                  <c:v>-1.4734960094201142</c:v>
                </c:pt>
                <c:pt idx="2791">
                  <c:v>-1.4734829255525228</c:v>
                </c:pt>
                <c:pt idx="2792">
                  <c:v>-1.4734698416849314</c:v>
                </c:pt>
                <c:pt idx="2793">
                  <c:v>-1.4734567578173401</c:v>
                </c:pt>
                <c:pt idx="2794">
                  <c:v>-1.4734436739497487</c:v>
                </c:pt>
                <c:pt idx="2795">
                  <c:v>-1.4734305900821574</c:v>
                </c:pt>
                <c:pt idx="2796">
                  <c:v>-1.473417506214566</c:v>
                </c:pt>
                <c:pt idx="2797">
                  <c:v>-1.4734044223469747</c:v>
                </c:pt>
                <c:pt idx="2798">
                  <c:v>-1.4733913384793833</c:v>
                </c:pt>
                <c:pt idx="2799">
                  <c:v>-1.4733782546117919</c:v>
                </c:pt>
                <c:pt idx="2800">
                  <c:v>-1.4733651707442006</c:v>
                </c:pt>
                <c:pt idx="2801">
                  <c:v>-1.4733520868766092</c:v>
                </c:pt>
                <c:pt idx="2802">
                  <c:v>-1.4733390030090179</c:v>
                </c:pt>
                <c:pt idx="2803">
                  <c:v>-1.4733259191414265</c:v>
                </c:pt>
                <c:pt idx="2804">
                  <c:v>-1.4733128352738352</c:v>
                </c:pt>
                <c:pt idx="2805">
                  <c:v>-1.4732997514062438</c:v>
                </c:pt>
                <c:pt idx="2806">
                  <c:v>-1.4732866675386525</c:v>
                </c:pt>
                <c:pt idx="2807">
                  <c:v>-1.4732735836710611</c:v>
                </c:pt>
                <c:pt idx="2808">
                  <c:v>-1.4732604998034697</c:v>
                </c:pt>
                <c:pt idx="2809">
                  <c:v>-1.4732474159358784</c:v>
                </c:pt>
                <c:pt idx="2810">
                  <c:v>-1.473234332068287</c:v>
                </c:pt>
                <c:pt idx="2811">
                  <c:v>-1.4732212482006957</c:v>
                </c:pt>
                <c:pt idx="2812">
                  <c:v>-1.4732081643331043</c:v>
                </c:pt>
                <c:pt idx="2813">
                  <c:v>-1.473195080465513</c:v>
                </c:pt>
                <c:pt idx="2814">
                  <c:v>-1.4731819965979216</c:v>
                </c:pt>
                <c:pt idx="2815">
                  <c:v>-1.4731689127303302</c:v>
                </c:pt>
                <c:pt idx="2816">
                  <c:v>-1.4731558288627389</c:v>
                </c:pt>
                <c:pt idx="2817">
                  <c:v>-1.4731427449951475</c:v>
                </c:pt>
                <c:pt idx="2818">
                  <c:v>-1.4731296611275562</c:v>
                </c:pt>
                <c:pt idx="2819">
                  <c:v>-1.4731165772599648</c:v>
                </c:pt>
                <c:pt idx="2820">
                  <c:v>-1.4731034933923735</c:v>
                </c:pt>
                <c:pt idx="2821">
                  <c:v>-1.4730904095247821</c:v>
                </c:pt>
                <c:pt idx="2822">
                  <c:v>-1.4730773256571907</c:v>
                </c:pt>
                <c:pt idx="2823">
                  <c:v>-1.4730642417895994</c:v>
                </c:pt>
                <c:pt idx="2824">
                  <c:v>-1.473051157922008</c:v>
                </c:pt>
                <c:pt idx="2825">
                  <c:v>-1.4730380740544167</c:v>
                </c:pt>
                <c:pt idx="2826">
                  <c:v>-1.4730249901868253</c:v>
                </c:pt>
                <c:pt idx="2827">
                  <c:v>-1.473011906319234</c:v>
                </c:pt>
                <c:pt idx="2828">
                  <c:v>-1.4729988224516426</c:v>
                </c:pt>
                <c:pt idx="2829">
                  <c:v>-1.4729857385840512</c:v>
                </c:pt>
                <c:pt idx="2830">
                  <c:v>-1.4729726547164599</c:v>
                </c:pt>
                <c:pt idx="2831">
                  <c:v>-1.4729595708488685</c:v>
                </c:pt>
                <c:pt idx="2832">
                  <c:v>-1.4729464869812772</c:v>
                </c:pt>
                <c:pt idx="2833">
                  <c:v>-1.4729334031136858</c:v>
                </c:pt>
                <c:pt idx="2834">
                  <c:v>-1.4729203192460945</c:v>
                </c:pt>
                <c:pt idx="2835">
                  <c:v>-1.4729072353785031</c:v>
                </c:pt>
                <c:pt idx="2836">
                  <c:v>-1.4728941515109117</c:v>
                </c:pt>
                <c:pt idx="2837">
                  <c:v>-1.4728810676433204</c:v>
                </c:pt>
                <c:pt idx="2838">
                  <c:v>-1.472867983775729</c:v>
                </c:pt>
                <c:pt idx="2839">
                  <c:v>-1.4728548999081377</c:v>
                </c:pt>
                <c:pt idx="2840">
                  <c:v>-1.4728418160405463</c:v>
                </c:pt>
                <c:pt idx="2841">
                  <c:v>-1.472828732172955</c:v>
                </c:pt>
                <c:pt idx="2842">
                  <c:v>-1.4728156483053636</c:v>
                </c:pt>
                <c:pt idx="2843">
                  <c:v>-1.4728025644377722</c:v>
                </c:pt>
                <c:pt idx="2844">
                  <c:v>-1.4727894805701809</c:v>
                </c:pt>
                <c:pt idx="2845">
                  <c:v>-1.4727763967025895</c:v>
                </c:pt>
                <c:pt idx="2846">
                  <c:v>-1.4727633128349982</c:v>
                </c:pt>
                <c:pt idx="2847">
                  <c:v>-1.4727502289674068</c:v>
                </c:pt>
                <c:pt idx="2848">
                  <c:v>-1.4727371450998155</c:v>
                </c:pt>
                <c:pt idx="2849">
                  <c:v>-1.4727240612322241</c:v>
                </c:pt>
                <c:pt idx="2850">
                  <c:v>-1.4727109773646327</c:v>
                </c:pt>
                <c:pt idx="2851">
                  <c:v>-1.4726978934970414</c:v>
                </c:pt>
                <c:pt idx="2852">
                  <c:v>-1.47268480962945</c:v>
                </c:pt>
                <c:pt idx="2853">
                  <c:v>-1.4726717257618587</c:v>
                </c:pt>
                <c:pt idx="2854">
                  <c:v>-1.4726586418942673</c:v>
                </c:pt>
                <c:pt idx="2855">
                  <c:v>-1.472645558026676</c:v>
                </c:pt>
                <c:pt idx="2856">
                  <c:v>-1.4726324741590846</c:v>
                </c:pt>
                <c:pt idx="2857">
                  <c:v>-1.4726193902914932</c:v>
                </c:pt>
                <c:pt idx="2858">
                  <c:v>-1.4726063064239019</c:v>
                </c:pt>
                <c:pt idx="2859">
                  <c:v>-1.4725932225563105</c:v>
                </c:pt>
                <c:pt idx="2860">
                  <c:v>-1.4725801386887192</c:v>
                </c:pt>
                <c:pt idx="2861">
                  <c:v>-1.4725670548211278</c:v>
                </c:pt>
                <c:pt idx="2862">
                  <c:v>-1.4725539709535365</c:v>
                </c:pt>
                <c:pt idx="2863">
                  <c:v>-1.4725408870859451</c:v>
                </c:pt>
                <c:pt idx="2864">
                  <c:v>-1.4725278032183537</c:v>
                </c:pt>
                <c:pt idx="2865">
                  <c:v>-1.4725147193507624</c:v>
                </c:pt>
                <c:pt idx="2866">
                  <c:v>-1.472501635483171</c:v>
                </c:pt>
                <c:pt idx="2867">
                  <c:v>-1.4724885516155797</c:v>
                </c:pt>
                <c:pt idx="2868">
                  <c:v>-1.4724754677479883</c:v>
                </c:pt>
                <c:pt idx="2869">
                  <c:v>-1.472462383880397</c:v>
                </c:pt>
                <c:pt idx="2870">
                  <c:v>-1.4724493000128056</c:v>
                </c:pt>
                <c:pt idx="2871">
                  <c:v>-1.4724362161452142</c:v>
                </c:pt>
                <c:pt idx="2872">
                  <c:v>-1.4724231322776229</c:v>
                </c:pt>
                <c:pt idx="2873">
                  <c:v>-1.4724100484100315</c:v>
                </c:pt>
                <c:pt idx="2874">
                  <c:v>-1.4723969645424402</c:v>
                </c:pt>
                <c:pt idx="2875">
                  <c:v>-1.4723838806748488</c:v>
                </c:pt>
                <c:pt idx="2876">
                  <c:v>-1.4723707968072575</c:v>
                </c:pt>
                <c:pt idx="2877">
                  <c:v>-1.4723577129396661</c:v>
                </c:pt>
                <c:pt idx="2878">
                  <c:v>-1.4723446290720748</c:v>
                </c:pt>
                <c:pt idx="2879">
                  <c:v>-1.4723315452044834</c:v>
                </c:pt>
                <c:pt idx="2880">
                  <c:v>-1.472318461336892</c:v>
                </c:pt>
                <c:pt idx="2881">
                  <c:v>-1.4723053774693007</c:v>
                </c:pt>
                <c:pt idx="2882">
                  <c:v>-1.4722922936017093</c:v>
                </c:pt>
                <c:pt idx="2883">
                  <c:v>-1.472279209734118</c:v>
                </c:pt>
                <c:pt idx="2884">
                  <c:v>-1.4722661258665266</c:v>
                </c:pt>
                <c:pt idx="2885">
                  <c:v>-1.4722530419989353</c:v>
                </c:pt>
                <c:pt idx="2886">
                  <c:v>-1.4722399581313439</c:v>
                </c:pt>
                <c:pt idx="2887">
                  <c:v>-1.4722268742637525</c:v>
                </c:pt>
                <c:pt idx="2888">
                  <c:v>-1.4722137903961612</c:v>
                </c:pt>
                <c:pt idx="2889">
                  <c:v>-1.4722007065285698</c:v>
                </c:pt>
                <c:pt idx="2890">
                  <c:v>-1.4721876226609785</c:v>
                </c:pt>
                <c:pt idx="2891">
                  <c:v>-1.4721745387933871</c:v>
                </c:pt>
                <c:pt idx="2892">
                  <c:v>-1.4721614549257958</c:v>
                </c:pt>
                <c:pt idx="2893">
                  <c:v>-1.4721483710582044</c:v>
                </c:pt>
                <c:pt idx="2894">
                  <c:v>-1.472135287190613</c:v>
                </c:pt>
                <c:pt idx="2895">
                  <c:v>-1.4721222033230217</c:v>
                </c:pt>
                <c:pt idx="2896">
                  <c:v>-1.4721091194554303</c:v>
                </c:pt>
                <c:pt idx="2897">
                  <c:v>-1.472096035587839</c:v>
                </c:pt>
                <c:pt idx="2898">
                  <c:v>-1.4720829517202476</c:v>
                </c:pt>
                <c:pt idx="2899">
                  <c:v>-1.4720698678526563</c:v>
                </c:pt>
                <c:pt idx="2900">
                  <c:v>-1.4720567839850649</c:v>
                </c:pt>
                <c:pt idx="2901">
                  <c:v>-1.4720437001174735</c:v>
                </c:pt>
                <c:pt idx="2902">
                  <c:v>-1.4720306162498822</c:v>
                </c:pt>
                <c:pt idx="2903">
                  <c:v>-1.4720175323822908</c:v>
                </c:pt>
                <c:pt idx="2904">
                  <c:v>-1.4720044485146995</c:v>
                </c:pt>
                <c:pt idx="2905">
                  <c:v>-1.4719913646471081</c:v>
                </c:pt>
                <c:pt idx="2906">
                  <c:v>-1.4719782807795168</c:v>
                </c:pt>
                <c:pt idx="2907">
                  <c:v>-1.4719651969119254</c:v>
                </c:pt>
                <c:pt idx="2908">
                  <c:v>-1.471952113044334</c:v>
                </c:pt>
                <c:pt idx="2909">
                  <c:v>-1.4719390291767427</c:v>
                </c:pt>
                <c:pt idx="2910">
                  <c:v>-1.4719259453091513</c:v>
                </c:pt>
                <c:pt idx="2911">
                  <c:v>-1.47191286144156</c:v>
                </c:pt>
                <c:pt idx="2912">
                  <c:v>-1.4718997775739686</c:v>
                </c:pt>
                <c:pt idx="2913">
                  <c:v>-1.4718866937063773</c:v>
                </c:pt>
                <c:pt idx="2914">
                  <c:v>-1.4718736098387859</c:v>
                </c:pt>
                <c:pt idx="2915">
                  <c:v>-1.4718605259711945</c:v>
                </c:pt>
                <c:pt idx="2916">
                  <c:v>-1.4718474421036032</c:v>
                </c:pt>
                <c:pt idx="2917">
                  <c:v>-1.4718343582360118</c:v>
                </c:pt>
                <c:pt idx="2918">
                  <c:v>-1.4718212743684205</c:v>
                </c:pt>
                <c:pt idx="2919">
                  <c:v>-1.4718081905008291</c:v>
                </c:pt>
                <c:pt idx="2920">
                  <c:v>-1.4717951066332378</c:v>
                </c:pt>
                <c:pt idx="2921">
                  <c:v>-1.4717820227656464</c:v>
                </c:pt>
                <c:pt idx="2922">
                  <c:v>-1.471768938898055</c:v>
                </c:pt>
                <c:pt idx="2923">
                  <c:v>-1.4717558550304637</c:v>
                </c:pt>
                <c:pt idx="2924">
                  <c:v>-1.4717427711628723</c:v>
                </c:pt>
                <c:pt idx="2925">
                  <c:v>-1.471729687295281</c:v>
                </c:pt>
                <c:pt idx="2926">
                  <c:v>-1.4717166034276896</c:v>
                </c:pt>
                <c:pt idx="2927">
                  <c:v>-1.4717035195600983</c:v>
                </c:pt>
                <c:pt idx="2928">
                  <c:v>-1.4716904356925069</c:v>
                </c:pt>
                <c:pt idx="2929">
                  <c:v>-1.4716773518249155</c:v>
                </c:pt>
                <c:pt idx="2930">
                  <c:v>-1.4716642679573242</c:v>
                </c:pt>
                <c:pt idx="2931">
                  <c:v>-1.4716511840897328</c:v>
                </c:pt>
                <c:pt idx="2932">
                  <c:v>-1.4716381002221415</c:v>
                </c:pt>
                <c:pt idx="2933">
                  <c:v>-1.4716250163545501</c:v>
                </c:pt>
                <c:pt idx="2934">
                  <c:v>-1.4716119324869588</c:v>
                </c:pt>
                <c:pt idx="2935">
                  <c:v>-1.4715988486193674</c:v>
                </c:pt>
                <c:pt idx="2936">
                  <c:v>-1.471585764751776</c:v>
                </c:pt>
                <c:pt idx="2937">
                  <c:v>-1.4715726808841847</c:v>
                </c:pt>
                <c:pt idx="2938">
                  <c:v>-1.4715595970165933</c:v>
                </c:pt>
                <c:pt idx="2939">
                  <c:v>-1.471546513149002</c:v>
                </c:pt>
                <c:pt idx="2940">
                  <c:v>-1.4715334292814106</c:v>
                </c:pt>
                <c:pt idx="2941">
                  <c:v>-1.4715203454138193</c:v>
                </c:pt>
                <c:pt idx="2942">
                  <c:v>-1.4715072615462279</c:v>
                </c:pt>
                <c:pt idx="2943">
                  <c:v>-1.4714941776786366</c:v>
                </c:pt>
                <c:pt idx="2944">
                  <c:v>-1.4714810938110452</c:v>
                </c:pt>
                <c:pt idx="2945">
                  <c:v>-1.4714680099434538</c:v>
                </c:pt>
                <c:pt idx="2946">
                  <c:v>-1.4714549260758625</c:v>
                </c:pt>
                <c:pt idx="2947">
                  <c:v>-1.4714418422082711</c:v>
                </c:pt>
                <c:pt idx="2948">
                  <c:v>-1.4714287583406798</c:v>
                </c:pt>
                <c:pt idx="2949">
                  <c:v>-1.4714156744730884</c:v>
                </c:pt>
                <c:pt idx="2950">
                  <c:v>-1.4714025906054971</c:v>
                </c:pt>
                <c:pt idx="2951">
                  <c:v>-1.4713895067379057</c:v>
                </c:pt>
                <c:pt idx="2952">
                  <c:v>-1.4713764228703143</c:v>
                </c:pt>
                <c:pt idx="2953">
                  <c:v>-1.471363339002723</c:v>
                </c:pt>
                <c:pt idx="2954">
                  <c:v>-1.4713502551351316</c:v>
                </c:pt>
                <c:pt idx="2955">
                  <c:v>-1.4713371712675403</c:v>
                </c:pt>
                <c:pt idx="2956">
                  <c:v>-1.4713240873999489</c:v>
                </c:pt>
                <c:pt idx="2957">
                  <c:v>-1.4713110035323576</c:v>
                </c:pt>
                <c:pt idx="2958">
                  <c:v>-1.4712979196647662</c:v>
                </c:pt>
                <c:pt idx="2959">
                  <c:v>-1.4712848357971748</c:v>
                </c:pt>
                <c:pt idx="2960">
                  <c:v>-1.4712717519295835</c:v>
                </c:pt>
                <c:pt idx="2961">
                  <c:v>-1.4712586680619921</c:v>
                </c:pt>
                <c:pt idx="2962">
                  <c:v>-1.4712455841944008</c:v>
                </c:pt>
                <c:pt idx="2963">
                  <c:v>-1.4712325003268094</c:v>
                </c:pt>
                <c:pt idx="2964">
                  <c:v>-1.4712194164592181</c:v>
                </c:pt>
                <c:pt idx="2965">
                  <c:v>-1.4712063325916267</c:v>
                </c:pt>
                <c:pt idx="2966">
                  <c:v>-1.4711932487240353</c:v>
                </c:pt>
                <c:pt idx="2967">
                  <c:v>-1.471180164856444</c:v>
                </c:pt>
                <c:pt idx="2968">
                  <c:v>-1.4711670809888526</c:v>
                </c:pt>
                <c:pt idx="2969">
                  <c:v>-1.4711539971212613</c:v>
                </c:pt>
                <c:pt idx="2970">
                  <c:v>-1.4711409132536699</c:v>
                </c:pt>
                <c:pt idx="2971">
                  <c:v>-1.4711278293860786</c:v>
                </c:pt>
                <c:pt idx="2972">
                  <c:v>-1.4711147455184872</c:v>
                </c:pt>
                <c:pt idx="2973">
                  <c:v>-1.4711016616508958</c:v>
                </c:pt>
                <c:pt idx="2974">
                  <c:v>-1.4710885777833045</c:v>
                </c:pt>
                <c:pt idx="2975">
                  <c:v>-1.4710754939157131</c:v>
                </c:pt>
                <c:pt idx="2976">
                  <c:v>-1.4710624100481218</c:v>
                </c:pt>
                <c:pt idx="2977">
                  <c:v>-1.4710493261805304</c:v>
                </c:pt>
                <c:pt idx="2978">
                  <c:v>-1.4710362423129391</c:v>
                </c:pt>
                <c:pt idx="2979">
                  <c:v>-1.4710231584453477</c:v>
                </c:pt>
                <c:pt idx="2980">
                  <c:v>-1.4710100745777563</c:v>
                </c:pt>
                <c:pt idx="2981">
                  <c:v>-1.470996990710165</c:v>
                </c:pt>
                <c:pt idx="2982">
                  <c:v>-1.4709839068425736</c:v>
                </c:pt>
                <c:pt idx="2983">
                  <c:v>-1.4709708229749823</c:v>
                </c:pt>
                <c:pt idx="2984">
                  <c:v>-1.4709577391073909</c:v>
                </c:pt>
                <c:pt idx="2985">
                  <c:v>-1.4709446552397996</c:v>
                </c:pt>
                <c:pt idx="2986">
                  <c:v>-1.4709315713722082</c:v>
                </c:pt>
                <c:pt idx="2987">
                  <c:v>-1.4709184875046168</c:v>
                </c:pt>
                <c:pt idx="2988">
                  <c:v>-1.4709054036370255</c:v>
                </c:pt>
                <c:pt idx="2989">
                  <c:v>-1.4708923197694341</c:v>
                </c:pt>
                <c:pt idx="2990">
                  <c:v>-1.4708792359018428</c:v>
                </c:pt>
                <c:pt idx="2991">
                  <c:v>-1.4708661520342514</c:v>
                </c:pt>
                <c:pt idx="2992">
                  <c:v>-1.4708530681666601</c:v>
                </c:pt>
                <c:pt idx="2993">
                  <c:v>-1.4708399842990687</c:v>
                </c:pt>
                <c:pt idx="2994">
                  <c:v>-1.4708269004314773</c:v>
                </c:pt>
                <c:pt idx="2995">
                  <c:v>-1.470813816563886</c:v>
                </c:pt>
                <c:pt idx="2996">
                  <c:v>-1.4708007326962946</c:v>
                </c:pt>
                <c:pt idx="2997">
                  <c:v>-1.4707876488287033</c:v>
                </c:pt>
                <c:pt idx="2998">
                  <c:v>-1.4707745649611119</c:v>
                </c:pt>
                <c:pt idx="2999">
                  <c:v>-1.4707614810935206</c:v>
                </c:pt>
                <c:pt idx="3000">
                  <c:v>-1.4707483972259292</c:v>
                </c:pt>
                <c:pt idx="3001">
                  <c:v>-1.4707353133583378</c:v>
                </c:pt>
                <c:pt idx="3002">
                  <c:v>-1.4707222294907465</c:v>
                </c:pt>
                <c:pt idx="3003">
                  <c:v>-1.4707091456231551</c:v>
                </c:pt>
                <c:pt idx="3004">
                  <c:v>-1.4706960617555638</c:v>
                </c:pt>
                <c:pt idx="3005">
                  <c:v>-1.4706829778879724</c:v>
                </c:pt>
                <c:pt idx="3006">
                  <c:v>-1.4706698940203811</c:v>
                </c:pt>
                <c:pt idx="3007">
                  <c:v>-1.4706568101527897</c:v>
                </c:pt>
                <c:pt idx="3008">
                  <c:v>-1.4706437262851983</c:v>
                </c:pt>
                <c:pt idx="3009">
                  <c:v>-1.470630642417607</c:v>
                </c:pt>
                <c:pt idx="3010">
                  <c:v>-1.4706175585500156</c:v>
                </c:pt>
                <c:pt idx="3011">
                  <c:v>-1.4706044746824243</c:v>
                </c:pt>
                <c:pt idx="3012">
                  <c:v>-1.4705913908148329</c:v>
                </c:pt>
                <c:pt idx="3013">
                  <c:v>-1.4705783069472416</c:v>
                </c:pt>
                <c:pt idx="3014">
                  <c:v>-1.4705652230796502</c:v>
                </c:pt>
                <c:pt idx="3015">
                  <c:v>-1.4705521392120589</c:v>
                </c:pt>
                <c:pt idx="3016">
                  <c:v>-1.4705390553444675</c:v>
                </c:pt>
                <c:pt idx="3017">
                  <c:v>-1.4705259714768761</c:v>
                </c:pt>
                <c:pt idx="3018">
                  <c:v>-1.4705128876092848</c:v>
                </c:pt>
                <c:pt idx="3019">
                  <c:v>-1.4704998037416934</c:v>
                </c:pt>
                <c:pt idx="3020">
                  <c:v>-1.4704867198741021</c:v>
                </c:pt>
                <c:pt idx="3021">
                  <c:v>-1.4704736360065107</c:v>
                </c:pt>
                <c:pt idx="3022">
                  <c:v>-1.4704605521389194</c:v>
                </c:pt>
                <c:pt idx="3023">
                  <c:v>-1.470447468271328</c:v>
                </c:pt>
                <c:pt idx="3024">
                  <c:v>-1.4704343844037366</c:v>
                </c:pt>
                <c:pt idx="3025">
                  <c:v>-1.4704213005361453</c:v>
                </c:pt>
                <c:pt idx="3026">
                  <c:v>-1.4704082166685539</c:v>
                </c:pt>
                <c:pt idx="3027">
                  <c:v>-1.4703951328009626</c:v>
                </c:pt>
                <c:pt idx="3028">
                  <c:v>-1.4703820489333712</c:v>
                </c:pt>
                <c:pt idx="3029">
                  <c:v>-1.4703689650657799</c:v>
                </c:pt>
                <c:pt idx="3030">
                  <c:v>-1.4703558811981885</c:v>
                </c:pt>
                <c:pt idx="3031">
                  <c:v>-1.4703427973305971</c:v>
                </c:pt>
                <c:pt idx="3032">
                  <c:v>-1.4703297134630058</c:v>
                </c:pt>
                <c:pt idx="3033">
                  <c:v>-1.4703166295954144</c:v>
                </c:pt>
                <c:pt idx="3034">
                  <c:v>-1.4703035457278231</c:v>
                </c:pt>
                <c:pt idx="3035">
                  <c:v>-1.4702904618602317</c:v>
                </c:pt>
                <c:pt idx="3036">
                  <c:v>-1.4702773779926404</c:v>
                </c:pt>
                <c:pt idx="3037">
                  <c:v>-1.470264294125049</c:v>
                </c:pt>
                <c:pt idx="3038">
                  <c:v>-1.4702512102574576</c:v>
                </c:pt>
                <c:pt idx="3039">
                  <c:v>-1.4702381263898663</c:v>
                </c:pt>
                <c:pt idx="3040">
                  <c:v>-1.4702250425222749</c:v>
                </c:pt>
                <c:pt idx="3041">
                  <c:v>-1.4702119586546836</c:v>
                </c:pt>
                <c:pt idx="3042">
                  <c:v>-1.4701988747870922</c:v>
                </c:pt>
                <c:pt idx="3043">
                  <c:v>-1.4701857909195009</c:v>
                </c:pt>
                <c:pt idx="3044">
                  <c:v>-1.4701727070519095</c:v>
                </c:pt>
                <c:pt idx="3045">
                  <c:v>-1.4701596231843181</c:v>
                </c:pt>
                <c:pt idx="3046">
                  <c:v>-1.4701465393167268</c:v>
                </c:pt>
                <c:pt idx="3047">
                  <c:v>-1.4701334554491354</c:v>
                </c:pt>
                <c:pt idx="3048">
                  <c:v>-1.4701203715815441</c:v>
                </c:pt>
                <c:pt idx="3049">
                  <c:v>-1.4701072877139527</c:v>
                </c:pt>
                <c:pt idx="3050">
                  <c:v>-1.4700942038463614</c:v>
                </c:pt>
                <c:pt idx="3051">
                  <c:v>-1.47008111997877</c:v>
                </c:pt>
                <c:pt idx="3052">
                  <c:v>-1.4700680361111786</c:v>
                </c:pt>
                <c:pt idx="3053">
                  <c:v>-1.4700549522435873</c:v>
                </c:pt>
                <c:pt idx="3054">
                  <c:v>-1.4700418683759959</c:v>
                </c:pt>
                <c:pt idx="3055">
                  <c:v>-1.4700287845084046</c:v>
                </c:pt>
                <c:pt idx="3056">
                  <c:v>-1.4700157006408132</c:v>
                </c:pt>
                <c:pt idx="3057">
                  <c:v>-1.4700026167732219</c:v>
                </c:pt>
                <c:pt idx="3058">
                  <c:v>-1.4699895329056305</c:v>
                </c:pt>
                <c:pt idx="3059">
                  <c:v>-1.4699764490380391</c:v>
                </c:pt>
                <c:pt idx="3060">
                  <c:v>-1.4699633651704478</c:v>
                </c:pt>
                <c:pt idx="3061">
                  <c:v>-1.4699502813028564</c:v>
                </c:pt>
                <c:pt idx="3062">
                  <c:v>-1.4699371974352651</c:v>
                </c:pt>
                <c:pt idx="3063">
                  <c:v>-1.4699241135676737</c:v>
                </c:pt>
                <c:pt idx="3064">
                  <c:v>-1.4699110297000824</c:v>
                </c:pt>
                <c:pt idx="3065">
                  <c:v>-1.469897945832491</c:v>
                </c:pt>
                <c:pt idx="3066">
                  <c:v>-1.4698848619648996</c:v>
                </c:pt>
                <c:pt idx="3067">
                  <c:v>-1.4698717780973083</c:v>
                </c:pt>
                <c:pt idx="3068">
                  <c:v>-1.4698586942297169</c:v>
                </c:pt>
                <c:pt idx="3069">
                  <c:v>-1.4698456103621256</c:v>
                </c:pt>
                <c:pt idx="3070">
                  <c:v>-1.4698325264945342</c:v>
                </c:pt>
                <c:pt idx="3071">
                  <c:v>-1.4698194426269429</c:v>
                </c:pt>
                <c:pt idx="3072">
                  <c:v>-1.4698063587593515</c:v>
                </c:pt>
                <c:pt idx="3073">
                  <c:v>-1.4697932748917601</c:v>
                </c:pt>
                <c:pt idx="3074">
                  <c:v>-1.4697801910241688</c:v>
                </c:pt>
                <c:pt idx="3075">
                  <c:v>-1.4697671071565774</c:v>
                </c:pt>
                <c:pt idx="3076">
                  <c:v>-1.4697540232889861</c:v>
                </c:pt>
                <c:pt idx="3077">
                  <c:v>-1.4697409394213947</c:v>
                </c:pt>
                <c:pt idx="3078">
                  <c:v>-1.4697278555538034</c:v>
                </c:pt>
                <c:pt idx="3079">
                  <c:v>-1.469714771686212</c:v>
                </c:pt>
                <c:pt idx="3080">
                  <c:v>-1.4697016878186207</c:v>
                </c:pt>
                <c:pt idx="3081">
                  <c:v>-1.4696886039510293</c:v>
                </c:pt>
                <c:pt idx="3082">
                  <c:v>-1.4696755200834379</c:v>
                </c:pt>
                <c:pt idx="3083">
                  <c:v>-1.4696624362158466</c:v>
                </c:pt>
                <c:pt idx="3084">
                  <c:v>-1.4696493523482552</c:v>
                </c:pt>
                <c:pt idx="3085">
                  <c:v>-1.4696362684806639</c:v>
                </c:pt>
                <c:pt idx="3086">
                  <c:v>-1.4696231846130725</c:v>
                </c:pt>
                <c:pt idx="3087">
                  <c:v>-1.4696101007454812</c:v>
                </c:pt>
                <c:pt idx="3088">
                  <c:v>-1.4695970168778898</c:v>
                </c:pt>
                <c:pt idx="3089">
                  <c:v>-1.4695839330102984</c:v>
                </c:pt>
                <c:pt idx="3090">
                  <c:v>-1.4695708491427071</c:v>
                </c:pt>
                <c:pt idx="3091">
                  <c:v>-1.4695577652751157</c:v>
                </c:pt>
                <c:pt idx="3092">
                  <c:v>-1.4695446814075244</c:v>
                </c:pt>
                <c:pt idx="3093">
                  <c:v>-1.469531597539933</c:v>
                </c:pt>
                <c:pt idx="3094">
                  <c:v>-1.4695185136723417</c:v>
                </c:pt>
                <c:pt idx="3095">
                  <c:v>-1.4695054298047503</c:v>
                </c:pt>
                <c:pt idx="3096">
                  <c:v>-1.4694923459371589</c:v>
                </c:pt>
                <c:pt idx="3097">
                  <c:v>-1.4694792620695676</c:v>
                </c:pt>
                <c:pt idx="3098">
                  <c:v>-1.4694661782019762</c:v>
                </c:pt>
                <c:pt idx="3099">
                  <c:v>-1.4694530943343849</c:v>
                </c:pt>
                <c:pt idx="3100">
                  <c:v>-1.4694400104667935</c:v>
                </c:pt>
                <c:pt idx="3101">
                  <c:v>-1.4694269265992022</c:v>
                </c:pt>
                <c:pt idx="3102">
                  <c:v>-1.4694138427316108</c:v>
                </c:pt>
                <c:pt idx="3103">
                  <c:v>-1.4694007588640194</c:v>
                </c:pt>
                <c:pt idx="3104">
                  <c:v>-1.4693876749964281</c:v>
                </c:pt>
                <c:pt idx="3105">
                  <c:v>-1.4693745911288367</c:v>
                </c:pt>
                <c:pt idx="3106">
                  <c:v>-1.4693615072612454</c:v>
                </c:pt>
                <c:pt idx="3107">
                  <c:v>-1.469348423393654</c:v>
                </c:pt>
                <c:pt idx="3108">
                  <c:v>-1.4693353395260627</c:v>
                </c:pt>
                <c:pt idx="3109">
                  <c:v>-1.4693222556584713</c:v>
                </c:pt>
                <c:pt idx="3110">
                  <c:v>-1.4693091717908799</c:v>
                </c:pt>
                <c:pt idx="3111">
                  <c:v>-1.4692960879232886</c:v>
                </c:pt>
                <c:pt idx="3112">
                  <c:v>-1.4692830040556972</c:v>
                </c:pt>
                <c:pt idx="3113">
                  <c:v>-1.4692699201881059</c:v>
                </c:pt>
                <c:pt idx="3114">
                  <c:v>-1.4692568363205145</c:v>
                </c:pt>
                <c:pt idx="3115">
                  <c:v>-1.4692437524529232</c:v>
                </c:pt>
                <c:pt idx="3116">
                  <c:v>-1.4692306685853318</c:v>
                </c:pt>
                <c:pt idx="3117">
                  <c:v>-1.4692175847177404</c:v>
                </c:pt>
                <c:pt idx="3118">
                  <c:v>-1.4692045008501491</c:v>
                </c:pt>
                <c:pt idx="3119">
                  <c:v>-1.4691914169825577</c:v>
                </c:pt>
                <c:pt idx="3120">
                  <c:v>-1.4691783331149664</c:v>
                </c:pt>
                <c:pt idx="3121">
                  <c:v>-1.469165249247375</c:v>
                </c:pt>
                <c:pt idx="3122">
                  <c:v>-1.4691521653797837</c:v>
                </c:pt>
                <c:pt idx="3123">
                  <c:v>-1.4691390815121923</c:v>
                </c:pt>
                <c:pt idx="3124">
                  <c:v>-1.4691259976446009</c:v>
                </c:pt>
                <c:pt idx="3125">
                  <c:v>-1.4691129137770096</c:v>
                </c:pt>
                <c:pt idx="3126">
                  <c:v>-1.4690998299094182</c:v>
                </c:pt>
                <c:pt idx="3127">
                  <c:v>-1.4690867460418269</c:v>
                </c:pt>
                <c:pt idx="3128">
                  <c:v>-1.4690736621742355</c:v>
                </c:pt>
                <c:pt idx="3129">
                  <c:v>-1.4690605783066442</c:v>
                </c:pt>
                <c:pt idx="3130">
                  <c:v>-1.4690474944390528</c:v>
                </c:pt>
                <c:pt idx="3131">
                  <c:v>-1.4690344105714614</c:v>
                </c:pt>
                <c:pt idx="3132">
                  <c:v>-1.4690213267038701</c:v>
                </c:pt>
                <c:pt idx="3133">
                  <c:v>-1.4690082428362787</c:v>
                </c:pt>
                <c:pt idx="3134">
                  <c:v>-1.4689951589686874</c:v>
                </c:pt>
                <c:pt idx="3135">
                  <c:v>-1.468982075101096</c:v>
                </c:pt>
                <c:pt idx="3136">
                  <c:v>-1.4689689912335047</c:v>
                </c:pt>
                <c:pt idx="3137">
                  <c:v>-1.4689559073659133</c:v>
                </c:pt>
                <c:pt idx="3138">
                  <c:v>-1.4689428234983219</c:v>
                </c:pt>
                <c:pt idx="3139">
                  <c:v>-1.4689297396307306</c:v>
                </c:pt>
                <c:pt idx="3140">
                  <c:v>-1.4689166557631392</c:v>
                </c:pt>
                <c:pt idx="3141">
                  <c:v>-1.4689035718955479</c:v>
                </c:pt>
                <c:pt idx="3142">
                  <c:v>-1.4688904880279565</c:v>
                </c:pt>
                <c:pt idx="3143">
                  <c:v>-1.4688774041603652</c:v>
                </c:pt>
                <c:pt idx="3144">
                  <c:v>-1.4688643202927738</c:v>
                </c:pt>
                <c:pt idx="3145">
                  <c:v>-1.4688512364251824</c:v>
                </c:pt>
                <c:pt idx="3146">
                  <c:v>-1.4688381525575911</c:v>
                </c:pt>
                <c:pt idx="3147">
                  <c:v>-1.4688250686899997</c:v>
                </c:pt>
                <c:pt idx="3148">
                  <c:v>-1.4688119848224084</c:v>
                </c:pt>
                <c:pt idx="3149">
                  <c:v>-1.468798900954817</c:v>
                </c:pt>
                <c:pt idx="3150">
                  <c:v>-1.4687858170872257</c:v>
                </c:pt>
                <c:pt idx="3151">
                  <c:v>-1.4687727332196343</c:v>
                </c:pt>
                <c:pt idx="3152">
                  <c:v>-1.468759649352043</c:v>
                </c:pt>
                <c:pt idx="3153">
                  <c:v>-1.4687465654844516</c:v>
                </c:pt>
                <c:pt idx="3154">
                  <c:v>-1.4687334816168602</c:v>
                </c:pt>
                <c:pt idx="3155">
                  <c:v>-1.4687203977492689</c:v>
                </c:pt>
                <c:pt idx="3156">
                  <c:v>-1.4687073138816775</c:v>
                </c:pt>
                <c:pt idx="3157">
                  <c:v>-1.4686942300140862</c:v>
                </c:pt>
                <c:pt idx="3158">
                  <c:v>-1.4686811461464948</c:v>
                </c:pt>
                <c:pt idx="3159">
                  <c:v>-1.4686680622789035</c:v>
                </c:pt>
                <c:pt idx="3160">
                  <c:v>-1.4686549784113121</c:v>
                </c:pt>
                <c:pt idx="3161">
                  <c:v>-1.4686418945437207</c:v>
                </c:pt>
                <c:pt idx="3162">
                  <c:v>-1.4686288106761294</c:v>
                </c:pt>
                <c:pt idx="3163">
                  <c:v>-1.468615726808538</c:v>
                </c:pt>
                <c:pt idx="3164">
                  <c:v>-1.4686026429409467</c:v>
                </c:pt>
                <c:pt idx="3165">
                  <c:v>-1.4685895590733553</c:v>
                </c:pt>
                <c:pt idx="3166">
                  <c:v>-1.468576475205764</c:v>
                </c:pt>
                <c:pt idx="3167">
                  <c:v>-1.4685633913381726</c:v>
                </c:pt>
                <c:pt idx="3168">
                  <c:v>-1.4685503074705812</c:v>
                </c:pt>
                <c:pt idx="3169">
                  <c:v>-1.4685372236029899</c:v>
                </c:pt>
                <c:pt idx="3170">
                  <c:v>-1.4685241397353985</c:v>
                </c:pt>
                <c:pt idx="3171">
                  <c:v>-1.4685110558678072</c:v>
                </c:pt>
                <c:pt idx="3172">
                  <c:v>-1.4684979720002158</c:v>
                </c:pt>
                <c:pt idx="3173">
                  <c:v>-1.4684848881326245</c:v>
                </c:pt>
                <c:pt idx="3174">
                  <c:v>-1.4684718042650331</c:v>
                </c:pt>
                <c:pt idx="3175">
                  <c:v>-1.4684587203974417</c:v>
                </c:pt>
                <c:pt idx="3176">
                  <c:v>-1.4684456365298504</c:v>
                </c:pt>
                <c:pt idx="3177">
                  <c:v>-1.468432552662259</c:v>
                </c:pt>
                <c:pt idx="3178">
                  <c:v>-1.4684194687946677</c:v>
                </c:pt>
                <c:pt idx="3179">
                  <c:v>-1.4684063849270763</c:v>
                </c:pt>
                <c:pt idx="3180">
                  <c:v>-1.468393301059485</c:v>
                </c:pt>
                <c:pt idx="3181">
                  <c:v>-1.4683802171918936</c:v>
                </c:pt>
                <c:pt idx="3182">
                  <c:v>-1.4683671333243022</c:v>
                </c:pt>
                <c:pt idx="3183">
                  <c:v>-1.4683540494567109</c:v>
                </c:pt>
                <c:pt idx="3184">
                  <c:v>-1.4683409655891195</c:v>
                </c:pt>
                <c:pt idx="3185">
                  <c:v>-1.4683278817215282</c:v>
                </c:pt>
                <c:pt idx="3186">
                  <c:v>-1.4683147978539368</c:v>
                </c:pt>
                <c:pt idx="3187">
                  <c:v>-1.4683017139863455</c:v>
                </c:pt>
                <c:pt idx="3188">
                  <c:v>-1.4682886301187541</c:v>
                </c:pt>
                <c:pt idx="3189">
                  <c:v>-1.4682755462511627</c:v>
                </c:pt>
                <c:pt idx="3190">
                  <c:v>-1.4682624623835714</c:v>
                </c:pt>
                <c:pt idx="3191">
                  <c:v>-1.46824937851598</c:v>
                </c:pt>
                <c:pt idx="3192">
                  <c:v>-1.4682362946483887</c:v>
                </c:pt>
                <c:pt idx="3193">
                  <c:v>-1.4682232107807973</c:v>
                </c:pt>
                <c:pt idx="3194">
                  <c:v>-1.468210126913206</c:v>
                </c:pt>
                <c:pt idx="3195">
                  <c:v>-1.4681970430456146</c:v>
                </c:pt>
                <c:pt idx="3196">
                  <c:v>-1.4681839591780232</c:v>
                </c:pt>
                <c:pt idx="3197">
                  <c:v>-1.4681708753104319</c:v>
                </c:pt>
                <c:pt idx="3198">
                  <c:v>-1.4681577914428405</c:v>
                </c:pt>
                <c:pt idx="3199">
                  <c:v>-1.4681447075752492</c:v>
                </c:pt>
                <c:pt idx="3200">
                  <c:v>-1.4681316237076578</c:v>
                </c:pt>
                <c:pt idx="3201">
                  <c:v>-1.4681185398400665</c:v>
                </c:pt>
                <c:pt idx="3202">
                  <c:v>-1.4681054559724751</c:v>
                </c:pt>
                <c:pt idx="3203">
                  <c:v>-1.4680923721048837</c:v>
                </c:pt>
                <c:pt idx="3204">
                  <c:v>-1.4680792882372924</c:v>
                </c:pt>
                <c:pt idx="3205">
                  <c:v>-1.468066204369701</c:v>
                </c:pt>
                <c:pt idx="3206">
                  <c:v>-1.4680531205021097</c:v>
                </c:pt>
                <c:pt idx="3207">
                  <c:v>-1.4680400366345183</c:v>
                </c:pt>
                <c:pt idx="3208">
                  <c:v>-1.468026952766927</c:v>
                </c:pt>
                <c:pt idx="3209">
                  <c:v>-1.4680138688993356</c:v>
                </c:pt>
                <c:pt idx="3210">
                  <c:v>-1.4680007850317442</c:v>
                </c:pt>
                <c:pt idx="3211">
                  <c:v>-1.4679877011641529</c:v>
                </c:pt>
                <c:pt idx="3212">
                  <c:v>-1.4679746172965615</c:v>
                </c:pt>
                <c:pt idx="3213">
                  <c:v>-1.4679615334289702</c:v>
                </c:pt>
                <c:pt idx="3214">
                  <c:v>-1.4679484495613788</c:v>
                </c:pt>
                <c:pt idx="3215">
                  <c:v>-1.4679353656937875</c:v>
                </c:pt>
                <c:pt idx="3216">
                  <c:v>-1.4679222818261961</c:v>
                </c:pt>
                <c:pt idx="3217">
                  <c:v>-1.4679091979586048</c:v>
                </c:pt>
                <c:pt idx="3218">
                  <c:v>-1.4678961140910134</c:v>
                </c:pt>
                <c:pt idx="3219">
                  <c:v>-1.467883030223422</c:v>
                </c:pt>
                <c:pt idx="3220">
                  <c:v>-1.4678699463558307</c:v>
                </c:pt>
                <c:pt idx="3221">
                  <c:v>-1.4678568624882393</c:v>
                </c:pt>
                <c:pt idx="3222">
                  <c:v>-1.467843778620648</c:v>
                </c:pt>
                <c:pt idx="3223">
                  <c:v>-1.4678306947530566</c:v>
                </c:pt>
                <c:pt idx="3224">
                  <c:v>-1.4678176108854653</c:v>
                </c:pt>
                <c:pt idx="3225">
                  <c:v>-1.4678045270178739</c:v>
                </c:pt>
                <c:pt idx="3226">
                  <c:v>-1.4677914431502825</c:v>
                </c:pt>
                <c:pt idx="3227">
                  <c:v>-1.4677783592826912</c:v>
                </c:pt>
                <c:pt idx="3228">
                  <c:v>-1.4677652754150998</c:v>
                </c:pt>
                <c:pt idx="3229">
                  <c:v>-1.4677521915475085</c:v>
                </c:pt>
                <c:pt idx="3230">
                  <c:v>-1.4677391076799171</c:v>
                </c:pt>
                <c:pt idx="3231">
                  <c:v>-1.4677260238123258</c:v>
                </c:pt>
                <c:pt idx="3232">
                  <c:v>-1.4677129399447344</c:v>
                </c:pt>
                <c:pt idx="3233">
                  <c:v>-1.467699856077143</c:v>
                </c:pt>
                <c:pt idx="3234">
                  <c:v>-1.4676867722095517</c:v>
                </c:pt>
                <c:pt idx="3235">
                  <c:v>-1.4676736883419603</c:v>
                </c:pt>
                <c:pt idx="3236">
                  <c:v>-1.467660604474369</c:v>
                </c:pt>
                <c:pt idx="3237">
                  <c:v>-1.4676475206067776</c:v>
                </c:pt>
                <c:pt idx="3238">
                  <c:v>-1.4676344367391863</c:v>
                </c:pt>
                <c:pt idx="3239">
                  <c:v>-1.4676213528715949</c:v>
                </c:pt>
                <c:pt idx="3240">
                  <c:v>-1.4676082690040035</c:v>
                </c:pt>
                <c:pt idx="3241">
                  <c:v>-1.4675951851364122</c:v>
                </c:pt>
                <c:pt idx="3242">
                  <c:v>-1.4675821012688208</c:v>
                </c:pt>
                <c:pt idx="3243">
                  <c:v>-1.4675690174012295</c:v>
                </c:pt>
                <c:pt idx="3244">
                  <c:v>-1.4675559335336381</c:v>
                </c:pt>
                <c:pt idx="3245">
                  <c:v>-1.4675428496660468</c:v>
                </c:pt>
                <c:pt idx="3246">
                  <c:v>-1.4675297657984554</c:v>
                </c:pt>
                <c:pt idx="3247">
                  <c:v>-1.467516681930864</c:v>
                </c:pt>
                <c:pt idx="3248">
                  <c:v>-1.4675035980632727</c:v>
                </c:pt>
                <c:pt idx="3249">
                  <c:v>-1.4674905141956813</c:v>
                </c:pt>
                <c:pt idx="3250">
                  <c:v>-1.46747743032809</c:v>
                </c:pt>
                <c:pt idx="3251">
                  <c:v>-1.4674643464604986</c:v>
                </c:pt>
                <c:pt idx="3252">
                  <c:v>-1.4674512625929073</c:v>
                </c:pt>
                <c:pt idx="3253">
                  <c:v>-1.4674381787253159</c:v>
                </c:pt>
                <c:pt idx="3254">
                  <c:v>-1.4674250948577245</c:v>
                </c:pt>
                <c:pt idx="3255">
                  <c:v>-1.4674120109901332</c:v>
                </c:pt>
                <c:pt idx="3256">
                  <c:v>-1.4673989271225418</c:v>
                </c:pt>
                <c:pt idx="3257">
                  <c:v>-1.4673858432549505</c:v>
                </c:pt>
                <c:pt idx="3258">
                  <c:v>-1.4673727593873591</c:v>
                </c:pt>
                <c:pt idx="3259">
                  <c:v>-1.4673596755197678</c:v>
                </c:pt>
                <c:pt idx="3260">
                  <c:v>-1.4673465916521764</c:v>
                </c:pt>
                <c:pt idx="3261">
                  <c:v>-1.467333507784585</c:v>
                </c:pt>
                <c:pt idx="3262">
                  <c:v>-1.4673204239169937</c:v>
                </c:pt>
                <c:pt idx="3263">
                  <c:v>-1.4673073400494023</c:v>
                </c:pt>
                <c:pt idx="3264">
                  <c:v>-1.467294256181811</c:v>
                </c:pt>
                <c:pt idx="3265">
                  <c:v>-1.4672811723142196</c:v>
                </c:pt>
                <c:pt idx="3266">
                  <c:v>-1.4672680884466283</c:v>
                </c:pt>
                <c:pt idx="3267">
                  <c:v>-1.4672550045790369</c:v>
                </c:pt>
                <c:pt idx="3268">
                  <c:v>-1.4672419207114455</c:v>
                </c:pt>
                <c:pt idx="3269">
                  <c:v>-1.4672288368438542</c:v>
                </c:pt>
                <c:pt idx="3270">
                  <c:v>-1.4672157529762628</c:v>
                </c:pt>
                <c:pt idx="3271">
                  <c:v>-1.4672026691086715</c:v>
                </c:pt>
                <c:pt idx="3272">
                  <c:v>-1.4671895852410801</c:v>
                </c:pt>
                <c:pt idx="3273">
                  <c:v>-1.4671765013734888</c:v>
                </c:pt>
                <c:pt idx="3274">
                  <c:v>-1.4671634175058974</c:v>
                </c:pt>
                <c:pt idx="3275">
                  <c:v>-1.467150333638306</c:v>
                </c:pt>
                <c:pt idx="3276">
                  <c:v>-1.4671372497707147</c:v>
                </c:pt>
                <c:pt idx="3277">
                  <c:v>-1.4671241659031233</c:v>
                </c:pt>
                <c:pt idx="3278">
                  <c:v>-1.467111082035532</c:v>
                </c:pt>
                <c:pt idx="3279">
                  <c:v>-1.4670979981679406</c:v>
                </c:pt>
                <c:pt idx="3280">
                  <c:v>-1.4670849143003493</c:v>
                </c:pt>
                <c:pt idx="3281">
                  <c:v>-1.4670718304327579</c:v>
                </c:pt>
                <c:pt idx="3282">
                  <c:v>-1.4670587465651665</c:v>
                </c:pt>
                <c:pt idx="3283">
                  <c:v>-1.4670456626975752</c:v>
                </c:pt>
                <c:pt idx="3284">
                  <c:v>-1.4670325788299838</c:v>
                </c:pt>
                <c:pt idx="3285">
                  <c:v>-1.4670194949623925</c:v>
                </c:pt>
                <c:pt idx="3286">
                  <c:v>-1.4670064110948011</c:v>
                </c:pt>
                <c:pt idx="3287">
                  <c:v>-1.4669933272272098</c:v>
                </c:pt>
                <c:pt idx="3288">
                  <c:v>-1.4669802433596184</c:v>
                </c:pt>
                <c:pt idx="3289">
                  <c:v>-1.4669671594920271</c:v>
                </c:pt>
                <c:pt idx="3290">
                  <c:v>-1.4669540756244357</c:v>
                </c:pt>
                <c:pt idx="3291">
                  <c:v>-1.4669409917568443</c:v>
                </c:pt>
                <c:pt idx="3292">
                  <c:v>-1.466927907889253</c:v>
                </c:pt>
                <c:pt idx="3293">
                  <c:v>-1.4669148240216616</c:v>
                </c:pt>
                <c:pt idx="3294">
                  <c:v>-1.4669017401540703</c:v>
                </c:pt>
                <c:pt idx="3295">
                  <c:v>-1.4668886562864789</c:v>
                </c:pt>
                <c:pt idx="3296">
                  <c:v>-1.4668755724188876</c:v>
                </c:pt>
                <c:pt idx="3297">
                  <c:v>-1.4668624885512962</c:v>
                </c:pt>
                <c:pt idx="3298">
                  <c:v>-1.4668494046837048</c:v>
                </c:pt>
                <c:pt idx="3299">
                  <c:v>-1.4668363208161135</c:v>
                </c:pt>
                <c:pt idx="3300">
                  <c:v>-1.4668232369485221</c:v>
                </c:pt>
                <c:pt idx="3301">
                  <c:v>-1.4668101530809308</c:v>
                </c:pt>
                <c:pt idx="3302">
                  <c:v>-1.4667970692133394</c:v>
                </c:pt>
                <c:pt idx="3303">
                  <c:v>-1.4667839853457481</c:v>
                </c:pt>
                <c:pt idx="3304">
                  <c:v>-1.4667709014781567</c:v>
                </c:pt>
                <c:pt idx="3305">
                  <c:v>-1.4667578176105653</c:v>
                </c:pt>
                <c:pt idx="3306">
                  <c:v>-1.466744733742974</c:v>
                </c:pt>
                <c:pt idx="3307">
                  <c:v>-1.4667316498753826</c:v>
                </c:pt>
                <c:pt idx="3308">
                  <c:v>-1.4667185660077913</c:v>
                </c:pt>
                <c:pt idx="3309">
                  <c:v>-1.4667054821401999</c:v>
                </c:pt>
                <c:pt idx="3310">
                  <c:v>-1.4666923982726086</c:v>
                </c:pt>
                <c:pt idx="3311">
                  <c:v>-1.4666793144050172</c:v>
                </c:pt>
                <c:pt idx="3312">
                  <c:v>-1.4666662305374258</c:v>
                </c:pt>
                <c:pt idx="3313">
                  <c:v>-1.4666531466698345</c:v>
                </c:pt>
                <c:pt idx="3314">
                  <c:v>-1.4666400628022431</c:v>
                </c:pt>
                <c:pt idx="3315">
                  <c:v>-1.4666269789346518</c:v>
                </c:pt>
                <c:pt idx="3316">
                  <c:v>-1.4666138950670604</c:v>
                </c:pt>
                <c:pt idx="3317">
                  <c:v>-1.4666008111994691</c:v>
                </c:pt>
                <c:pt idx="3318">
                  <c:v>-1.4665877273318777</c:v>
                </c:pt>
                <c:pt idx="3319">
                  <c:v>-1.4665746434642863</c:v>
                </c:pt>
                <c:pt idx="3320">
                  <c:v>-1.466561559596695</c:v>
                </c:pt>
                <c:pt idx="3321">
                  <c:v>-1.4665484757291036</c:v>
                </c:pt>
                <c:pt idx="3322">
                  <c:v>-1.4665353918615123</c:v>
                </c:pt>
                <c:pt idx="3323">
                  <c:v>-1.4665223079939209</c:v>
                </c:pt>
                <c:pt idx="3324">
                  <c:v>-1.4665092241263296</c:v>
                </c:pt>
                <c:pt idx="3325">
                  <c:v>-1.4664961402587382</c:v>
                </c:pt>
                <c:pt idx="3326">
                  <c:v>-1.4664830563911468</c:v>
                </c:pt>
                <c:pt idx="3327">
                  <c:v>-1.4664699725235555</c:v>
                </c:pt>
                <c:pt idx="3328">
                  <c:v>-1.4664568886559641</c:v>
                </c:pt>
                <c:pt idx="3329">
                  <c:v>-1.4664438047883728</c:v>
                </c:pt>
                <c:pt idx="3330">
                  <c:v>-1.4664307209207814</c:v>
                </c:pt>
                <c:pt idx="3331">
                  <c:v>-1.4664176370531901</c:v>
                </c:pt>
                <c:pt idx="3332">
                  <c:v>-1.4664045531855987</c:v>
                </c:pt>
                <c:pt idx="3333">
                  <c:v>-1.4663914693180073</c:v>
                </c:pt>
                <c:pt idx="3334">
                  <c:v>-1.466378385450416</c:v>
                </c:pt>
                <c:pt idx="3335">
                  <c:v>-1.4663653015828246</c:v>
                </c:pt>
                <c:pt idx="3336">
                  <c:v>-1.4663522177152333</c:v>
                </c:pt>
                <c:pt idx="3337">
                  <c:v>-1.4663391338476419</c:v>
                </c:pt>
                <c:pt idx="3338">
                  <c:v>-1.4663260499800506</c:v>
                </c:pt>
                <c:pt idx="3339">
                  <c:v>-1.4663129661124592</c:v>
                </c:pt>
                <c:pt idx="3340">
                  <c:v>-1.4662998822448678</c:v>
                </c:pt>
                <c:pt idx="3341">
                  <c:v>-1.4662867983772765</c:v>
                </c:pt>
                <c:pt idx="3342">
                  <c:v>-1.4662737145096851</c:v>
                </c:pt>
                <c:pt idx="3343">
                  <c:v>-1.4662606306420938</c:v>
                </c:pt>
                <c:pt idx="3344">
                  <c:v>-1.4662475467745024</c:v>
                </c:pt>
                <c:pt idx="3345">
                  <c:v>-1.4662344629069111</c:v>
                </c:pt>
                <c:pt idx="3346">
                  <c:v>-1.4662213790393197</c:v>
                </c:pt>
                <c:pt idx="3347">
                  <c:v>-1.4662082951717283</c:v>
                </c:pt>
                <c:pt idx="3348">
                  <c:v>-1.466195211304137</c:v>
                </c:pt>
                <c:pt idx="3349">
                  <c:v>-1.4661821274365456</c:v>
                </c:pt>
                <c:pt idx="3350">
                  <c:v>-1.4661690435689543</c:v>
                </c:pt>
                <c:pt idx="3351">
                  <c:v>-1.4661559597013629</c:v>
                </c:pt>
                <c:pt idx="3352">
                  <c:v>-1.4661428758337716</c:v>
                </c:pt>
                <c:pt idx="3353">
                  <c:v>-1.4661297919661802</c:v>
                </c:pt>
                <c:pt idx="3354">
                  <c:v>-1.4661167080985889</c:v>
                </c:pt>
                <c:pt idx="3355">
                  <c:v>-1.4661036242309975</c:v>
                </c:pt>
                <c:pt idx="3356">
                  <c:v>-1.4660905403634061</c:v>
                </c:pt>
                <c:pt idx="3357">
                  <c:v>-1.4660774564958148</c:v>
                </c:pt>
                <c:pt idx="3358">
                  <c:v>-1.4660643726282234</c:v>
                </c:pt>
                <c:pt idx="3359">
                  <c:v>-1.4660512887606321</c:v>
                </c:pt>
                <c:pt idx="3360">
                  <c:v>-1.4660382048930407</c:v>
                </c:pt>
                <c:pt idx="3361">
                  <c:v>-1.4660251210254494</c:v>
                </c:pt>
                <c:pt idx="3362">
                  <c:v>-1.466012037157858</c:v>
                </c:pt>
                <c:pt idx="3363">
                  <c:v>-1.4659989532902666</c:v>
                </c:pt>
                <c:pt idx="3364">
                  <c:v>-1.4659858694226753</c:v>
                </c:pt>
                <c:pt idx="3365">
                  <c:v>-1.4659727855550839</c:v>
                </c:pt>
                <c:pt idx="3366">
                  <c:v>-1.4659597016874926</c:v>
                </c:pt>
                <c:pt idx="3367">
                  <c:v>-1.4659466178199012</c:v>
                </c:pt>
                <c:pt idx="3368">
                  <c:v>-1.4659335339523099</c:v>
                </c:pt>
                <c:pt idx="3369">
                  <c:v>-1.4659204500847185</c:v>
                </c:pt>
                <c:pt idx="3370">
                  <c:v>-1.4659073662171271</c:v>
                </c:pt>
                <c:pt idx="3371">
                  <c:v>-1.4658942823495358</c:v>
                </c:pt>
                <c:pt idx="3372">
                  <c:v>-1.4658811984819444</c:v>
                </c:pt>
                <c:pt idx="3373">
                  <c:v>-1.4658681146143531</c:v>
                </c:pt>
                <c:pt idx="3374">
                  <c:v>-1.4658550307467617</c:v>
                </c:pt>
                <c:pt idx="3375">
                  <c:v>-1.4658419468791704</c:v>
                </c:pt>
                <c:pt idx="3376">
                  <c:v>-1.465828863011579</c:v>
                </c:pt>
                <c:pt idx="3377">
                  <c:v>-1.4658157791439876</c:v>
                </c:pt>
                <c:pt idx="3378">
                  <c:v>-1.4658026952763963</c:v>
                </c:pt>
                <c:pt idx="3379">
                  <c:v>-1.4657896114088049</c:v>
                </c:pt>
                <c:pt idx="3380">
                  <c:v>-1.4657765275412136</c:v>
                </c:pt>
                <c:pt idx="3381">
                  <c:v>-1.4657634436736222</c:v>
                </c:pt>
                <c:pt idx="3382">
                  <c:v>-1.4657503598060309</c:v>
                </c:pt>
                <c:pt idx="3383">
                  <c:v>-1.4657372759384395</c:v>
                </c:pt>
                <c:pt idx="3384">
                  <c:v>-1.4657241920708481</c:v>
                </c:pt>
                <c:pt idx="3385">
                  <c:v>-1.4657111082032568</c:v>
                </c:pt>
                <c:pt idx="3386">
                  <c:v>-1.4656980243356654</c:v>
                </c:pt>
                <c:pt idx="3387">
                  <c:v>-1.4656849404680741</c:v>
                </c:pt>
                <c:pt idx="3388">
                  <c:v>-1.4656718566004827</c:v>
                </c:pt>
                <c:pt idx="3389">
                  <c:v>-1.4656587727328914</c:v>
                </c:pt>
                <c:pt idx="3390">
                  <c:v>-1.4656456888653</c:v>
                </c:pt>
                <c:pt idx="3391">
                  <c:v>-1.4656326049977086</c:v>
                </c:pt>
                <c:pt idx="3392">
                  <c:v>-1.4656195211301173</c:v>
                </c:pt>
                <c:pt idx="3393">
                  <c:v>-1.4656064372625259</c:v>
                </c:pt>
                <c:pt idx="3394">
                  <c:v>-1.4655933533949346</c:v>
                </c:pt>
                <c:pt idx="3395">
                  <c:v>-1.4655802695273432</c:v>
                </c:pt>
                <c:pt idx="3396">
                  <c:v>-1.4655671856597519</c:v>
                </c:pt>
                <c:pt idx="3397">
                  <c:v>-1.4655541017921605</c:v>
                </c:pt>
                <c:pt idx="3398">
                  <c:v>-1.4655410179245691</c:v>
                </c:pt>
                <c:pt idx="3399">
                  <c:v>-1.4655279340569778</c:v>
                </c:pt>
                <c:pt idx="3400">
                  <c:v>-1.4655148501893864</c:v>
                </c:pt>
                <c:pt idx="3401">
                  <c:v>-1.4655017663217951</c:v>
                </c:pt>
                <c:pt idx="3402">
                  <c:v>-1.4654886824542037</c:v>
                </c:pt>
                <c:pt idx="3403">
                  <c:v>-1.4654755985866124</c:v>
                </c:pt>
                <c:pt idx="3404">
                  <c:v>-1.465462514719021</c:v>
                </c:pt>
                <c:pt idx="3405">
                  <c:v>-1.4654494308514296</c:v>
                </c:pt>
                <c:pt idx="3406">
                  <c:v>-1.4654363469838383</c:v>
                </c:pt>
                <c:pt idx="3407">
                  <c:v>-1.4654232631162469</c:v>
                </c:pt>
                <c:pt idx="3408">
                  <c:v>-1.4654101792486556</c:v>
                </c:pt>
                <c:pt idx="3409">
                  <c:v>-1.4653970953810642</c:v>
                </c:pt>
                <c:pt idx="3410">
                  <c:v>-1.4653840115134729</c:v>
                </c:pt>
                <c:pt idx="3411">
                  <c:v>-1.4653709276458815</c:v>
                </c:pt>
                <c:pt idx="3412">
                  <c:v>-1.4653578437782901</c:v>
                </c:pt>
                <c:pt idx="3413">
                  <c:v>-1.4653447599106988</c:v>
                </c:pt>
                <c:pt idx="3414">
                  <c:v>-1.4653316760431074</c:v>
                </c:pt>
                <c:pt idx="3415">
                  <c:v>-1.4653185921755161</c:v>
                </c:pt>
                <c:pt idx="3416">
                  <c:v>-1.4653055083079247</c:v>
                </c:pt>
                <c:pt idx="3417">
                  <c:v>-1.4652924244403334</c:v>
                </c:pt>
                <c:pt idx="3418">
                  <c:v>-1.465279340572742</c:v>
                </c:pt>
                <c:pt idx="3419">
                  <c:v>-1.4652662567051506</c:v>
                </c:pt>
                <c:pt idx="3420">
                  <c:v>-1.4652531728375593</c:v>
                </c:pt>
                <c:pt idx="3421">
                  <c:v>-1.4652400889699679</c:v>
                </c:pt>
                <c:pt idx="3422">
                  <c:v>-1.4652270051023766</c:v>
                </c:pt>
                <c:pt idx="3423">
                  <c:v>-1.4652139212347852</c:v>
                </c:pt>
                <c:pt idx="3424">
                  <c:v>-1.4652008373671939</c:v>
                </c:pt>
                <c:pt idx="3425">
                  <c:v>-1.4651877534996025</c:v>
                </c:pt>
                <c:pt idx="3426">
                  <c:v>-1.4651746696320112</c:v>
                </c:pt>
                <c:pt idx="3427">
                  <c:v>-1.4651615857644198</c:v>
                </c:pt>
                <c:pt idx="3428">
                  <c:v>-1.4651485018968284</c:v>
                </c:pt>
                <c:pt idx="3429">
                  <c:v>-1.4651354180292371</c:v>
                </c:pt>
                <c:pt idx="3430">
                  <c:v>-1.4651223341616457</c:v>
                </c:pt>
                <c:pt idx="3431">
                  <c:v>-1.4651092502940544</c:v>
                </c:pt>
                <c:pt idx="3432">
                  <c:v>-1.465096166426463</c:v>
                </c:pt>
                <c:pt idx="3433">
                  <c:v>-1.4650830825588717</c:v>
                </c:pt>
                <c:pt idx="3434">
                  <c:v>-1.4650699986912803</c:v>
                </c:pt>
                <c:pt idx="3435">
                  <c:v>-1.4650569148236889</c:v>
                </c:pt>
                <c:pt idx="3436">
                  <c:v>-1.4650438309560976</c:v>
                </c:pt>
                <c:pt idx="3437">
                  <c:v>-1.4650307470885062</c:v>
                </c:pt>
                <c:pt idx="3438">
                  <c:v>-1.4650176632209149</c:v>
                </c:pt>
                <c:pt idx="3439">
                  <c:v>-1.4650045793533235</c:v>
                </c:pt>
                <c:pt idx="3440">
                  <c:v>-1.4649914954857322</c:v>
                </c:pt>
                <c:pt idx="3441">
                  <c:v>-1.4649784116181408</c:v>
                </c:pt>
                <c:pt idx="3442">
                  <c:v>-1.4649653277505494</c:v>
                </c:pt>
                <c:pt idx="3443">
                  <c:v>-1.4649522438829581</c:v>
                </c:pt>
                <c:pt idx="3444">
                  <c:v>-1.4649391600153667</c:v>
                </c:pt>
                <c:pt idx="3445">
                  <c:v>-1.4649260761477754</c:v>
                </c:pt>
                <c:pt idx="3446">
                  <c:v>-1.464912992280184</c:v>
                </c:pt>
                <c:pt idx="3447">
                  <c:v>-1.4648999084125927</c:v>
                </c:pt>
                <c:pt idx="3448">
                  <c:v>-1.4648868245450013</c:v>
                </c:pt>
                <c:pt idx="3449">
                  <c:v>-1.4648737406774099</c:v>
                </c:pt>
                <c:pt idx="3450">
                  <c:v>-1.4648606568098186</c:v>
                </c:pt>
                <c:pt idx="3451">
                  <c:v>-1.4648475729422272</c:v>
                </c:pt>
                <c:pt idx="3452">
                  <c:v>-1.4648344890746359</c:v>
                </c:pt>
                <c:pt idx="3453">
                  <c:v>-1.4648214052070445</c:v>
                </c:pt>
                <c:pt idx="3454">
                  <c:v>-1.4648083213394532</c:v>
                </c:pt>
                <c:pt idx="3455">
                  <c:v>-1.4647952374718618</c:v>
                </c:pt>
                <c:pt idx="3456">
                  <c:v>-1.4647821536042704</c:v>
                </c:pt>
                <c:pt idx="3457">
                  <c:v>-1.4647690697366791</c:v>
                </c:pt>
                <c:pt idx="3458">
                  <c:v>-1.4647559858690877</c:v>
                </c:pt>
                <c:pt idx="3459">
                  <c:v>-1.4647429020014964</c:v>
                </c:pt>
                <c:pt idx="3460">
                  <c:v>-1.464729818133905</c:v>
                </c:pt>
                <c:pt idx="3461">
                  <c:v>-1.4647167342663137</c:v>
                </c:pt>
                <c:pt idx="3462">
                  <c:v>-1.4647036503987223</c:v>
                </c:pt>
                <c:pt idx="3463">
                  <c:v>-1.4646905665311309</c:v>
                </c:pt>
                <c:pt idx="3464">
                  <c:v>-1.4646774826635396</c:v>
                </c:pt>
                <c:pt idx="3465">
                  <c:v>-1.4646643987959482</c:v>
                </c:pt>
                <c:pt idx="3466">
                  <c:v>-1.4646513149283569</c:v>
                </c:pt>
                <c:pt idx="3467">
                  <c:v>-1.4646382310607655</c:v>
                </c:pt>
                <c:pt idx="3468">
                  <c:v>-1.4646251471931742</c:v>
                </c:pt>
                <c:pt idx="3469">
                  <c:v>-1.4646120633255828</c:v>
                </c:pt>
                <c:pt idx="3470">
                  <c:v>-1.4645989794579914</c:v>
                </c:pt>
                <c:pt idx="3471">
                  <c:v>-1.4645858955904001</c:v>
                </c:pt>
                <c:pt idx="3472">
                  <c:v>-1.4645728117228087</c:v>
                </c:pt>
                <c:pt idx="3473">
                  <c:v>-1.4645597278552174</c:v>
                </c:pt>
                <c:pt idx="3474">
                  <c:v>-1.464546643987626</c:v>
                </c:pt>
                <c:pt idx="3475">
                  <c:v>-1.4645335601200347</c:v>
                </c:pt>
                <c:pt idx="3476">
                  <c:v>-1.4645204762524433</c:v>
                </c:pt>
                <c:pt idx="3477">
                  <c:v>-1.4645073923848519</c:v>
                </c:pt>
                <c:pt idx="3478">
                  <c:v>-1.4644943085172606</c:v>
                </c:pt>
                <c:pt idx="3479">
                  <c:v>-1.4644812246496692</c:v>
                </c:pt>
                <c:pt idx="3480">
                  <c:v>-1.4644681407820779</c:v>
                </c:pt>
                <c:pt idx="3481">
                  <c:v>-1.4644550569144865</c:v>
                </c:pt>
                <c:pt idx="3482">
                  <c:v>-1.4644419730468952</c:v>
                </c:pt>
                <c:pt idx="3483">
                  <c:v>-1.4644288891793038</c:v>
                </c:pt>
                <c:pt idx="3484">
                  <c:v>-1.4644158053117124</c:v>
                </c:pt>
                <c:pt idx="3485">
                  <c:v>-1.4644027214441211</c:v>
                </c:pt>
                <c:pt idx="3486">
                  <c:v>-1.4643896375765297</c:v>
                </c:pt>
                <c:pt idx="3487">
                  <c:v>-1.4643765537089384</c:v>
                </c:pt>
                <c:pt idx="3488">
                  <c:v>-1.464363469841347</c:v>
                </c:pt>
                <c:pt idx="3489">
                  <c:v>-1.4643503859737557</c:v>
                </c:pt>
                <c:pt idx="3490">
                  <c:v>-1.4643373021061643</c:v>
                </c:pt>
                <c:pt idx="3491">
                  <c:v>-1.4643242182385729</c:v>
                </c:pt>
                <c:pt idx="3492">
                  <c:v>-1.4643111343709816</c:v>
                </c:pt>
                <c:pt idx="3493">
                  <c:v>-1.4642980505033902</c:v>
                </c:pt>
                <c:pt idx="3494">
                  <c:v>-1.4642849666357989</c:v>
                </c:pt>
                <c:pt idx="3495">
                  <c:v>-1.4642718827682075</c:v>
                </c:pt>
                <c:pt idx="3496">
                  <c:v>-1.4642587989006162</c:v>
                </c:pt>
                <c:pt idx="3497">
                  <c:v>-1.4642457150330248</c:v>
                </c:pt>
                <c:pt idx="3498">
                  <c:v>-1.4642326311654335</c:v>
                </c:pt>
                <c:pt idx="3499">
                  <c:v>-1.4642195472978421</c:v>
                </c:pt>
                <c:pt idx="3500">
                  <c:v>-1.4642064634302507</c:v>
                </c:pt>
                <c:pt idx="3501">
                  <c:v>-1.4641933795626594</c:v>
                </c:pt>
                <c:pt idx="3502">
                  <c:v>-1.464180295695068</c:v>
                </c:pt>
                <c:pt idx="3503">
                  <c:v>-1.4641672118274767</c:v>
                </c:pt>
                <c:pt idx="3504">
                  <c:v>-1.4641541279598853</c:v>
                </c:pt>
                <c:pt idx="3505">
                  <c:v>-1.464141044092294</c:v>
                </c:pt>
                <c:pt idx="3506">
                  <c:v>-1.4641279602247026</c:v>
                </c:pt>
                <c:pt idx="3507">
                  <c:v>-1.4641148763571112</c:v>
                </c:pt>
                <c:pt idx="3508">
                  <c:v>-1.4641017924895199</c:v>
                </c:pt>
                <c:pt idx="3509">
                  <c:v>-1.4640887086219285</c:v>
                </c:pt>
                <c:pt idx="3510">
                  <c:v>-1.4640756247543372</c:v>
                </c:pt>
                <c:pt idx="3511">
                  <c:v>-1.4640625408867458</c:v>
                </c:pt>
                <c:pt idx="3512">
                  <c:v>-1.4640494570191545</c:v>
                </c:pt>
                <c:pt idx="3513">
                  <c:v>-1.4640363731515631</c:v>
                </c:pt>
                <c:pt idx="3514">
                  <c:v>-1.4640232892839717</c:v>
                </c:pt>
                <c:pt idx="3515">
                  <c:v>-1.4640102054163804</c:v>
                </c:pt>
                <c:pt idx="3516">
                  <c:v>-1.463997121548789</c:v>
                </c:pt>
                <c:pt idx="3517">
                  <c:v>-1.4639840376811977</c:v>
                </c:pt>
                <c:pt idx="3518">
                  <c:v>-1.4639709538136063</c:v>
                </c:pt>
                <c:pt idx="3519">
                  <c:v>-1.463957869946015</c:v>
                </c:pt>
                <c:pt idx="3520">
                  <c:v>-1.4639447860784236</c:v>
                </c:pt>
                <c:pt idx="3521">
                  <c:v>-1.4639317022108322</c:v>
                </c:pt>
                <c:pt idx="3522">
                  <c:v>-1.4639186183432409</c:v>
                </c:pt>
                <c:pt idx="3523">
                  <c:v>-1.4639055344756495</c:v>
                </c:pt>
                <c:pt idx="3524">
                  <c:v>-1.4638924506080582</c:v>
                </c:pt>
                <c:pt idx="3525">
                  <c:v>-1.4638793667404668</c:v>
                </c:pt>
                <c:pt idx="3526">
                  <c:v>-1.4638662828728755</c:v>
                </c:pt>
                <c:pt idx="3527">
                  <c:v>-1.4638531990052841</c:v>
                </c:pt>
                <c:pt idx="3528">
                  <c:v>-1.4638401151376927</c:v>
                </c:pt>
                <c:pt idx="3529">
                  <c:v>-1.4638270312701014</c:v>
                </c:pt>
                <c:pt idx="3530">
                  <c:v>-1.46381394740251</c:v>
                </c:pt>
                <c:pt idx="3531">
                  <c:v>-1.4638008635349187</c:v>
                </c:pt>
                <c:pt idx="3532">
                  <c:v>-1.4637877796673273</c:v>
                </c:pt>
                <c:pt idx="3533">
                  <c:v>-1.463774695799736</c:v>
                </c:pt>
                <c:pt idx="3534">
                  <c:v>-1.4637616119321446</c:v>
                </c:pt>
                <c:pt idx="3535">
                  <c:v>-1.4637485280645532</c:v>
                </c:pt>
                <c:pt idx="3536">
                  <c:v>-1.4637354441969619</c:v>
                </c:pt>
                <c:pt idx="3537">
                  <c:v>-1.4637223603293705</c:v>
                </c:pt>
                <c:pt idx="3538">
                  <c:v>-1.4637092764617792</c:v>
                </c:pt>
                <c:pt idx="3539">
                  <c:v>-1.4636961925941878</c:v>
                </c:pt>
                <c:pt idx="3540">
                  <c:v>-1.4636831087265965</c:v>
                </c:pt>
                <c:pt idx="3541">
                  <c:v>-1.4636700248590051</c:v>
                </c:pt>
                <c:pt idx="3542">
                  <c:v>-1.4636569409914137</c:v>
                </c:pt>
                <c:pt idx="3543">
                  <c:v>-1.4636438571238224</c:v>
                </c:pt>
                <c:pt idx="3544">
                  <c:v>-1.463630773256231</c:v>
                </c:pt>
                <c:pt idx="3545">
                  <c:v>-1.4636176893886397</c:v>
                </c:pt>
                <c:pt idx="3546">
                  <c:v>-1.4636046055210483</c:v>
                </c:pt>
                <c:pt idx="3547">
                  <c:v>-1.463591521653457</c:v>
                </c:pt>
                <c:pt idx="3548">
                  <c:v>-1.4635784377858656</c:v>
                </c:pt>
                <c:pt idx="3549">
                  <c:v>-1.4635653539182742</c:v>
                </c:pt>
                <c:pt idx="3550">
                  <c:v>-1.4635522700506829</c:v>
                </c:pt>
                <c:pt idx="3551">
                  <c:v>-1.4635391861830915</c:v>
                </c:pt>
                <c:pt idx="3552">
                  <c:v>-1.4635261023155002</c:v>
                </c:pt>
                <c:pt idx="3553">
                  <c:v>-1.4635130184479088</c:v>
                </c:pt>
                <c:pt idx="3554">
                  <c:v>-1.4634999345803175</c:v>
                </c:pt>
                <c:pt idx="3555">
                  <c:v>-1.4634868507127261</c:v>
                </c:pt>
                <c:pt idx="3556">
                  <c:v>-1.4634737668451347</c:v>
                </c:pt>
                <c:pt idx="3557">
                  <c:v>-1.4634606829775434</c:v>
                </c:pt>
                <c:pt idx="3558">
                  <c:v>-1.463447599109952</c:v>
                </c:pt>
                <c:pt idx="3559">
                  <c:v>-1.4634345152423607</c:v>
                </c:pt>
                <c:pt idx="3560">
                  <c:v>-1.4634214313747693</c:v>
                </c:pt>
                <c:pt idx="3561">
                  <c:v>-1.463408347507178</c:v>
                </c:pt>
                <c:pt idx="3562">
                  <c:v>-1.4633952636395866</c:v>
                </c:pt>
                <c:pt idx="3563">
                  <c:v>-1.4633821797719953</c:v>
                </c:pt>
                <c:pt idx="3564">
                  <c:v>-1.4633690959044039</c:v>
                </c:pt>
                <c:pt idx="3565">
                  <c:v>-1.4633560120368125</c:v>
                </c:pt>
                <c:pt idx="3566">
                  <c:v>-1.4633429281692212</c:v>
                </c:pt>
                <c:pt idx="3567">
                  <c:v>-1.4633298443016298</c:v>
                </c:pt>
                <c:pt idx="3568">
                  <c:v>-1.4633167604340385</c:v>
                </c:pt>
                <c:pt idx="3569">
                  <c:v>-1.4633036765664471</c:v>
                </c:pt>
                <c:pt idx="3570">
                  <c:v>-1.4632905926988558</c:v>
                </c:pt>
                <c:pt idx="3571">
                  <c:v>-1.4632775088312644</c:v>
                </c:pt>
                <c:pt idx="3572">
                  <c:v>-1.463264424963673</c:v>
                </c:pt>
                <c:pt idx="3573">
                  <c:v>-1.4632513410960817</c:v>
                </c:pt>
                <c:pt idx="3574">
                  <c:v>-1.4632382572284903</c:v>
                </c:pt>
                <c:pt idx="3575">
                  <c:v>-1.463225173360899</c:v>
                </c:pt>
                <c:pt idx="3576">
                  <c:v>-1.4632120894933076</c:v>
                </c:pt>
                <c:pt idx="3577">
                  <c:v>-1.4631990056257163</c:v>
                </c:pt>
                <c:pt idx="3578">
                  <c:v>-1.4631859217581249</c:v>
                </c:pt>
                <c:pt idx="3579">
                  <c:v>-1.4631728378905335</c:v>
                </c:pt>
                <c:pt idx="3580">
                  <c:v>-1.4631597540229422</c:v>
                </c:pt>
                <c:pt idx="3581">
                  <c:v>-1.4631466701553508</c:v>
                </c:pt>
                <c:pt idx="3582">
                  <c:v>-1.4631335862877595</c:v>
                </c:pt>
                <c:pt idx="3583">
                  <c:v>-1.4631205024201681</c:v>
                </c:pt>
                <c:pt idx="3584">
                  <c:v>-1.4631074185525768</c:v>
                </c:pt>
                <c:pt idx="3585">
                  <c:v>-1.4630943346849854</c:v>
                </c:pt>
                <c:pt idx="3586">
                  <c:v>-1.463081250817394</c:v>
                </c:pt>
                <c:pt idx="3587">
                  <c:v>-1.4630681669498027</c:v>
                </c:pt>
                <c:pt idx="3588">
                  <c:v>-1.4630550830822113</c:v>
                </c:pt>
                <c:pt idx="3589">
                  <c:v>-1.46304199921462</c:v>
                </c:pt>
                <c:pt idx="3590">
                  <c:v>-1.4630289153470286</c:v>
                </c:pt>
                <c:pt idx="3591">
                  <c:v>-1.4630158314794373</c:v>
                </c:pt>
                <c:pt idx="3592">
                  <c:v>-1.4630027476118459</c:v>
                </c:pt>
                <c:pt idx="3593">
                  <c:v>-1.4629896637442545</c:v>
                </c:pt>
                <c:pt idx="3594">
                  <c:v>-1.4629765798766632</c:v>
                </c:pt>
                <c:pt idx="3595">
                  <c:v>-1.4629634960090718</c:v>
                </c:pt>
                <c:pt idx="3596">
                  <c:v>-1.4629504121414805</c:v>
                </c:pt>
                <c:pt idx="3597">
                  <c:v>-1.4629373282738891</c:v>
                </c:pt>
                <c:pt idx="3598">
                  <c:v>-1.4629242444062978</c:v>
                </c:pt>
                <c:pt idx="3599">
                  <c:v>-1.4629111605387064</c:v>
                </c:pt>
                <c:pt idx="3600">
                  <c:v>-1.462898076671115</c:v>
                </c:pt>
                <c:pt idx="3601">
                  <c:v>-1.4628849928035237</c:v>
                </c:pt>
                <c:pt idx="3602">
                  <c:v>-1.4628719089359323</c:v>
                </c:pt>
                <c:pt idx="3603">
                  <c:v>-1.462858825068341</c:v>
                </c:pt>
                <c:pt idx="3604">
                  <c:v>-1.4628457412007496</c:v>
                </c:pt>
                <c:pt idx="3605">
                  <c:v>-1.4628326573331583</c:v>
                </c:pt>
                <c:pt idx="3606">
                  <c:v>-1.4628195734655669</c:v>
                </c:pt>
                <c:pt idx="3607">
                  <c:v>-1.4628064895979755</c:v>
                </c:pt>
                <c:pt idx="3608">
                  <c:v>-1.4627934057303842</c:v>
                </c:pt>
                <c:pt idx="3609">
                  <c:v>-1.4627803218627928</c:v>
                </c:pt>
                <c:pt idx="3610">
                  <c:v>-1.4627672379952015</c:v>
                </c:pt>
                <c:pt idx="3611">
                  <c:v>-1.4627541541276101</c:v>
                </c:pt>
                <c:pt idx="3612">
                  <c:v>-1.4627410702600188</c:v>
                </c:pt>
                <c:pt idx="3613">
                  <c:v>-1.4627279863924274</c:v>
                </c:pt>
                <c:pt idx="3614">
                  <c:v>-1.462714902524836</c:v>
                </c:pt>
                <c:pt idx="3615">
                  <c:v>-1.4627018186572447</c:v>
                </c:pt>
                <c:pt idx="3616">
                  <c:v>-1.4626887347896533</c:v>
                </c:pt>
                <c:pt idx="3617">
                  <c:v>-1.462675650922062</c:v>
                </c:pt>
                <c:pt idx="3618">
                  <c:v>-1.4626625670544706</c:v>
                </c:pt>
                <c:pt idx="3619">
                  <c:v>-1.4626494831868793</c:v>
                </c:pt>
                <c:pt idx="3620">
                  <c:v>-1.4626363993192879</c:v>
                </c:pt>
                <c:pt idx="3621">
                  <c:v>-1.4626233154516965</c:v>
                </c:pt>
                <c:pt idx="3622">
                  <c:v>-1.4626102315841052</c:v>
                </c:pt>
                <c:pt idx="3623">
                  <c:v>-1.4625971477165138</c:v>
                </c:pt>
                <c:pt idx="3624">
                  <c:v>-1.4625840638489225</c:v>
                </c:pt>
                <c:pt idx="3625">
                  <c:v>-1.4625709799813311</c:v>
                </c:pt>
                <c:pt idx="3626">
                  <c:v>-1.4625578961137398</c:v>
                </c:pt>
                <c:pt idx="3627">
                  <c:v>-1.4625448122461484</c:v>
                </c:pt>
                <c:pt idx="3628">
                  <c:v>-1.462531728378557</c:v>
                </c:pt>
                <c:pt idx="3629">
                  <c:v>-1.4625186445109657</c:v>
                </c:pt>
                <c:pt idx="3630">
                  <c:v>-1.4625055606433743</c:v>
                </c:pt>
                <c:pt idx="3631">
                  <c:v>-1.462492476775783</c:v>
                </c:pt>
                <c:pt idx="3632">
                  <c:v>-1.4624793929081916</c:v>
                </c:pt>
                <c:pt idx="3633">
                  <c:v>-1.4624663090406003</c:v>
                </c:pt>
                <c:pt idx="3634">
                  <c:v>-1.4624532251730089</c:v>
                </c:pt>
                <c:pt idx="3635">
                  <c:v>-1.4624401413054176</c:v>
                </c:pt>
                <c:pt idx="3636">
                  <c:v>-1.4624270574378262</c:v>
                </c:pt>
                <c:pt idx="3637">
                  <c:v>-1.4624139735702348</c:v>
                </c:pt>
                <c:pt idx="3638">
                  <c:v>-1.4624008897026435</c:v>
                </c:pt>
                <c:pt idx="3639">
                  <c:v>-1.4623878058350521</c:v>
                </c:pt>
                <c:pt idx="3640">
                  <c:v>-1.4623747219674608</c:v>
                </c:pt>
                <c:pt idx="3641">
                  <c:v>-1.4623616380998694</c:v>
                </c:pt>
                <c:pt idx="3642">
                  <c:v>-1.4623485542322781</c:v>
                </c:pt>
                <c:pt idx="3643">
                  <c:v>-1.4623354703646867</c:v>
                </c:pt>
                <c:pt idx="3644">
                  <c:v>-1.4623223864970953</c:v>
                </c:pt>
                <c:pt idx="3645">
                  <c:v>-1.462309302629504</c:v>
                </c:pt>
                <c:pt idx="3646">
                  <c:v>-1.4622962187619126</c:v>
                </c:pt>
                <c:pt idx="3647">
                  <c:v>-1.4622831348943213</c:v>
                </c:pt>
                <c:pt idx="3648">
                  <c:v>-1.4622700510267299</c:v>
                </c:pt>
                <c:pt idx="3649">
                  <c:v>-1.4622569671591386</c:v>
                </c:pt>
                <c:pt idx="3650">
                  <c:v>-1.4622438832915472</c:v>
                </c:pt>
                <c:pt idx="3651">
                  <c:v>-1.4622307994239558</c:v>
                </c:pt>
                <c:pt idx="3652">
                  <c:v>-1.4622177155563645</c:v>
                </c:pt>
                <c:pt idx="3653">
                  <c:v>-1.4622046316887731</c:v>
                </c:pt>
                <c:pt idx="3654">
                  <c:v>-1.4621915478211818</c:v>
                </c:pt>
                <c:pt idx="3655">
                  <c:v>-1.4621784639535904</c:v>
                </c:pt>
                <c:pt idx="3656">
                  <c:v>-1.4621653800859991</c:v>
                </c:pt>
                <c:pt idx="3657">
                  <c:v>-1.4621522962184077</c:v>
                </c:pt>
                <c:pt idx="3658">
                  <c:v>-1.4621392123508163</c:v>
                </c:pt>
                <c:pt idx="3659">
                  <c:v>-1.462126128483225</c:v>
                </c:pt>
                <c:pt idx="3660">
                  <c:v>-1.4621130446156336</c:v>
                </c:pt>
                <c:pt idx="3661">
                  <c:v>-1.4620999607480423</c:v>
                </c:pt>
                <c:pt idx="3662">
                  <c:v>-1.4620868768804509</c:v>
                </c:pt>
                <c:pt idx="3663">
                  <c:v>-1.4620737930128596</c:v>
                </c:pt>
                <c:pt idx="3664">
                  <c:v>-1.4620607091452682</c:v>
                </c:pt>
                <c:pt idx="3665">
                  <c:v>-1.4620476252776768</c:v>
                </c:pt>
                <c:pt idx="3666">
                  <c:v>-1.4620345414100855</c:v>
                </c:pt>
                <c:pt idx="3667">
                  <c:v>-1.4620214575424941</c:v>
                </c:pt>
                <c:pt idx="3668">
                  <c:v>-1.4620083736749028</c:v>
                </c:pt>
                <c:pt idx="3669">
                  <c:v>-1.4619952898073114</c:v>
                </c:pt>
                <c:pt idx="3670">
                  <c:v>-1.4619822059397201</c:v>
                </c:pt>
                <c:pt idx="3671">
                  <c:v>-1.4619691220721287</c:v>
                </c:pt>
                <c:pt idx="3672">
                  <c:v>-1.4619560382045373</c:v>
                </c:pt>
                <c:pt idx="3673">
                  <c:v>-1.461942954336946</c:v>
                </c:pt>
                <c:pt idx="3674">
                  <c:v>-1.4619298704693546</c:v>
                </c:pt>
                <c:pt idx="3675">
                  <c:v>-1.4619167866017633</c:v>
                </c:pt>
                <c:pt idx="3676">
                  <c:v>-1.4619037027341719</c:v>
                </c:pt>
                <c:pt idx="3677">
                  <c:v>-1.4618906188665806</c:v>
                </c:pt>
                <c:pt idx="3678">
                  <c:v>-1.4618775349989892</c:v>
                </c:pt>
                <c:pt idx="3679">
                  <c:v>-1.4618644511313978</c:v>
                </c:pt>
                <c:pt idx="3680">
                  <c:v>-1.4618513672638065</c:v>
                </c:pt>
                <c:pt idx="3681">
                  <c:v>-1.4618382833962151</c:v>
                </c:pt>
                <c:pt idx="3682">
                  <c:v>-1.4618251995286238</c:v>
                </c:pt>
                <c:pt idx="3683">
                  <c:v>-1.4618121156610324</c:v>
                </c:pt>
                <c:pt idx="3684">
                  <c:v>-1.4617990317934411</c:v>
                </c:pt>
                <c:pt idx="3685">
                  <c:v>-1.4617859479258497</c:v>
                </c:pt>
                <c:pt idx="3686">
                  <c:v>-1.4617728640582583</c:v>
                </c:pt>
                <c:pt idx="3687">
                  <c:v>-1.461759780190667</c:v>
                </c:pt>
                <c:pt idx="3688">
                  <c:v>-1.4617466963230756</c:v>
                </c:pt>
                <c:pt idx="3689">
                  <c:v>-1.4617336124554843</c:v>
                </c:pt>
                <c:pt idx="3690">
                  <c:v>-1.4617205285878929</c:v>
                </c:pt>
                <c:pt idx="3691">
                  <c:v>-1.4617074447203016</c:v>
                </c:pt>
                <c:pt idx="3692">
                  <c:v>-1.4616943608527102</c:v>
                </c:pt>
                <c:pt idx="3693">
                  <c:v>-1.4616812769851188</c:v>
                </c:pt>
                <c:pt idx="3694">
                  <c:v>-1.4616681931175275</c:v>
                </c:pt>
                <c:pt idx="3695">
                  <c:v>-1.4616551092499361</c:v>
                </c:pt>
                <c:pt idx="3696">
                  <c:v>-1.4616420253823448</c:v>
                </c:pt>
                <c:pt idx="3697">
                  <c:v>-1.4616289415147534</c:v>
                </c:pt>
                <c:pt idx="3698">
                  <c:v>-1.4616158576471621</c:v>
                </c:pt>
                <c:pt idx="3699">
                  <c:v>-1.4616027737795707</c:v>
                </c:pt>
                <c:pt idx="3700">
                  <c:v>-1.4615896899119794</c:v>
                </c:pt>
                <c:pt idx="3701">
                  <c:v>-1.461576606044388</c:v>
                </c:pt>
                <c:pt idx="3702">
                  <c:v>-1.4615635221767966</c:v>
                </c:pt>
                <c:pt idx="3703">
                  <c:v>-1.4615504383092053</c:v>
                </c:pt>
                <c:pt idx="3704">
                  <c:v>-1.4615373544416139</c:v>
                </c:pt>
                <c:pt idx="3705">
                  <c:v>-1.4615242705740226</c:v>
                </c:pt>
                <c:pt idx="3706">
                  <c:v>-1.4615111867064312</c:v>
                </c:pt>
                <c:pt idx="3707">
                  <c:v>-1.4614981028388399</c:v>
                </c:pt>
                <c:pt idx="3708">
                  <c:v>-1.4614850189712485</c:v>
                </c:pt>
                <c:pt idx="3709">
                  <c:v>-1.4614719351036571</c:v>
                </c:pt>
                <c:pt idx="3710">
                  <c:v>-1.4614588512360658</c:v>
                </c:pt>
                <c:pt idx="3711">
                  <c:v>-1.4614457673684744</c:v>
                </c:pt>
                <c:pt idx="3712">
                  <c:v>-1.4614326835008831</c:v>
                </c:pt>
                <c:pt idx="3713">
                  <c:v>-1.4614195996332917</c:v>
                </c:pt>
                <c:pt idx="3714">
                  <c:v>-1.4614065157657004</c:v>
                </c:pt>
                <c:pt idx="3715">
                  <c:v>-1.461393431898109</c:v>
                </c:pt>
                <c:pt idx="3716">
                  <c:v>-1.4613803480305176</c:v>
                </c:pt>
                <c:pt idx="3717">
                  <c:v>-1.4613672641629263</c:v>
                </c:pt>
                <c:pt idx="3718">
                  <c:v>-1.4613541802953349</c:v>
                </c:pt>
                <c:pt idx="3719">
                  <c:v>-1.4613410964277436</c:v>
                </c:pt>
                <c:pt idx="3720">
                  <c:v>-1.4613280125601522</c:v>
                </c:pt>
                <c:pt idx="3721">
                  <c:v>-1.4613149286925609</c:v>
                </c:pt>
                <c:pt idx="3722">
                  <c:v>-1.4613018448249695</c:v>
                </c:pt>
                <c:pt idx="3723">
                  <c:v>-1.4612887609573781</c:v>
                </c:pt>
                <c:pt idx="3724">
                  <c:v>-1.4612756770897868</c:v>
                </c:pt>
                <c:pt idx="3725">
                  <c:v>-1.4612625932221954</c:v>
                </c:pt>
                <c:pt idx="3726">
                  <c:v>-1.4612495093546041</c:v>
                </c:pt>
                <c:pt idx="3727">
                  <c:v>-1.4612364254870127</c:v>
                </c:pt>
                <c:pt idx="3728">
                  <c:v>-1.4612233416194214</c:v>
                </c:pt>
                <c:pt idx="3729">
                  <c:v>-1.46121025775183</c:v>
                </c:pt>
                <c:pt idx="3730">
                  <c:v>-1.4611971738842386</c:v>
                </c:pt>
                <c:pt idx="3731">
                  <c:v>-1.4611840900166473</c:v>
                </c:pt>
                <c:pt idx="3732">
                  <c:v>-1.4611710061490559</c:v>
                </c:pt>
                <c:pt idx="3733">
                  <c:v>-1.4611579222814646</c:v>
                </c:pt>
                <c:pt idx="3734">
                  <c:v>-1.4611448384138732</c:v>
                </c:pt>
                <c:pt idx="3735">
                  <c:v>-1.4611317545462819</c:v>
                </c:pt>
                <c:pt idx="3736">
                  <c:v>-1.4611186706786905</c:v>
                </c:pt>
                <c:pt idx="3737">
                  <c:v>-1.4611055868110991</c:v>
                </c:pt>
                <c:pt idx="3738">
                  <c:v>-1.4610925029435078</c:v>
                </c:pt>
                <c:pt idx="3739">
                  <c:v>-1.4610794190759164</c:v>
                </c:pt>
                <c:pt idx="3740">
                  <c:v>-1.4610663352083251</c:v>
                </c:pt>
                <c:pt idx="3741">
                  <c:v>-1.4610532513407337</c:v>
                </c:pt>
                <c:pt idx="3742">
                  <c:v>-1.4610401674731424</c:v>
                </c:pt>
                <c:pt idx="3743">
                  <c:v>-1.461027083605551</c:v>
                </c:pt>
                <c:pt idx="3744">
                  <c:v>-1.4610139997379596</c:v>
                </c:pt>
                <c:pt idx="3745">
                  <c:v>-1.4610009158703683</c:v>
                </c:pt>
                <c:pt idx="3746">
                  <c:v>-1.4609878320027769</c:v>
                </c:pt>
                <c:pt idx="3747">
                  <c:v>-1.4609747481351856</c:v>
                </c:pt>
                <c:pt idx="3748">
                  <c:v>-1.4609616642675942</c:v>
                </c:pt>
                <c:pt idx="3749">
                  <c:v>-1.4609485804000029</c:v>
                </c:pt>
                <c:pt idx="3750">
                  <c:v>-1.4609354965324115</c:v>
                </c:pt>
                <c:pt idx="3751">
                  <c:v>-1.4609224126648201</c:v>
                </c:pt>
                <c:pt idx="3752">
                  <c:v>-1.4609093287972288</c:v>
                </c:pt>
                <c:pt idx="3753">
                  <c:v>-1.4608962449296374</c:v>
                </c:pt>
                <c:pt idx="3754">
                  <c:v>-1.4608831610620461</c:v>
                </c:pt>
                <c:pt idx="3755">
                  <c:v>-1.4608700771944547</c:v>
                </c:pt>
                <c:pt idx="3756">
                  <c:v>-1.4608569933268634</c:v>
                </c:pt>
                <c:pt idx="3757">
                  <c:v>-1.460843909459272</c:v>
                </c:pt>
                <c:pt idx="3758">
                  <c:v>-1.4608308255916806</c:v>
                </c:pt>
                <c:pt idx="3759">
                  <c:v>-1.4608177417240893</c:v>
                </c:pt>
                <c:pt idx="3760">
                  <c:v>-1.4608046578564979</c:v>
                </c:pt>
                <c:pt idx="3761">
                  <c:v>-1.4607915739889066</c:v>
                </c:pt>
                <c:pt idx="3762">
                  <c:v>-1.4607784901213152</c:v>
                </c:pt>
                <c:pt idx="3763">
                  <c:v>-1.4607654062537239</c:v>
                </c:pt>
                <c:pt idx="3764">
                  <c:v>-1.4607523223861325</c:v>
                </c:pt>
                <c:pt idx="3765">
                  <c:v>-1.4607392385185411</c:v>
                </c:pt>
                <c:pt idx="3766">
                  <c:v>-1.4607261546509498</c:v>
                </c:pt>
                <c:pt idx="3767">
                  <c:v>-1.4607130707833584</c:v>
                </c:pt>
                <c:pt idx="3768">
                  <c:v>-1.4606999869157671</c:v>
                </c:pt>
                <c:pt idx="3769">
                  <c:v>-1.4606869030481757</c:v>
                </c:pt>
                <c:pt idx="3770">
                  <c:v>-1.4606738191805844</c:v>
                </c:pt>
                <c:pt idx="3771">
                  <c:v>-1.460660735312993</c:v>
                </c:pt>
                <c:pt idx="3772">
                  <c:v>-1.4606476514454017</c:v>
                </c:pt>
                <c:pt idx="3773">
                  <c:v>-1.4606345675778103</c:v>
                </c:pt>
                <c:pt idx="3774">
                  <c:v>-1.4606214837102189</c:v>
                </c:pt>
                <c:pt idx="3775">
                  <c:v>-1.4606083998426276</c:v>
                </c:pt>
                <c:pt idx="3776">
                  <c:v>-1.4605953159750362</c:v>
                </c:pt>
                <c:pt idx="3777">
                  <c:v>-1.4605822321074449</c:v>
                </c:pt>
                <c:pt idx="3778">
                  <c:v>-1.4605691482398535</c:v>
                </c:pt>
                <c:pt idx="3779">
                  <c:v>-1.4605560643722622</c:v>
                </c:pt>
                <c:pt idx="3780">
                  <c:v>-1.4605429805046708</c:v>
                </c:pt>
                <c:pt idx="3781">
                  <c:v>-1.4605298966370794</c:v>
                </c:pt>
                <c:pt idx="3782">
                  <c:v>-1.4605168127694881</c:v>
                </c:pt>
                <c:pt idx="3783">
                  <c:v>-1.4605037289018967</c:v>
                </c:pt>
                <c:pt idx="3784">
                  <c:v>-1.4604906450343054</c:v>
                </c:pt>
                <c:pt idx="3785">
                  <c:v>-1.460477561166714</c:v>
                </c:pt>
                <c:pt idx="3786">
                  <c:v>-1.4604644772991227</c:v>
                </c:pt>
                <c:pt idx="3787">
                  <c:v>-1.4604513934315313</c:v>
                </c:pt>
                <c:pt idx="3788">
                  <c:v>-1.4604383095639399</c:v>
                </c:pt>
                <c:pt idx="3789">
                  <c:v>-1.4604252256963486</c:v>
                </c:pt>
                <c:pt idx="3790">
                  <c:v>-1.4604121418287572</c:v>
                </c:pt>
                <c:pt idx="3791">
                  <c:v>-1.4603990579611659</c:v>
                </c:pt>
                <c:pt idx="3792">
                  <c:v>-1.4603859740935745</c:v>
                </c:pt>
                <c:pt idx="3793">
                  <c:v>-1.4603728902259832</c:v>
                </c:pt>
                <c:pt idx="3794">
                  <c:v>-1.4603598063583918</c:v>
                </c:pt>
                <c:pt idx="3795">
                  <c:v>-1.4603467224908004</c:v>
                </c:pt>
                <c:pt idx="3796">
                  <c:v>-1.4603336386232091</c:v>
                </c:pt>
                <c:pt idx="3797">
                  <c:v>-1.4603205547556177</c:v>
                </c:pt>
                <c:pt idx="3798">
                  <c:v>-1.4603074708880264</c:v>
                </c:pt>
                <c:pt idx="3799">
                  <c:v>-1.460294387020435</c:v>
                </c:pt>
                <c:pt idx="3800">
                  <c:v>-1.4602813031528437</c:v>
                </c:pt>
                <c:pt idx="3801">
                  <c:v>-1.4602682192852523</c:v>
                </c:pt>
                <c:pt idx="3802">
                  <c:v>-1.4602551354176609</c:v>
                </c:pt>
                <c:pt idx="3803">
                  <c:v>-1.4602420515500696</c:v>
                </c:pt>
                <c:pt idx="3804">
                  <c:v>-1.4602289676824782</c:v>
                </c:pt>
                <c:pt idx="3805">
                  <c:v>-1.4602158838148869</c:v>
                </c:pt>
                <c:pt idx="3806">
                  <c:v>-1.4602027999472955</c:v>
                </c:pt>
                <c:pt idx="3807">
                  <c:v>-1.4601897160797042</c:v>
                </c:pt>
                <c:pt idx="3808">
                  <c:v>-1.4601766322121128</c:v>
                </c:pt>
                <c:pt idx="3809">
                  <c:v>-1.4601635483445214</c:v>
                </c:pt>
                <c:pt idx="3810">
                  <c:v>-1.4601504644769301</c:v>
                </c:pt>
                <c:pt idx="3811">
                  <c:v>-1.4601373806093387</c:v>
                </c:pt>
                <c:pt idx="3812">
                  <c:v>-1.4601242967417474</c:v>
                </c:pt>
                <c:pt idx="3813">
                  <c:v>-1.460111212874156</c:v>
                </c:pt>
                <c:pt idx="3814">
                  <c:v>-1.4600981290065647</c:v>
                </c:pt>
                <c:pt idx="3815">
                  <c:v>-1.4600850451389733</c:v>
                </c:pt>
                <c:pt idx="3816">
                  <c:v>-1.4600719612713819</c:v>
                </c:pt>
                <c:pt idx="3817">
                  <c:v>-1.4600588774037906</c:v>
                </c:pt>
                <c:pt idx="3818">
                  <c:v>-1.4600457935361992</c:v>
                </c:pt>
                <c:pt idx="3819">
                  <c:v>-1.4600327096686079</c:v>
                </c:pt>
                <c:pt idx="3820">
                  <c:v>-1.4600196258010165</c:v>
                </c:pt>
                <c:pt idx="3821">
                  <c:v>-1.4600065419334252</c:v>
                </c:pt>
                <c:pt idx="3822">
                  <c:v>-1.4599934580658338</c:v>
                </c:pt>
                <c:pt idx="3823">
                  <c:v>-1.4599803741982424</c:v>
                </c:pt>
                <c:pt idx="3824">
                  <c:v>-1.4599672903306511</c:v>
                </c:pt>
                <c:pt idx="3825">
                  <c:v>-1.4599542064630597</c:v>
                </c:pt>
                <c:pt idx="3826">
                  <c:v>-1.4599411225954684</c:v>
                </c:pt>
                <c:pt idx="3827">
                  <c:v>-1.459928038727877</c:v>
                </c:pt>
                <c:pt idx="3828">
                  <c:v>-1.4599149548602857</c:v>
                </c:pt>
                <c:pt idx="3829">
                  <c:v>-1.4599018709926943</c:v>
                </c:pt>
                <c:pt idx="3830">
                  <c:v>-1.4598887871251029</c:v>
                </c:pt>
                <c:pt idx="3831">
                  <c:v>-1.4598757032575116</c:v>
                </c:pt>
                <c:pt idx="3832">
                  <c:v>-1.4598626193899202</c:v>
                </c:pt>
                <c:pt idx="3833">
                  <c:v>-1.4598495355223289</c:v>
                </c:pt>
                <c:pt idx="3834">
                  <c:v>-1.4598364516547375</c:v>
                </c:pt>
                <c:pt idx="3835">
                  <c:v>-1.4598233677871462</c:v>
                </c:pt>
                <c:pt idx="3836">
                  <c:v>-1.4598102839195548</c:v>
                </c:pt>
                <c:pt idx="3837">
                  <c:v>-1.4597972000519635</c:v>
                </c:pt>
                <c:pt idx="3838">
                  <c:v>-1.4597841161843721</c:v>
                </c:pt>
                <c:pt idx="3839">
                  <c:v>-1.4597710323167807</c:v>
                </c:pt>
                <c:pt idx="3840">
                  <c:v>-1.4597579484491894</c:v>
                </c:pt>
                <c:pt idx="3841">
                  <c:v>-1.459744864581598</c:v>
                </c:pt>
                <c:pt idx="3842">
                  <c:v>-1.4597317807140067</c:v>
                </c:pt>
                <c:pt idx="3843">
                  <c:v>-1.4597186968464153</c:v>
                </c:pt>
                <c:pt idx="3844">
                  <c:v>-1.459705612978824</c:v>
                </c:pt>
                <c:pt idx="3845">
                  <c:v>-1.4596925291112326</c:v>
                </c:pt>
                <c:pt idx="3846">
                  <c:v>-1.4596794452436412</c:v>
                </c:pt>
                <c:pt idx="3847">
                  <c:v>-1.4596663613760499</c:v>
                </c:pt>
                <c:pt idx="3848">
                  <c:v>-1.4596532775084585</c:v>
                </c:pt>
                <c:pt idx="3849">
                  <c:v>-1.4596401936408672</c:v>
                </c:pt>
                <c:pt idx="3850">
                  <c:v>-1.4596271097732758</c:v>
                </c:pt>
                <c:pt idx="3851">
                  <c:v>-1.4596140259056845</c:v>
                </c:pt>
                <c:pt idx="3852">
                  <c:v>-1.4596009420380931</c:v>
                </c:pt>
                <c:pt idx="3853">
                  <c:v>-1.4595878581705017</c:v>
                </c:pt>
                <c:pt idx="3854">
                  <c:v>-1.4595747743029104</c:v>
                </c:pt>
                <c:pt idx="3855">
                  <c:v>-1.459561690435319</c:v>
                </c:pt>
                <c:pt idx="3856">
                  <c:v>-1.4595486065677277</c:v>
                </c:pt>
                <c:pt idx="3857">
                  <c:v>-1.4595355227001363</c:v>
                </c:pt>
                <c:pt idx="3858">
                  <c:v>-1.459522438832545</c:v>
                </c:pt>
                <c:pt idx="3859">
                  <c:v>-1.4595093549649536</c:v>
                </c:pt>
                <c:pt idx="3860">
                  <c:v>-1.4594962710973622</c:v>
                </c:pt>
                <c:pt idx="3861">
                  <c:v>-1.4594831872297709</c:v>
                </c:pt>
                <c:pt idx="3862">
                  <c:v>-1.4594701033621795</c:v>
                </c:pt>
                <c:pt idx="3863">
                  <c:v>-1.4594570194945882</c:v>
                </c:pt>
                <c:pt idx="3864">
                  <c:v>-1.4594439356269968</c:v>
                </c:pt>
                <c:pt idx="3865">
                  <c:v>-1.4594308517594055</c:v>
                </c:pt>
                <c:pt idx="3866">
                  <c:v>-1.4594177678918141</c:v>
                </c:pt>
                <c:pt idx="3867">
                  <c:v>-1.4594046840242227</c:v>
                </c:pt>
                <c:pt idx="3868">
                  <c:v>-1.4593916001566314</c:v>
                </c:pt>
                <c:pt idx="3869">
                  <c:v>-1.45937851628904</c:v>
                </c:pt>
                <c:pt idx="3870">
                  <c:v>-1.4593654324214487</c:v>
                </c:pt>
                <c:pt idx="3871">
                  <c:v>-1.4593523485538573</c:v>
                </c:pt>
                <c:pt idx="3872">
                  <c:v>-1.459339264686266</c:v>
                </c:pt>
                <c:pt idx="3873">
                  <c:v>-1.4593261808186746</c:v>
                </c:pt>
                <c:pt idx="3874">
                  <c:v>-1.4593130969510832</c:v>
                </c:pt>
                <c:pt idx="3875">
                  <c:v>-1.4593000130834919</c:v>
                </c:pt>
                <c:pt idx="3876">
                  <c:v>-1.4592869292159005</c:v>
                </c:pt>
                <c:pt idx="3877">
                  <c:v>-1.4592738453483092</c:v>
                </c:pt>
                <c:pt idx="3878">
                  <c:v>-1.4592607614807178</c:v>
                </c:pt>
                <c:pt idx="3879">
                  <c:v>-1.4592476776131265</c:v>
                </c:pt>
                <c:pt idx="3880">
                  <c:v>-1.4592345937455351</c:v>
                </c:pt>
                <c:pt idx="3881">
                  <c:v>-1.4592215098779437</c:v>
                </c:pt>
                <c:pt idx="3882">
                  <c:v>-1.4592084260103524</c:v>
                </c:pt>
                <c:pt idx="3883">
                  <c:v>-1.459195342142761</c:v>
                </c:pt>
                <c:pt idx="3884">
                  <c:v>-1.4591822582751697</c:v>
                </c:pt>
                <c:pt idx="3885">
                  <c:v>-1.4591691744075783</c:v>
                </c:pt>
                <c:pt idx="3886">
                  <c:v>-1.459156090539987</c:v>
                </c:pt>
                <c:pt idx="3887">
                  <c:v>-1.4591430066723956</c:v>
                </c:pt>
                <c:pt idx="3888">
                  <c:v>-1.4591299228048042</c:v>
                </c:pt>
                <c:pt idx="3889">
                  <c:v>-1.4591168389372129</c:v>
                </c:pt>
                <c:pt idx="3890">
                  <c:v>-1.4591037550696215</c:v>
                </c:pt>
                <c:pt idx="3891">
                  <c:v>-1.4590906712020302</c:v>
                </c:pt>
                <c:pt idx="3892">
                  <c:v>-1.4590775873344388</c:v>
                </c:pt>
                <c:pt idx="3893">
                  <c:v>-1.4590645034668475</c:v>
                </c:pt>
                <c:pt idx="3894">
                  <c:v>-1.4590514195992561</c:v>
                </c:pt>
                <c:pt idx="3895">
                  <c:v>-1.4590383357316647</c:v>
                </c:pt>
                <c:pt idx="3896">
                  <c:v>-1.4590252518640734</c:v>
                </c:pt>
                <c:pt idx="3897">
                  <c:v>-1.459012167996482</c:v>
                </c:pt>
                <c:pt idx="3898">
                  <c:v>-1.4589990841288907</c:v>
                </c:pt>
                <c:pt idx="3899">
                  <c:v>-1.4589860002612993</c:v>
                </c:pt>
                <c:pt idx="3900">
                  <c:v>-1.458972916393708</c:v>
                </c:pt>
                <c:pt idx="3901">
                  <c:v>-1.4589598325261166</c:v>
                </c:pt>
                <c:pt idx="3902">
                  <c:v>-1.4589467486585252</c:v>
                </c:pt>
                <c:pt idx="3903">
                  <c:v>-1.4589336647909339</c:v>
                </c:pt>
                <c:pt idx="3904">
                  <c:v>-1.4589205809233425</c:v>
                </c:pt>
                <c:pt idx="3905">
                  <c:v>-1.4589074970557512</c:v>
                </c:pt>
                <c:pt idx="3906">
                  <c:v>-1.4588944131881598</c:v>
                </c:pt>
                <c:pt idx="3907">
                  <c:v>-1.4588813293205685</c:v>
                </c:pt>
                <c:pt idx="3908">
                  <c:v>-1.4588682454529771</c:v>
                </c:pt>
                <c:pt idx="3909">
                  <c:v>-1.4588551615853858</c:v>
                </c:pt>
                <c:pt idx="3910">
                  <c:v>-1.4588420777177944</c:v>
                </c:pt>
                <c:pt idx="3911">
                  <c:v>-1.458828993850203</c:v>
                </c:pt>
                <c:pt idx="3912">
                  <c:v>-1.4588159099826117</c:v>
                </c:pt>
                <c:pt idx="3913">
                  <c:v>-1.4588028261150203</c:v>
                </c:pt>
                <c:pt idx="3914">
                  <c:v>-1.458789742247429</c:v>
                </c:pt>
                <c:pt idx="3915">
                  <c:v>-1.4587766583798376</c:v>
                </c:pt>
                <c:pt idx="3916">
                  <c:v>-1.4587635745122463</c:v>
                </c:pt>
                <c:pt idx="3917">
                  <c:v>-1.4587504906446549</c:v>
                </c:pt>
                <c:pt idx="3918">
                  <c:v>-1.4587374067770635</c:v>
                </c:pt>
                <c:pt idx="3919">
                  <c:v>-1.4587243229094722</c:v>
                </c:pt>
                <c:pt idx="3920">
                  <c:v>-1.4587112390418808</c:v>
                </c:pt>
                <c:pt idx="3921">
                  <c:v>-1.4586981551742895</c:v>
                </c:pt>
                <c:pt idx="3922">
                  <c:v>-1.4586850713066981</c:v>
                </c:pt>
                <c:pt idx="3923">
                  <c:v>-1.4586719874391068</c:v>
                </c:pt>
                <c:pt idx="3924">
                  <c:v>-1.4586589035715154</c:v>
                </c:pt>
                <c:pt idx="3925">
                  <c:v>-1.458645819703924</c:v>
                </c:pt>
                <c:pt idx="3926">
                  <c:v>-1.4586327358363327</c:v>
                </c:pt>
                <c:pt idx="3927">
                  <c:v>-1.4586196519687413</c:v>
                </c:pt>
                <c:pt idx="3928">
                  <c:v>-1.45860656810115</c:v>
                </c:pt>
                <c:pt idx="3929">
                  <c:v>-1.4585934842335586</c:v>
                </c:pt>
                <c:pt idx="3930">
                  <c:v>-1.4585804003659673</c:v>
                </c:pt>
                <c:pt idx="3931">
                  <c:v>-1.4585673164983759</c:v>
                </c:pt>
                <c:pt idx="3932">
                  <c:v>-1.4585542326307845</c:v>
                </c:pt>
                <c:pt idx="3933">
                  <c:v>-1.4585411487631932</c:v>
                </c:pt>
                <c:pt idx="3934">
                  <c:v>-1.4585280648956018</c:v>
                </c:pt>
                <c:pt idx="3935">
                  <c:v>-1.4585149810280105</c:v>
                </c:pt>
                <c:pt idx="3936">
                  <c:v>-1.4585018971604191</c:v>
                </c:pt>
                <c:pt idx="3937">
                  <c:v>-1.4584888132928278</c:v>
                </c:pt>
                <c:pt idx="3938">
                  <c:v>-1.4584757294252364</c:v>
                </c:pt>
                <c:pt idx="3939">
                  <c:v>-1.458462645557645</c:v>
                </c:pt>
                <c:pt idx="3940">
                  <c:v>-1.4584495616900537</c:v>
                </c:pt>
                <c:pt idx="3941">
                  <c:v>-1.4584364778224623</c:v>
                </c:pt>
                <c:pt idx="3942">
                  <c:v>-1.458423393954871</c:v>
                </c:pt>
                <c:pt idx="3943">
                  <c:v>-1.4584103100872796</c:v>
                </c:pt>
                <c:pt idx="3944">
                  <c:v>-1.4583972262196883</c:v>
                </c:pt>
                <c:pt idx="3945">
                  <c:v>-1.4583841423520969</c:v>
                </c:pt>
                <c:pt idx="3946">
                  <c:v>-1.4583710584845055</c:v>
                </c:pt>
                <c:pt idx="3947">
                  <c:v>-1.4583579746169142</c:v>
                </c:pt>
                <c:pt idx="3948">
                  <c:v>-1.4583448907493228</c:v>
                </c:pt>
                <c:pt idx="3949">
                  <c:v>-1.4583318068817315</c:v>
                </c:pt>
                <c:pt idx="3950">
                  <c:v>-1.4583187230141401</c:v>
                </c:pt>
                <c:pt idx="3951">
                  <c:v>-1.4583056391465488</c:v>
                </c:pt>
                <c:pt idx="3952">
                  <c:v>-1.4582925552789574</c:v>
                </c:pt>
                <c:pt idx="3953">
                  <c:v>-1.458279471411366</c:v>
                </c:pt>
                <c:pt idx="3954">
                  <c:v>-1.4582663875437747</c:v>
                </c:pt>
                <c:pt idx="3955">
                  <c:v>-1.4582533036761833</c:v>
                </c:pt>
                <c:pt idx="3956">
                  <c:v>-1.458240219808592</c:v>
                </c:pt>
                <c:pt idx="3957">
                  <c:v>-1.4582271359410006</c:v>
                </c:pt>
                <c:pt idx="3958">
                  <c:v>-1.4582140520734093</c:v>
                </c:pt>
                <c:pt idx="3959">
                  <c:v>-1.4582009682058179</c:v>
                </c:pt>
                <c:pt idx="3960">
                  <c:v>-1.4581878843382265</c:v>
                </c:pt>
                <c:pt idx="3961">
                  <c:v>-1.4581748004706352</c:v>
                </c:pt>
                <c:pt idx="3962">
                  <c:v>-1.4581617166030438</c:v>
                </c:pt>
                <c:pt idx="3963">
                  <c:v>-1.4581486327354525</c:v>
                </c:pt>
                <c:pt idx="3964">
                  <c:v>-1.4581355488678611</c:v>
                </c:pt>
                <c:pt idx="3965">
                  <c:v>-1.4581224650002698</c:v>
                </c:pt>
                <c:pt idx="3966">
                  <c:v>-1.4581093811326784</c:v>
                </c:pt>
                <c:pt idx="3967">
                  <c:v>-1.458096297265087</c:v>
                </c:pt>
                <c:pt idx="3968">
                  <c:v>-1.4580832133974957</c:v>
                </c:pt>
                <c:pt idx="3969">
                  <c:v>-1.4580701295299043</c:v>
                </c:pt>
                <c:pt idx="3970">
                  <c:v>-1.458057045662313</c:v>
                </c:pt>
                <c:pt idx="3971">
                  <c:v>-1.4580439617947216</c:v>
                </c:pt>
                <c:pt idx="3972">
                  <c:v>-1.4580308779271303</c:v>
                </c:pt>
                <c:pt idx="3973">
                  <c:v>-1.4580177940595389</c:v>
                </c:pt>
                <c:pt idx="3974">
                  <c:v>-1.4580047101919476</c:v>
                </c:pt>
                <c:pt idx="3975">
                  <c:v>-1.4579916263243562</c:v>
                </c:pt>
                <c:pt idx="3976">
                  <c:v>-1.4579785424567648</c:v>
                </c:pt>
                <c:pt idx="3977">
                  <c:v>-1.4579654585891735</c:v>
                </c:pt>
                <c:pt idx="3978">
                  <c:v>-1.4579523747215821</c:v>
                </c:pt>
                <c:pt idx="3979">
                  <c:v>-1.4579392908539908</c:v>
                </c:pt>
                <c:pt idx="3980">
                  <c:v>-1.4579262069863994</c:v>
                </c:pt>
                <c:pt idx="3981">
                  <c:v>-1.4579131231188081</c:v>
                </c:pt>
                <c:pt idx="3982">
                  <c:v>-1.4579000392512167</c:v>
                </c:pt>
                <c:pt idx="3983">
                  <c:v>-1.4578869553836253</c:v>
                </c:pt>
                <c:pt idx="3984">
                  <c:v>-1.457873871516034</c:v>
                </c:pt>
                <c:pt idx="3985">
                  <c:v>-1.4578607876484426</c:v>
                </c:pt>
                <c:pt idx="3986">
                  <c:v>-1.4578477037808513</c:v>
                </c:pt>
                <c:pt idx="3987">
                  <c:v>-1.4578346199132599</c:v>
                </c:pt>
                <c:pt idx="3988">
                  <c:v>-1.4578215360456686</c:v>
                </c:pt>
                <c:pt idx="3989">
                  <c:v>-1.4578084521780772</c:v>
                </c:pt>
                <c:pt idx="3990">
                  <c:v>-1.4577953683104858</c:v>
                </c:pt>
                <c:pt idx="3991">
                  <c:v>-1.4577822844428945</c:v>
                </c:pt>
                <c:pt idx="3992">
                  <c:v>-1.4577692005753031</c:v>
                </c:pt>
                <c:pt idx="3993">
                  <c:v>-1.4577561167077118</c:v>
                </c:pt>
                <c:pt idx="3994">
                  <c:v>-1.4577430328401204</c:v>
                </c:pt>
                <c:pt idx="3995">
                  <c:v>-1.4577299489725291</c:v>
                </c:pt>
                <c:pt idx="3996">
                  <c:v>-1.4577168651049377</c:v>
                </c:pt>
                <c:pt idx="3997">
                  <c:v>-1.4577037812373463</c:v>
                </c:pt>
                <c:pt idx="3998">
                  <c:v>-1.457690697369755</c:v>
                </c:pt>
                <c:pt idx="3999">
                  <c:v>-1.4576776135021636</c:v>
                </c:pt>
                <c:pt idx="4000">
                  <c:v>-1.4576645296345723</c:v>
                </c:pt>
                <c:pt idx="4001">
                  <c:v>-1.4576514457669809</c:v>
                </c:pt>
                <c:pt idx="4002">
                  <c:v>-1.4576383618993896</c:v>
                </c:pt>
                <c:pt idx="4003">
                  <c:v>-1.4576252780317982</c:v>
                </c:pt>
                <c:pt idx="4004">
                  <c:v>-1.4576121941642068</c:v>
                </c:pt>
                <c:pt idx="4005">
                  <c:v>-1.4575991102966155</c:v>
                </c:pt>
                <c:pt idx="4006">
                  <c:v>-1.4575860264290241</c:v>
                </c:pt>
                <c:pt idx="4007">
                  <c:v>-1.4575729425614328</c:v>
                </c:pt>
                <c:pt idx="4008">
                  <c:v>-1.4575598586938414</c:v>
                </c:pt>
                <c:pt idx="4009">
                  <c:v>-1.4575467748262501</c:v>
                </c:pt>
                <c:pt idx="4010">
                  <c:v>-1.4575336909586587</c:v>
                </c:pt>
                <c:pt idx="4011">
                  <c:v>-1.4575206070910673</c:v>
                </c:pt>
                <c:pt idx="4012">
                  <c:v>-1.457507523223476</c:v>
                </c:pt>
                <c:pt idx="4013">
                  <c:v>-1.4574944393558846</c:v>
                </c:pt>
                <c:pt idx="4014">
                  <c:v>-1.4574813554882933</c:v>
                </c:pt>
                <c:pt idx="4015">
                  <c:v>-1.4574682716207019</c:v>
                </c:pt>
                <c:pt idx="4016">
                  <c:v>-1.4574551877531106</c:v>
                </c:pt>
                <c:pt idx="4017">
                  <c:v>-1.4574421038855192</c:v>
                </c:pt>
                <c:pt idx="4018">
                  <c:v>-1.4574290200179278</c:v>
                </c:pt>
                <c:pt idx="4019">
                  <c:v>-1.4574159361503365</c:v>
                </c:pt>
                <c:pt idx="4020">
                  <c:v>-1.4574028522827451</c:v>
                </c:pt>
                <c:pt idx="4021">
                  <c:v>-1.4573897684151538</c:v>
                </c:pt>
                <c:pt idx="4022">
                  <c:v>-1.4573766845475624</c:v>
                </c:pt>
                <c:pt idx="4023">
                  <c:v>-1.4573636006799711</c:v>
                </c:pt>
                <c:pt idx="4024">
                  <c:v>-1.4573505168123797</c:v>
                </c:pt>
                <c:pt idx="4025">
                  <c:v>-1.4573374329447883</c:v>
                </c:pt>
                <c:pt idx="4026">
                  <c:v>-1.457324349077197</c:v>
                </c:pt>
                <c:pt idx="4027">
                  <c:v>-1.4573112652096056</c:v>
                </c:pt>
                <c:pt idx="4028">
                  <c:v>-1.4572981813420143</c:v>
                </c:pt>
                <c:pt idx="4029">
                  <c:v>-1.4572850974744229</c:v>
                </c:pt>
                <c:pt idx="4030">
                  <c:v>-1.4572720136068316</c:v>
                </c:pt>
                <c:pt idx="4031">
                  <c:v>-1.4572589297392402</c:v>
                </c:pt>
                <c:pt idx="4032">
                  <c:v>-1.4572458458716488</c:v>
                </c:pt>
                <c:pt idx="4033">
                  <c:v>-1.4572327620040575</c:v>
                </c:pt>
                <c:pt idx="4034">
                  <c:v>-1.4572196781364661</c:v>
                </c:pt>
                <c:pt idx="4035">
                  <c:v>-1.4572065942688748</c:v>
                </c:pt>
                <c:pt idx="4036">
                  <c:v>-1.4571935104012834</c:v>
                </c:pt>
                <c:pt idx="4037">
                  <c:v>-1.4571804265336921</c:v>
                </c:pt>
                <c:pt idx="4038">
                  <c:v>-1.4571673426661007</c:v>
                </c:pt>
                <c:pt idx="4039">
                  <c:v>-1.4571542587985093</c:v>
                </c:pt>
                <c:pt idx="4040">
                  <c:v>-1.457141174930918</c:v>
                </c:pt>
                <c:pt idx="4041">
                  <c:v>-1.4571280910633266</c:v>
                </c:pt>
                <c:pt idx="4042">
                  <c:v>-1.4571150071957353</c:v>
                </c:pt>
                <c:pt idx="4043">
                  <c:v>-1.4571019233281439</c:v>
                </c:pt>
                <c:pt idx="4044">
                  <c:v>-1.4570888394605526</c:v>
                </c:pt>
                <c:pt idx="4045">
                  <c:v>-1.4570757555929612</c:v>
                </c:pt>
                <c:pt idx="4046">
                  <c:v>-1.4570626717253699</c:v>
                </c:pt>
                <c:pt idx="4047">
                  <c:v>-1.4570495878577785</c:v>
                </c:pt>
                <c:pt idx="4048">
                  <c:v>-1.4570365039901871</c:v>
                </c:pt>
                <c:pt idx="4049">
                  <c:v>-1.4570234201225958</c:v>
                </c:pt>
                <c:pt idx="4050">
                  <c:v>-1.4570103362550044</c:v>
                </c:pt>
                <c:pt idx="4051">
                  <c:v>-1.4569972523874131</c:v>
                </c:pt>
                <c:pt idx="4052">
                  <c:v>-1.4569841685198217</c:v>
                </c:pt>
                <c:pt idx="4053">
                  <c:v>-1.4569710846522304</c:v>
                </c:pt>
                <c:pt idx="4054">
                  <c:v>-1.456958000784639</c:v>
                </c:pt>
                <c:pt idx="4055">
                  <c:v>-1.4569449169170476</c:v>
                </c:pt>
                <c:pt idx="4056">
                  <c:v>-1.4569318330494563</c:v>
                </c:pt>
                <c:pt idx="4057">
                  <c:v>-1.4569187491818649</c:v>
                </c:pt>
                <c:pt idx="4058">
                  <c:v>-1.4569056653142736</c:v>
                </c:pt>
                <c:pt idx="4059">
                  <c:v>-1.4568925814466822</c:v>
                </c:pt>
                <c:pt idx="4060">
                  <c:v>-1.4568794975790909</c:v>
                </c:pt>
                <c:pt idx="4061">
                  <c:v>-1.4568664137114995</c:v>
                </c:pt>
                <c:pt idx="4062">
                  <c:v>-1.4568533298439081</c:v>
                </c:pt>
                <c:pt idx="4063">
                  <c:v>-1.4568402459763168</c:v>
                </c:pt>
                <c:pt idx="4064">
                  <c:v>-1.4568271621087254</c:v>
                </c:pt>
                <c:pt idx="4065">
                  <c:v>-1.4568140782411341</c:v>
                </c:pt>
                <c:pt idx="4066">
                  <c:v>-1.4568009943735427</c:v>
                </c:pt>
                <c:pt idx="4067">
                  <c:v>-1.4567879105059514</c:v>
                </c:pt>
                <c:pt idx="4068">
                  <c:v>-1.45677482663836</c:v>
                </c:pt>
                <c:pt idx="4069">
                  <c:v>-1.4567617427707686</c:v>
                </c:pt>
                <c:pt idx="4070">
                  <c:v>-1.4567486589031773</c:v>
                </c:pt>
                <c:pt idx="4071">
                  <c:v>-1.4567355750355859</c:v>
                </c:pt>
                <c:pt idx="4072">
                  <c:v>-1.4567224911679946</c:v>
                </c:pt>
                <c:pt idx="4073">
                  <c:v>-1.4567094073004032</c:v>
                </c:pt>
                <c:pt idx="4074">
                  <c:v>-1.4566963234328119</c:v>
                </c:pt>
                <c:pt idx="4075">
                  <c:v>-1.4566832395652205</c:v>
                </c:pt>
                <c:pt idx="4076">
                  <c:v>-1.4566701556976291</c:v>
                </c:pt>
                <c:pt idx="4077">
                  <c:v>-1.4566570718300378</c:v>
                </c:pt>
                <c:pt idx="4078">
                  <c:v>-1.4566439879624464</c:v>
                </c:pt>
                <c:pt idx="4079">
                  <c:v>-1.4566309040948551</c:v>
                </c:pt>
                <c:pt idx="4080">
                  <c:v>-1.4566178202272637</c:v>
                </c:pt>
                <c:pt idx="4081">
                  <c:v>-1.4566047363596724</c:v>
                </c:pt>
                <c:pt idx="4082">
                  <c:v>-1.456591652492081</c:v>
                </c:pt>
                <c:pt idx="4083">
                  <c:v>-1.4565785686244896</c:v>
                </c:pt>
                <c:pt idx="4084">
                  <c:v>-1.4565654847568983</c:v>
                </c:pt>
                <c:pt idx="4085">
                  <c:v>-1.4565524008893069</c:v>
                </c:pt>
                <c:pt idx="4086">
                  <c:v>-1.4565393170217156</c:v>
                </c:pt>
                <c:pt idx="4087">
                  <c:v>-1.4565262331541242</c:v>
                </c:pt>
                <c:pt idx="4088">
                  <c:v>-1.4565131492865329</c:v>
                </c:pt>
                <c:pt idx="4089">
                  <c:v>-1.4565000654189415</c:v>
                </c:pt>
                <c:pt idx="4090">
                  <c:v>-1.4564869815513501</c:v>
                </c:pt>
                <c:pt idx="4091">
                  <c:v>-1.4564738976837588</c:v>
                </c:pt>
                <c:pt idx="4092">
                  <c:v>-1.4564608138161674</c:v>
                </c:pt>
                <c:pt idx="4093">
                  <c:v>-1.4564477299485761</c:v>
                </c:pt>
                <c:pt idx="4094">
                  <c:v>-1.4564346460809847</c:v>
                </c:pt>
                <c:pt idx="4095">
                  <c:v>-1.4564215622133934</c:v>
                </c:pt>
                <c:pt idx="4096">
                  <c:v>-1.456408478345802</c:v>
                </c:pt>
                <c:pt idx="4097">
                  <c:v>-1.4563953944782106</c:v>
                </c:pt>
                <c:pt idx="4098">
                  <c:v>-1.4563823106106193</c:v>
                </c:pt>
                <c:pt idx="4099">
                  <c:v>-1.4563692267430279</c:v>
                </c:pt>
                <c:pt idx="4100">
                  <c:v>-1.4563561428754366</c:v>
                </c:pt>
                <c:pt idx="4101">
                  <c:v>-1.4563430590078452</c:v>
                </c:pt>
                <c:pt idx="4102">
                  <c:v>-1.4563299751402539</c:v>
                </c:pt>
                <c:pt idx="4103">
                  <c:v>-1.4563168912726625</c:v>
                </c:pt>
                <c:pt idx="4104">
                  <c:v>-1.4563038074050711</c:v>
                </c:pt>
                <c:pt idx="4105">
                  <c:v>-1.4562907235374798</c:v>
                </c:pt>
                <c:pt idx="4106">
                  <c:v>-1.4562776396698884</c:v>
                </c:pt>
                <c:pt idx="4107">
                  <c:v>-1.4562645558022971</c:v>
                </c:pt>
                <c:pt idx="4108">
                  <c:v>-1.4562514719347057</c:v>
                </c:pt>
                <c:pt idx="4109">
                  <c:v>-1.4562383880671144</c:v>
                </c:pt>
                <c:pt idx="4110">
                  <c:v>-1.456225304199523</c:v>
                </c:pt>
                <c:pt idx="4111">
                  <c:v>-1.4562122203319317</c:v>
                </c:pt>
                <c:pt idx="4112">
                  <c:v>-1.4561991364643403</c:v>
                </c:pt>
                <c:pt idx="4113">
                  <c:v>-1.4561860525967489</c:v>
                </c:pt>
                <c:pt idx="4114">
                  <c:v>-1.4561729687291576</c:v>
                </c:pt>
                <c:pt idx="4115">
                  <c:v>-1.4561598848615662</c:v>
                </c:pt>
                <c:pt idx="4116">
                  <c:v>-1.4561468009939749</c:v>
                </c:pt>
                <c:pt idx="4117">
                  <c:v>-1.4561337171263835</c:v>
                </c:pt>
                <c:pt idx="4118">
                  <c:v>-1.4561206332587922</c:v>
                </c:pt>
                <c:pt idx="4119">
                  <c:v>-1.4561075493912008</c:v>
                </c:pt>
                <c:pt idx="4120">
                  <c:v>-1.4560944655236094</c:v>
                </c:pt>
                <c:pt idx="4121">
                  <c:v>-1.4560813816560181</c:v>
                </c:pt>
                <c:pt idx="4122">
                  <c:v>-1.4560682977884267</c:v>
                </c:pt>
                <c:pt idx="4123">
                  <c:v>-1.4560552139208354</c:v>
                </c:pt>
                <c:pt idx="4124">
                  <c:v>-1.456042130053244</c:v>
                </c:pt>
                <c:pt idx="4125">
                  <c:v>-1.4560290461856527</c:v>
                </c:pt>
                <c:pt idx="4126">
                  <c:v>-1.4560159623180613</c:v>
                </c:pt>
                <c:pt idx="4127">
                  <c:v>-1.4560028784504699</c:v>
                </c:pt>
                <c:pt idx="4128">
                  <c:v>-1.4559897945828786</c:v>
                </c:pt>
                <c:pt idx="4129">
                  <c:v>-1.4559767107152872</c:v>
                </c:pt>
                <c:pt idx="4130">
                  <c:v>-1.4559636268476959</c:v>
                </c:pt>
                <c:pt idx="4131">
                  <c:v>-1.4559505429801045</c:v>
                </c:pt>
                <c:pt idx="4132">
                  <c:v>-1.4559374591125132</c:v>
                </c:pt>
                <c:pt idx="4133">
                  <c:v>-1.4559243752449218</c:v>
                </c:pt>
                <c:pt idx="4134">
                  <c:v>-1.4559112913773304</c:v>
                </c:pt>
                <c:pt idx="4135">
                  <c:v>-1.4558982075097391</c:v>
                </c:pt>
                <c:pt idx="4136">
                  <c:v>-1.4558851236421477</c:v>
                </c:pt>
                <c:pt idx="4137">
                  <c:v>-1.4558720397745564</c:v>
                </c:pt>
                <c:pt idx="4138">
                  <c:v>-1.455858955906965</c:v>
                </c:pt>
                <c:pt idx="4139">
                  <c:v>-1.4558458720393737</c:v>
                </c:pt>
                <c:pt idx="4140">
                  <c:v>-1.4558327881717823</c:v>
                </c:pt>
                <c:pt idx="4141">
                  <c:v>-1.4558197043041909</c:v>
                </c:pt>
                <c:pt idx="4142">
                  <c:v>-1.4558066204365996</c:v>
                </c:pt>
                <c:pt idx="4143">
                  <c:v>-1.4557935365690082</c:v>
                </c:pt>
                <c:pt idx="4144">
                  <c:v>-1.4557804527014169</c:v>
                </c:pt>
                <c:pt idx="4145">
                  <c:v>-1.4557673688338255</c:v>
                </c:pt>
                <c:pt idx="4146">
                  <c:v>-1.4557542849662342</c:v>
                </c:pt>
                <c:pt idx="4147">
                  <c:v>-1.4557412010986428</c:v>
                </c:pt>
                <c:pt idx="4148">
                  <c:v>-1.4557281172310514</c:v>
                </c:pt>
                <c:pt idx="4149">
                  <c:v>-1.4557150333634601</c:v>
                </c:pt>
                <c:pt idx="4150">
                  <c:v>-1.4557019494958687</c:v>
                </c:pt>
                <c:pt idx="4151">
                  <c:v>-1.4556888656282774</c:v>
                </c:pt>
                <c:pt idx="4152">
                  <c:v>-1.455675781760686</c:v>
                </c:pt>
                <c:pt idx="4153">
                  <c:v>-1.4556626978930947</c:v>
                </c:pt>
                <c:pt idx="4154">
                  <c:v>-1.4556496140255033</c:v>
                </c:pt>
                <c:pt idx="4155">
                  <c:v>-1.4556365301579119</c:v>
                </c:pt>
                <c:pt idx="4156">
                  <c:v>-1.4556234462903206</c:v>
                </c:pt>
                <c:pt idx="4157">
                  <c:v>-1.4556103624227292</c:v>
                </c:pt>
                <c:pt idx="4158">
                  <c:v>-1.4555972785551379</c:v>
                </c:pt>
                <c:pt idx="4159">
                  <c:v>-1.4555841946875465</c:v>
                </c:pt>
                <c:pt idx="4160">
                  <c:v>-1.4555711108199552</c:v>
                </c:pt>
                <c:pt idx="4161">
                  <c:v>-1.4555580269523638</c:v>
                </c:pt>
                <c:pt idx="4162">
                  <c:v>-1.4555449430847724</c:v>
                </c:pt>
                <c:pt idx="4163">
                  <c:v>-1.4555318592171811</c:v>
                </c:pt>
                <c:pt idx="4164">
                  <c:v>-1.4555187753495897</c:v>
                </c:pt>
                <c:pt idx="4165">
                  <c:v>-1.4555056914819984</c:v>
                </c:pt>
                <c:pt idx="4166">
                  <c:v>-1.455492607614407</c:v>
                </c:pt>
                <c:pt idx="4167">
                  <c:v>-1.4554795237468157</c:v>
                </c:pt>
                <c:pt idx="4168">
                  <c:v>-1.4554664398792243</c:v>
                </c:pt>
                <c:pt idx="4169">
                  <c:v>-1.4554533560116329</c:v>
                </c:pt>
                <c:pt idx="4170">
                  <c:v>-1.4554402721440416</c:v>
                </c:pt>
                <c:pt idx="4171">
                  <c:v>-1.4554271882764502</c:v>
                </c:pt>
                <c:pt idx="4172">
                  <c:v>-1.4554141044088589</c:v>
                </c:pt>
                <c:pt idx="4173">
                  <c:v>-1.4554010205412675</c:v>
                </c:pt>
                <c:pt idx="4174">
                  <c:v>-1.4553879366736762</c:v>
                </c:pt>
                <c:pt idx="4175">
                  <c:v>-1.4553748528060848</c:v>
                </c:pt>
                <c:pt idx="4176">
                  <c:v>-1.4553617689384934</c:v>
                </c:pt>
                <c:pt idx="4177">
                  <c:v>-1.4553486850709021</c:v>
                </c:pt>
                <c:pt idx="4178">
                  <c:v>-1.4553356012033107</c:v>
                </c:pt>
                <c:pt idx="4179">
                  <c:v>-1.4553225173357194</c:v>
                </c:pt>
                <c:pt idx="4180">
                  <c:v>-1.455309433468128</c:v>
                </c:pt>
                <c:pt idx="4181">
                  <c:v>-1.4552963496005367</c:v>
                </c:pt>
                <c:pt idx="4182">
                  <c:v>-1.4552832657329453</c:v>
                </c:pt>
                <c:pt idx="4183">
                  <c:v>-1.455270181865354</c:v>
                </c:pt>
                <c:pt idx="4184">
                  <c:v>-1.4552570979977626</c:v>
                </c:pt>
                <c:pt idx="4185">
                  <c:v>-1.4552440141301712</c:v>
                </c:pt>
                <c:pt idx="4186">
                  <c:v>-1.4552309302625799</c:v>
                </c:pt>
                <c:pt idx="4187">
                  <c:v>-1.4552178463949885</c:v>
                </c:pt>
                <c:pt idx="4188">
                  <c:v>-1.4552047625273972</c:v>
                </c:pt>
                <c:pt idx="4189">
                  <c:v>-1.4551916786598058</c:v>
                </c:pt>
                <c:pt idx="4190">
                  <c:v>-1.4551785947922145</c:v>
                </c:pt>
                <c:pt idx="4191">
                  <c:v>-1.4551655109246231</c:v>
                </c:pt>
                <c:pt idx="4192">
                  <c:v>-1.4551524270570317</c:v>
                </c:pt>
                <c:pt idx="4193">
                  <c:v>-1.4551393431894404</c:v>
                </c:pt>
                <c:pt idx="4194">
                  <c:v>-1.455126259321849</c:v>
                </c:pt>
                <c:pt idx="4195">
                  <c:v>-1.4551131754542577</c:v>
                </c:pt>
                <c:pt idx="4196">
                  <c:v>-1.4551000915866663</c:v>
                </c:pt>
                <c:pt idx="4197">
                  <c:v>-1.455087007719075</c:v>
                </c:pt>
                <c:pt idx="4198">
                  <c:v>-1.4550739238514836</c:v>
                </c:pt>
                <c:pt idx="4199">
                  <c:v>-1.4550608399838922</c:v>
                </c:pt>
                <c:pt idx="4200">
                  <c:v>-1.4550477561163009</c:v>
                </c:pt>
                <c:pt idx="4201">
                  <c:v>-1.4550346722487095</c:v>
                </c:pt>
                <c:pt idx="4202">
                  <c:v>-1.4550215883811182</c:v>
                </c:pt>
                <c:pt idx="4203">
                  <c:v>-1.4550085045135268</c:v>
                </c:pt>
                <c:pt idx="4204">
                  <c:v>-1.4549954206459355</c:v>
                </c:pt>
                <c:pt idx="4205">
                  <c:v>-1.4549823367783441</c:v>
                </c:pt>
                <c:pt idx="4206">
                  <c:v>-1.4549692529107527</c:v>
                </c:pt>
                <c:pt idx="4207">
                  <c:v>-1.4549561690431614</c:v>
                </c:pt>
                <c:pt idx="4208">
                  <c:v>-1.45494308517557</c:v>
                </c:pt>
                <c:pt idx="4209">
                  <c:v>-1.4549300013079787</c:v>
                </c:pt>
                <c:pt idx="4210">
                  <c:v>-1.4549169174403873</c:v>
                </c:pt>
                <c:pt idx="4211">
                  <c:v>-1.454903833572796</c:v>
                </c:pt>
                <c:pt idx="4212">
                  <c:v>-1.4548907497052046</c:v>
                </c:pt>
                <c:pt idx="4213">
                  <c:v>-1.4548776658376132</c:v>
                </c:pt>
                <c:pt idx="4214">
                  <c:v>-1.4548645819700219</c:v>
                </c:pt>
                <c:pt idx="4215">
                  <c:v>-1.4548514981024305</c:v>
                </c:pt>
                <c:pt idx="4216">
                  <c:v>-1.4548384142348392</c:v>
                </c:pt>
                <c:pt idx="4217">
                  <c:v>-1.4548253303672478</c:v>
                </c:pt>
                <c:pt idx="4218">
                  <c:v>-1.4548122464996565</c:v>
                </c:pt>
                <c:pt idx="4219">
                  <c:v>-1.4547991626320651</c:v>
                </c:pt>
                <c:pt idx="4220">
                  <c:v>-1.4547860787644737</c:v>
                </c:pt>
                <c:pt idx="4221">
                  <c:v>-1.4547729948968824</c:v>
                </c:pt>
                <c:pt idx="4222">
                  <c:v>-1.454759911029291</c:v>
                </c:pt>
                <c:pt idx="4223">
                  <c:v>-1.4547468271616997</c:v>
                </c:pt>
                <c:pt idx="4224">
                  <c:v>-1.4547337432941083</c:v>
                </c:pt>
                <c:pt idx="4225">
                  <c:v>-1.454720659426517</c:v>
                </c:pt>
                <c:pt idx="4226">
                  <c:v>-1.4547075755589256</c:v>
                </c:pt>
                <c:pt idx="4227">
                  <c:v>-1.4546944916913342</c:v>
                </c:pt>
                <c:pt idx="4228">
                  <c:v>-1.4546814078237429</c:v>
                </c:pt>
                <c:pt idx="4229">
                  <c:v>-1.4546683239561515</c:v>
                </c:pt>
                <c:pt idx="4230">
                  <c:v>-1.4546552400885602</c:v>
                </c:pt>
                <c:pt idx="4231">
                  <c:v>-1.4546421562209688</c:v>
                </c:pt>
                <c:pt idx="4232">
                  <c:v>-1.4546290723533775</c:v>
                </c:pt>
                <c:pt idx="4233">
                  <c:v>-1.4546159884857861</c:v>
                </c:pt>
                <c:pt idx="4234">
                  <c:v>-1.4546029046181947</c:v>
                </c:pt>
                <c:pt idx="4235">
                  <c:v>-1.4545898207506034</c:v>
                </c:pt>
                <c:pt idx="4236">
                  <c:v>-1.454576736883012</c:v>
                </c:pt>
                <c:pt idx="4237">
                  <c:v>-1.4545636530154207</c:v>
                </c:pt>
                <c:pt idx="4238">
                  <c:v>-1.4545505691478293</c:v>
                </c:pt>
                <c:pt idx="4239">
                  <c:v>-1.454537485280238</c:v>
                </c:pt>
                <c:pt idx="4240">
                  <c:v>-1.4545244014126466</c:v>
                </c:pt>
                <c:pt idx="4241">
                  <c:v>-1.4545113175450552</c:v>
                </c:pt>
                <c:pt idx="4242">
                  <c:v>-1.4544982336774639</c:v>
                </c:pt>
                <c:pt idx="4243">
                  <c:v>-1.4544851498098725</c:v>
                </c:pt>
                <c:pt idx="4244">
                  <c:v>-1.4544720659422812</c:v>
                </c:pt>
                <c:pt idx="4245">
                  <c:v>-1.4544589820746898</c:v>
                </c:pt>
                <c:pt idx="4246">
                  <c:v>-1.4544458982070985</c:v>
                </c:pt>
                <c:pt idx="4247">
                  <c:v>-1.4544328143395071</c:v>
                </c:pt>
                <c:pt idx="4248">
                  <c:v>-1.4544197304719158</c:v>
                </c:pt>
                <c:pt idx="4249">
                  <c:v>-1.4544066466043244</c:v>
                </c:pt>
                <c:pt idx="4250">
                  <c:v>-1.454393562736733</c:v>
                </c:pt>
                <c:pt idx="4251">
                  <c:v>-1.4543804788691417</c:v>
                </c:pt>
                <c:pt idx="4252">
                  <c:v>-1.4543673950015503</c:v>
                </c:pt>
                <c:pt idx="4253">
                  <c:v>-1.454354311133959</c:v>
                </c:pt>
                <c:pt idx="4254">
                  <c:v>-1.4543412272663676</c:v>
                </c:pt>
                <c:pt idx="4255">
                  <c:v>-1.4543281433987763</c:v>
                </c:pt>
                <c:pt idx="4256">
                  <c:v>-1.4543150595311849</c:v>
                </c:pt>
                <c:pt idx="4257">
                  <c:v>-1.4543019756635935</c:v>
                </c:pt>
                <c:pt idx="4258">
                  <c:v>-1.4542888917960022</c:v>
                </c:pt>
                <c:pt idx="4259">
                  <c:v>-1.4542758079284108</c:v>
                </c:pt>
                <c:pt idx="4260">
                  <c:v>-1.4542627240608195</c:v>
                </c:pt>
                <c:pt idx="4261">
                  <c:v>-1.4542496401932281</c:v>
                </c:pt>
                <c:pt idx="4262">
                  <c:v>-1.4542365563256368</c:v>
                </c:pt>
                <c:pt idx="4263">
                  <c:v>-1.4542234724580454</c:v>
                </c:pt>
                <c:pt idx="4264">
                  <c:v>-1.454210388590454</c:v>
                </c:pt>
                <c:pt idx="4265">
                  <c:v>-1.4541973047228627</c:v>
                </c:pt>
                <c:pt idx="4266">
                  <c:v>-1.4541842208552713</c:v>
                </c:pt>
                <c:pt idx="4267">
                  <c:v>-1.45417113698768</c:v>
                </c:pt>
                <c:pt idx="4268">
                  <c:v>-1.4541580531200886</c:v>
                </c:pt>
                <c:pt idx="4269">
                  <c:v>-1.4541449692524973</c:v>
                </c:pt>
                <c:pt idx="4270">
                  <c:v>-1.4541318853849059</c:v>
                </c:pt>
                <c:pt idx="4271">
                  <c:v>-1.4541188015173145</c:v>
                </c:pt>
                <c:pt idx="4272">
                  <c:v>-1.4541057176497232</c:v>
                </c:pt>
                <c:pt idx="4273">
                  <c:v>-1.4540926337821318</c:v>
                </c:pt>
                <c:pt idx="4274">
                  <c:v>-1.4540795499145405</c:v>
                </c:pt>
                <c:pt idx="4275">
                  <c:v>-1.4540664660469491</c:v>
                </c:pt>
                <c:pt idx="4276">
                  <c:v>-1.4540533821793578</c:v>
                </c:pt>
                <c:pt idx="4277">
                  <c:v>-1.4540402983117664</c:v>
                </c:pt>
                <c:pt idx="4278">
                  <c:v>-1.454027214444175</c:v>
                </c:pt>
                <c:pt idx="4279">
                  <c:v>-1.4540141305765837</c:v>
                </c:pt>
                <c:pt idx="4280">
                  <c:v>-1.4540010467089923</c:v>
                </c:pt>
                <c:pt idx="4281">
                  <c:v>-1.453987962841401</c:v>
                </c:pt>
                <c:pt idx="4282">
                  <c:v>-1.4539748789738096</c:v>
                </c:pt>
                <c:pt idx="4283">
                  <c:v>-1.4539617951062183</c:v>
                </c:pt>
                <c:pt idx="4284">
                  <c:v>-1.4539487112386269</c:v>
                </c:pt>
                <c:pt idx="4285">
                  <c:v>-1.4539356273710355</c:v>
                </c:pt>
                <c:pt idx="4286">
                  <c:v>-1.4539225435034442</c:v>
                </c:pt>
                <c:pt idx="4287">
                  <c:v>-1.4539094596358528</c:v>
                </c:pt>
                <c:pt idx="4288">
                  <c:v>-1.4538963757682615</c:v>
                </c:pt>
                <c:pt idx="4289">
                  <c:v>-1.4538832919006701</c:v>
                </c:pt>
                <c:pt idx="4290">
                  <c:v>-1.4538702080330788</c:v>
                </c:pt>
                <c:pt idx="4291">
                  <c:v>-1.4538571241654874</c:v>
                </c:pt>
                <c:pt idx="4292">
                  <c:v>-1.453844040297896</c:v>
                </c:pt>
                <c:pt idx="4293">
                  <c:v>-1.4538309564303047</c:v>
                </c:pt>
                <c:pt idx="4294">
                  <c:v>-1.4538178725627133</c:v>
                </c:pt>
                <c:pt idx="4295">
                  <c:v>-1.453804788695122</c:v>
                </c:pt>
                <c:pt idx="4296">
                  <c:v>-1.4537917048275306</c:v>
                </c:pt>
                <c:pt idx="4297">
                  <c:v>-1.4537786209599393</c:v>
                </c:pt>
                <c:pt idx="4298">
                  <c:v>-1.4537655370923479</c:v>
                </c:pt>
                <c:pt idx="4299">
                  <c:v>-1.4537524532247565</c:v>
                </c:pt>
                <c:pt idx="4300">
                  <c:v>-1.4537393693571652</c:v>
                </c:pt>
                <c:pt idx="4301">
                  <c:v>-1.4537262854895738</c:v>
                </c:pt>
                <c:pt idx="4302">
                  <c:v>-1.4537132016219825</c:v>
                </c:pt>
                <c:pt idx="4303">
                  <c:v>-1.4537001177543911</c:v>
                </c:pt>
                <c:pt idx="4304">
                  <c:v>-1.4536870338867998</c:v>
                </c:pt>
                <c:pt idx="4305">
                  <c:v>-1.4536739500192084</c:v>
                </c:pt>
                <c:pt idx="4306">
                  <c:v>-1.453660866151617</c:v>
                </c:pt>
                <c:pt idx="4307">
                  <c:v>-1.4536477822840257</c:v>
                </c:pt>
                <c:pt idx="4308">
                  <c:v>-1.4536346984164343</c:v>
                </c:pt>
                <c:pt idx="4309">
                  <c:v>-1.453621614548843</c:v>
                </c:pt>
                <c:pt idx="4310">
                  <c:v>-1.4536085306812516</c:v>
                </c:pt>
                <c:pt idx="4311">
                  <c:v>-1.4535954468136603</c:v>
                </c:pt>
                <c:pt idx="4312">
                  <c:v>-1.4535823629460689</c:v>
                </c:pt>
                <c:pt idx="4313">
                  <c:v>-1.4535692790784775</c:v>
                </c:pt>
                <c:pt idx="4314">
                  <c:v>-1.4535561952108862</c:v>
                </c:pt>
                <c:pt idx="4315">
                  <c:v>-1.4535431113432948</c:v>
                </c:pt>
                <c:pt idx="4316">
                  <c:v>-1.4535300274757035</c:v>
                </c:pt>
                <c:pt idx="4317">
                  <c:v>-1.4535169436081121</c:v>
                </c:pt>
                <c:pt idx="4318">
                  <c:v>-1.4535038597405208</c:v>
                </c:pt>
                <c:pt idx="4319">
                  <c:v>-1.4534907758729294</c:v>
                </c:pt>
                <c:pt idx="4320">
                  <c:v>-1.4534776920053381</c:v>
                </c:pt>
                <c:pt idx="4321">
                  <c:v>-1.4534646081377467</c:v>
                </c:pt>
                <c:pt idx="4322">
                  <c:v>-1.4534515242701553</c:v>
                </c:pt>
                <c:pt idx="4323">
                  <c:v>-1.453438440402564</c:v>
                </c:pt>
                <c:pt idx="4324">
                  <c:v>-1.4534253565349726</c:v>
                </c:pt>
                <c:pt idx="4325">
                  <c:v>-1.4534122726673813</c:v>
                </c:pt>
                <c:pt idx="4326">
                  <c:v>-1.4533991887997899</c:v>
                </c:pt>
                <c:pt idx="4327">
                  <c:v>-1.4533861049321986</c:v>
                </c:pt>
                <c:pt idx="4328">
                  <c:v>-1.4533730210646072</c:v>
                </c:pt>
                <c:pt idx="4329">
                  <c:v>-1.4533599371970158</c:v>
                </c:pt>
                <c:pt idx="4330">
                  <c:v>-1.4533468533294245</c:v>
                </c:pt>
                <c:pt idx="4331">
                  <c:v>-1.4533337694618331</c:v>
                </c:pt>
                <c:pt idx="4332">
                  <c:v>-1.4533206855942418</c:v>
                </c:pt>
                <c:pt idx="4333">
                  <c:v>-1.4533076017266504</c:v>
                </c:pt>
                <c:pt idx="4334">
                  <c:v>-1.4532945178590591</c:v>
                </c:pt>
                <c:pt idx="4335">
                  <c:v>-1.4532814339914677</c:v>
                </c:pt>
                <c:pt idx="4336">
                  <c:v>-1.4532683501238763</c:v>
                </c:pt>
                <c:pt idx="4337">
                  <c:v>-1.453255266256285</c:v>
                </c:pt>
                <c:pt idx="4338">
                  <c:v>-1.4532421823886936</c:v>
                </c:pt>
                <c:pt idx="4339">
                  <c:v>-1.4532290985211023</c:v>
                </c:pt>
                <c:pt idx="4340">
                  <c:v>-1.4532160146535109</c:v>
                </c:pt>
                <c:pt idx="4341">
                  <c:v>-1.4532029307859196</c:v>
                </c:pt>
                <c:pt idx="4342">
                  <c:v>-1.4531898469183282</c:v>
                </c:pt>
                <c:pt idx="4343">
                  <c:v>-1.4531767630507368</c:v>
                </c:pt>
                <c:pt idx="4344">
                  <c:v>-1.4531636791831455</c:v>
                </c:pt>
                <c:pt idx="4345">
                  <c:v>-1.4531505953155541</c:v>
                </c:pt>
                <c:pt idx="4346">
                  <c:v>-1.4531375114479628</c:v>
                </c:pt>
                <c:pt idx="4347">
                  <c:v>-1.4531244275803714</c:v>
                </c:pt>
                <c:pt idx="4348">
                  <c:v>-1.4531113437127801</c:v>
                </c:pt>
                <c:pt idx="4349">
                  <c:v>-1.4530982598451887</c:v>
                </c:pt>
                <c:pt idx="4350">
                  <c:v>-1.4530851759775973</c:v>
                </c:pt>
                <c:pt idx="4351">
                  <c:v>-1.453072092110006</c:v>
                </c:pt>
                <c:pt idx="4352">
                  <c:v>-1.4530590082424146</c:v>
                </c:pt>
                <c:pt idx="4353">
                  <c:v>-1.4530459243748233</c:v>
                </c:pt>
                <c:pt idx="4354">
                  <c:v>-1.4530328405072319</c:v>
                </c:pt>
                <c:pt idx="4355">
                  <c:v>-1.4530197566396406</c:v>
                </c:pt>
                <c:pt idx="4356">
                  <c:v>-1.4530066727720492</c:v>
                </c:pt>
                <c:pt idx="4357">
                  <c:v>-1.4529935889044578</c:v>
                </c:pt>
                <c:pt idx="4358">
                  <c:v>-1.4529805050368665</c:v>
                </c:pt>
                <c:pt idx="4359">
                  <c:v>-1.4529674211692751</c:v>
                </c:pt>
                <c:pt idx="4360">
                  <c:v>-1.4529543373016838</c:v>
                </c:pt>
                <c:pt idx="4361">
                  <c:v>-1.4529412534340924</c:v>
                </c:pt>
                <c:pt idx="4362">
                  <c:v>-1.4529281695665011</c:v>
                </c:pt>
                <c:pt idx="4363">
                  <c:v>-1.4529150856989097</c:v>
                </c:pt>
                <c:pt idx="4364">
                  <c:v>-1.4529020018313183</c:v>
                </c:pt>
                <c:pt idx="4365">
                  <c:v>-1.452888917963727</c:v>
                </c:pt>
                <c:pt idx="4366">
                  <c:v>-1.4528758340961356</c:v>
                </c:pt>
                <c:pt idx="4367">
                  <c:v>-1.4528627502285443</c:v>
                </c:pt>
                <c:pt idx="4368">
                  <c:v>-1.4528496663609529</c:v>
                </c:pt>
                <c:pt idx="4369">
                  <c:v>-1.4528365824933616</c:v>
                </c:pt>
                <c:pt idx="4370">
                  <c:v>-1.4528234986257702</c:v>
                </c:pt>
                <c:pt idx="4371">
                  <c:v>-1.4528104147581788</c:v>
                </c:pt>
                <c:pt idx="4372">
                  <c:v>-1.4527973308905875</c:v>
                </c:pt>
                <c:pt idx="4373">
                  <c:v>-1.4527842470229961</c:v>
                </c:pt>
                <c:pt idx="4374">
                  <c:v>-1.4527711631554048</c:v>
                </c:pt>
                <c:pt idx="4375">
                  <c:v>-1.4527580792878134</c:v>
                </c:pt>
                <c:pt idx="4376">
                  <c:v>-1.4527449954202221</c:v>
                </c:pt>
                <c:pt idx="4377">
                  <c:v>-1.4527319115526307</c:v>
                </c:pt>
                <c:pt idx="4378">
                  <c:v>-1.4527188276850393</c:v>
                </c:pt>
                <c:pt idx="4379">
                  <c:v>-1.452705743817448</c:v>
                </c:pt>
                <c:pt idx="4380">
                  <c:v>-1.4526926599498566</c:v>
                </c:pt>
                <c:pt idx="4381">
                  <c:v>-1.4526795760822653</c:v>
                </c:pt>
                <c:pt idx="4382">
                  <c:v>-1.4526664922146739</c:v>
                </c:pt>
                <c:pt idx="4383">
                  <c:v>-1.4526534083470826</c:v>
                </c:pt>
                <c:pt idx="4384">
                  <c:v>-1.4526403244794912</c:v>
                </c:pt>
                <c:pt idx="4385">
                  <c:v>-1.4526272406118999</c:v>
                </c:pt>
                <c:pt idx="4386">
                  <c:v>-1.4526141567443085</c:v>
                </c:pt>
                <c:pt idx="4387">
                  <c:v>-1.4526010728767171</c:v>
                </c:pt>
                <c:pt idx="4388">
                  <c:v>-1.4525879890091258</c:v>
                </c:pt>
                <c:pt idx="4389">
                  <c:v>-1.4525749051415344</c:v>
                </c:pt>
                <c:pt idx="4390">
                  <c:v>-1.4525618212739431</c:v>
                </c:pt>
                <c:pt idx="4391">
                  <c:v>-1.4525487374063517</c:v>
                </c:pt>
                <c:pt idx="4392">
                  <c:v>-1.4525356535387604</c:v>
                </c:pt>
                <c:pt idx="4393">
                  <c:v>-1.452522569671169</c:v>
                </c:pt>
                <c:pt idx="4394">
                  <c:v>-1.4525094858035776</c:v>
                </c:pt>
                <c:pt idx="4395">
                  <c:v>-1.4524964019359863</c:v>
                </c:pt>
                <c:pt idx="4396">
                  <c:v>-1.4524833180683949</c:v>
                </c:pt>
                <c:pt idx="4397">
                  <c:v>-1.4524702342008036</c:v>
                </c:pt>
                <c:pt idx="4398">
                  <c:v>-1.4524571503332122</c:v>
                </c:pt>
                <c:pt idx="4399">
                  <c:v>-1.4524440664656209</c:v>
                </c:pt>
                <c:pt idx="4400">
                  <c:v>-1.4524309825980295</c:v>
                </c:pt>
                <c:pt idx="4401">
                  <c:v>-1.4524178987304381</c:v>
                </c:pt>
                <c:pt idx="4402">
                  <c:v>-1.4524048148628468</c:v>
                </c:pt>
                <c:pt idx="4403">
                  <c:v>-1.4523917309952554</c:v>
                </c:pt>
                <c:pt idx="4404">
                  <c:v>-1.4523786471276641</c:v>
                </c:pt>
                <c:pt idx="4405">
                  <c:v>-1.4523655632600727</c:v>
                </c:pt>
                <c:pt idx="4406">
                  <c:v>-1.4523524793924814</c:v>
                </c:pt>
                <c:pt idx="4407">
                  <c:v>-1.45233939552489</c:v>
                </c:pt>
                <c:pt idx="4408">
                  <c:v>-1.4523263116572986</c:v>
                </c:pt>
                <c:pt idx="4409">
                  <c:v>-1.4523132277897073</c:v>
                </c:pt>
                <c:pt idx="4410">
                  <c:v>-1.4523001439221159</c:v>
                </c:pt>
                <c:pt idx="4411">
                  <c:v>-1.4522870600545246</c:v>
                </c:pt>
                <c:pt idx="4412">
                  <c:v>-1.4522739761869332</c:v>
                </c:pt>
                <c:pt idx="4413">
                  <c:v>-1.4522608923193419</c:v>
                </c:pt>
                <c:pt idx="4414">
                  <c:v>-1.4522478084517505</c:v>
                </c:pt>
                <c:pt idx="4415">
                  <c:v>-1.4522347245841591</c:v>
                </c:pt>
                <c:pt idx="4416">
                  <c:v>-1.4522216407165678</c:v>
                </c:pt>
                <c:pt idx="4417">
                  <c:v>-1.4522085568489764</c:v>
                </c:pt>
                <c:pt idx="4418">
                  <c:v>-1.4521954729813851</c:v>
                </c:pt>
                <c:pt idx="4419">
                  <c:v>-1.4521823891137937</c:v>
                </c:pt>
                <c:pt idx="4420">
                  <c:v>-1.4521693052462024</c:v>
                </c:pt>
                <c:pt idx="4421">
                  <c:v>-1.452156221378611</c:v>
                </c:pt>
                <c:pt idx="4422">
                  <c:v>-1.4521431375110196</c:v>
                </c:pt>
                <c:pt idx="4423">
                  <c:v>-1.4521300536434283</c:v>
                </c:pt>
                <c:pt idx="4424">
                  <c:v>-1.4521169697758369</c:v>
                </c:pt>
                <c:pt idx="4425">
                  <c:v>-1.4521038859082456</c:v>
                </c:pt>
                <c:pt idx="4426">
                  <c:v>-1.4520908020406542</c:v>
                </c:pt>
                <c:pt idx="4427">
                  <c:v>-1.4520777181730629</c:v>
                </c:pt>
                <c:pt idx="4428">
                  <c:v>-1.4520646343054715</c:v>
                </c:pt>
                <c:pt idx="4429">
                  <c:v>-1.4520515504378801</c:v>
                </c:pt>
                <c:pt idx="4430">
                  <c:v>-1.4520384665702888</c:v>
                </c:pt>
                <c:pt idx="4431">
                  <c:v>-1.4520253827026974</c:v>
                </c:pt>
                <c:pt idx="4432">
                  <c:v>-1.4520122988351061</c:v>
                </c:pt>
                <c:pt idx="4433">
                  <c:v>-1.4519992149675147</c:v>
                </c:pt>
                <c:pt idx="4434">
                  <c:v>-1.4519861310999234</c:v>
                </c:pt>
                <c:pt idx="4435">
                  <c:v>-1.451973047232332</c:v>
                </c:pt>
                <c:pt idx="4436">
                  <c:v>-1.4519599633647406</c:v>
                </c:pt>
                <c:pt idx="4437">
                  <c:v>-1.4519468794971493</c:v>
                </c:pt>
                <c:pt idx="4438">
                  <c:v>-1.4519337956295579</c:v>
                </c:pt>
                <c:pt idx="4439">
                  <c:v>-1.4519207117619666</c:v>
                </c:pt>
                <c:pt idx="4440">
                  <c:v>-1.4519076278943752</c:v>
                </c:pt>
                <c:pt idx="4441">
                  <c:v>-1.4518945440267839</c:v>
                </c:pt>
                <c:pt idx="4442">
                  <c:v>-1.4518814601591925</c:v>
                </c:pt>
                <c:pt idx="4443">
                  <c:v>-1.4518683762916011</c:v>
                </c:pt>
                <c:pt idx="4444">
                  <c:v>-1.4518552924240098</c:v>
                </c:pt>
                <c:pt idx="4445">
                  <c:v>-1.4518422085564184</c:v>
                </c:pt>
                <c:pt idx="4446">
                  <c:v>-1.4518291246888271</c:v>
                </c:pt>
                <c:pt idx="4447">
                  <c:v>-1.4518160408212357</c:v>
                </c:pt>
                <c:pt idx="4448">
                  <c:v>-1.4518029569536444</c:v>
                </c:pt>
                <c:pt idx="4449">
                  <c:v>-1.451789873086053</c:v>
                </c:pt>
                <c:pt idx="4450">
                  <c:v>-1.4517767892184616</c:v>
                </c:pt>
                <c:pt idx="4451">
                  <c:v>-1.4517637053508703</c:v>
                </c:pt>
                <c:pt idx="4452">
                  <c:v>-1.4517506214832789</c:v>
                </c:pt>
                <c:pt idx="4453">
                  <c:v>-1.4517375376156876</c:v>
                </c:pt>
                <c:pt idx="4454">
                  <c:v>-1.4517244537480962</c:v>
                </c:pt>
                <c:pt idx="4455">
                  <c:v>-1.4517113698805049</c:v>
                </c:pt>
                <c:pt idx="4456">
                  <c:v>-1.4516982860129135</c:v>
                </c:pt>
                <c:pt idx="4457">
                  <c:v>-1.4516852021453222</c:v>
                </c:pt>
                <c:pt idx="4458">
                  <c:v>-1.4516721182777308</c:v>
                </c:pt>
                <c:pt idx="4459">
                  <c:v>-1.4516590344101394</c:v>
                </c:pt>
                <c:pt idx="4460">
                  <c:v>-1.4516459505425481</c:v>
                </c:pt>
                <c:pt idx="4461">
                  <c:v>-1.4516328666749567</c:v>
                </c:pt>
                <c:pt idx="4462">
                  <c:v>-1.4516197828073654</c:v>
                </c:pt>
                <c:pt idx="4463">
                  <c:v>-1.451606698939774</c:v>
                </c:pt>
                <c:pt idx="4464">
                  <c:v>-1.4515936150721827</c:v>
                </c:pt>
                <c:pt idx="4465">
                  <c:v>-1.4515805312045913</c:v>
                </c:pt>
                <c:pt idx="4466">
                  <c:v>-1.4515674473369999</c:v>
                </c:pt>
                <c:pt idx="4467">
                  <c:v>-1.4515543634694086</c:v>
                </c:pt>
                <c:pt idx="4468">
                  <c:v>-1.4515412796018172</c:v>
                </c:pt>
                <c:pt idx="4469">
                  <c:v>-1.4515281957342259</c:v>
                </c:pt>
                <c:pt idx="4470">
                  <c:v>-1.4515151118666345</c:v>
                </c:pt>
                <c:pt idx="4471">
                  <c:v>-1.4515020279990432</c:v>
                </c:pt>
                <c:pt idx="4472">
                  <c:v>-1.4514889441314518</c:v>
                </c:pt>
                <c:pt idx="4473">
                  <c:v>-1.4514758602638604</c:v>
                </c:pt>
                <c:pt idx="4474">
                  <c:v>-1.4514627763962691</c:v>
                </c:pt>
                <c:pt idx="4475">
                  <c:v>-1.4514496925286777</c:v>
                </c:pt>
                <c:pt idx="4476">
                  <c:v>-1.4514366086610864</c:v>
                </c:pt>
                <c:pt idx="4477">
                  <c:v>-1.451423524793495</c:v>
                </c:pt>
                <c:pt idx="4478">
                  <c:v>-1.4514104409259037</c:v>
                </c:pt>
                <c:pt idx="4479">
                  <c:v>-1.4513973570583123</c:v>
                </c:pt>
                <c:pt idx="4480">
                  <c:v>-1.4513842731907209</c:v>
                </c:pt>
                <c:pt idx="4481">
                  <c:v>-1.4513711893231296</c:v>
                </c:pt>
                <c:pt idx="4482">
                  <c:v>-1.4513581054555382</c:v>
                </c:pt>
                <c:pt idx="4483">
                  <c:v>-1.4513450215879469</c:v>
                </c:pt>
                <c:pt idx="4484">
                  <c:v>-1.4513319377203555</c:v>
                </c:pt>
                <c:pt idx="4485">
                  <c:v>-1.4513188538527642</c:v>
                </c:pt>
                <c:pt idx="4486">
                  <c:v>-1.4513057699851728</c:v>
                </c:pt>
                <c:pt idx="4487">
                  <c:v>-1.4512926861175814</c:v>
                </c:pt>
                <c:pt idx="4488">
                  <c:v>-1.4512796022499901</c:v>
                </c:pt>
                <c:pt idx="4489">
                  <c:v>-1.4512665183823987</c:v>
                </c:pt>
                <c:pt idx="4490">
                  <c:v>-1.4512534345148074</c:v>
                </c:pt>
                <c:pt idx="4491">
                  <c:v>-1.451240350647216</c:v>
                </c:pt>
                <c:pt idx="4492">
                  <c:v>-1.4512272667796247</c:v>
                </c:pt>
                <c:pt idx="4493">
                  <c:v>-1.4512141829120333</c:v>
                </c:pt>
                <c:pt idx="4494">
                  <c:v>-1.4512010990444419</c:v>
                </c:pt>
                <c:pt idx="4495">
                  <c:v>-1.4511880151768506</c:v>
                </c:pt>
                <c:pt idx="4496">
                  <c:v>-1.4511749313092592</c:v>
                </c:pt>
                <c:pt idx="4497">
                  <c:v>-1.4511618474416679</c:v>
                </c:pt>
                <c:pt idx="4498">
                  <c:v>-1.4511487635740765</c:v>
                </c:pt>
                <c:pt idx="4499">
                  <c:v>-1.4511356797064852</c:v>
                </c:pt>
                <c:pt idx="4500">
                  <c:v>-1.4511225958388938</c:v>
                </c:pt>
                <c:pt idx="4501">
                  <c:v>-1.4511095119713024</c:v>
                </c:pt>
                <c:pt idx="4502">
                  <c:v>-1.4510964281037111</c:v>
                </c:pt>
                <c:pt idx="4503">
                  <c:v>-1.4510833442361197</c:v>
                </c:pt>
                <c:pt idx="4504">
                  <c:v>-1.4510702603685284</c:v>
                </c:pt>
                <c:pt idx="4505">
                  <c:v>-1.451057176500937</c:v>
                </c:pt>
                <c:pt idx="4506">
                  <c:v>-1.4510440926333457</c:v>
                </c:pt>
                <c:pt idx="4507">
                  <c:v>-1.4510310087657543</c:v>
                </c:pt>
                <c:pt idx="4508">
                  <c:v>-1.4510179248981629</c:v>
                </c:pt>
                <c:pt idx="4509">
                  <c:v>-1.4510048410305716</c:v>
                </c:pt>
                <c:pt idx="4510">
                  <c:v>-1.4509917571629802</c:v>
                </c:pt>
                <c:pt idx="4511">
                  <c:v>-1.4509786732953889</c:v>
                </c:pt>
                <c:pt idx="4512">
                  <c:v>-1.4509655894277975</c:v>
                </c:pt>
                <c:pt idx="4513">
                  <c:v>-1.4509525055602062</c:v>
                </c:pt>
                <c:pt idx="4514">
                  <c:v>-1.4509394216926148</c:v>
                </c:pt>
                <c:pt idx="4515">
                  <c:v>-1.4509263378250234</c:v>
                </c:pt>
                <c:pt idx="4516">
                  <c:v>-1.4509132539574321</c:v>
                </c:pt>
                <c:pt idx="4517">
                  <c:v>-1.4509001700898407</c:v>
                </c:pt>
                <c:pt idx="4518">
                  <c:v>-1.4508870862222494</c:v>
                </c:pt>
                <c:pt idx="4519">
                  <c:v>-1.450874002354658</c:v>
                </c:pt>
                <c:pt idx="4520">
                  <c:v>-1.4508609184870667</c:v>
                </c:pt>
                <c:pt idx="4521">
                  <c:v>-1.4508478346194753</c:v>
                </c:pt>
                <c:pt idx="4522">
                  <c:v>-1.450834750751884</c:v>
                </c:pt>
                <c:pt idx="4523">
                  <c:v>-1.4508216668842926</c:v>
                </c:pt>
                <c:pt idx="4524">
                  <c:v>-1.4508085830167012</c:v>
                </c:pt>
                <c:pt idx="4525">
                  <c:v>-1.4507954991491099</c:v>
                </c:pt>
                <c:pt idx="4526">
                  <c:v>-1.4507824152815185</c:v>
                </c:pt>
                <c:pt idx="4527">
                  <c:v>-1.4507693314139272</c:v>
                </c:pt>
                <c:pt idx="4528">
                  <c:v>-1.4507562475463358</c:v>
                </c:pt>
                <c:pt idx="4529">
                  <c:v>-1.4507431636787445</c:v>
                </c:pt>
                <c:pt idx="4530">
                  <c:v>-1.4507300798111531</c:v>
                </c:pt>
                <c:pt idx="4531">
                  <c:v>-1.4507169959435617</c:v>
                </c:pt>
                <c:pt idx="4532">
                  <c:v>-1.4507039120759704</c:v>
                </c:pt>
                <c:pt idx="4533">
                  <c:v>-1.450690828208379</c:v>
                </c:pt>
                <c:pt idx="4534">
                  <c:v>-1.4506777443407877</c:v>
                </c:pt>
                <c:pt idx="4535">
                  <c:v>-1.4506646604731963</c:v>
                </c:pt>
                <c:pt idx="4536">
                  <c:v>-1.450651576605605</c:v>
                </c:pt>
                <c:pt idx="4537">
                  <c:v>-1.4506384927380136</c:v>
                </c:pt>
                <c:pt idx="4538">
                  <c:v>-1.4506254088704222</c:v>
                </c:pt>
                <c:pt idx="4539">
                  <c:v>-1.4506123250028309</c:v>
                </c:pt>
                <c:pt idx="4540">
                  <c:v>-1.4505992411352395</c:v>
                </c:pt>
                <c:pt idx="4541">
                  <c:v>-1.4505861572676482</c:v>
                </c:pt>
                <c:pt idx="4542">
                  <c:v>-1.4505730734000568</c:v>
                </c:pt>
                <c:pt idx="4543">
                  <c:v>-1.4505599895324655</c:v>
                </c:pt>
                <c:pt idx="4544">
                  <c:v>-1.4505469056648741</c:v>
                </c:pt>
                <c:pt idx="4545">
                  <c:v>-1.4505338217972827</c:v>
                </c:pt>
                <c:pt idx="4546">
                  <c:v>-1.4505207379296914</c:v>
                </c:pt>
                <c:pt idx="4547">
                  <c:v>-1.4505076540621</c:v>
                </c:pt>
                <c:pt idx="4548">
                  <c:v>-1.4504945701945087</c:v>
                </c:pt>
                <c:pt idx="4549">
                  <c:v>-1.4504814863269173</c:v>
                </c:pt>
                <c:pt idx="4550">
                  <c:v>-1.450468402459326</c:v>
                </c:pt>
                <c:pt idx="4551">
                  <c:v>-1.4504553185917346</c:v>
                </c:pt>
                <c:pt idx="4552">
                  <c:v>-1.4504422347241432</c:v>
                </c:pt>
                <c:pt idx="4553">
                  <c:v>-1.4504291508565519</c:v>
                </c:pt>
                <c:pt idx="4554">
                  <c:v>-1.4504160669889605</c:v>
                </c:pt>
                <c:pt idx="4555">
                  <c:v>-1.4504029831213692</c:v>
                </c:pt>
                <c:pt idx="4556">
                  <c:v>-1.4503898992537778</c:v>
                </c:pt>
                <c:pt idx="4557">
                  <c:v>-1.4503768153861865</c:v>
                </c:pt>
                <c:pt idx="4558">
                  <c:v>-1.4503637315185951</c:v>
                </c:pt>
                <c:pt idx="4559">
                  <c:v>-1.4503506476510037</c:v>
                </c:pt>
                <c:pt idx="4560">
                  <c:v>-1.4503375637834124</c:v>
                </c:pt>
                <c:pt idx="4561">
                  <c:v>-1.450324479915821</c:v>
                </c:pt>
                <c:pt idx="4562">
                  <c:v>-1.4503113960482297</c:v>
                </c:pt>
                <c:pt idx="4563">
                  <c:v>-1.4502983121806383</c:v>
                </c:pt>
                <c:pt idx="4564">
                  <c:v>-1.450285228313047</c:v>
                </c:pt>
                <c:pt idx="4565">
                  <c:v>-1.4502721444454556</c:v>
                </c:pt>
                <c:pt idx="4566">
                  <c:v>-1.4502590605778642</c:v>
                </c:pt>
                <c:pt idx="4567">
                  <c:v>-1.4502459767102729</c:v>
                </c:pt>
                <c:pt idx="4568">
                  <c:v>-1.4502328928426815</c:v>
                </c:pt>
                <c:pt idx="4569">
                  <c:v>-1.4502198089750902</c:v>
                </c:pt>
                <c:pt idx="4570">
                  <c:v>-1.4502067251074988</c:v>
                </c:pt>
                <c:pt idx="4571">
                  <c:v>-1.4501936412399075</c:v>
                </c:pt>
                <c:pt idx="4572">
                  <c:v>-1.4501805573723161</c:v>
                </c:pt>
                <c:pt idx="4573">
                  <c:v>-1.4501674735047247</c:v>
                </c:pt>
                <c:pt idx="4574">
                  <c:v>-1.4501543896371334</c:v>
                </c:pt>
                <c:pt idx="4575">
                  <c:v>-1.450141305769542</c:v>
                </c:pt>
                <c:pt idx="4576">
                  <c:v>-1.4501282219019507</c:v>
                </c:pt>
                <c:pt idx="4577">
                  <c:v>-1.4501151380343593</c:v>
                </c:pt>
                <c:pt idx="4578">
                  <c:v>-1.450102054166768</c:v>
                </c:pt>
                <c:pt idx="4579">
                  <c:v>-1.4500889702991766</c:v>
                </c:pt>
                <c:pt idx="4580">
                  <c:v>-1.4500758864315852</c:v>
                </c:pt>
                <c:pt idx="4581">
                  <c:v>-1.4500628025639939</c:v>
                </c:pt>
                <c:pt idx="4582">
                  <c:v>-1.4500497186964025</c:v>
                </c:pt>
                <c:pt idx="4583">
                  <c:v>-1.4500366348288112</c:v>
                </c:pt>
                <c:pt idx="4584">
                  <c:v>-1.4500235509612198</c:v>
                </c:pt>
                <c:pt idx="4585">
                  <c:v>-1.4500104670936285</c:v>
                </c:pt>
                <c:pt idx="4586">
                  <c:v>-1.4499973832260371</c:v>
                </c:pt>
                <c:pt idx="4587">
                  <c:v>-1.4499842993584457</c:v>
                </c:pt>
                <c:pt idx="4588">
                  <c:v>-1.4499712154908544</c:v>
                </c:pt>
                <c:pt idx="4589">
                  <c:v>-1.449958131623263</c:v>
                </c:pt>
                <c:pt idx="4590">
                  <c:v>-1.4499450477556717</c:v>
                </c:pt>
                <c:pt idx="4591">
                  <c:v>-1.4499319638880803</c:v>
                </c:pt>
                <c:pt idx="4592">
                  <c:v>-1.449918880020489</c:v>
                </c:pt>
                <c:pt idx="4593">
                  <c:v>-1.4499057961528976</c:v>
                </c:pt>
                <c:pt idx="4594">
                  <c:v>-1.4498927122853063</c:v>
                </c:pt>
                <c:pt idx="4595">
                  <c:v>-1.4498796284177149</c:v>
                </c:pt>
                <c:pt idx="4596">
                  <c:v>-1.4498665445501235</c:v>
                </c:pt>
                <c:pt idx="4597">
                  <c:v>-1.4498534606825322</c:v>
                </c:pt>
                <c:pt idx="4598">
                  <c:v>-1.4498403768149408</c:v>
                </c:pt>
                <c:pt idx="4599">
                  <c:v>-1.4498272929473495</c:v>
                </c:pt>
                <c:pt idx="4600">
                  <c:v>-1.4498142090797581</c:v>
                </c:pt>
                <c:pt idx="4601">
                  <c:v>-1.4498011252121668</c:v>
                </c:pt>
                <c:pt idx="4602">
                  <c:v>-1.4497880413445754</c:v>
                </c:pt>
                <c:pt idx="4603">
                  <c:v>-1.449774957476984</c:v>
                </c:pt>
                <c:pt idx="4604">
                  <c:v>-1.4497618736093927</c:v>
                </c:pt>
                <c:pt idx="4605">
                  <c:v>-1.4497487897418013</c:v>
                </c:pt>
                <c:pt idx="4606">
                  <c:v>-1.44973570587421</c:v>
                </c:pt>
                <c:pt idx="4607">
                  <c:v>-1.4497226220066186</c:v>
                </c:pt>
                <c:pt idx="4608">
                  <c:v>-1.4497095381390273</c:v>
                </c:pt>
                <c:pt idx="4609">
                  <c:v>-1.4496964542714359</c:v>
                </c:pt>
                <c:pt idx="4610">
                  <c:v>-1.4496833704038445</c:v>
                </c:pt>
                <c:pt idx="4611">
                  <c:v>-1.4496702865362532</c:v>
                </c:pt>
                <c:pt idx="4612">
                  <c:v>-1.4496572026686618</c:v>
                </c:pt>
                <c:pt idx="4613">
                  <c:v>-1.4496441188010705</c:v>
                </c:pt>
                <c:pt idx="4614">
                  <c:v>-1.4496310349334791</c:v>
                </c:pt>
                <c:pt idx="4615">
                  <c:v>-1.4496179510658878</c:v>
                </c:pt>
                <c:pt idx="4616">
                  <c:v>-1.4496048671982964</c:v>
                </c:pt>
                <c:pt idx="4617">
                  <c:v>-1.449591783330705</c:v>
                </c:pt>
                <c:pt idx="4618">
                  <c:v>-1.4495786994631137</c:v>
                </c:pt>
                <c:pt idx="4619">
                  <c:v>-1.4495656155955223</c:v>
                </c:pt>
                <c:pt idx="4620">
                  <c:v>-1.449552531727931</c:v>
                </c:pt>
                <c:pt idx="4621">
                  <c:v>-1.4495394478603396</c:v>
                </c:pt>
                <c:pt idx="4622">
                  <c:v>-1.4495263639927483</c:v>
                </c:pt>
                <c:pt idx="4623">
                  <c:v>-1.4495132801251569</c:v>
                </c:pt>
                <c:pt idx="4624">
                  <c:v>-1.4495001962575655</c:v>
                </c:pt>
                <c:pt idx="4625">
                  <c:v>-1.4494871123899742</c:v>
                </c:pt>
                <c:pt idx="4626">
                  <c:v>-1.4494740285223828</c:v>
                </c:pt>
                <c:pt idx="4627">
                  <c:v>-1.4494609446547915</c:v>
                </c:pt>
                <c:pt idx="4628">
                  <c:v>-1.4494478607872001</c:v>
                </c:pt>
                <c:pt idx="4629">
                  <c:v>-1.4494347769196088</c:v>
                </c:pt>
                <c:pt idx="4630">
                  <c:v>-1.4494216930520174</c:v>
                </c:pt>
                <c:pt idx="4631">
                  <c:v>-1.449408609184426</c:v>
                </c:pt>
                <c:pt idx="4632">
                  <c:v>-1.4493955253168347</c:v>
                </c:pt>
                <c:pt idx="4633">
                  <c:v>-1.4493824414492433</c:v>
                </c:pt>
                <c:pt idx="4634">
                  <c:v>-1.449369357581652</c:v>
                </c:pt>
                <c:pt idx="4635">
                  <c:v>-1.4493562737140606</c:v>
                </c:pt>
                <c:pt idx="4636">
                  <c:v>-1.4493431898464693</c:v>
                </c:pt>
                <c:pt idx="4637">
                  <c:v>-1.4493301059788779</c:v>
                </c:pt>
                <c:pt idx="4638">
                  <c:v>-1.4493170221112865</c:v>
                </c:pt>
                <c:pt idx="4639">
                  <c:v>-1.4493039382436952</c:v>
                </c:pt>
                <c:pt idx="4640">
                  <c:v>-1.4492908543761038</c:v>
                </c:pt>
                <c:pt idx="4641">
                  <c:v>-1.4492777705085125</c:v>
                </c:pt>
                <c:pt idx="4642">
                  <c:v>-1.4492646866409211</c:v>
                </c:pt>
                <c:pt idx="4643">
                  <c:v>-1.4492516027733298</c:v>
                </c:pt>
                <c:pt idx="4644">
                  <c:v>-1.4492385189057384</c:v>
                </c:pt>
                <c:pt idx="4645">
                  <c:v>-1.449225435038147</c:v>
                </c:pt>
                <c:pt idx="4646">
                  <c:v>-1.4492123511705557</c:v>
                </c:pt>
                <c:pt idx="4647">
                  <c:v>-1.4491992673029643</c:v>
                </c:pt>
                <c:pt idx="4648">
                  <c:v>-1.449186183435373</c:v>
                </c:pt>
                <c:pt idx="4649">
                  <c:v>-1.4491730995677816</c:v>
                </c:pt>
                <c:pt idx="4650">
                  <c:v>-1.4491600157001903</c:v>
                </c:pt>
                <c:pt idx="4651">
                  <c:v>-1.4491469318325989</c:v>
                </c:pt>
                <c:pt idx="4652">
                  <c:v>-1.4491338479650075</c:v>
                </c:pt>
                <c:pt idx="4653">
                  <c:v>-1.4491207640974162</c:v>
                </c:pt>
                <c:pt idx="4654">
                  <c:v>-1.4491076802298248</c:v>
                </c:pt>
                <c:pt idx="4655">
                  <c:v>-1.4490945963622335</c:v>
                </c:pt>
                <c:pt idx="4656">
                  <c:v>-1.4490815124946421</c:v>
                </c:pt>
                <c:pt idx="4657">
                  <c:v>-1.4490684286270508</c:v>
                </c:pt>
                <c:pt idx="4658">
                  <c:v>-1.4490553447594594</c:v>
                </c:pt>
                <c:pt idx="4659">
                  <c:v>-1.4490422608918681</c:v>
                </c:pt>
                <c:pt idx="4660">
                  <c:v>-1.4490291770242767</c:v>
                </c:pt>
                <c:pt idx="4661">
                  <c:v>-1.4490160931566853</c:v>
                </c:pt>
                <c:pt idx="4662">
                  <c:v>-1.449003009289094</c:v>
                </c:pt>
                <c:pt idx="4663">
                  <c:v>-1.4489899254215026</c:v>
                </c:pt>
                <c:pt idx="4664">
                  <c:v>-1.4489768415539113</c:v>
                </c:pt>
                <c:pt idx="4665">
                  <c:v>-1.4489637576863199</c:v>
                </c:pt>
                <c:pt idx="4666">
                  <c:v>-1.4489506738187286</c:v>
                </c:pt>
                <c:pt idx="4667">
                  <c:v>-1.4489375899511372</c:v>
                </c:pt>
                <c:pt idx="4668">
                  <c:v>-1.4489245060835458</c:v>
                </c:pt>
                <c:pt idx="4669">
                  <c:v>-1.4489114222159545</c:v>
                </c:pt>
                <c:pt idx="4670">
                  <c:v>-1.4488983383483631</c:v>
                </c:pt>
                <c:pt idx="4671">
                  <c:v>-1.4488852544807718</c:v>
                </c:pt>
                <c:pt idx="4672">
                  <c:v>-1.4488721706131804</c:v>
                </c:pt>
                <c:pt idx="4673">
                  <c:v>-1.4488590867455891</c:v>
                </c:pt>
                <c:pt idx="4674">
                  <c:v>-1.4488460028779977</c:v>
                </c:pt>
                <c:pt idx="4675">
                  <c:v>-1.4488329190104063</c:v>
                </c:pt>
                <c:pt idx="4676">
                  <c:v>-1.448819835142815</c:v>
                </c:pt>
                <c:pt idx="4677">
                  <c:v>-1.4488067512752236</c:v>
                </c:pt>
                <c:pt idx="4678">
                  <c:v>-1.4487936674076323</c:v>
                </c:pt>
                <c:pt idx="4679">
                  <c:v>-1.4487805835400409</c:v>
                </c:pt>
                <c:pt idx="4680">
                  <c:v>-1.4487674996724496</c:v>
                </c:pt>
                <c:pt idx="4681">
                  <c:v>-1.4487544158048582</c:v>
                </c:pt>
                <c:pt idx="4682">
                  <c:v>-1.4487413319372668</c:v>
                </c:pt>
                <c:pt idx="4683">
                  <c:v>-1.4487282480696755</c:v>
                </c:pt>
                <c:pt idx="4684">
                  <c:v>-1.4487151642020841</c:v>
                </c:pt>
                <c:pt idx="4685">
                  <c:v>-1.4487020803344928</c:v>
                </c:pt>
                <c:pt idx="4686">
                  <c:v>-1.4486889964669014</c:v>
                </c:pt>
                <c:pt idx="4687">
                  <c:v>-1.4486759125993101</c:v>
                </c:pt>
                <c:pt idx="4688">
                  <c:v>-1.4486628287317187</c:v>
                </c:pt>
                <c:pt idx="4689">
                  <c:v>-1.4486497448641273</c:v>
                </c:pt>
                <c:pt idx="4690">
                  <c:v>-1.448636660996536</c:v>
                </c:pt>
                <c:pt idx="4691">
                  <c:v>-1.4486235771289446</c:v>
                </c:pt>
                <c:pt idx="4692">
                  <c:v>-1.4486104932613533</c:v>
                </c:pt>
                <c:pt idx="4693">
                  <c:v>-1.4485974093937619</c:v>
                </c:pt>
                <c:pt idx="4694">
                  <c:v>-1.4485843255261706</c:v>
                </c:pt>
                <c:pt idx="4695">
                  <c:v>-1.4485712416585792</c:v>
                </c:pt>
                <c:pt idx="4696">
                  <c:v>-1.4485581577909878</c:v>
                </c:pt>
                <c:pt idx="4697">
                  <c:v>-1.4485450739233965</c:v>
                </c:pt>
                <c:pt idx="4698">
                  <c:v>-1.4485319900558051</c:v>
                </c:pt>
                <c:pt idx="4699">
                  <c:v>-1.4485189061882138</c:v>
                </c:pt>
                <c:pt idx="4700">
                  <c:v>-1.4485058223206224</c:v>
                </c:pt>
                <c:pt idx="4701">
                  <c:v>-1.4484927384530311</c:v>
                </c:pt>
                <c:pt idx="4702">
                  <c:v>-1.4484796545854397</c:v>
                </c:pt>
                <c:pt idx="4703">
                  <c:v>-1.4484665707178483</c:v>
                </c:pt>
                <c:pt idx="4704">
                  <c:v>-1.448453486850257</c:v>
                </c:pt>
                <c:pt idx="4705">
                  <c:v>-1.4484404029826656</c:v>
                </c:pt>
                <c:pt idx="4706">
                  <c:v>-1.4484273191150743</c:v>
                </c:pt>
                <c:pt idx="4707">
                  <c:v>-1.4484142352474829</c:v>
                </c:pt>
                <c:pt idx="4708">
                  <c:v>-1.4484011513798916</c:v>
                </c:pt>
                <c:pt idx="4709">
                  <c:v>-1.4483880675123002</c:v>
                </c:pt>
                <c:pt idx="4710">
                  <c:v>-1.4483749836447088</c:v>
                </c:pt>
                <c:pt idx="4711">
                  <c:v>-1.4483618997771175</c:v>
                </c:pt>
                <c:pt idx="4712">
                  <c:v>-1.4483488159095261</c:v>
                </c:pt>
                <c:pt idx="4713">
                  <c:v>-1.4483357320419348</c:v>
                </c:pt>
                <c:pt idx="4714">
                  <c:v>-1.4483226481743434</c:v>
                </c:pt>
                <c:pt idx="4715">
                  <c:v>-1.4483095643067521</c:v>
                </c:pt>
                <c:pt idx="4716">
                  <c:v>-1.4482964804391607</c:v>
                </c:pt>
                <c:pt idx="4717">
                  <c:v>-1.4482833965715693</c:v>
                </c:pt>
                <c:pt idx="4718">
                  <c:v>-1.448270312703978</c:v>
                </c:pt>
                <c:pt idx="4719">
                  <c:v>-1.4482572288363866</c:v>
                </c:pt>
                <c:pt idx="4720">
                  <c:v>-1.4482441449687953</c:v>
                </c:pt>
                <c:pt idx="4721">
                  <c:v>-1.4482310611012039</c:v>
                </c:pt>
                <c:pt idx="4722">
                  <c:v>-1.4482179772336126</c:v>
                </c:pt>
                <c:pt idx="4723">
                  <c:v>-1.4482048933660212</c:v>
                </c:pt>
                <c:pt idx="4724">
                  <c:v>-1.4481918094984298</c:v>
                </c:pt>
                <c:pt idx="4725">
                  <c:v>-1.4481787256308385</c:v>
                </c:pt>
                <c:pt idx="4726">
                  <c:v>-1.4481656417632471</c:v>
                </c:pt>
                <c:pt idx="4727">
                  <c:v>-1.4481525578956558</c:v>
                </c:pt>
                <c:pt idx="4728">
                  <c:v>-1.4481394740280644</c:v>
                </c:pt>
                <c:pt idx="4729">
                  <c:v>-1.4481263901604731</c:v>
                </c:pt>
                <c:pt idx="4730">
                  <c:v>-1.4481133062928817</c:v>
                </c:pt>
                <c:pt idx="4731">
                  <c:v>-1.4481002224252904</c:v>
                </c:pt>
                <c:pt idx="4732">
                  <c:v>-1.448087138557699</c:v>
                </c:pt>
                <c:pt idx="4733">
                  <c:v>-1.4480740546901076</c:v>
                </c:pt>
                <c:pt idx="4734">
                  <c:v>-1.4480609708225163</c:v>
                </c:pt>
                <c:pt idx="4735">
                  <c:v>-1.4480478869549249</c:v>
                </c:pt>
                <c:pt idx="4736">
                  <c:v>-1.4480348030873336</c:v>
                </c:pt>
                <c:pt idx="4737">
                  <c:v>-1.4480217192197422</c:v>
                </c:pt>
                <c:pt idx="4738">
                  <c:v>-1.4480086353521509</c:v>
                </c:pt>
                <c:pt idx="4739">
                  <c:v>-1.4479955514845595</c:v>
                </c:pt>
                <c:pt idx="4740">
                  <c:v>-1.4479824676169681</c:v>
                </c:pt>
                <c:pt idx="4741">
                  <c:v>-1.4479693837493768</c:v>
                </c:pt>
                <c:pt idx="4742">
                  <c:v>-1.4479562998817854</c:v>
                </c:pt>
                <c:pt idx="4743">
                  <c:v>-1.4479432160141941</c:v>
                </c:pt>
                <c:pt idx="4744">
                  <c:v>-1.4479301321466027</c:v>
                </c:pt>
                <c:pt idx="4745">
                  <c:v>-1.4479170482790114</c:v>
                </c:pt>
                <c:pt idx="4746">
                  <c:v>-1.44790396441142</c:v>
                </c:pt>
                <c:pt idx="4747">
                  <c:v>-1.4478908805438286</c:v>
                </c:pt>
                <c:pt idx="4748">
                  <c:v>-1.4478777966762373</c:v>
                </c:pt>
                <c:pt idx="4749">
                  <c:v>-1.4478647128086459</c:v>
                </c:pt>
                <c:pt idx="4750">
                  <c:v>-1.4478516289410546</c:v>
                </c:pt>
                <c:pt idx="4751">
                  <c:v>-1.4478385450734632</c:v>
                </c:pt>
                <c:pt idx="4752">
                  <c:v>-1.4478254612058719</c:v>
                </c:pt>
                <c:pt idx="4753">
                  <c:v>-1.4478123773382805</c:v>
                </c:pt>
                <c:pt idx="4754">
                  <c:v>-1.4477992934706891</c:v>
                </c:pt>
                <c:pt idx="4755">
                  <c:v>-1.4477862096030978</c:v>
                </c:pt>
                <c:pt idx="4756">
                  <c:v>-1.4477731257355064</c:v>
                </c:pt>
                <c:pt idx="4757">
                  <c:v>-1.4477600418679151</c:v>
                </c:pt>
                <c:pt idx="4758">
                  <c:v>-1.4477469580003237</c:v>
                </c:pt>
                <c:pt idx="4759">
                  <c:v>-1.4477338741327324</c:v>
                </c:pt>
                <c:pt idx="4760">
                  <c:v>-1.447720790265141</c:v>
                </c:pt>
                <c:pt idx="4761">
                  <c:v>-1.4477077063975496</c:v>
                </c:pt>
                <c:pt idx="4762">
                  <c:v>-1.4476946225299583</c:v>
                </c:pt>
                <c:pt idx="4763">
                  <c:v>-1.4476815386623669</c:v>
                </c:pt>
                <c:pt idx="4764">
                  <c:v>-1.4476684547947756</c:v>
                </c:pt>
                <c:pt idx="4765">
                  <c:v>-1.4476553709271842</c:v>
                </c:pt>
                <c:pt idx="4766">
                  <c:v>-1.4476422870595929</c:v>
                </c:pt>
                <c:pt idx="4767">
                  <c:v>-1.4476292031920015</c:v>
                </c:pt>
                <c:pt idx="4768">
                  <c:v>-1.4476161193244101</c:v>
                </c:pt>
                <c:pt idx="4769">
                  <c:v>-1.4476030354568188</c:v>
                </c:pt>
                <c:pt idx="4770">
                  <c:v>-1.4475899515892274</c:v>
                </c:pt>
                <c:pt idx="4771">
                  <c:v>-1.4475768677216361</c:v>
                </c:pt>
                <c:pt idx="4772">
                  <c:v>-1.4475637838540447</c:v>
                </c:pt>
                <c:pt idx="4773">
                  <c:v>-1.4475506999864534</c:v>
                </c:pt>
                <c:pt idx="4774">
                  <c:v>-1.447537616118862</c:v>
                </c:pt>
                <c:pt idx="4775">
                  <c:v>-1.4475245322512706</c:v>
                </c:pt>
                <c:pt idx="4776">
                  <c:v>-1.4475114483836793</c:v>
                </c:pt>
                <c:pt idx="4777">
                  <c:v>-1.4474983645160879</c:v>
                </c:pt>
                <c:pt idx="4778">
                  <c:v>-1.4474852806484966</c:v>
                </c:pt>
                <c:pt idx="4779">
                  <c:v>-1.4474721967809052</c:v>
                </c:pt>
                <c:pt idx="4780">
                  <c:v>-1.4474591129133139</c:v>
                </c:pt>
                <c:pt idx="4781">
                  <c:v>-1.4474460290457225</c:v>
                </c:pt>
                <c:pt idx="4782">
                  <c:v>-1.4474329451781311</c:v>
                </c:pt>
                <c:pt idx="4783">
                  <c:v>-1.4474198613105398</c:v>
                </c:pt>
                <c:pt idx="4784">
                  <c:v>-1.4474067774429484</c:v>
                </c:pt>
                <c:pt idx="4785">
                  <c:v>-1.4473936935753571</c:v>
                </c:pt>
                <c:pt idx="4786">
                  <c:v>-1.4473806097077657</c:v>
                </c:pt>
                <c:pt idx="4787">
                  <c:v>-1.4473675258401744</c:v>
                </c:pt>
                <c:pt idx="4788">
                  <c:v>-1.447354441972583</c:v>
                </c:pt>
                <c:pt idx="4789">
                  <c:v>-1.4473413581049916</c:v>
                </c:pt>
                <c:pt idx="4790">
                  <c:v>-1.4473282742374003</c:v>
                </c:pt>
                <c:pt idx="4791">
                  <c:v>-1.4473151903698089</c:v>
                </c:pt>
                <c:pt idx="4792">
                  <c:v>-1.4473021065022176</c:v>
                </c:pt>
                <c:pt idx="4793">
                  <c:v>-1.4472890226346262</c:v>
                </c:pt>
                <c:pt idx="4794">
                  <c:v>-1.4472759387670349</c:v>
                </c:pt>
                <c:pt idx="4795">
                  <c:v>-1.4472628548994435</c:v>
                </c:pt>
                <c:pt idx="4796">
                  <c:v>-1.4472497710318522</c:v>
                </c:pt>
                <c:pt idx="4797">
                  <c:v>-1.4472366871642608</c:v>
                </c:pt>
                <c:pt idx="4798">
                  <c:v>-1.4472236032966694</c:v>
                </c:pt>
                <c:pt idx="4799">
                  <c:v>-1.4472105194290781</c:v>
                </c:pt>
                <c:pt idx="4800">
                  <c:v>-1.4471974355614867</c:v>
                </c:pt>
                <c:pt idx="4801">
                  <c:v>-1.4471843516938954</c:v>
                </c:pt>
                <c:pt idx="4802">
                  <c:v>-1.447171267826304</c:v>
                </c:pt>
                <c:pt idx="4803">
                  <c:v>-1.4471581839587127</c:v>
                </c:pt>
                <c:pt idx="4804">
                  <c:v>-1.4471451000911213</c:v>
                </c:pt>
                <c:pt idx="4805">
                  <c:v>-1.4471320162235299</c:v>
                </c:pt>
                <c:pt idx="4806">
                  <c:v>-1.4471189323559386</c:v>
                </c:pt>
                <c:pt idx="4807">
                  <c:v>-1.4471058484883472</c:v>
                </c:pt>
                <c:pt idx="4808">
                  <c:v>-1.4470927646207559</c:v>
                </c:pt>
                <c:pt idx="4809">
                  <c:v>-1.4470796807531645</c:v>
                </c:pt>
                <c:pt idx="4810">
                  <c:v>-1.4470665968855732</c:v>
                </c:pt>
                <c:pt idx="4811">
                  <c:v>-1.4470535130179818</c:v>
                </c:pt>
                <c:pt idx="4812">
                  <c:v>-1.4470404291503904</c:v>
                </c:pt>
                <c:pt idx="4813">
                  <c:v>-1.4470273452827991</c:v>
                </c:pt>
                <c:pt idx="4814">
                  <c:v>-1.4470142614152077</c:v>
                </c:pt>
                <c:pt idx="4815">
                  <c:v>-1.4470011775476164</c:v>
                </c:pt>
                <c:pt idx="4816">
                  <c:v>-1.446988093680025</c:v>
                </c:pt>
                <c:pt idx="4817">
                  <c:v>-1.4469750098124337</c:v>
                </c:pt>
                <c:pt idx="4818">
                  <c:v>-1.4469619259448423</c:v>
                </c:pt>
                <c:pt idx="4819">
                  <c:v>-1.4469488420772509</c:v>
                </c:pt>
                <c:pt idx="4820">
                  <c:v>-1.4469357582096596</c:v>
                </c:pt>
                <c:pt idx="4821">
                  <c:v>-1.4469226743420682</c:v>
                </c:pt>
                <c:pt idx="4822">
                  <c:v>-1.4469095904744769</c:v>
                </c:pt>
                <c:pt idx="4823">
                  <c:v>-1.4468965066068855</c:v>
                </c:pt>
                <c:pt idx="4824">
                  <c:v>-1.4468834227392942</c:v>
                </c:pt>
                <c:pt idx="4825">
                  <c:v>-1.4468703388717028</c:v>
                </c:pt>
                <c:pt idx="4826">
                  <c:v>-1.4468572550041114</c:v>
                </c:pt>
                <c:pt idx="4827">
                  <c:v>-1.4468441711365201</c:v>
                </c:pt>
                <c:pt idx="4828">
                  <c:v>-1.4468310872689287</c:v>
                </c:pt>
                <c:pt idx="4829">
                  <c:v>-1.4468180034013374</c:v>
                </c:pt>
                <c:pt idx="4830">
                  <c:v>-1.446804919533746</c:v>
                </c:pt>
                <c:pt idx="4831">
                  <c:v>-1.4467918356661547</c:v>
                </c:pt>
                <c:pt idx="4832">
                  <c:v>-1.4467787517985633</c:v>
                </c:pt>
                <c:pt idx="4833">
                  <c:v>-1.4467656679309719</c:v>
                </c:pt>
                <c:pt idx="4834">
                  <c:v>-1.4467525840633806</c:v>
                </c:pt>
                <c:pt idx="4835">
                  <c:v>-1.4467395001957892</c:v>
                </c:pt>
                <c:pt idx="4836">
                  <c:v>-1.4467264163281979</c:v>
                </c:pt>
                <c:pt idx="4837">
                  <c:v>-1.4467133324606065</c:v>
                </c:pt>
                <c:pt idx="4838">
                  <c:v>-1.4467002485930152</c:v>
                </c:pt>
                <c:pt idx="4839">
                  <c:v>-1.4466871647254238</c:v>
                </c:pt>
                <c:pt idx="4840">
                  <c:v>-1.4466740808578324</c:v>
                </c:pt>
                <c:pt idx="4841">
                  <c:v>-1.4466609969902411</c:v>
                </c:pt>
                <c:pt idx="4842">
                  <c:v>-1.4466479131226497</c:v>
                </c:pt>
                <c:pt idx="4843">
                  <c:v>-1.4466348292550584</c:v>
                </c:pt>
                <c:pt idx="4844">
                  <c:v>-1.446621745387467</c:v>
                </c:pt>
                <c:pt idx="4845">
                  <c:v>-1.4466086615198757</c:v>
                </c:pt>
                <c:pt idx="4846">
                  <c:v>-1.4465955776522843</c:v>
                </c:pt>
                <c:pt idx="4847">
                  <c:v>-1.4465824937846929</c:v>
                </c:pt>
                <c:pt idx="4848">
                  <c:v>-1.4465694099171016</c:v>
                </c:pt>
                <c:pt idx="4849">
                  <c:v>-1.4465563260495102</c:v>
                </c:pt>
                <c:pt idx="4850">
                  <c:v>-1.4465432421819189</c:v>
                </c:pt>
                <c:pt idx="4851">
                  <c:v>-1.4465301583143275</c:v>
                </c:pt>
                <c:pt idx="4852">
                  <c:v>-1.4465170744467362</c:v>
                </c:pt>
                <c:pt idx="4853">
                  <c:v>-1.4465039905791448</c:v>
                </c:pt>
                <c:pt idx="4854">
                  <c:v>-1.4464909067115534</c:v>
                </c:pt>
                <c:pt idx="4855">
                  <c:v>-1.4464778228439621</c:v>
                </c:pt>
                <c:pt idx="4856">
                  <c:v>-1.4464647389763707</c:v>
                </c:pt>
                <c:pt idx="4857">
                  <c:v>-1.4464516551087794</c:v>
                </c:pt>
                <c:pt idx="4858">
                  <c:v>-1.446438571241188</c:v>
                </c:pt>
                <c:pt idx="4859">
                  <c:v>-1.4464254873735967</c:v>
                </c:pt>
                <c:pt idx="4860">
                  <c:v>-1.4464124035060053</c:v>
                </c:pt>
                <c:pt idx="4861">
                  <c:v>-1.4463993196384139</c:v>
                </c:pt>
                <c:pt idx="4862">
                  <c:v>-1.4463862357708226</c:v>
                </c:pt>
                <c:pt idx="4863">
                  <c:v>-1.4463731519032312</c:v>
                </c:pt>
                <c:pt idx="4864">
                  <c:v>-1.4463600680356399</c:v>
                </c:pt>
                <c:pt idx="4865">
                  <c:v>-1.4463469841680485</c:v>
                </c:pt>
                <c:pt idx="4866">
                  <c:v>-1.4463339003004572</c:v>
                </c:pt>
                <c:pt idx="4867">
                  <c:v>-1.4463208164328658</c:v>
                </c:pt>
                <c:pt idx="4868">
                  <c:v>-1.4463077325652745</c:v>
                </c:pt>
                <c:pt idx="4869">
                  <c:v>-1.4462946486976831</c:v>
                </c:pt>
                <c:pt idx="4870">
                  <c:v>-1.4462815648300917</c:v>
                </c:pt>
                <c:pt idx="4871">
                  <c:v>-1.4462684809625004</c:v>
                </c:pt>
                <c:pt idx="4872">
                  <c:v>-1.446255397094909</c:v>
                </c:pt>
                <c:pt idx="4873">
                  <c:v>-1.4462423132273177</c:v>
                </c:pt>
                <c:pt idx="4874">
                  <c:v>-1.4462292293597263</c:v>
                </c:pt>
                <c:pt idx="4875">
                  <c:v>-1.446216145492135</c:v>
                </c:pt>
                <c:pt idx="4876">
                  <c:v>-1.4462030616245436</c:v>
                </c:pt>
                <c:pt idx="4877">
                  <c:v>-1.4461899777569522</c:v>
                </c:pt>
                <c:pt idx="4878">
                  <c:v>-1.4461768938893609</c:v>
                </c:pt>
                <c:pt idx="4879">
                  <c:v>-1.4461638100217695</c:v>
                </c:pt>
                <c:pt idx="4880">
                  <c:v>-1.4461507261541782</c:v>
                </c:pt>
                <c:pt idx="4881">
                  <c:v>-1.4461376422865868</c:v>
                </c:pt>
                <c:pt idx="4882">
                  <c:v>-1.4461245584189955</c:v>
                </c:pt>
                <c:pt idx="4883">
                  <c:v>-1.4461114745514041</c:v>
                </c:pt>
                <c:pt idx="4884">
                  <c:v>-1.4460983906838127</c:v>
                </c:pt>
                <c:pt idx="4885">
                  <c:v>-1.4460853068162214</c:v>
                </c:pt>
                <c:pt idx="4886">
                  <c:v>-1.44607222294863</c:v>
                </c:pt>
                <c:pt idx="4887">
                  <c:v>-1.4460591390810387</c:v>
                </c:pt>
                <c:pt idx="4888">
                  <c:v>-1.4460460552134473</c:v>
                </c:pt>
                <c:pt idx="4889">
                  <c:v>-1.446032971345856</c:v>
                </c:pt>
                <c:pt idx="4890">
                  <c:v>-1.4460198874782646</c:v>
                </c:pt>
                <c:pt idx="4891">
                  <c:v>-1.4460068036106732</c:v>
                </c:pt>
                <c:pt idx="4892">
                  <c:v>-1.4459937197430819</c:v>
                </c:pt>
                <c:pt idx="4893">
                  <c:v>-1.4459806358754905</c:v>
                </c:pt>
                <c:pt idx="4894">
                  <c:v>-1.4459675520078992</c:v>
                </c:pt>
                <c:pt idx="4895">
                  <c:v>-1.4459544681403078</c:v>
                </c:pt>
                <c:pt idx="4896">
                  <c:v>-1.4459413842727165</c:v>
                </c:pt>
                <c:pt idx="4897">
                  <c:v>-1.4459283004051251</c:v>
                </c:pt>
                <c:pt idx="4898">
                  <c:v>-1.4459152165375337</c:v>
                </c:pt>
                <c:pt idx="4899">
                  <c:v>-1.4459021326699424</c:v>
                </c:pt>
                <c:pt idx="4900">
                  <c:v>-1.445889048802351</c:v>
                </c:pt>
                <c:pt idx="4901">
                  <c:v>-1.4458759649347597</c:v>
                </c:pt>
                <c:pt idx="4902">
                  <c:v>-1.4458628810671683</c:v>
                </c:pt>
                <c:pt idx="4903">
                  <c:v>-1.445849797199577</c:v>
                </c:pt>
                <c:pt idx="4904">
                  <c:v>-1.4458367133319856</c:v>
                </c:pt>
                <c:pt idx="4905">
                  <c:v>-1.4458236294643942</c:v>
                </c:pt>
                <c:pt idx="4906">
                  <c:v>-1.4458105455968029</c:v>
                </c:pt>
                <c:pt idx="4907">
                  <c:v>-1.4457974617292115</c:v>
                </c:pt>
                <c:pt idx="4908">
                  <c:v>-1.4457843778616202</c:v>
                </c:pt>
                <c:pt idx="4909">
                  <c:v>-1.4457712939940288</c:v>
                </c:pt>
                <c:pt idx="4910">
                  <c:v>-1.4457582101264375</c:v>
                </c:pt>
                <c:pt idx="4911">
                  <c:v>-1.4457451262588461</c:v>
                </c:pt>
                <c:pt idx="4912">
                  <c:v>-1.4457320423912547</c:v>
                </c:pt>
                <c:pt idx="4913">
                  <c:v>-1.4457189585236634</c:v>
                </c:pt>
                <c:pt idx="4914">
                  <c:v>-1.445705874656072</c:v>
                </c:pt>
                <c:pt idx="4915">
                  <c:v>-1.4456927907884807</c:v>
                </c:pt>
                <c:pt idx="4916">
                  <c:v>-1.4456797069208893</c:v>
                </c:pt>
                <c:pt idx="4917">
                  <c:v>-1.445666623053298</c:v>
                </c:pt>
                <c:pt idx="4918">
                  <c:v>-1.4456535391857066</c:v>
                </c:pt>
                <c:pt idx="4919">
                  <c:v>-1.4456404553181152</c:v>
                </c:pt>
                <c:pt idx="4920">
                  <c:v>-1.4456273714505239</c:v>
                </c:pt>
                <c:pt idx="4921">
                  <c:v>-1.4456142875829325</c:v>
                </c:pt>
                <c:pt idx="4922">
                  <c:v>-1.4456012037153412</c:v>
                </c:pt>
                <c:pt idx="4923">
                  <c:v>-1.4455881198477498</c:v>
                </c:pt>
                <c:pt idx="4924">
                  <c:v>-1.4455750359801585</c:v>
                </c:pt>
                <c:pt idx="4925">
                  <c:v>-1.4455619521125671</c:v>
                </c:pt>
                <c:pt idx="4926">
                  <c:v>-1.4455488682449757</c:v>
                </c:pt>
                <c:pt idx="4927">
                  <c:v>-1.4455357843773844</c:v>
                </c:pt>
                <c:pt idx="4928">
                  <c:v>-1.445522700509793</c:v>
                </c:pt>
                <c:pt idx="4929">
                  <c:v>-1.4455096166422017</c:v>
                </c:pt>
                <c:pt idx="4930">
                  <c:v>-1.4454965327746103</c:v>
                </c:pt>
                <c:pt idx="4931">
                  <c:v>-1.445483448907019</c:v>
                </c:pt>
                <c:pt idx="4932">
                  <c:v>-1.4454703650394276</c:v>
                </c:pt>
                <c:pt idx="4933">
                  <c:v>-1.4454572811718363</c:v>
                </c:pt>
                <c:pt idx="4934">
                  <c:v>-1.4454441973042449</c:v>
                </c:pt>
                <c:pt idx="4935">
                  <c:v>-1.4454311134366535</c:v>
                </c:pt>
                <c:pt idx="4936">
                  <c:v>-1.4454180295690622</c:v>
                </c:pt>
                <c:pt idx="4937">
                  <c:v>-1.4454049457014708</c:v>
                </c:pt>
                <c:pt idx="4938">
                  <c:v>-1.4453918618338795</c:v>
                </c:pt>
                <c:pt idx="4939">
                  <c:v>-1.4453787779662881</c:v>
                </c:pt>
                <c:pt idx="4940">
                  <c:v>-1.4453656940986968</c:v>
                </c:pt>
                <c:pt idx="4941">
                  <c:v>-1.4453526102311054</c:v>
                </c:pt>
                <c:pt idx="4942">
                  <c:v>-1.445339526363514</c:v>
                </c:pt>
                <c:pt idx="4943">
                  <c:v>-1.4453264424959227</c:v>
                </c:pt>
                <c:pt idx="4944">
                  <c:v>-1.4453133586283313</c:v>
                </c:pt>
                <c:pt idx="4945">
                  <c:v>-1.44530027476074</c:v>
                </c:pt>
                <c:pt idx="4946">
                  <c:v>-1.4452871908931486</c:v>
                </c:pt>
                <c:pt idx="4947">
                  <c:v>-1.4452741070255573</c:v>
                </c:pt>
                <c:pt idx="4948">
                  <c:v>-1.4452610231579659</c:v>
                </c:pt>
                <c:pt idx="4949">
                  <c:v>-1.4452479392903745</c:v>
                </c:pt>
                <c:pt idx="4950">
                  <c:v>-1.4452348554227832</c:v>
                </c:pt>
                <c:pt idx="4951">
                  <c:v>-1.4452217715551918</c:v>
                </c:pt>
                <c:pt idx="4952">
                  <c:v>-1.4452086876876005</c:v>
                </c:pt>
                <c:pt idx="4953">
                  <c:v>-1.4451956038200091</c:v>
                </c:pt>
                <c:pt idx="4954">
                  <c:v>-1.4451825199524178</c:v>
                </c:pt>
                <c:pt idx="4955">
                  <c:v>-1.4451694360848264</c:v>
                </c:pt>
                <c:pt idx="4956">
                  <c:v>-1.445156352217235</c:v>
                </c:pt>
                <c:pt idx="4957">
                  <c:v>-1.4451432683496437</c:v>
                </c:pt>
                <c:pt idx="4958">
                  <c:v>-1.4451301844820523</c:v>
                </c:pt>
                <c:pt idx="4959">
                  <c:v>-1.445117100614461</c:v>
                </c:pt>
                <c:pt idx="4960">
                  <c:v>-1.4451040167468696</c:v>
                </c:pt>
                <c:pt idx="4961">
                  <c:v>-1.4450909328792783</c:v>
                </c:pt>
                <c:pt idx="4962">
                  <c:v>-1.4450778490116869</c:v>
                </c:pt>
                <c:pt idx="4963">
                  <c:v>-1.4450647651440955</c:v>
                </c:pt>
                <c:pt idx="4964">
                  <c:v>-1.4450516812765042</c:v>
                </c:pt>
                <c:pt idx="4965">
                  <c:v>-1.4450385974089128</c:v>
                </c:pt>
                <c:pt idx="4966">
                  <c:v>-1.4450255135413215</c:v>
                </c:pt>
                <c:pt idx="4967">
                  <c:v>-1.4450124296737301</c:v>
                </c:pt>
                <c:pt idx="4968">
                  <c:v>-1.4449993458061388</c:v>
                </c:pt>
                <c:pt idx="4969">
                  <c:v>-1.4449862619385474</c:v>
                </c:pt>
                <c:pt idx="4970">
                  <c:v>-1.444973178070956</c:v>
                </c:pt>
                <c:pt idx="4971">
                  <c:v>-1.4449600942033647</c:v>
                </c:pt>
                <c:pt idx="4972">
                  <c:v>-1.4449470103357733</c:v>
                </c:pt>
                <c:pt idx="4973">
                  <c:v>-1.444933926468182</c:v>
                </c:pt>
                <c:pt idx="4974">
                  <c:v>-1.4449208426005906</c:v>
                </c:pt>
                <c:pt idx="4975">
                  <c:v>-1.4449077587329993</c:v>
                </c:pt>
                <c:pt idx="4976">
                  <c:v>-1.4448946748654079</c:v>
                </c:pt>
                <c:pt idx="4977">
                  <c:v>-1.4448815909978165</c:v>
                </c:pt>
                <c:pt idx="4978">
                  <c:v>-1.4448685071302252</c:v>
                </c:pt>
                <c:pt idx="4979">
                  <c:v>-1.4448554232626338</c:v>
                </c:pt>
                <c:pt idx="4980">
                  <c:v>-1.4448423393950425</c:v>
                </c:pt>
                <c:pt idx="4981">
                  <c:v>-1.4448292555274511</c:v>
                </c:pt>
                <c:pt idx="4982">
                  <c:v>-1.4448161716598598</c:v>
                </c:pt>
                <c:pt idx="4983">
                  <c:v>-1.4448030877922684</c:v>
                </c:pt>
                <c:pt idx="4984">
                  <c:v>-1.444790003924677</c:v>
                </c:pt>
                <c:pt idx="4985">
                  <c:v>-1.4447769200570857</c:v>
                </c:pt>
                <c:pt idx="4986">
                  <c:v>-1.4447638361894943</c:v>
                </c:pt>
                <c:pt idx="4987">
                  <c:v>-1.444750752321903</c:v>
                </c:pt>
                <c:pt idx="4988">
                  <c:v>-1.4447376684543116</c:v>
                </c:pt>
                <c:pt idx="4989">
                  <c:v>-1.4447245845867203</c:v>
                </c:pt>
                <c:pt idx="4990">
                  <c:v>-1.4447115007191289</c:v>
                </c:pt>
                <c:pt idx="4991">
                  <c:v>-1.4446984168515375</c:v>
                </c:pt>
                <c:pt idx="4992">
                  <c:v>-1.4446853329839462</c:v>
                </c:pt>
                <c:pt idx="4993">
                  <c:v>-1.4446722491163548</c:v>
                </c:pt>
                <c:pt idx="4994">
                  <c:v>-1.4446591652487635</c:v>
                </c:pt>
                <c:pt idx="4995">
                  <c:v>-1.4446460813811721</c:v>
                </c:pt>
                <c:pt idx="4996">
                  <c:v>-1.4446329975135808</c:v>
                </c:pt>
                <c:pt idx="4997">
                  <c:v>-1.4446199136459894</c:v>
                </c:pt>
                <c:pt idx="4998">
                  <c:v>-1.444606829778398</c:v>
                </c:pt>
                <c:pt idx="4999">
                  <c:v>-1.4445937459108067</c:v>
                </c:pt>
                <c:pt idx="5000">
                  <c:v>-1.4445806620432153</c:v>
                </c:pt>
                <c:pt idx="5001">
                  <c:v>-1.444567578175624</c:v>
                </c:pt>
                <c:pt idx="5002">
                  <c:v>-1.4445544943080326</c:v>
                </c:pt>
                <c:pt idx="5003">
                  <c:v>-1.4445414104404413</c:v>
                </c:pt>
                <c:pt idx="5004">
                  <c:v>-1.4445283265728499</c:v>
                </c:pt>
                <c:pt idx="5005">
                  <c:v>-1.4445152427052586</c:v>
                </c:pt>
                <c:pt idx="5006">
                  <c:v>-1.4445021588376672</c:v>
                </c:pt>
                <c:pt idx="5007">
                  <c:v>-1.4444890749700758</c:v>
                </c:pt>
                <c:pt idx="5008">
                  <c:v>-1.4444759911024845</c:v>
                </c:pt>
                <c:pt idx="5009">
                  <c:v>-1.4444629072348931</c:v>
                </c:pt>
                <c:pt idx="5010">
                  <c:v>-1.4444498233673018</c:v>
                </c:pt>
                <c:pt idx="5011">
                  <c:v>-1.4444367394997104</c:v>
                </c:pt>
                <c:pt idx="5012">
                  <c:v>-1.4444236556321191</c:v>
                </c:pt>
                <c:pt idx="5013">
                  <c:v>-1.4444105717645277</c:v>
                </c:pt>
                <c:pt idx="5014">
                  <c:v>-1.4443974878969363</c:v>
                </c:pt>
                <c:pt idx="5015">
                  <c:v>-1.444384404029345</c:v>
                </c:pt>
                <c:pt idx="5016">
                  <c:v>-1.4443713201617536</c:v>
                </c:pt>
                <c:pt idx="5017">
                  <c:v>-1.4443582362941623</c:v>
                </c:pt>
                <c:pt idx="5018">
                  <c:v>-1.4443451524265709</c:v>
                </c:pt>
                <c:pt idx="5019">
                  <c:v>-1.4443320685589796</c:v>
                </c:pt>
                <c:pt idx="5020">
                  <c:v>-1.4443189846913882</c:v>
                </c:pt>
                <c:pt idx="5021">
                  <c:v>-1.4443059008237968</c:v>
                </c:pt>
                <c:pt idx="5022">
                  <c:v>-1.4442928169562055</c:v>
                </c:pt>
                <c:pt idx="5023">
                  <c:v>-1.4442797330886141</c:v>
                </c:pt>
                <c:pt idx="5024">
                  <c:v>-1.4442666492210228</c:v>
                </c:pt>
                <c:pt idx="5025">
                  <c:v>-1.4442535653534314</c:v>
                </c:pt>
                <c:pt idx="5026">
                  <c:v>-1.4442404814858401</c:v>
                </c:pt>
                <c:pt idx="5027">
                  <c:v>-1.4442273976182487</c:v>
                </c:pt>
                <c:pt idx="5028">
                  <c:v>-1.4442143137506573</c:v>
                </c:pt>
                <c:pt idx="5029">
                  <c:v>-1.444201229883066</c:v>
                </c:pt>
                <c:pt idx="5030">
                  <c:v>-1.4441881460154746</c:v>
                </c:pt>
                <c:pt idx="5031">
                  <c:v>-1.4441750621478833</c:v>
                </c:pt>
                <c:pt idx="5032">
                  <c:v>-1.4441619782802919</c:v>
                </c:pt>
                <c:pt idx="5033">
                  <c:v>-1.4441488944127006</c:v>
                </c:pt>
                <c:pt idx="5034">
                  <c:v>-1.4441358105451092</c:v>
                </c:pt>
                <c:pt idx="5035">
                  <c:v>-1.4441227266775178</c:v>
                </c:pt>
                <c:pt idx="5036">
                  <c:v>-1.4441096428099265</c:v>
                </c:pt>
                <c:pt idx="5037">
                  <c:v>-1.4440965589423351</c:v>
                </c:pt>
                <c:pt idx="5038">
                  <c:v>-1.4440834750747438</c:v>
                </c:pt>
                <c:pt idx="5039">
                  <c:v>-1.4440703912071524</c:v>
                </c:pt>
                <c:pt idx="5040">
                  <c:v>-1.4440573073395611</c:v>
                </c:pt>
                <c:pt idx="5041">
                  <c:v>-1.4440442234719697</c:v>
                </c:pt>
                <c:pt idx="5042">
                  <c:v>-1.4440311396043783</c:v>
                </c:pt>
                <c:pt idx="5043">
                  <c:v>-1.444018055736787</c:v>
                </c:pt>
                <c:pt idx="5044">
                  <c:v>-1.4440049718691956</c:v>
                </c:pt>
                <c:pt idx="5045">
                  <c:v>-1.4439918880016043</c:v>
                </c:pt>
                <c:pt idx="5046">
                  <c:v>-1.4439788041340129</c:v>
                </c:pt>
                <c:pt idx="5047">
                  <c:v>-1.4439657202664216</c:v>
                </c:pt>
                <c:pt idx="5048">
                  <c:v>-1.4439526363988302</c:v>
                </c:pt>
                <c:pt idx="5049">
                  <c:v>-1.4439395525312388</c:v>
                </c:pt>
                <c:pt idx="5050">
                  <c:v>-1.4439264686636475</c:v>
                </c:pt>
                <c:pt idx="5051">
                  <c:v>-1.4439133847960561</c:v>
                </c:pt>
                <c:pt idx="5052">
                  <c:v>-1.4439003009284648</c:v>
                </c:pt>
                <c:pt idx="5053">
                  <c:v>-1.4438872170608734</c:v>
                </c:pt>
                <c:pt idx="5054">
                  <c:v>-1.4438741331932821</c:v>
                </c:pt>
                <c:pt idx="5055">
                  <c:v>-1.4438610493256907</c:v>
                </c:pt>
                <c:pt idx="5056">
                  <c:v>-1.4438479654580993</c:v>
                </c:pt>
                <c:pt idx="5057">
                  <c:v>-1.443834881590508</c:v>
                </c:pt>
                <c:pt idx="5058">
                  <c:v>-1.4438217977229166</c:v>
                </c:pt>
                <c:pt idx="5059">
                  <c:v>-1.4438087138553253</c:v>
                </c:pt>
                <c:pt idx="5060">
                  <c:v>-1.4437956299877339</c:v>
                </c:pt>
                <c:pt idx="5061">
                  <c:v>-1.4437825461201426</c:v>
                </c:pt>
                <c:pt idx="5062">
                  <c:v>-1.4437694622525512</c:v>
                </c:pt>
                <c:pt idx="5063">
                  <c:v>-1.4437563783849598</c:v>
                </c:pt>
                <c:pt idx="5064">
                  <c:v>-1.4437432945173685</c:v>
                </c:pt>
                <c:pt idx="5065">
                  <c:v>-1.4437302106497771</c:v>
                </c:pt>
                <c:pt idx="5066">
                  <c:v>-1.4437171267821858</c:v>
                </c:pt>
                <c:pt idx="5067">
                  <c:v>-1.4437040429145944</c:v>
                </c:pt>
                <c:pt idx="5068">
                  <c:v>-1.4436909590470031</c:v>
                </c:pt>
                <c:pt idx="5069">
                  <c:v>-1.4436778751794117</c:v>
                </c:pt>
                <c:pt idx="5070">
                  <c:v>-1.4436647913118204</c:v>
                </c:pt>
                <c:pt idx="5071">
                  <c:v>-1.443651707444229</c:v>
                </c:pt>
                <c:pt idx="5072">
                  <c:v>-1.4436386235766376</c:v>
                </c:pt>
                <c:pt idx="5073">
                  <c:v>-1.4436255397090463</c:v>
                </c:pt>
                <c:pt idx="5074">
                  <c:v>-1.4436124558414549</c:v>
                </c:pt>
                <c:pt idx="5075">
                  <c:v>-1.4435993719738636</c:v>
                </c:pt>
                <c:pt idx="5076">
                  <c:v>-1.4435862881062722</c:v>
                </c:pt>
                <c:pt idx="5077">
                  <c:v>-1.4435732042386809</c:v>
                </c:pt>
                <c:pt idx="5078">
                  <c:v>-1.4435601203710895</c:v>
                </c:pt>
                <c:pt idx="5079">
                  <c:v>-1.4435470365034981</c:v>
                </c:pt>
                <c:pt idx="5080">
                  <c:v>-1.4435339526359068</c:v>
                </c:pt>
                <c:pt idx="5081">
                  <c:v>-1.4435208687683154</c:v>
                </c:pt>
                <c:pt idx="5082">
                  <c:v>-1.4435077849007241</c:v>
                </c:pt>
                <c:pt idx="5083">
                  <c:v>-1.4434947010331327</c:v>
                </c:pt>
                <c:pt idx="5084">
                  <c:v>-1.4434816171655414</c:v>
                </c:pt>
                <c:pt idx="5085">
                  <c:v>-1.44346853329795</c:v>
                </c:pt>
                <c:pt idx="5086">
                  <c:v>-1.4434554494303586</c:v>
                </c:pt>
                <c:pt idx="5087">
                  <c:v>-1.4434423655627673</c:v>
                </c:pt>
                <c:pt idx="5088">
                  <c:v>-1.4434292816951759</c:v>
                </c:pt>
                <c:pt idx="5089">
                  <c:v>-1.4434161978275846</c:v>
                </c:pt>
                <c:pt idx="5090">
                  <c:v>-1.4434031139599932</c:v>
                </c:pt>
                <c:pt idx="5091">
                  <c:v>-1.4433900300924019</c:v>
                </c:pt>
                <c:pt idx="5092">
                  <c:v>-1.4433769462248105</c:v>
                </c:pt>
                <c:pt idx="5093">
                  <c:v>-1.4433638623572191</c:v>
                </c:pt>
                <c:pt idx="5094">
                  <c:v>-1.4433507784896278</c:v>
                </c:pt>
                <c:pt idx="5095">
                  <c:v>-1.4433376946220364</c:v>
                </c:pt>
                <c:pt idx="5096">
                  <c:v>-1.4433246107544451</c:v>
                </c:pt>
                <c:pt idx="5097">
                  <c:v>-1.4433115268868537</c:v>
                </c:pt>
                <c:pt idx="5098">
                  <c:v>-1.4432984430192624</c:v>
                </c:pt>
                <c:pt idx="5099">
                  <c:v>-1.443285359151671</c:v>
                </c:pt>
                <c:pt idx="5100">
                  <c:v>-1.4432722752840796</c:v>
                </c:pt>
                <c:pt idx="5101">
                  <c:v>-1.4432591914164883</c:v>
                </c:pt>
                <c:pt idx="5102">
                  <c:v>-1.4432461075488969</c:v>
                </c:pt>
                <c:pt idx="5103">
                  <c:v>-1.4432330236813056</c:v>
                </c:pt>
                <c:pt idx="5104">
                  <c:v>-1.4432199398137142</c:v>
                </c:pt>
                <c:pt idx="5105">
                  <c:v>-1.4432068559461229</c:v>
                </c:pt>
                <c:pt idx="5106">
                  <c:v>-1.4431937720785315</c:v>
                </c:pt>
                <c:pt idx="5107">
                  <c:v>-1.4431806882109401</c:v>
                </c:pt>
                <c:pt idx="5108">
                  <c:v>-1.4431676043433488</c:v>
                </c:pt>
                <c:pt idx="5109">
                  <c:v>-1.4431545204757574</c:v>
                </c:pt>
                <c:pt idx="5110">
                  <c:v>-1.4431414366081661</c:v>
                </c:pt>
                <c:pt idx="5111">
                  <c:v>-1.4431283527405747</c:v>
                </c:pt>
                <c:pt idx="5112">
                  <c:v>-1.4431152688729834</c:v>
                </c:pt>
                <c:pt idx="5113">
                  <c:v>-1.443102185005392</c:v>
                </c:pt>
                <c:pt idx="5114">
                  <c:v>-1.4430891011378006</c:v>
                </c:pt>
                <c:pt idx="5115">
                  <c:v>-1.4430760172702093</c:v>
                </c:pt>
                <c:pt idx="5116">
                  <c:v>-1.4430629334026179</c:v>
                </c:pt>
                <c:pt idx="5117">
                  <c:v>-1.4430498495350266</c:v>
                </c:pt>
                <c:pt idx="5118">
                  <c:v>-1.4430367656674352</c:v>
                </c:pt>
                <c:pt idx="5119">
                  <c:v>-1.4430236817998439</c:v>
                </c:pt>
                <c:pt idx="5120">
                  <c:v>-1.4430105979322525</c:v>
                </c:pt>
                <c:pt idx="5121">
                  <c:v>-1.4429975140646611</c:v>
                </c:pt>
                <c:pt idx="5122">
                  <c:v>-1.4429844301970698</c:v>
                </c:pt>
                <c:pt idx="5123">
                  <c:v>-1.4429713463294784</c:v>
                </c:pt>
                <c:pt idx="5124">
                  <c:v>-1.4429582624618871</c:v>
                </c:pt>
                <c:pt idx="5125">
                  <c:v>-1.4429451785942957</c:v>
                </c:pt>
                <c:pt idx="5126">
                  <c:v>-1.4429320947267044</c:v>
                </c:pt>
                <c:pt idx="5127">
                  <c:v>-1.442919010859113</c:v>
                </c:pt>
                <c:pt idx="5128">
                  <c:v>-1.4429059269915216</c:v>
                </c:pt>
                <c:pt idx="5129">
                  <c:v>-1.4428928431239303</c:v>
                </c:pt>
                <c:pt idx="5130">
                  <c:v>-1.4428797592563389</c:v>
                </c:pt>
                <c:pt idx="5131">
                  <c:v>-1.4428666753887476</c:v>
                </c:pt>
                <c:pt idx="5132">
                  <c:v>-1.4428535915211562</c:v>
                </c:pt>
                <c:pt idx="5133">
                  <c:v>-1.4428405076535649</c:v>
                </c:pt>
                <c:pt idx="5134">
                  <c:v>-1.4428274237859735</c:v>
                </c:pt>
                <c:pt idx="5135">
                  <c:v>-1.4428143399183821</c:v>
                </c:pt>
                <c:pt idx="5136">
                  <c:v>-1.4428012560507908</c:v>
                </c:pt>
                <c:pt idx="5137">
                  <c:v>-1.4427881721831994</c:v>
                </c:pt>
                <c:pt idx="5138">
                  <c:v>-1.4427750883156081</c:v>
                </c:pt>
                <c:pt idx="5139">
                  <c:v>-1.4427620044480167</c:v>
                </c:pt>
                <c:pt idx="5140">
                  <c:v>-1.4427489205804254</c:v>
                </c:pt>
                <c:pt idx="5141">
                  <c:v>-1.442735836712834</c:v>
                </c:pt>
                <c:pt idx="5142">
                  <c:v>-1.4427227528452427</c:v>
                </c:pt>
                <c:pt idx="5143">
                  <c:v>-1.4427096689776513</c:v>
                </c:pt>
                <c:pt idx="5144">
                  <c:v>-1.4426965851100599</c:v>
                </c:pt>
                <c:pt idx="5145">
                  <c:v>-1.4426835012424686</c:v>
                </c:pt>
                <c:pt idx="5146">
                  <c:v>-1.4426704173748772</c:v>
                </c:pt>
                <c:pt idx="5147">
                  <c:v>-1.4426573335072859</c:v>
                </c:pt>
                <c:pt idx="5148">
                  <c:v>-1.4426442496396945</c:v>
                </c:pt>
                <c:pt idx="5149">
                  <c:v>-1.4426311657721032</c:v>
                </c:pt>
                <c:pt idx="5150">
                  <c:v>-1.4426180819045118</c:v>
                </c:pt>
                <c:pt idx="5151">
                  <c:v>-1.4426049980369204</c:v>
                </c:pt>
                <c:pt idx="5152">
                  <c:v>-1.4425919141693291</c:v>
                </c:pt>
                <c:pt idx="5153">
                  <c:v>-1.4425788303017377</c:v>
                </c:pt>
                <c:pt idx="5154">
                  <c:v>-1.4425657464341464</c:v>
                </c:pt>
                <c:pt idx="5155">
                  <c:v>-1.442552662566555</c:v>
                </c:pt>
                <c:pt idx="5156">
                  <c:v>-1.4425395786989637</c:v>
                </c:pt>
                <c:pt idx="5157">
                  <c:v>-1.4425264948313723</c:v>
                </c:pt>
                <c:pt idx="5158">
                  <c:v>-1.4425134109637809</c:v>
                </c:pt>
                <c:pt idx="5159">
                  <c:v>-1.4425003270961896</c:v>
                </c:pt>
                <c:pt idx="5160">
                  <c:v>-1.4424872432285982</c:v>
                </c:pt>
                <c:pt idx="5161">
                  <c:v>-1.4424741593610069</c:v>
                </c:pt>
                <c:pt idx="5162">
                  <c:v>-1.4424610754934155</c:v>
                </c:pt>
                <c:pt idx="5163">
                  <c:v>-1.4424479916258242</c:v>
                </c:pt>
                <c:pt idx="5164">
                  <c:v>-1.4424349077582328</c:v>
                </c:pt>
                <c:pt idx="5165">
                  <c:v>-1.4424218238906414</c:v>
                </c:pt>
                <c:pt idx="5166">
                  <c:v>-1.4424087400230501</c:v>
                </c:pt>
                <c:pt idx="5167">
                  <c:v>-1.4423956561554587</c:v>
                </c:pt>
                <c:pt idx="5168">
                  <c:v>-1.4423825722878674</c:v>
                </c:pt>
                <c:pt idx="5169">
                  <c:v>-1.442369488420276</c:v>
                </c:pt>
                <c:pt idx="5170">
                  <c:v>-1.4423564045526847</c:v>
                </c:pt>
                <c:pt idx="5171">
                  <c:v>-1.4423433206850933</c:v>
                </c:pt>
                <c:pt idx="5172">
                  <c:v>-1.4423302368175019</c:v>
                </c:pt>
                <c:pt idx="5173">
                  <c:v>-1.4423171529499106</c:v>
                </c:pt>
                <c:pt idx="5174">
                  <c:v>-1.4423040690823192</c:v>
                </c:pt>
                <c:pt idx="5175">
                  <c:v>-1.4422909852147279</c:v>
                </c:pt>
                <c:pt idx="5176">
                  <c:v>-1.4422779013471365</c:v>
                </c:pt>
                <c:pt idx="5177">
                  <c:v>-1.4422648174795452</c:v>
                </c:pt>
                <c:pt idx="5178">
                  <c:v>-1.4422517336119538</c:v>
                </c:pt>
                <c:pt idx="5179">
                  <c:v>-1.4422386497443624</c:v>
                </c:pt>
                <c:pt idx="5180">
                  <c:v>-1.4422255658767711</c:v>
                </c:pt>
                <c:pt idx="5181">
                  <c:v>-1.4422124820091797</c:v>
                </c:pt>
                <c:pt idx="5182">
                  <c:v>-1.4421993981415884</c:v>
                </c:pt>
                <c:pt idx="5183">
                  <c:v>-1.442186314273997</c:v>
                </c:pt>
                <c:pt idx="5184">
                  <c:v>-1.4421732304064057</c:v>
                </c:pt>
                <c:pt idx="5185">
                  <c:v>-1.4421601465388143</c:v>
                </c:pt>
                <c:pt idx="5186">
                  <c:v>-1.4421470626712229</c:v>
                </c:pt>
                <c:pt idx="5187">
                  <c:v>-1.4421339788036316</c:v>
                </c:pt>
                <c:pt idx="5188">
                  <c:v>-1.4421208949360402</c:v>
                </c:pt>
                <c:pt idx="5189">
                  <c:v>-1.4421078110684489</c:v>
                </c:pt>
                <c:pt idx="5190">
                  <c:v>-1.4420947272008575</c:v>
                </c:pt>
                <c:pt idx="5191">
                  <c:v>-1.4420816433332662</c:v>
                </c:pt>
                <c:pt idx="5192">
                  <c:v>-1.4420685594656748</c:v>
                </c:pt>
                <c:pt idx="5193">
                  <c:v>-1.4420554755980834</c:v>
                </c:pt>
                <c:pt idx="5194">
                  <c:v>-1.4420423917304921</c:v>
                </c:pt>
                <c:pt idx="5195">
                  <c:v>-1.4420293078629007</c:v>
                </c:pt>
                <c:pt idx="5196">
                  <c:v>-1.4420162239953094</c:v>
                </c:pt>
                <c:pt idx="5197">
                  <c:v>-1.442003140127718</c:v>
                </c:pt>
                <c:pt idx="5198">
                  <c:v>-1.4419900562601267</c:v>
                </c:pt>
                <c:pt idx="5199">
                  <c:v>-1.4419769723925353</c:v>
                </c:pt>
                <c:pt idx="5200">
                  <c:v>-1.4419638885249439</c:v>
                </c:pt>
                <c:pt idx="5201">
                  <c:v>-1.4419508046573526</c:v>
                </c:pt>
                <c:pt idx="5202">
                  <c:v>-1.4419377207897612</c:v>
                </c:pt>
                <c:pt idx="5203">
                  <c:v>-1.4419246369221699</c:v>
                </c:pt>
                <c:pt idx="5204">
                  <c:v>-1.4419115530545785</c:v>
                </c:pt>
                <c:pt idx="5205">
                  <c:v>-1.4418984691869872</c:v>
                </c:pt>
                <c:pt idx="5206">
                  <c:v>-1.4418853853193958</c:v>
                </c:pt>
                <c:pt idx="5207">
                  <c:v>-1.4418723014518045</c:v>
                </c:pt>
                <c:pt idx="5208">
                  <c:v>-1.4418592175842131</c:v>
                </c:pt>
                <c:pt idx="5209">
                  <c:v>-1.4418461337166217</c:v>
                </c:pt>
                <c:pt idx="5210">
                  <c:v>-1.4418330498490304</c:v>
                </c:pt>
                <c:pt idx="5211">
                  <c:v>-1.441819965981439</c:v>
                </c:pt>
                <c:pt idx="5212">
                  <c:v>-1.4418068821138477</c:v>
                </c:pt>
                <c:pt idx="5213">
                  <c:v>-1.4417937982462563</c:v>
                </c:pt>
                <c:pt idx="5214">
                  <c:v>-1.441780714378665</c:v>
                </c:pt>
                <c:pt idx="5215">
                  <c:v>-1.4417676305110736</c:v>
                </c:pt>
                <c:pt idx="5216">
                  <c:v>-1.4417545466434822</c:v>
                </c:pt>
                <c:pt idx="5217">
                  <c:v>-1.4417414627758909</c:v>
                </c:pt>
                <c:pt idx="5218">
                  <c:v>-1.4417283789082995</c:v>
                </c:pt>
                <c:pt idx="5219">
                  <c:v>-1.4417152950407082</c:v>
                </c:pt>
                <c:pt idx="5220">
                  <c:v>-1.4417022111731168</c:v>
                </c:pt>
                <c:pt idx="5221">
                  <c:v>-1.4416891273055255</c:v>
                </c:pt>
                <c:pt idx="5222">
                  <c:v>-1.4416760434379341</c:v>
                </c:pt>
                <c:pt idx="5223">
                  <c:v>-1.4416629595703427</c:v>
                </c:pt>
                <c:pt idx="5224">
                  <c:v>-1.4416498757027514</c:v>
                </c:pt>
                <c:pt idx="5225">
                  <c:v>-1.44163679183516</c:v>
                </c:pt>
                <c:pt idx="5226">
                  <c:v>-1.4416237079675687</c:v>
                </c:pt>
                <c:pt idx="5227">
                  <c:v>-1.4416106240999773</c:v>
                </c:pt>
                <c:pt idx="5228">
                  <c:v>-1.441597540232386</c:v>
                </c:pt>
                <c:pt idx="5229">
                  <c:v>-1.4415844563647946</c:v>
                </c:pt>
                <c:pt idx="5230">
                  <c:v>-1.4415713724972032</c:v>
                </c:pt>
                <c:pt idx="5231">
                  <c:v>-1.4415582886296119</c:v>
                </c:pt>
                <c:pt idx="5232">
                  <c:v>-1.4415452047620205</c:v>
                </c:pt>
                <c:pt idx="5233">
                  <c:v>-1.4415321208944292</c:v>
                </c:pt>
                <c:pt idx="5234">
                  <c:v>-1.4415190370268378</c:v>
                </c:pt>
                <c:pt idx="5235">
                  <c:v>-1.4415059531592465</c:v>
                </c:pt>
                <c:pt idx="5236">
                  <c:v>-1.4414928692916551</c:v>
                </c:pt>
                <c:pt idx="5237">
                  <c:v>-1.4414797854240637</c:v>
                </c:pt>
                <c:pt idx="5238">
                  <c:v>-1.4414667015564724</c:v>
                </c:pt>
                <c:pt idx="5239">
                  <c:v>-1.441453617688881</c:v>
                </c:pt>
                <c:pt idx="5240">
                  <c:v>-1.4414405338212897</c:v>
                </c:pt>
                <c:pt idx="5241">
                  <c:v>-1.4414274499536983</c:v>
                </c:pt>
                <c:pt idx="5242">
                  <c:v>-1.441414366086107</c:v>
                </c:pt>
                <c:pt idx="5243">
                  <c:v>-1.4414012822185156</c:v>
                </c:pt>
                <c:pt idx="5244">
                  <c:v>-1.4413881983509242</c:v>
                </c:pt>
                <c:pt idx="5245">
                  <c:v>-1.4413751144833329</c:v>
                </c:pt>
                <c:pt idx="5246">
                  <c:v>-1.4413620306157415</c:v>
                </c:pt>
                <c:pt idx="5247">
                  <c:v>-1.4413489467481502</c:v>
                </c:pt>
                <c:pt idx="5248">
                  <c:v>-1.4413358628805588</c:v>
                </c:pt>
                <c:pt idx="5249">
                  <c:v>-1.4413227790129675</c:v>
                </c:pt>
                <c:pt idx="5250">
                  <c:v>-1.4413096951453761</c:v>
                </c:pt>
                <c:pt idx="5251">
                  <c:v>-1.4412966112777847</c:v>
                </c:pt>
                <c:pt idx="5252">
                  <c:v>-1.4412835274101934</c:v>
                </c:pt>
                <c:pt idx="5253">
                  <c:v>-1.441270443542602</c:v>
                </c:pt>
                <c:pt idx="5254">
                  <c:v>-1.4412573596750107</c:v>
                </c:pt>
                <c:pt idx="5255">
                  <c:v>-1.4412442758074193</c:v>
                </c:pt>
                <c:pt idx="5256">
                  <c:v>-1.441231191939828</c:v>
                </c:pt>
                <c:pt idx="5257">
                  <c:v>-1.4412181080722366</c:v>
                </c:pt>
                <c:pt idx="5258">
                  <c:v>-1.4412050242046452</c:v>
                </c:pt>
                <c:pt idx="5259">
                  <c:v>-1.4411919403370539</c:v>
                </c:pt>
                <c:pt idx="5260">
                  <c:v>-1.4411788564694625</c:v>
                </c:pt>
                <c:pt idx="5261">
                  <c:v>-1.4411657726018712</c:v>
                </c:pt>
                <c:pt idx="5262">
                  <c:v>-1.4411526887342798</c:v>
                </c:pt>
                <c:pt idx="5263">
                  <c:v>-1.4411396048666885</c:v>
                </c:pt>
                <c:pt idx="5264">
                  <c:v>-1.4411265209990971</c:v>
                </c:pt>
                <c:pt idx="5265">
                  <c:v>-1.4411134371315057</c:v>
                </c:pt>
                <c:pt idx="5266">
                  <c:v>-1.4411003532639144</c:v>
                </c:pt>
                <c:pt idx="5267">
                  <c:v>-1.441087269396323</c:v>
                </c:pt>
                <c:pt idx="5268">
                  <c:v>-1.4410741855287317</c:v>
                </c:pt>
                <c:pt idx="5269">
                  <c:v>-1.4410611016611403</c:v>
                </c:pt>
                <c:pt idx="5270">
                  <c:v>-1.441048017793549</c:v>
                </c:pt>
                <c:pt idx="5271">
                  <c:v>-1.4410349339259576</c:v>
                </c:pt>
                <c:pt idx="5272">
                  <c:v>-1.4410218500583662</c:v>
                </c:pt>
                <c:pt idx="5273">
                  <c:v>-1.4410087661907749</c:v>
                </c:pt>
                <c:pt idx="5274">
                  <c:v>-1.4409956823231835</c:v>
                </c:pt>
                <c:pt idx="5275">
                  <c:v>-1.4409825984555922</c:v>
                </c:pt>
                <c:pt idx="5276">
                  <c:v>-1.4409695145880008</c:v>
                </c:pt>
                <c:pt idx="5277">
                  <c:v>-1.4409564307204095</c:v>
                </c:pt>
                <c:pt idx="5278">
                  <c:v>-1.4409433468528181</c:v>
                </c:pt>
                <c:pt idx="5279">
                  <c:v>-1.4409302629852268</c:v>
                </c:pt>
                <c:pt idx="5280">
                  <c:v>-1.4409171791176354</c:v>
                </c:pt>
                <c:pt idx="5281">
                  <c:v>-1.440904095250044</c:v>
                </c:pt>
                <c:pt idx="5282">
                  <c:v>-1.4408910113824527</c:v>
                </c:pt>
                <c:pt idx="5283">
                  <c:v>-1.4408779275148613</c:v>
                </c:pt>
                <c:pt idx="5284">
                  <c:v>-1.44086484364727</c:v>
                </c:pt>
                <c:pt idx="5285">
                  <c:v>-1.4408517597796786</c:v>
                </c:pt>
                <c:pt idx="5286">
                  <c:v>-1.4408386759120873</c:v>
                </c:pt>
                <c:pt idx="5287">
                  <c:v>-1.4408255920444959</c:v>
                </c:pt>
                <c:pt idx="5288">
                  <c:v>-1.4408125081769045</c:v>
                </c:pt>
                <c:pt idx="5289">
                  <c:v>-1.4407994243093132</c:v>
                </c:pt>
                <c:pt idx="5290">
                  <c:v>-1.4407863404417218</c:v>
                </c:pt>
                <c:pt idx="5291">
                  <c:v>-1.4407732565741305</c:v>
                </c:pt>
                <c:pt idx="5292">
                  <c:v>-1.4407601727065391</c:v>
                </c:pt>
                <c:pt idx="5293">
                  <c:v>-1.4407470888389478</c:v>
                </c:pt>
                <c:pt idx="5294">
                  <c:v>-1.4407340049713564</c:v>
                </c:pt>
                <c:pt idx="5295">
                  <c:v>-1.440720921103765</c:v>
                </c:pt>
                <c:pt idx="5296">
                  <c:v>-1.4407078372361737</c:v>
                </c:pt>
                <c:pt idx="5297">
                  <c:v>-1.4406947533685823</c:v>
                </c:pt>
                <c:pt idx="5298">
                  <c:v>-1.440681669500991</c:v>
                </c:pt>
                <c:pt idx="5299">
                  <c:v>-1.4406685856333996</c:v>
                </c:pt>
                <c:pt idx="5300">
                  <c:v>-1.4406555017658083</c:v>
                </c:pt>
                <c:pt idx="5301">
                  <c:v>-1.4406424178982169</c:v>
                </c:pt>
                <c:pt idx="5302">
                  <c:v>-1.4406293340306255</c:v>
                </c:pt>
                <c:pt idx="5303">
                  <c:v>-1.4406162501630342</c:v>
                </c:pt>
                <c:pt idx="5304">
                  <c:v>-1.4406031662954428</c:v>
                </c:pt>
                <c:pt idx="5305">
                  <c:v>-1.4405900824278515</c:v>
                </c:pt>
                <c:pt idx="5306">
                  <c:v>-1.4405769985602601</c:v>
                </c:pt>
                <c:pt idx="5307">
                  <c:v>-1.4405639146926688</c:v>
                </c:pt>
                <c:pt idx="5308">
                  <c:v>-1.4405508308250774</c:v>
                </c:pt>
                <c:pt idx="5309">
                  <c:v>-1.440537746957486</c:v>
                </c:pt>
                <c:pt idx="5310">
                  <c:v>-1.4405246630898947</c:v>
                </c:pt>
                <c:pt idx="5311">
                  <c:v>-1.4405115792223033</c:v>
                </c:pt>
                <c:pt idx="5312">
                  <c:v>-1.440498495354712</c:v>
                </c:pt>
                <c:pt idx="5313">
                  <c:v>-1.4404854114871206</c:v>
                </c:pt>
                <c:pt idx="5314">
                  <c:v>-1.4404723276195293</c:v>
                </c:pt>
                <c:pt idx="5315">
                  <c:v>-1.4404592437519379</c:v>
                </c:pt>
                <c:pt idx="5316">
                  <c:v>-1.4404461598843465</c:v>
                </c:pt>
                <c:pt idx="5317">
                  <c:v>-1.4404330760167552</c:v>
                </c:pt>
                <c:pt idx="5318">
                  <c:v>-1.4404199921491638</c:v>
                </c:pt>
                <c:pt idx="5319">
                  <c:v>-1.4404069082815725</c:v>
                </c:pt>
                <c:pt idx="5320">
                  <c:v>-1.4403938244139811</c:v>
                </c:pt>
                <c:pt idx="5321">
                  <c:v>-1.4403807405463898</c:v>
                </c:pt>
                <c:pt idx="5322">
                  <c:v>-1.4403676566787984</c:v>
                </c:pt>
                <c:pt idx="5323">
                  <c:v>-1.440354572811207</c:v>
                </c:pt>
                <c:pt idx="5324">
                  <c:v>-1.4403414889436157</c:v>
                </c:pt>
                <c:pt idx="5325">
                  <c:v>-1.4403284050760243</c:v>
                </c:pt>
                <c:pt idx="5326">
                  <c:v>-1.440315321208433</c:v>
                </c:pt>
                <c:pt idx="5327">
                  <c:v>-1.4403022373408416</c:v>
                </c:pt>
                <c:pt idx="5328">
                  <c:v>-1.4402891534732503</c:v>
                </c:pt>
                <c:pt idx="5329">
                  <c:v>-1.4402760696056589</c:v>
                </c:pt>
                <c:pt idx="5330">
                  <c:v>-1.4402629857380675</c:v>
                </c:pt>
                <c:pt idx="5331">
                  <c:v>-1.4402499018704762</c:v>
                </c:pt>
                <c:pt idx="5332">
                  <c:v>-1.4402368180028848</c:v>
                </c:pt>
                <c:pt idx="5333">
                  <c:v>-1.4402237341352935</c:v>
                </c:pt>
                <c:pt idx="5334">
                  <c:v>-1.4402106502677021</c:v>
                </c:pt>
                <c:pt idx="5335">
                  <c:v>-1.4401975664001108</c:v>
                </c:pt>
                <c:pt idx="5336">
                  <c:v>-1.4401844825325194</c:v>
                </c:pt>
                <c:pt idx="5337">
                  <c:v>-1.440171398664928</c:v>
                </c:pt>
                <c:pt idx="5338">
                  <c:v>-1.4401583147973367</c:v>
                </c:pt>
                <c:pt idx="5339">
                  <c:v>-1.4401452309297453</c:v>
                </c:pt>
                <c:pt idx="5340">
                  <c:v>-1.440132147062154</c:v>
                </c:pt>
                <c:pt idx="5341">
                  <c:v>-1.4401190631945626</c:v>
                </c:pt>
                <c:pt idx="5342">
                  <c:v>-1.4401059793269713</c:v>
                </c:pt>
                <c:pt idx="5343">
                  <c:v>-1.4400928954593799</c:v>
                </c:pt>
                <c:pt idx="5344">
                  <c:v>-1.4400798115917886</c:v>
                </c:pt>
                <c:pt idx="5345">
                  <c:v>-1.4400667277241972</c:v>
                </c:pt>
                <c:pt idx="5346">
                  <c:v>-1.4400536438566058</c:v>
                </c:pt>
                <c:pt idx="5347">
                  <c:v>-1.4400405599890145</c:v>
                </c:pt>
                <c:pt idx="5348">
                  <c:v>-1.4400274761214231</c:v>
                </c:pt>
                <c:pt idx="5349">
                  <c:v>-1.4400143922538318</c:v>
                </c:pt>
                <c:pt idx="5350">
                  <c:v>-1.4400013083862404</c:v>
                </c:pt>
                <c:pt idx="5351">
                  <c:v>-1.4399882245186491</c:v>
                </c:pt>
                <c:pt idx="5352">
                  <c:v>-1.4399751406510577</c:v>
                </c:pt>
                <c:pt idx="5353">
                  <c:v>-1.4399620567834663</c:v>
                </c:pt>
                <c:pt idx="5354">
                  <c:v>-1.439948972915875</c:v>
                </c:pt>
                <c:pt idx="5355">
                  <c:v>-1.4399358890482836</c:v>
                </c:pt>
                <c:pt idx="5356">
                  <c:v>-1.4399228051806923</c:v>
                </c:pt>
                <c:pt idx="5357">
                  <c:v>-1.4399097213131009</c:v>
                </c:pt>
                <c:pt idx="5358">
                  <c:v>-1.4398966374455096</c:v>
                </c:pt>
                <c:pt idx="5359">
                  <c:v>-1.4398835535779182</c:v>
                </c:pt>
                <c:pt idx="5360">
                  <c:v>-1.4398704697103268</c:v>
                </c:pt>
                <c:pt idx="5361">
                  <c:v>-1.4398573858427355</c:v>
                </c:pt>
                <c:pt idx="5362">
                  <c:v>-1.4398443019751441</c:v>
                </c:pt>
                <c:pt idx="5363">
                  <c:v>-1.4398312181075528</c:v>
                </c:pt>
                <c:pt idx="5364">
                  <c:v>-1.4398181342399614</c:v>
                </c:pt>
                <c:pt idx="5365">
                  <c:v>-1.4398050503723701</c:v>
                </c:pt>
                <c:pt idx="5366">
                  <c:v>-1.4397919665047787</c:v>
                </c:pt>
                <c:pt idx="5367">
                  <c:v>-1.4397788826371873</c:v>
                </c:pt>
                <c:pt idx="5368">
                  <c:v>-1.439765798769596</c:v>
                </c:pt>
                <c:pt idx="5369">
                  <c:v>-1.4397527149020046</c:v>
                </c:pt>
                <c:pt idx="5370">
                  <c:v>-1.4397396310344133</c:v>
                </c:pt>
                <c:pt idx="5371">
                  <c:v>-1.4397265471668219</c:v>
                </c:pt>
                <c:pt idx="5372">
                  <c:v>-1.4397134632992306</c:v>
                </c:pt>
                <c:pt idx="5373">
                  <c:v>-1.4397003794316392</c:v>
                </c:pt>
                <c:pt idx="5374">
                  <c:v>-1.4396872955640478</c:v>
                </c:pt>
                <c:pt idx="5375">
                  <c:v>-1.4396742116964565</c:v>
                </c:pt>
                <c:pt idx="5376">
                  <c:v>-1.4396611278288651</c:v>
                </c:pt>
                <c:pt idx="5377">
                  <c:v>-1.4396480439612738</c:v>
                </c:pt>
                <c:pt idx="5378">
                  <c:v>-1.4396349600936824</c:v>
                </c:pt>
                <c:pt idx="5379">
                  <c:v>-1.4396218762260911</c:v>
                </c:pt>
                <c:pt idx="5380">
                  <c:v>-1.4396087923584997</c:v>
                </c:pt>
                <c:pt idx="5381">
                  <c:v>-1.4395957084909083</c:v>
                </c:pt>
                <c:pt idx="5382">
                  <c:v>-1.439582624623317</c:v>
                </c:pt>
                <c:pt idx="5383">
                  <c:v>-1.4395695407557256</c:v>
                </c:pt>
                <c:pt idx="5384">
                  <c:v>-1.4395564568881343</c:v>
                </c:pt>
                <c:pt idx="5385">
                  <c:v>-1.4395433730205429</c:v>
                </c:pt>
                <c:pt idx="5386">
                  <c:v>-1.4395302891529516</c:v>
                </c:pt>
                <c:pt idx="5387">
                  <c:v>-1.4395172052853602</c:v>
                </c:pt>
                <c:pt idx="5388">
                  <c:v>-1.4395041214177688</c:v>
                </c:pt>
                <c:pt idx="5389">
                  <c:v>-1.4394910375501775</c:v>
                </c:pt>
                <c:pt idx="5390">
                  <c:v>-1.4394779536825861</c:v>
                </c:pt>
                <c:pt idx="5391">
                  <c:v>-1.4394648698149948</c:v>
                </c:pt>
                <c:pt idx="5392">
                  <c:v>-1.4394517859474034</c:v>
                </c:pt>
                <c:pt idx="5393">
                  <c:v>-1.4394387020798121</c:v>
                </c:pt>
                <c:pt idx="5394">
                  <c:v>-1.4394256182122207</c:v>
                </c:pt>
                <c:pt idx="5395">
                  <c:v>-1.4394125343446293</c:v>
                </c:pt>
                <c:pt idx="5396">
                  <c:v>-1.439399450477038</c:v>
                </c:pt>
                <c:pt idx="5397">
                  <c:v>-1.4393863666094466</c:v>
                </c:pt>
                <c:pt idx="5398">
                  <c:v>-1.4393732827418553</c:v>
                </c:pt>
                <c:pt idx="5399">
                  <c:v>-1.4393601988742639</c:v>
                </c:pt>
                <c:pt idx="5400">
                  <c:v>-1.4393471150066726</c:v>
                </c:pt>
                <c:pt idx="5401">
                  <c:v>-1.4393340311390812</c:v>
                </c:pt>
                <c:pt idx="5402">
                  <c:v>-1.4393209472714898</c:v>
                </c:pt>
                <c:pt idx="5403">
                  <c:v>-1.4393078634038985</c:v>
                </c:pt>
                <c:pt idx="5404">
                  <c:v>-1.4392947795363071</c:v>
                </c:pt>
                <c:pt idx="5405">
                  <c:v>-1.4392816956687158</c:v>
                </c:pt>
                <c:pt idx="5406">
                  <c:v>-1.4392686118011244</c:v>
                </c:pt>
                <c:pt idx="5407">
                  <c:v>-1.4392555279335331</c:v>
                </c:pt>
                <c:pt idx="5408">
                  <c:v>-1.4392424440659417</c:v>
                </c:pt>
                <c:pt idx="5409">
                  <c:v>-1.4392293601983503</c:v>
                </c:pt>
                <c:pt idx="5410">
                  <c:v>-1.439216276330759</c:v>
                </c:pt>
                <c:pt idx="5411">
                  <c:v>-1.4392031924631676</c:v>
                </c:pt>
                <c:pt idx="5412">
                  <c:v>-1.4391901085955763</c:v>
                </c:pt>
                <c:pt idx="5413">
                  <c:v>-1.4391770247279849</c:v>
                </c:pt>
                <c:pt idx="5414">
                  <c:v>-1.4391639408603936</c:v>
                </c:pt>
                <c:pt idx="5415">
                  <c:v>-1.4391508569928022</c:v>
                </c:pt>
                <c:pt idx="5416">
                  <c:v>-1.4391377731252109</c:v>
                </c:pt>
                <c:pt idx="5417">
                  <c:v>-1.4391246892576195</c:v>
                </c:pt>
                <c:pt idx="5418">
                  <c:v>-1.4391116053900281</c:v>
                </c:pt>
                <c:pt idx="5419">
                  <c:v>-1.4390985215224368</c:v>
                </c:pt>
                <c:pt idx="5420">
                  <c:v>-1.4390854376548454</c:v>
                </c:pt>
                <c:pt idx="5421">
                  <c:v>-1.4390723537872541</c:v>
                </c:pt>
                <c:pt idx="5422">
                  <c:v>-1.4390592699196627</c:v>
                </c:pt>
                <c:pt idx="5423">
                  <c:v>-1.4390461860520714</c:v>
                </c:pt>
                <c:pt idx="5424">
                  <c:v>-1.43903310218448</c:v>
                </c:pt>
                <c:pt idx="5425">
                  <c:v>-1.4390200183168886</c:v>
                </c:pt>
                <c:pt idx="5426">
                  <c:v>-1.4390069344492973</c:v>
                </c:pt>
                <c:pt idx="5427">
                  <c:v>-1.4389938505817059</c:v>
                </c:pt>
                <c:pt idx="5428">
                  <c:v>-1.4389807667141146</c:v>
                </c:pt>
                <c:pt idx="5429">
                  <c:v>-1.4389676828465232</c:v>
                </c:pt>
                <c:pt idx="5430">
                  <c:v>-1.4389545989789319</c:v>
                </c:pt>
                <c:pt idx="5431">
                  <c:v>-1.4389415151113405</c:v>
                </c:pt>
                <c:pt idx="5432">
                  <c:v>-1.4389284312437491</c:v>
                </c:pt>
                <c:pt idx="5433">
                  <c:v>-1.4389153473761578</c:v>
                </c:pt>
                <c:pt idx="5434">
                  <c:v>-1.4389022635085664</c:v>
                </c:pt>
                <c:pt idx="5435">
                  <c:v>-1.4388891796409751</c:v>
                </c:pt>
                <c:pt idx="5436">
                  <c:v>-1.4388760957733837</c:v>
                </c:pt>
                <c:pt idx="5437">
                  <c:v>-1.4388630119057924</c:v>
                </c:pt>
                <c:pt idx="5438">
                  <c:v>-1.438849928038201</c:v>
                </c:pt>
                <c:pt idx="5439">
                  <c:v>-1.4388368441706096</c:v>
                </c:pt>
                <c:pt idx="5440">
                  <c:v>-1.4388237603030183</c:v>
                </c:pt>
                <c:pt idx="5441">
                  <c:v>-1.4388106764354269</c:v>
                </c:pt>
                <c:pt idx="5442">
                  <c:v>-1.4387975925678356</c:v>
                </c:pt>
                <c:pt idx="5443">
                  <c:v>-1.4387845087002442</c:v>
                </c:pt>
                <c:pt idx="5444">
                  <c:v>-1.4387714248326529</c:v>
                </c:pt>
                <c:pt idx="5445">
                  <c:v>-1.4387583409650615</c:v>
                </c:pt>
                <c:pt idx="5446">
                  <c:v>-1.4387452570974701</c:v>
                </c:pt>
                <c:pt idx="5447">
                  <c:v>-1.4387321732298788</c:v>
                </c:pt>
                <c:pt idx="5448">
                  <c:v>-1.4387190893622874</c:v>
                </c:pt>
                <c:pt idx="5449">
                  <c:v>-1.4387060054946961</c:v>
                </c:pt>
                <c:pt idx="5450">
                  <c:v>-1.4386929216271047</c:v>
                </c:pt>
                <c:pt idx="5451">
                  <c:v>-1.4386798377595134</c:v>
                </c:pt>
                <c:pt idx="5452">
                  <c:v>-1.438666753891922</c:v>
                </c:pt>
                <c:pt idx="5453">
                  <c:v>-1.4386536700243306</c:v>
                </c:pt>
                <c:pt idx="5454">
                  <c:v>-1.4386405861567393</c:v>
                </c:pt>
                <c:pt idx="5455">
                  <c:v>-1.4386275022891479</c:v>
                </c:pt>
                <c:pt idx="5456">
                  <c:v>-1.4386144184215566</c:v>
                </c:pt>
                <c:pt idx="5457">
                  <c:v>-1.4386013345539652</c:v>
                </c:pt>
                <c:pt idx="5458">
                  <c:v>-1.4385882506863739</c:v>
                </c:pt>
                <c:pt idx="5459">
                  <c:v>-1.4385751668187825</c:v>
                </c:pt>
                <c:pt idx="5460">
                  <c:v>-1.4385620829511911</c:v>
                </c:pt>
                <c:pt idx="5461">
                  <c:v>-1.4385489990835998</c:v>
                </c:pt>
                <c:pt idx="5462">
                  <c:v>-1.4385359152160084</c:v>
                </c:pt>
                <c:pt idx="5463">
                  <c:v>-1.4385228313484171</c:v>
                </c:pt>
                <c:pt idx="5464">
                  <c:v>-1.4385097474808257</c:v>
                </c:pt>
                <c:pt idx="5465">
                  <c:v>-1.4384966636132344</c:v>
                </c:pt>
                <c:pt idx="5466">
                  <c:v>-1.438483579745643</c:v>
                </c:pt>
                <c:pt idx="5467">
                  <c:v>-1.4384704958780516</c:v>
                </c:pt>
                <c:pt idx="5468">
                  <c:v>-1.4384574120104603</c:v>
                </c:pt>
                <c:pt idx="5469">
                  <c:v>-1.4384443281428689</c:v>
                </c:pt>
                <c:pt idx="5470">
                  <c:v>-1.4384312442752776</c:v>
                </c:pt>
                <c:pt idx="5471">
                  <c:v>-1.4384181604076862</c:v>
                </c:pt>
                <c:pt idx="5472">
                  <c:v>-1.4384050765400949</c:v>
                </c:pt>
                <c:pt idx="5473">
                  <c:v>-1.4383919926725035</c:v>
                </c:pt>
                <c:pt idx="5474">
                  <c:v>-1.4383789088049121</c:v>
                </c:pt>
                <c:pt idx="5475">
                  <c:v>-1.4383658249373208</c:v>
                </c:pt>
                <c:pt idx="5476">
                  <c:v>-1.4383527410697294</c:v>
                </c:pt>
                <c:pt idx="5477">
                  <c:v>-1.4383396572021381</c:v>
                </c:pt>
                <c:pt idx="5478">
                  <c:v>-1.4383265733345467</c:v>
                </c:pt>
                <c:pt idx="5479">
                  <c:v>-1.4383134894669554</c:v>
                </c:pt>
                <c:pt idx="5480">
                  <c:v>-1.438300405599364</c:v>
                </c:pt>
                <c:pt idx="5481">
                  <c:v>-1.4382873217317726</c:v>
                </c:pt>
                <c:pt idx="5482">
                  <c:v>-1.4382742378641813</c:v>
                </c:pt>
                <c:pt idx="5483">
                  <c:v>-1.4382611539965899</c:v>
                </c:pt>
                <c:pt idx="5484">
                  <c:v>-1.4382480701289986</c:v>
                </c:pt>
                <c:pt idx="5485">
                  <c:v>-1.4382349862614072</c:v>
                </c:pt>
                <c:pt idx="5486">
                  <c:v>-1.4382219023938159</c:v>
                </c:pt>
                <c:pt idx="5487">
                  <c:v>-1.4382088185262245</c:v>
                </c:pt>
                <c:pt idx="5488">
                  <c:v>-1.4381957346586332</c:v>
                </c:pt>
                <c:pt idx="5489">
                  <c:v>-1.4381826507910418</c:v>
                </c:pt>
                <c:pt idx="5490">
                  <c:v>-1.4381695669234504</c:v>
                </c:pt>
                <c:pt idx="5491">
                  <c:v>-1.4381564830558591</c:v>
                </c:pt>
                <c:pt idx="5492">
                  <c:v>-1.4381433991882677</c:v>
                </c:pt>
                <c:pt idx="5493">
                  <c:v>-1.4381303153206764</c:v>
                </c:pt>
                <c:pt idx="5494">
                  <c:v>-1.438117231453085</c:v>
                </c:pt>
                <c:pt idx="5495">
                  <c:v>-1.4381041475854937</c:v>
                </c:pt>
                <c:pt idx="5496">
                  <c:v>-1.4380910637179023</c:v>
                </c:pt>
                <c:pt idx="5497">
                  <c:v>-1.4380779798503109</c:v>
                </c:pt>
                <c:pt idx="5498">
                  <c:v>-1.4380648959827196</c:v>
                </c:pt>
                <c:pt idx="5499">
                  <c:v>-1.4380518121151282</c:v>
                </c:pt>
                <c:pt idx="5500">
                  <c:v>-1.4380387282475369</c:v>
                </c:pt>
                <c:pt idx="5501">
                  <c:v>-1.4380256443799455</c:v>
                </c:pt>
                <c:pt idx="5502">
                  <c:v>-1.4380125605123542</c:v>
                </c:pt>
                <c:pt idx="5503">
                  <c:v>-1.4379994766447628</c:v>
                </c:pt>
                <c:pt idx="5504">
                  <c:v>-1.4379863927771714</c:v>
                </c:pt>
                <c:pt idx="5505">
                  <c:v>-1.4379733089095801</c:v>
                </c:pt>
                <c:pt idx="5506">
                  <c:v>-1.4379602250419887</c:v>
                </c:pt>
                <c:pt idx="5507">
                  <c:v>-1.4379471411743974</c:v>
                </c:pt>
                <c:pt idx="5508">
                  <c:v>-1.437934057306806</c:v>
                </c:pt>
                <c:pt idx="5509">
                  <c:v>-1.4379209734392147</c:v>
                </c:pt>
                <c:pt idx="5510">
                  <c:v>-1.4379078895716233</c:v>
                </c:pt>
                <c:pt idx="5511">
                  <c:v>-1.4378948057040319</c:v>
                </c:pt>
                <c:pt idx="5512">
                  <c:v>-1.4378817218364406</c:v>
                </c:pt>
                <c:pt idx="5513">
                  <c:v>-1.4378686379688492</c:v>
                </c:pt>
                <c:pt idx="5514">
                  <c:v>-1.4378555541012579</c:v>
                </c:pt>
                <c:pt idx="5515">
                  <c:v>-1.4378424702336665</c:v>
                </c:pt>
                <c:pt idx="5516">
                  <c:v>-1.4378293863660752</c:v>
                </c:pt>
                <c:pt idx="5517">
                  <c:v>-1.4378163024984838</c:v>
                </c:pt>
                <c:pt idx="5518">
                  <c:v>-1.4378032186308924</c:v>
                </c:pt>
                <c:pt idx="5519">
                  <c:v>-1.4377901347633011</c:v>
                </c:pt>
                <c:pt idx="5520">
                  <c:v>-1.4377770508957097</c:v>
                </c:pt>
                <c:pt idx="5521">
                  <c:v>-1.4377639670281184</c:v>
                </c:pt>
                <c:pt idx="5522">
                  <c:v>-1.437750883160527</c:v>
                </c:pt>
                <c:pt idx="5523">
                  <c:v>-1.4377377992929357</c:v>
                </c:pt>
                <c:pt idx="5524">
                  <c:v>-1.4377247154253443</c:v>
                </c:pt>
                <c:pt idx="5525">
                  <c:v>-1.4377116315577529</c:v>
                </c:pt>
                <c:pt idx="5526">
                  <c:v>-1.4376985476901616</c:v>
                </c:pt>
                <c:pt idx="5527">
                  <c:v>-1.4376854638225702</c:v>
                </c:pt>
                <c:pt idx="5528">
                  <c:v>-1.4376723799549789</c:v>
                </c:pt>
                <c:pt idx="5529">
                  <c:v>-1.4376592960873875</c:v>
                </c:pt>
                <c:pt idx="5530">
                  <c:v>-1.4376462122197962</c:v>
                </c:pt>
                <c:pt idx="5531">
                  <c:v>-1.4376331283522048</c:v>
                </c:pt>
                <c:pt idx="5532">
                  <c:v>-1.4376200444846134</c:v>
                </c:pt>
                <c:pt idx="5533">
                  <c:v>-1.4376069606170221</c:v>
                </c:pt>
                <c:pt idx="5534">
                  <c:v>-1.4375938767494307</c:v>
                </c:pt>
                <c:pt idx="5535">
                  <c:v>-1.4375807928818394</c:v>
                </c:pt>
                <c:pt idx="5536">
                  <c:v>-1.437567709014248</c:v>
                </c:pt>
                <c:pt idx="5537">
                  <c:v>-1.4375546251466567</c:v>
                </c:pt>
                <c:pt idx="5538">
                  <c:v>-1.4375415412790653</c:v>
                </c:pt>
                <c:pt idx="5539">
                  <c:v>-1.4375284574114739</c:v>
                </c:pt>
                <c:pt idx="5540">
                  <c:v>-1.4375153735438826</c:v>
                </c:pt>
                <c:pt idx="5541">
                  <c:v>-1.4375022896762912</c:v>
                </c:pt>
                <c:pt idx="5542">
                  <c:v>-1.4374892058086999</c:v>
                </c:pt>
                <c:pt idx="5543">
                  <c:v>-1.4374761219411085</c:v>
                </c:pt>
                <c:pt idx="5544">
                  <c:v>-1.4374630380735172</c:v>
                </c:pt>
                <c:pt idx="5545">
                  <c:v>-1.4374499542059258</c:v>
                </c:pt>
                <c:pt idx="5546">
                  <c:v>-1.4374368703383344</c:v>
                </c:pt>
                <c:pt idx="5547">
                  <c:v>-1.4374237864707431</c:v>
                </c:pt>
                <c:pt idx="5548">
                  <c:v>-1.4374107026031517</c:v>
                </c:pt>
                <c:pt idx="5549">
                  <c:v>-1.4373976187355604</c:v>
                </c:pt>
                <c:pt idx="5550">
                  <c:v>-1.437384534867969</c:v>
                </c:pt>
                <c:pt idx="5551">
                  <c:v>-1.4373714510003777</c:v>
                </c:pt>
                <c:pt idx="5552">
                  <c:v>-1.4373583671327863</c:v>
                </c:pt>
                <c:pt idx="5553">
                  <c:v>-1.437345283265195</c:v>
                </c:pt>
                <c:pt idx="5554">
                  <c:v>-1.4373321993976036</c:v>
                </c:pt>
                <c:pt idx="5555">
                  <c:v>-1.4373191155300122</c:v>
                </c:pt>
                <c:pt idx="5556">
                  <c:v>-1.4373060316624209</c:v>
                </c:pt>
                <c:pt idx="5557">
                  <c:v>-1.4372929477948295</c:v>
                </c:pt>
                <c:pt idx="5558">
                  <c:v>-1.4372798639272382</c:v>
                </c:pt>
                <c:pt idx="5559">
                  <c:v>-1.4372667800596468</c:v>
                </c:pt>
                <c:pt idx="5560">
                  <c:v>-1.4372536961920555</c:v>
                </c:pt>
                <c:pt idx="5561">
                  <c:v>-1.4372406123244641</c:v>
                </c:pt>
                <c:pt idx="5562">
                  <c:v>-1.4372275284568727</c:v>
                </c:pt>
                <c:pt idx="5563">
                  <c:v>-1.4372144445892814</c:v>
                </c:pt>
                <c:pt idx="5564">
                  <c:v>-1.43720136072169</c:v>
                </c:pt>
                <c:pt idx="5565">
                  <c:v>-1.4371882768540987</c:v>
                </c:pt>
                <c:pt idx="5566">
                  <c:v>-1.4371751929865073</c:v>
                </c:pt>
                <c:pt idx="5567">
                  <c:v>-1.437162109118916</c:v>
                </c:pt>
                <c:pt idx="5568">
                  <c:v>-1.4371490252513246</c:v>
                </c:pt>
                <c:pt idx="5569">
                  <c:v>-1.4371359413837332</c:v>
                </c:pt>
                <c:pt idx="5570">
                  <c:v>-1.4371228575161419</c:v>
                </c:pt>
                <c:pt idx="5571">
                  <c:v>-1.4371097736485505</c:v>
                </c:pt>
                <c:pt idx="5572">
                  <c:v>-1.4370966897809592</c:v>
                </c:pt>
                <c:pt idx="5573">
                  <c:v>-1.4370836059133678</c:v>
                </c:pt>
                <c:pt idx="5574">
                  <c:v>-1.4370705220457765</c:v>
                </c:pt>
                <c:pt idx="5575">
                  <c:v>-1.4370574381781851</c:v>
                </c:pt>
                <c:pt idx="5576">
                  <c:v>-1.4370443543105937</c:v>
                </c:pt>
                <c:pt idx="5577">
                  <c:v>-1.4370312704430024</c:v>
                </c:pt>
                <c:pt idx="5578">
                  <c:v>-1.437018186575411</c:v>
                </c:pt>
                <c:pt idx="5579">
                  <c:v>-1.4370051027078197</c:v>
                </c:pt>
                <c:pt idx="5580">
                  <c:v>-1.4369920188402283</c:v>
                </c:pt>
                <c:pt idx="5581">
                  <c:v>-1.436978934972637</c:v>
                </c:pt>
                <c:pt idx="5582">
                  <c:v>-1.4369658511050456</c:v>
                </c:pt>
                <c:pt idx="5583">
                  <c:v>-1.4369527672374542</c:v>
                </c:pt>
                <c:pt idx="5584">
                  <c:v>-1.4369396833698629</c:v>
                </c:pt>
                <c:pt idx="5585">
                  <c:v>-1.4369265995022715</c:v>
                </c:pt>
                <c:pt idx="5586">
                  <c:v>-1.4369135156346802</c:v>
                </c:pt>
                <c:pt idx="5587">
                  <c:v>-1.4369004317670888</c:v>
                </c:pt>
                <c:pt idx="5588">
                  <c:v>-1.4368873478994975</c:v>
                </c:pt>
                <c:pt idx="5589">
                  <c:v>-1.4368742640319061</c:v>
                </c:pt>
                <c:pt idx="5590">
                  <c:v>-1.4368611801643147</c:v>
                </c:pt>
                <c:pt idx="5591">
                  <c:v>-1.4368480962967234</c:v>
                </c:pt>
                <c:pt idx="5592">
                  <c:v>-1.436835012429132</c:v>
                </c:pt>
                <c:pt idx="5593">
                  <c:v>-1.4368219285615407</c:v>
                </c:pt>
                <c:pt idx="5594">
                  <c:v>-1.4368088446939493</c:v>
                </c:pt>
                <c:pt idx="5595">
                  <c:v>-1.436795760826358</c:v>
                </c:pt>
                <c:pt idx="5596">
                  <c:v>-1.4367826769587666</c:v>
                </c:pt>
                <c:pt idx="5597">
                  <c:v>-1.4367695930911752</c:v>
                </c:pt>
                <c:pt idx="5598">
                  <c:v>-1.4367565092235839</c:v>
                </c:pt>
                <c:pt idx="5599">
                  <c:v>-1.4367434253559925</c:v>
                </c:pt>
                <c:pt idx="5600">
                  <c:v>-1.4367303414884012</c:v>
                </c:pt>
                <c:pt idx="5601">
                  <c:v>-1.4367172576208098</c:v>
                </c:pt>
                <c:pt idx="5602">
                  <c:v>-1.4367041737532185</c:v>
                </c:pt>
                <c:pt idx="5603">
                  <c:v>-1.4366910898856271</c:v>
                </c:pt>
                <c:pt idx="5604">
                  <c:v>-1.4366780060180357</c:v>
                </c:pt>
                <c:pt idx="5605">
                  <c:v>-1.4366649221504444</c:v>
                </c:pt>
                <c:pt idx="5606">
                  <c:v>-1.436651838282853</c:v>
                </c:pt>
                <c:pt idx="5607">
                  <c:v>-1.4366387544152617</c:v>
                </c:pt>
                <c:pt idx="5608">
                  <c:v>-1.4366256705476703</c:v>
                </c:pt>
                <c:pt idx="5609">
                  <c:v>-1.436612586680079</c:v>
                </c:pt>
                <c:pt idx="5610">
                  <c:v>-1.4365995028124876</c:v>
                </c:pt>
                <c:pt idx="5611">
                  <c:v>-1.4365864189448962</c:v>
                </c:pt>
                <c:pt idx="5612">
                  <c:v>-1.4365733350773049</c:v>
                </c:pt>
                <c:pt idx="5613">
                  <c:v>-1.4365602512097135</c:v>
                </c:pt>
                <c:pt idx="5614">
                  <c:v>-1.4365471673421222</c:v>
                </c:pt>
                <c:pt idx="5615">
                  <c:v>-1.4365340834745308</c:v>
                </c:pt>
                <c:pt idx="5616">
                  <c:v>-1.4365209996069395</c:v>
                </c:pt>
                <c:pt idx="5617">
                  <c:v>-1.4365079157393481</c:v>
                </c:pt>
                <c:pt idx="5618">
                  <c:v>-1.4364948318717567</c:v>
                </c:pt>
                <c:pt idx="5619">
                  <c:v>-1.4364817480041654</c:v>
                </c:pt>
                <c:pt idx="5620">
                  <c:v>-1.436468664136574</c:v>
                </c:pt>
                <c:pt idx="5621">
                  <c:v>-1.4364555802689827</c:v>
                </c:pt>
                <c:pt idx="5622">
                  <c:v>-1.4364424964013913</c:v>
                </c:pt>
                <c:pt idx="5623">
                  <c:v>-1.4364294125338</c:v>
                </c:pt>
                <c:pt idx="5624">
                  <c:v>-1.4364163286662086</c:v>
                </c:pt>
                <c:pt idx="5625">
                  <c:v>-1.4364032447986173</c:v>
                </c:pt>
                <c:pt idx="5626">
                  <c:v>-1.4363901609310259</c:v>
                </c:pt>
                <c:pt idx="5627">
                  <c:v>-1.4363770770634345</c:v>
                </c:pt>
                <c:pt idx="5628">
                  <c:v>-1.4363639931958432</c:v>
                </c:pt>
                <c:pt idx="5629">
                  <c:v>-1.4363509093282518</c:v>
                </c:pt>
                <c:pt idx="5630">
                  <c:v>-1.4363378254606605</c:v>
                </c:pt>
                <c:pt idx="5631">
                  <c:v>-1.4363247415930691</c:v>
                </c:pt>
                <c:pt idx="5632">
                  <c:v>-1.4363116577254778</c:v>
                </c:pt>
                <c:pt idx="5633">
                  <c:v>-1.4362985738578864</c:v>
                </c:pt>
                <c:pt idx="5634">
                  <c:v>-1.436285489990295</c:v>
                </c:pt>
                <c:pt idx="5635">
                  <c:v>-1.4362724061227037</c:v>
                </c:pt>
                <c:pt idx="5636">
                  <c:v>-1.4362593222551123</c:v>
                </c:pt>
                <c:pt idx="5637">
                  <c:v>-1.436246238387521</c:v>
                </c:pt>
                <c:pt idx="5638">
                  <c:v>-1.4362331545199296</c:v>
                </c:pt>
                <c:pt idx="5639">
                  <c:v>-1.4362200706523383</c:v>
                </c:pt>
                <c:pt idx="5640">
                  <c:v>-1.4362069867847469</c:v>
                </c:pt>
                <c:pt idx="5641">
                  <c:v>-1.4361939029171555</c:v>
                </c:pt>
                <c:pt idx="5642">
                  <c:v>-1.4361808190495642</c:v>
                </c:pt>
                <c:pt idx="5643">
                  <c:v>-1.4361677351819728</c:v>
                </c:pt>
                <c:pt idx="5644">
                  <c:v>-1.4361546513143815</c:v>
                </c:pt>
                <c:pt idx="5645">
                  <c:v>-1.4361415674467901</c:v>
                </c:pt>
                <c:pt idx="5646">
                  <c:v>-1.4361284835791988</c:v>
                </c:pt>
                <c:pt idx="5647">
                  <c:v>-1.4361153997116074</c:v>
                </c:pt>
                <c:pt idx="5648">
                  <c:v>-1.436102315844016</c:v>
                </c:pt>
                <c:pt idx="5649">
                  <c:v>-1.4360892319764247</c:v>
                </c:pt>
                <c:pt idx="5650">
                  <c:v>-1.4360761481088333</c:v>
                </c:pt>
                <c:pt idx="5651">
                  <c:v>-1.436063064241242</c:v>
                </c:pt>
                <c:pt idx="5652">
                  <c:v>-1.4360499803736506</c:v>
                </c:pt>
                <c:pt idx="5653">
                  <c:v>-1.4360368965060593</c:v>
                </c:pt>
                <c:pt idx="5654">
                  <c:v>-1.4360238126384679</c:v>
                </c:pt>
                <c:pt idx="5655">
                  <c:v>-1.4360107287708765</c:v>
                </c:pt>
                <c:pt idx="5656">
                  <c:v>-1.4359976449032852</c:v>
                </c:pt>
                <c:pt idx="5657">
                  <c:v>-1.4359845610356938</c:v>
                </c:pt>
                <c:pt idx="5658">
                  <c:v>-1.4359714771681025</c:v>
                </c:pt>
                <c:pt idx="5659">
                  <c:v>-1.4359583933005111</c:v>
                </c:pt>
                <c:pt idx="5660">
                  <c:v>-1.4359453094329198</c:v>
                </c:pt>
                <c:pt idx="5661">
                  <c:v>-1.4359322255653284</c:v>
                </c:pt>
                <c:pt idx="5662">
                  <c:v>-1.435919141697737</c:v>
                </c:pt>
                <c:pt idx="5663">
                  <c:v>-1.4359060578301457</c:v>
                </c:pt>
                <c:pt idx="5664">
                  <c:v>-1.4358929739625543</c:v>
                </c:pt>
                <c:pt idx="5665">
                  <c:v>-1.435879890094963</c:v>
                </c:pt>
                <c:pt idx="5666">
                  <c:v>-1.4358668062273716</c:v>
                </c:pt>
                <c:pt idx="5667">
                  <c:v>-1.4358537223597803</c:v>
                </c:pt>
                <c:pt idx="5668">
                  <c:v>-1.4358406384921889</c:v>
                </c:pt>
                <c:pt idx="5669">
                  <c:v>-1.4358275546245975</c:v>
                </c:pt>
                <c:pt idx="5670">
                  <c:v>-1.4358144707570062</c:v>
                </c:pt>
                <c:pt idx="5671">
                  <c:v>-1.4358013868894148</c:v>
                </c:pt>
                <c:pt idx="5672">
                  <c:v>-1.4357883030218235</c:v>
                </c:pt>
                <c:pt idx="5673">
                  <c:v>-1.4357752191542321</c:v>
                </c:pt>
                <c:pt idx="5674">
                  <c:v>-1.4357621352866408</c:v>
                </c:pt>
                <c:pt idx="5675">
                  <c:v>-1.4357490514190494</c:v>
                </c:pt>
                <c:pt idx="5676">
                  <c:v>-1.435735967551458</c:v>
                </c:pt>
                <c:pt idx="5677">
                  <c:v>-1.4357228836838667</c:v>
                </c:pt>
                <c:pt idx="5678">
                  <c:v>-1.4357097998162753</c:v>
                </c:pt>
                <c:pt idx="5679">
                  <c:v>-1.435696715948684</c:v>
                </c:pt>
                <c:pt idx="5680">
                  <c:v>-1.4356836320810926</c:v>
                </c:pt>
                <c:pt idx="5681">
                  <c:v>-1.4356705482135013</c:v>
                </c:pt>
                <c:pt idx="5682">
                  <c:v>-1.4356574643459099</c:v>
                </c:pt>
                <c:pt idx="5683">
                  <c:v>-1.4356443804783185</c:v>
                </c:pt>
                <c:pt idx="5684">
                  <c:v>-1.4356312966107272</c:v>
                </c:pt>
                <c:pt idx="5685">
                  <c:v>-1.4356182127431358</c:v>
                </c:pt>
                <c:pt idx="5686">
                  <c:v>-1.4356051288755445</c:v>
                </c:pt>
                <c:pt idx="5687">
                  <c:v>-1.4355920450079531</c:v>
                </c:pt>
                <c:pt idx="5688">
                  <c:v>-1.4355789611403618</c:v>
                </c:pt>
                <c:pt idx="5689">
                  <c:v>-1.4355658772727704</c:v>
                </c:pt>
                <c:pt idx="5690">
                  <c:v>-1.4355527934051791</c:v>
                </c:pt>
                <c:pt idx="5691">
                  <c:v>-1.4355397095375877</c:v>
                </c:pt>
                <c:pt idx="5692">
                  <c:v>-1.4355266256699963</c:v>
                </c:pt>
                <c:pt idx="5693">
                  <c:v>-1.435513541802405</c:v>
                </c:pt>
                <c:pt idx="5694">
                  <c:v>-1.4355004579348136</c:v>
                </c:pt>
                <c:pt idx="5695">
                  <c:v>-1.4354873740672223</c:v>
                </c:pt>
                <c:pt idx="5696">
                  <c:v>-1.4354742901996309</c:v>
                </c:pt>
                <c:pt idx="5697">
                  <c:v>-1.4354612063320396</c:v>
                </c:pt>
                <c:pt idx="5698">
                  <c:v>-1.4354481224644482</c:v>
                </c:pt>
                <c:pt idx="5699">
                  <c:v>-1.4354350385968568</c:v>
                </c:pt>
                <c:pt idx="5700">
                  <c:v>-1.4354219547292655</c:v>
                </c:pt>
                <c:pt idx="5701">
                  <c:v>-1.4354088708616741</c:v>
                </c:pt>
                <c:pt idx="5702">
                  <c:v>-1.4353957869940828</c:v>
                </c:pt>
                <c:pt idx="5703">
                  <c:v>-1.4353827031264914</c:v>
                </c:pt>
                <c:pt idx="5704">
                  <c:v>-1.4353696192589001</c:v>
                </c:pt>
                <c:pt idx="5705">
                  <c:v>-1.4353565353913087</c:v>
                </c:pt>
                <c:pt idx="5706">
                  <c:v>-1.4353434515237173</c:v>
                </c:pt>
                <c:pt idx="5707">
                  <c:v>-1.435330367656126</c:v>
                </c:pt>
                <c:pt idx="5708">
                  <c:v>-1.4353172837885346</c:v>
                </c:pt>
                <c:pt idx="5709">
                  <c:v>-1.4353041999209433</c:v>
                </c:pt>
                <c:pt idx="5710">
                  <c:v>-1.4352911160533519</c:v>
                </c:pt>
                <c:pt idx="5711">
                  <c:v>-1.4352780321857606</c:v>
                </c:pt>
                <c:pt idx="5712">
                  <c:v>-1.4352649483181692</c:v>
                </c:pt>
                <c:pt idx="5713">
                  <c:v>-1.4352518644505778</c:v>
                </c:pt>
                <c:pt idx="5714">
                  <c:v>-1.4352387805829865</c:v>
                </c:pt>
                <c:pt idx="5715">
                  <c:v>-1.4352256967153951</c:v>
                </c:pt>
                <c:pt idx="5716">
                  <c:v>-1.4352126128478038</c:v>
                </c:pt>
                <c:pt idx="5717">
                  <c:v>-1.4351995289802124</c:v>
                </c:pt>
                <c:pt idx="5718">
                  <c:v>-1.4351864451126211</c:v>
                </c:pt>
                <c:pt idx="5719">
                  <c:v>-1.4351733612450297</c:v>
                </c:pt>
                <c:pt idx="5720">
                  <c:v>-1.4351602773774383</c:v>
                </c:pt>
                <c:pt idx="5721">
                  <c:v>-1.435147193509847</c:v>
                </c:pt>
                <c:pt idx="5722">
                  <c:v>-1.4351341096422556</c:v>
                </c:pt>
                <c:pt idx="5723">
                  <c:v>-1.4351210257746643</c:v>
                </c:pt>
                <c:pt idx="5724">
                  <c:v>-1.4351079419070729</c:v>
                </c:pt>
                <c:pt idx="5725">
                  <c:v>-1.4350948580394816</c:v>
                </c:pt>
                <c:pt idx="5726">
                  <c:v>-1.4350817741718902</c:v>
                </c:pt>
                <c:pt idx="5727">
                  <c:v>-1.4350686903042988</c:v>
                </c:pt>
                <c:pt idx="5728">
                  <c:v>-1.4350556064367075</c:v>
                </c:pt>
                <c:pt idx="5729">
                  <c:v>-1.4350425225691161</c:v>
                </c:pt>
                <c:pt idx="5730">
                  <c:v>-1.4350294387015248</c:v>
                </c:pt>
                <c:pt idx="5731">
                  <c:v>-1.4350163548339334</c:v>
                </c:pt>
                <c:pt idx="5732">
                  <c:v>-1.4350032709663421</c:v>
                </c:pt>
                <c:pt idx="5733">
                  <c:v>-1.4349901870987507</c:v>
                </c:pt>
                <c:pt idx="5734">
                  <c:v>-1.4349771032311593</c:v>
                </c:pt>
                <c:pt idx="5735">
                  <c:v>-1.434964019363568</c:v>
                </c:pt>
                <c:pt idx="5736">
                  <c:v>-1.4349509354959766</c:v>
                </c:pt>
                <c:pt idx="5737">
                  <c:v>-1.4349378516283853</c:v>
                </c:pt>
                <c:pt idx="5738">
                  <c:v>-1.4349247677607939</c:v>
                </c:pt>
                <c:pt idx="5739">
                  <c:v>-1.4349116838932026</c:v>
                </c:pt>
                <c:pt idx="5740">
                  <c:v>-1.4348986000256112</c:v>
                </c:pt>
                <c:pt idx="5741">
                  <c:v>-1.4348855161580198</c:v>
                </c:pt>
                <c:pt idx="5742">
                  <c:v>-1.4348724322904285</c:v>
                </c:pt>
                <c:pt idx="5743">
                  <c:v>-1.4348593484228371</c:v>
                </c:pt>
                <c:pt idx="5744">
                  <c:v>-1.4348462645552458</c:v>
                </c:pt>
                <c:pt idx="5745">
                  <c:v>-1.4348331806876544</c:v>
                </c:pt>
                <c:pt idx="5746">
                  <c:v>-1.4348200968200631</c:v>
                </c:pt>
                <c:pt idx="5747">
                  <c:v>-1.4348070129524717</c:v>
                </c:pt>
                <c:pt idx="5748">
                  <c:v>-1.4347939290848803</c:v>
                </c:pt>
                <c:pt idx="5749">
                  <c:v>-1.434780845217289</c:v>
                </c:pt>
                <c:pt idx="5750">
                  <c:v>-1.4347677613496976</c:v>
                </c:pt>
                <c:pt idx="5751">
                  <c:v>-1.4347546774821063</c:v>
                </c:pt>
                <c:pt idx="5752">
                  <c:v>-1.4347415936145149</c:v>
                </c:pt>
                <c:pt idx="5753">
                  <c:v>-1.4347285097469236</c:v>
                </c:pt>
                <c:pt idx="5754">
                  <c:v>-1.4347154258793322</c:v>
                </c:pt>
                <c:pt idx="5755">
                  <c:v>-1.4347023420117408</c:v>
                </c:pt>
                <c:pt idx="5756">
                  <c:v>-1.4346892581441495</c:v>
                </c:pt>
                <c:pt idx="5757">
                  <c:v>-1.4346761742765581</c:v>
                </c:pt>
                <c:pt idx="5758">
                  <c:v>-1.4346630904089668</c:v>
                </c:pt>
                <c:pt idx="5759">
                  <c:v>-1.4346500065413754</c:v>
                </c:pt>
                <c:pt idx="5760">
                  <c:v>-1.4346369226737841</c:v>
                </c:pt>
                <c:pt idx="5761">
                  <c:v>-1.4346238388061927</c:v>
                </c:pt>
                <c:pt idx="5762">
                  <c:v>-1.4346107549386014</c:v>
                </c:pt>
                <c:pt idx="5763">
                  <c:v>-1.43459767107101</c:v>
                </c:pt>
                <c:pt idx="5764">
                  <c:v>-1.4345845872034186</c:v>
                </c:pt>
                <c:pt idx="5765">
                  <c:v>-1.4345715033358273</c:v>
                </c:pt>
                <c:pt idx="5766">
                  <c:v>-1.4345584194682359</c:v>
                </c:pt>
                <c:pt idx="5767">
                  <c:v>-1.4345453356006446</c:v>
                </c:pt>
                <c:pt idx="5768">
                  <c:v>-1.4345322517330532</c:v>
                </c:pt>
                <c:pt idx="5769">
                  <c:v>-1.4345191678654619</c:v>
                </c:pt>
                <c:pt idx="5770">
                  <c:v>-1.4345060839978705</c:v>
                </c:pt>
                <c:pt idx="5771">
                  <c:v>-1.4344930001302791</c:v>
                </c:pt>
                <c:pt idx="5772">
                  <c:v>-1.4344799162626878</c:v>
                </c:pt>
                <c:pt idx="5773">
                  <c:v>-1.4344668323950964</c:v>
                </c:pt>
                <c:pt idx="5774">
                  <c:v>-1.4344537485275051</c:v>
                </c:pt>
                <c:pt idx="5775">
                  <c:v>-1.4344406646599137</c:v>
                </c:pt>
                <c:pt idx="5776">
                  <c:v>-1.4344275807923224</c:v>
                </c:pt>
                <c:pt idx="5777">
                  <c:v>-1.434414496924731</c:v>
                </c:pt>
                <c:pt idx="5778">
                  <c:v>-1.4344014130571396</c:v>
                </c:pt>
                <c:pt idx="5779">
                  <c:v>-1.4343883291895483</c:v>
                </c:pt>
                <c:pt idx="5780">
                  <c:v>-1.4343752453219569</c:v>
                </c:pt>
                <c:pt idx="5781">
                  <c:v>-1.4343621614543656</c:v>
                </c:pt>
                <c:pt idx="5782">
                  <c:v>-1.4343490775867742</c:v>
                </c:pt>
                <c:pt idx="5783">
                  <c:v>-1.4343359937191829</c:v>
                </c:pt>
                <c:pt idx="5784">
                  <c:v>-1.4343229098515915</c:v>
                </c:pt>
                <c:pt idx="5785">
                  <c:v>-1.4343098259840001</c:v>
                </c:pt>
                <c:pt idx="5786">
                  <c:v>-1.4342967421164088</c:v>
                </c:pt>
                <c:pt idx="5787">
                  <c:v>-1.4342836582488174</c:v>
                </c:pt>
                <c:pt idx="5788">
                  <c:v>-1.4342705743812261</c:v>
                </c:pt>
                <c:pt idx="5789">
                  <c:v>-1.4342574905136347</c:v>
                </c:pt>
                <c:pt idx="5790">
                  <c:v>-1.4342444066460434</c:v>
                </c:pt>
                <c:pt idx="5791">
                  <c:v>-1.434231322778452</c:v>
                </c:pt>
                <c:pt idx="5792">
                  <c:v>-1.4342182389108606</c:v>
                </c:pt>
                <c:pt idx="5793">
                  <c:v>-1.4342051550432693</c:v>
                </c:pt>
                <c:pt idx="5794">
                  <c:v>-1.4341920711756779</c:v>
                </c:pt>
                <c:pt idx="5795">
                  <c:v>-1.4341789873080866</c:v>
                </c:pt>
                <c:pt idx="5796">
                  <c:v>-1.4341659034404952</c:v>
                </c:pt>
                <c:pt idx="5797">
                  <c:v>-1.4341528195729039</c:v>
                </c:pt>
                <c:pt idx="5798">
                  <c:v>-1.4341397357053125</c:v>
                </c:pt>
                <c:pt idx="5799">
                  <c:v>-1.4341266518377211</c:v>
                </c:pt>
                <c:pt idx="5800">
                  <c:v>-1.4341135679701298</c:v>
                </c:pt>
                <c:pt idx="5801">
                  <c:v>-1.4341004841025384</c:v>
                </c:pt>
                <c:pt idx="5802">
                  <c:v>-1.4340874002349471</c:v>
                </c:pt>
                <c:pt idx="5803">
                  <c:v>-1.4340743163673557</c:v>
                </c:pt>
                <c:pt idx="5804">
                  <c:v>-1.4340612324997644</c:v>
                </c:pt>
                <c:pt idx="5805">
                  <c:v>-1.434048148632173</c:v>
                </c:pt>
                <c:pt idx="5806">
                  <c:v>-1.4340350647645816</c:v>
                </c:pt>
                <c:pt idx="5807">
                  <c:v>-1.4340219808969903</c:v>
                </c:pt>
                <c:pt idx="5808">
                  <c:v>-1.4340088970293989</c:v>
                </c:pt>
                <c:pt idx="5809">
                  <c:v>-1.4339958131618076</c:v>
                </c:pt>
                <c:pt idx="5810">
                  <c:v>-1.4339827292942162</c:v>
                </c:pt>
                <c:pt idx="5811">
                  <c:v>-1.4339696454266249</c:v>
                </c:pt>
                <c:pt idx="5812">
                  <c:v>-1.4339565615590335</c:v>
                </c:pt>
                <c:pt idx="5813">
                  <c:v>-1.4339434776914421</c:v>
                </c:pt>
                <c:pt idx="5814">
                  <c:v>-1.4339303938238508</c:v>
                </c:pt>
                <c:pt idx="5815">
                  <c:v>-1.4339173099562594</c:v>
                </c:pt>
                <c:pt idx="5816">
                  <c:v>-1.4339042260886681</c:v>
                </c:pt>
                <c:pt idx="5817">
                  <c:v>-1.4338911422210767</c:v>
                </c:pt>
                <c:pt idx="5818">
                  <c:v>-1.4338780583534854</c:v>
                </c:pt>
                <c:pt idx="5819">
                  <c:v>-1.433864974485894</c:v>
                </c:pt>
                <c:pt idx="5820">
                  <c:v>-1.4338518906183026</c:v>
                </c:pt>
                <c:pt idx="5821">
                  <c:v>-1.4338388067507113</c:v>
                </c:pt>
                <c:pt idx="5822">
                  <c:v>-1.4338257228831199</c:v>
                </c:pt>
                <c:pt idx="5823">
                  <c:v>-1.4338126390155286</c:v>
                </c:pt>
                <c:pt idx="5824">
                  <c:v>-1.4337995551479372</c:v>
                </c:pt>
                <c:pt idx="5825">
                  <c:v>-1.4337864712803459</c:v>
                </c:pt>
                <c:pt idx="5826">
                  <c:v>-1.4337733874127545</c:v>
                </c:pt>
                <c:pt idx="5827">
                  <c:v>-1.4337603035451632</c:v>
                </c:pt>
                <c:pt idx="5828">
                  <c:v>-1.4337472196775718</c:v>
                </c:pt>
                <c:pt idx="5829">
                  <c:v>-1.4337341358099804</c:v>
                </c:pt>
                <c:pt idx="5830">
                  <c:v>-1.4337210519423891</c:v>
                </c:pt>
                <c:pt idx="5831">
                  <c:v>-1.4337079680747977</c:v>
                </c:pt>
                <c:pt idx="5832">
                  <c:v>-1.4336948842072064</c:v>
                </c:pt>
                <c:pt idx="5833">
                  <c:v>-1.433681800339615</c:v>
                </c:pt>
                <c:pt idx="5834">
                  <c:v>-1.4336687164720237</c:v>
                </c:pt>
                <c:pt idx="5835">
                  <c:v>-1.4336556326044323</c:v>
                </c:pt>
                <c:pt idx="5836">
                  <c:v>-1.4336425487368409</c:v>
                </c:pt>
                <c:pt idx="5837">
                  <c:v>-1.4336294648692496</c:v>
                </c:pt>
                <c:pt idx="5838">
                  <c:v>-1.4336163810016582</c:v>
                </c:pt>
                <c:pt idx="5839">
                  <c:v>-1.4336032971340669</c:v>
                </c:pt>
                <c:pt idx="5840">
                  <c:v>-1.4335902132664755</c:v>
                </c:pt>
                <c:pt idx="5841">
                  <c:v>-1.4335771293988842</c:v>
                </c:pt>
                <c:pt idx="5842">
                  <c:v>-1.4335640455312928</c:v>
                </c:pt>
                <c:pt idx="5843">
                  <c:v>-1.4335509616637014</c:v>
                </c:pt>
                <c:pt idx="5844">
                  <c:v>-1.4335378777961101</c:v>
                </c:pt>
                <c:pt idx="5845">
                  <c:v>-1.4335247939285187</c:v>
                </c:pt>
                <c:pt idx="5846">
                  <c:v>-1.4335117100609274</c:v>
                </c:pt>
                <c:pt idx="5847">
                  <c:v>-1.433498626193336</c:v>
                </c:pt>
                <c:pt idx="5848">
                  <c:v>-1.4334855423257447</c:v>
                </c:pt>
                <c:pt idx="5849">
                  <c:v>-1.4334724584581533</c:v>
                </c:pt>
                <c:pt idx="5850">
                  <c:v>-1.4334593745905619</c:v>
                </c:pt>
                <c:pt idx="5851">
                  <c:v>-1.4334462907229706</c:v>
                </c:pt>
                <c:pt idx="5852">
                  <c:v>-1.4334332068553792</c:v>
                </c:pt>
                <c:pt idx="5853">
                  <c:v>-1.4334201229877879</c:v>
                </c:pt>
                <c:pt idx="5854">
                  <c:v>-1.4334070391201965</c:v>
                </c:pt>
                <c:pt idx="5855">
                  <c:v>-1.4333939552526052</c:v>
                </c:pt>
                <c:pt idx="5856">
                  <c:v>-1.4333808713850138</c:v>
                </c:pt>
                <c:pt idx="5857">
                  <c:v>-1.4333677875174224</c:v>
                </c:pt>
                <c:pt idx="5858">
                  <c:v>-1.4333547036498311</c:v>
                </c:pt>
                <c:pt idx="5859">
                  <c:v>-1.4333416197822397</c:v>
                </c:pt>
                <c:pt idx="5860">
                  <c:v>-1.4333285359146484</c:v>
                </c:pt>
                <c:pt idx="5861">
                  <c:v>-1.433315452047057</c:v>
                </c:pt>
                <c:pt idx="5862">
                  <c:v>-1.4333023681794657</c:v>
                </c:pt>
                <c:pt idx="5863">
                  <c:v>-1.4332892843118743</c:v>
                </c:pt>
                <c:pt idx="5864">
                  <c:v>-1.4332762004442829</c:v>
                </c:pt>
                <c:pt idx="5865">
                  <c:v>-1.4332631165766916</c:v>
                </c:pt>
                <c:pt idx="5866">
                  <c:v>-1.4332500327091002</c:v>
                </c:pt>
                <c:pt idx="5867">
                  <c:v>-1.4332369488415089</c:v>
                </c:pt>
                <c:pt idx="5868">
                  <c:v>-1.4332238649739175</c:v>
                </c:pt>
                <c:pt idx="5869">
                  <c:v>-1.4332107811063262</c:v>
                </c:pt>
                <c:pt idx="5870">
                  <c:v>-1.4331976972387348</c:v>
                </c:pt>
                <c:pt idx="5871">
                  <c:v>-1.4331846133711434</c:v>
                </c:pt>
                <c:pt idx="5872">
                  <c:v>-1.4331715295035521</c:v>
                </c:pt>
                <c:pt idx="5873">
                  <c:v>-1.4331584456359607</c:v>
                </c:pt>
                <c:pt idx="5874">
                  <c:v>-1.4331453617683694</c:v>
                </c:pt>
                <c:pt idx="5875">
                  <c:v>-1.433132277900778</c:v>
                </c:pt>
                <c:pt idx="5876">
                  <c:v>-1.4331191940331867</c:v>
                </c:pt>
                <c:pt idx="5877">
                  <c:v>-1.4331061101655953</c:v>
                </c:pt>
                <c:pt idx="5878">
                  <c:v>-1.4330930262980039</c:v>
                </c:pt>
                <c:pt idx="5879">
                  <c:v>-1.4330799424304126</c:v>
                </c:pt>
                <c:pt idx="5880">
                  <c:v>-1.4330668585628212</c:v>
                </c:pt>
                <c:pt idx="5881">
                  <c:v>-1.4330537746952299</c:v>
                </c:pt>
                <c:pt idx="5882">
                  <c:v>-1.4330406908276385</c:v>
                </c:pt>
                <c:pt idx="5883">
                  <c:v>-1.4330276069600472</c:v>
                </c:pt>
                <c:pt idx="5884">
                  <c:v>-1.4330145230924558</c:v>
                </c:pt>
                <c:pt idx="5885">
                  <c:v>-1.4330014392248644</c:v>
                </c:pt>
                <c:pt idx="5886">
                  <c:v>-1.4329883553572731</c:v>
                </c:pt>
                <c:pt idx="5887">
                  <c:v>-1.4329752714896817</c:v>
                </c:pt>
                <c:pt idx="5888">
                  <c:v>-1.4329621876220904</c:v>
                </c:pt>
                <c:pt idx="5889">
                  <c:v>-1.432949103754499</c:v>
                </c:pt>
                <c:pt idx="5890">
                  <c:v>-1.4329360198869077</c:v>
                </c:pt>
                <c:pt idx="5891">
                  <c:v>-1.4329229360193163</c:v>
                </c:pt>
                <c:pt idx="5892">
                  <c:v>-1.4329098521517249</c:v>
                </c:pt>
                <c:pt idx="5893">
                  <c:v>-1.4328967682841336</c:v>
                </c:pt>
                <c:pt idx="5894">
                  <c:v>-1.4328836844165422</c:v>
                </c:pt>
                <c:pt idx="5895">
                  <c:v>-1.4328706005489509</c:v>
                </c:pt>
                <c:pt idx="5896">
                  <c:v>-1.4328575166813595</c:v>
                </c:pt>
                <c:pt idx="5897">
                  <c:v>-1.4328444328137682</c:v>
                </c:pt>
                <c:pt idx="5898">
                  <c:v>-1.4328313489461768</c:v>
                </c:pt>
                <c:pt idx="5899">
                  <c:v>-1.4328182650785855</c:v>
                </c:pt>
                <c:pt idx="5900">
                  <c:v>-1.4328051812109941</c:v>
                </c:pt>
                <c:pt idx="5901">
                  <c:v>-1.4327920973434027</c:v>
                </c:pt>
                <c:pt idx="5902">
                  <c:v>-1.4327790134758114</c:v>
                </c:pt>
                <c:pt idx="5903">
                  <c:v>-1.43276592960822</c:v>
                </c:pt>
                <c:pt idx="5904">
                  <c:v>-1.4327528457406287</c:v>
                </c:pt>
                <c:pt idx="5905">
                  <c:v>-1.4327397618730373</c:v>
                </c:pt>
                <c:pt idx="5906">
                  <c:v>-1.432726678005446</c:v>
                </c:pt>
                <c:pt idx="5907">
                  <c:v>-1.4327135941378546</c:v>
                </c:pt>
                <c:pt idx="5908">
                  <c:v>-1.4327005102702632</c:v>
                </c:pt>
                <c:pt idx="5909">
                  <c:v>-1.4326874264026719</c:v>
                </c:pt>
                <c:pt idx="5910">
                  <c:v>-1.4326743425350805</c:v>
                </c:pt>
                <c:pt idx="5911">
                  <c:v>-1.4326612586674892</c:v>
                </c:pt>
                <c:pt idx="5912">
                  <c:v>-1.4326481747998978</c:v>
                </c:pt>
                <c:pt idx="5913">
                  <c:v>-1.4326350909323065</c:v>
                </c:pt>
                <c:pt idx="5914">
                  <c:v>-1.4326220070647151</c:v>
                </c:pt>
                <c:pt idx="5915">
                  <c:v>-1.4326089231971237</c:v>
                </c:pt>
                <c:pt idx="5916">
                  <c:v>-1.4325958393295324</c:v>
                </c:pt>
                <c:pt idx="5917">
                  <c:v>-1.432582755461941</c:v>
                </c:pt>
                <c:pt idx="5918">
                  <c:v>-1.4325696715943497</c:v>
                </c:pt>
                <c:pt idx="5919">
                  <c:v>-1.4325565877267583</c:v>
                </c:pt>
                <c:pt idx="5920">
                  <c:v>-1.432543503859167</c:v>
                </c:pt>
                <c:pt idx="5921">
                  <c:v>-1.4325304199915756</c:v>
                </c:pt>
                <c:pt idx="5922">
                  <c:v>-1.4325173361239842</c:v>
                </c:pt>
                <c:pt idx="5923">
                  <c:v>-1.4325042522563929</c:v>
                </c:pt>
                <c:pt idx="5924">
                  <c:v>-1.4324911683888015</c:v>
                </c:pt>
                <c:pt idx="5925">
                  <c:v>-1.4324780845212102</c:v>
                </c:pt>
                <c:pt idx="5926">
                  <c:v>-1.4324650006536188</c:v>
                </c:pt>
                <c:pt idx="5927">
                  <c:v>-1.4324519167860275</c:v>
                </c:pt>
                <c:pt idx="5928">
                  <c:v>-1.4324388329184361</c:v>
                </c:pt>
                <c:pt idx="5929">
                  <c:v>-1.4324257490508447</c:v>
                </c:pt>
                <c:pt idx="5930">
                  <c:v>-1.4324126651832534</c:v>
                </c:pt>
                <c:pt idx="5931">
                  <c:v>-1.432399581315662</c:v>
                </c:pt>
                <c:pt idx="5932">
                  <c:v>-1.4323864974480707</c:v>
                </c:pt>
                <c:pt idx="5933">
                  <c:v>-1.4323734135804793</c:v>
                </c:pt>
                <c:pt idx="5934">
                  <c:v>-1.432360329712888</c:v>
                </c:pt>
                <c:pt idx="5935">
                  <c:v>-1.4323472458452966</c:v>
                </c:pt>
                <c:pt idx="5936">
                  <c:v>-1.4323341619777052</c:v>
                </c:pt>
                <c:pt idx="5937">
                  <c:v>-1.4323210781101139</c:v>
                </c:pt>
                <c:pt idx="5938">
                  <c:v>-1.4323079942425225</c:v>
                </c:pt>
                <c:pt idx="5939">
                  <c:v>-1.4322949103749312</c:v>
                </c:pt>
                <c:pt idx="5940">
                  <c:v>-1.4322818265073398</c:v>
                </c:pt>
                <c:pt idx="5941">
                  <c:v>-1.4322687426397485</c:v>
                </c:pt>
                <c:pt idx="5942">
                  <c:v>-1.4322556587721571</c:v>
                </c:pt>
                <c:pt idx="5943">
                  <c:v>-1.4322425749045657</c:v>
                </c:pt>
                <c:pt idx="5944">
                  <c:v>-1.4322294910369744</c:v>
                </c:pt>
                <c:pt idx="5945">
                  <c:v>-1.432216407169383</c:v>
                </c:pt>
                <c:pt idx="5946">
                  <c:v>-1.4322033233017917</c:v>
                </c:pt>
                <c:pt idx="5947">
                  <c:v>-1.4321902394342003</c:v>
                </c:pt>
                <c:pt idx="5948">
                  <c:v>-1.432177155566609</c:v>
                </c:pt>
                <c:pt idx="5949">
                  <c:v>-1.4321640716990176</c:v>
                </c:pt>
                <c:pt idx="5950">
                  <c:v>-1.4321509878314262</c:v>
                </c:pt>
                <c:pt idx="5951">
                  <c:v>-1.4321379039638349</c:v>
                </c:pt>
                <c:pt idx="5952">
                  <c:v>-1.4321248200962435</c:v>
                </c:pt>
                <c:pt idx="5953">
                  <c:v>-1.4321117362286522</c:v>
                </c:pt>
                <c:pt idx="5954">
                  <c:v>-1.4320986523610608</c:v>
                </c:pt>
                <c:pt idx="5955">
                  <c:v>-1.4320855684934695</c:v>
                </c:pt>
                <c:pt idx="5956">
                  <c:v>-1.4320724846258781</c:v>
                </c:pt>
                <c:pt idx="5957">
                  <c:v>-1.4320594007582867</c:v>
                </c:pt>
                <c:pt idx="5958">
                  <c:v>-1.4320463168906954</c:v>
                </c:pt>
                <c:pt idx="5959">
                  <c:v>-1.432033233023104</c:v>
                </c:pt>
                <c:pt idx="5960">
                  <c:v>-1.4320201491555127</c:v>
                </c:pt>
                <c:pt idx="5961">
                  <c:v>-1.4320070652879213</c:v>
                </c:pt>
                <c:pt idx="5962">
                  <c:v>-1.43199398142033</c:v>
                </c:pt>
                <c:pt idx="5963">
                  <c:v>-1.4319808975527386</c:v>
                </c:pt>
                <c:pt idx="5964">
                  <c:v>-1.4319678136851473</c:v>
                </c:pt>
                <c:pt idx="5965">
                  <c:v>-1.4319547298175559</c:v>
                </c:pt>
                <c:pt idx="5966">
                  <c:v>-1.4319416459499645</c:v>
                </c:pt>
                <c:pt idx="5967">
                  <c:v>-1.4319285620823732</c:v>
                </c:pt>
                <c:pt idx="5968">
                  <c:v>-1.4319154782147818</c:v>
                </c:pt>
                <c:pt idx="5969">
                  <c:v>-1.4319023943471905</c:v>
                </c:pt>
                <c:pt idx="5970">
                  <c:v>-1.4318893104795991</c:v>
                </c:pt>
                <c:pt idx="5971">
                  <c:v>-1.4318762266120078</c:v>
                </c:pt>
                <c:pt idx="5972">
                  <c:v>-1.4318631427444164</c:v>
                </c:pt>
                <c:pt idx="5973">
                  <c:v>-1.431850058876825</c:v>
                </c:pt>
                <c:pt idx="5974">
                  <c:v>-1.4318369750092337</c:v>
                </c:pt>
                <c:pt idx="5975">
                  <c:v>-1.4318238911416423</c:v>
                </c:pt>
                <c:pt idx="5976">
                  <c:v>-1.431810807274051</c:v>
                </c:pt>
                <c:pt idx="5977">
                  <c:v>-1.4317977234064596</c:v>
                </c:pt>
                <c:pt idx="5978">
                  <c:v>-1.4317846395388683</c:v>
                </c:pt>
                <c:pt idx="5979">
                  <c:v>-1.4317715556712769</c:v>
                </c:pt>
                <c:pt idx="5980">
                  <c:v>-1.4317584718036855</c:v>
                </c:pt>
                <c:pt idx="5981">
                  <c:v>-1.4317453879360942</c:v>
                </c:pt>
                <c:pt idx="5982">
                  <c:v>-1.4317323040685028</c:v>
                </c:pt>
                <c:pt idx="5983">
                  <c:v>-1.4317192202009115</c:v>
                </c:pt>
                <c:pt idx="5984">
                  <c:v>-1.4317061363333201</c:v>
                </c:pt>
                <c:pt idx="5985">
                  <c:v>-1.4316930524657288</c:v>
                </c:pt>
                <c:pt idx="5986">
                  <c:v>-1.4316799685981374</c:v>
                </c:pt>
                <c:pt idx="5987">
                  <c:v>-1.431666884730546</c:v>
                </c:pt>
                <c:pt idx="5988">
                  <c:v>-1.4316538008629547</c:v>
                </c:pt>
                <c:pt idx="5989">
                  <c:v>-1.4316407169953633</c:v>
                </c:pt>
                <c:pt idx="5990">
                  <c:v>-1.431627633127772</c:v>
                </c:pt>
                <c:pt idx="5991">
                  <c:v>-1.4316145492601806</c:v>
                </c:pt>
                <c:pt idx="5992">
                  <c:v>-1.4316014653925893</c:v>
                </c:pt>
                <c:pt idx="5993">
                  <c:v>-1.4315883815249979</c:v>
                </c:pt>
                <c:pt idx="5994">
                  <c:v>-1.4315752976574065</c:v>
                </c:pt>
                <c:pt idx="5995">
                  <c:v>-1.4315622137898152</c:v>
                </c:pt>
                <c:pt idx="5996">
                  <c:v>-1.4315491299222238</c:v>
                </c:pt>
                <c:pt idx="5997">
                  <c:v>-1.4315360460546325</c:v>
                </c:pt>
                <c:pt idx="5998">
                  <c:v>-1.4315229621870411</c:v>
                </c:pt>
                <c:pt idx="5999">
                  <c:v>-1.4315098783194498</c:v>
                </c:pt>
                <c:pt idx="6000">
                  <c:v>-1.4314967944518584</c:v>
                </c:pt>
                <c:pt idx="6001">
                  <c:v>-1.431483710584267</c:v>
                </c:pt>
                <c:pt idx="6002">
                  <c:v>-1.4314706267166757</c:v>
                </c:pt>
                <c:pt idx="6003">
                  <c:v>-1.4314575428490843</c:v>
                </c:pt>
                <c:pt idx="6004">
                  <c:v>-1.431444458981493</c:v>
                </c:pt>
                <c:pt idx="6005">
                  <c:v>-1.4314313751139016</c:v>
                </c:pt>
                <c:pt idx="6006">
                  <c:v>-1.4314182912463103</c:v>
                </c:pt>
                <c:pt idx="6007">
                  <c:v>-1.4314052073787189</c:v>
                </c:pt>
                <c:pt idx="6008">
                  <c:v>-1.4313921235111275</c:v>
                </c:pt>
                <c:pt idx="6009">
                  <c:v>-1.4313790396435362</c:v>
                </c:pt>
                <c:pt idx="6010">
                  <c:v>-1.4313659557759448</c:v>
                </c:pt>
                <c:pt idx="6011">
                  <c:v>-1.4313528719083535</c:v>
                </c:pt>
                <c:pt idx="6012">
                  <c:v>-1.4313397880407621</c:v>
                </c:pt>
                <c:pt idx="6013">
                  <c:v>-1.4313267041731708</c:v>
                </c:pt>
                <c:pt idx="6014">
                  <c:v>-1.4313136203055794</c:v>
                </c:pt>
                <c:pt idx="6015">
                  <c:v>-1.431300536437988</c:v>
                </c:pt>
                <c:pt idx="6016">
                  <c:v>-1.4312874525703967</c:v>
                </c:pt>
                <c:pt idx="6017">
                  <c:v>-1.4312743687028053</c:v>
                </c:pt>
                <c:pt idx="6018">
                  <c:v>-1.431261284835214</c:v>
                </c:pt>
                <c:pt idx="6019">
                  <c:v>-1.4312482009676226</c:v>
                </c:pt>
                <c:pt idx="6020">
                  <c:v>-1.4312351171000313</c:v>
                </c:pt>
                <c:pt idx="6021">
                  <c:v>-1.4312220332324399</c:v>
                </c:pt>
                <c:pt idx="6022">
                  <c:v>-1.4312089493648485</c:v>
                </c:pt>
                <c:pt idx="6023">
                  <c:v>-1.4311958654972572</c:v>
                </c:pt>
                <c:pt idx="6024">
                  <c:v>-1.4311827816296658</c:v>
                </c:pt>
                <c:pt idx="6025">
                  <c:v>-1.4311696977620745</c:v>
                </c:pt>
                <c:pt idx="6026">
                  <c:v>-1.4311566138944831</c:v>
                </c:pt>
                <c:pt idx="6027">
                  <c:v>-1.4311435300268918</c:v>
                </c:pt>
                <c:pt idx="6028">
                  <c:v>-1.4311304461593004</c:v>
                </c:pt>
                <c:pt idx="6029">
                  <c:v>-1.431117362291709</c:v>
                </c:pt>
                <c:pt idx="6030">
                  <c:v>-1.4311042784241177</c:v>
                </c:pt>
                <c:pt idx="6031">
                  <c:v>-1.4310911945565263</c:v>
                </c:pt>
                <c:pt idx="6032">
                  <c:v>-1.431078110688935</c:v>
                </c:pt>
                <c:pt idx="6033">
                  <c:v>-1.4310650268213436</c:v>
                </c:pt>
                <c:pt idx="6034">
                  <c:v>-1.4310519429537523</c:v>
                </c:pt>
                <c:pt idx="6035">
                  <c:v>-1.4310388590861609</c:v>
                </c:pt>
                <c:pt idx="6036">
                  <c:v>-1.4310257752185696</c:v>
                </c:pt>
                <c:pt idx="6037">
                  <c:v>-1.4310126913509782</c:v>
                </c:pt>
                <c:pt idx="6038">
                  <c:v>-1.4309996074833868</c:v>
                </c:pt>
                <c:pt idx="6039">
                  <c:v>-1.4309865236157955</c:v>
                </c:pt>
                <c:pt idx="6040">
                  <c:v>-1.4309734397482041</c:v>
                </c:pt>
                <c:pt idx="6041">
                  <c:v>-1.4309603558806128</c:v>
                </c:pt>
                <c:pt idx="6042">
                  <c:v>-1.4309472720130214</c:v>
                </c:pt>
                <c:pt idx="6043">
                  <c:v>-1.4309341881454301</c:v>
                </c:pt>
                <c:pt idx="6044">
                  <c:v>-1.4309211042778387</c:v>
                </c:pt>
                <c:pt idx="6045">
                  <c:v>-1.4309080204102473</c:v>
                </c:pt>
                <c:pt idx="6046">
                  <c:v>-1.430894936542656</c:v>
                </c:pt>
                <c:pt idx="6047">
                  <c:v>-1.4308818526750646</c:v>
                </c:pt>
                <c:pt idx="6048">
                  <c:v>-1.4308687688074733</c:v>
                </c:pt>
                <c:pt idx="6049">
                  <c:v>-1.4308556849398819</c:v>
                </c:pt>
                <c:pt idx="6050">
                  <c:v>-1.4308426010722906</c:v>
                </c:pt>
                <c:pt idx="6051">
                  <c:v>-1.4308295172046992</c:v>
                </c:pt>
                <c:pt idx="6052">
                  <c:v>-1.4308164333371078</c:v>
                </c:pt>
                <c:pt idx="6053">
                  <c:v>-1.4308033494695165</c:v>
                </c:pt>
                <c:pt idx="6054">
                  <c:v>-1.4307902656019251</c:v>
                </c:pt>
                <c:pt idx="6055">
                  <c:v>-1.4307771817343338</c:v>
                </c:pt>
                <c:pt idx="6056">
                  <c:v>-1.4307640978667424</c:v>
                </c:pt>
                <c:pt idx="6057">
                  <c:v>-1.4307510139991511</c:v>
                </c:pt>
                <c:pt idx="6058">
                  <c:v>-1.4307379301315597</c:v>
                </c:pt>
                <c:pt idx="6059">
                  <c:v>-1.4307248462639683</c:v>
                </c:pt>
                <c:pt idx="6060">
                  <c:v>-1.430711762396377</c:v>
                </c:pt>
                <c:pt idx="6061">
                  <c:v>-1.4306986785287856</c:v>
                </c:pt>
                <c:pt idx="6062">
                  <c:v>-1.4306855946611943</c:v>
                </c:pt>
                <c:pt idx="6063">
                  <c:v>-1.4306725107936029</c:v>
                </c:pt>
                <c:pt idx="6064">
                  <c:v>-1.4306594269260116</c:v>
                </c:pt>
                <c:pt idx="6065">
                  <c:v>-1.4306463430584202</c:v>
                </c:pt>
                <c:pt idx="6066">
                  <c:v>-1.4306332591908288</c:v>
                </c:pt>
                <c:pt idx="6067">
                  <c:v>-1.4306201753232375</c:v>
                </c:pt>
                <c:pt idx="6068">
                  <c:v>-1.4306070914556461</c:v>
                </c:pt>
                <c:pt idx="6069">
                  <c:v>-1.4305940075880548</c:v>
                </c:pt>
                <c:pt idx="6070">
                  <c:v>-1.4305809237204634</c:v>
                </c:pt>
                <c:pt idx="6071">
                  <c:v>-1.4305678398528721</c:v>
                </c:pt>
                <c:pt idx="6072">
                  <c:v>-1.4305547559852807</c:v>
                </c:pt>
                <c:pt idx="6073">
                  <c:v>-1.4305416721176893</c:v>
                </c:pt>
                <c:pt idx="6074">
                  <c:v>-1.430528588250098</c:v>
                </c:pt>
                <c:pt idx="6075">
                  <c:v>-1.4305155043825066</c:v>
                </c:pt>
                <c:pt idx="6076">
                  <c:v>-1.4305024205149153</c:v>
                </c:pt>
                <c:pt idx="6077">
                  <c:v>-1.4304893366473239</c:v>
                </c:pt>
                <c:pt idx="6078">
                  <c:v>-1.4304762527797326</c:v>
                </c:pt>
                <c:pt idx="6079">
                  <c:v>-1.4304631689121412</c:v>
                </c:pt>
                <c:pt idx="6080">
                  <c:v>-1.4304500850445498</c:v>
                </c:pt>
                <c:pt idx="6081">
                  <c:v>-1.4304370011769585</c:v>
                </c:pt>
                <c:pt idx="6082">
                  <c:v>-1.4304239173093671</c:v>
                </c:pt>
                <c:pt idx="6083">
                  <c:v>-1.4304108334417758</c:v>
                </c:pt>
                <c:pt idx="6084">
                  <c:v>-1.4303977495741844</c:v>
                </c:pt>
                <c:pt idx="6085">
                  <c:v>-1.4303846657065931</c:v>
                </c:pt>
                <c:pt idx="6086">
                  <c:v>-1.4303715818390017</c:v>
                </c:pt>
                <c:pt idx="6087">
                  <c:v>-1.4303584979714103</c:v>
                </c:pt>
                <c:pt idx="6088">
                  <c:v>-1.430345414103819</c:v>
                </c:pt>
                <c:pt idx="6089">
                  <c:v>-1.4303323302362276</c:v>
                </c:pt>
                <c:pt idx="6090">
                  <c:v>-1.4303192463686363</c:v>
                </c:pt>
                <c:pt idx="6091">
                  <c:v>-1.4303061625010449</c:v>
                </c:pt>
                <c:pt idx="6092">
                  <c:v>-1.4302930786334536</c:v>
                </c:pt>
                <c:pt idx="6093">
                  <c:v>-1.4302799947658622</c:v>
                </c:pt>
                <c:pt idx="6094">
                  <c:v>-1.4302669108982708</c:v>
                </c:pt>
                <c:pt idx="6095">
                  <c:v>-1.4302538270306795</c:v>
                </c:pt>
                <c:pt idx="6096">
                  <c:v>-1.4302407431630881</c:v>
                </c:pt>
                <c:pt idx="6097">
                  <c:v>-1.4302276592954968</c:v>
                </c:pt>
                <c:pt idx="6098">
                  <c:v>-1.4302145754279054</c:v>
                </c:pt>
                <c:pt idx="6099">
                  <c:v>-1.4302014915603141</c:v>
                </c:pt>
                <c:pt idx="6100">
                  <c:v>-1.4301884076927227</c:v>
                </c:pt>
                <c:pt idx="6101">
                  <c:v>-1.4301753238251314</c:v>
                </c:pt>
                <c:pt idx="6102">
                  <c:v>-1.43016223995754</c:v>
                </c:pt>
                <c:pt idx="6103">
                  <c:v>-1.4301491560899486</c:v>
                </c:pt>
                <c:pt idx="6104">
                  <c:v>-1.4301360722223573</c:v>
                </c:pt>
                <c:pt idx="6105">
                  <c:v>-1.4301229883547659</c:v>
                </c:pt>
                <c:pt idx="6106">
                  <c:v>-1.4301099044871746</c:v>
                </c:pt>
                <c:pt idx="6107">
                  <c:v>-1.4300968206195832</c:v>
                </c:pt>
                <c:pt idx="6108">
                  <c:v>-1.4300837367519919</c:v>
                </c:pt>
                <c:pt idx="6109">
                  <c:v>-1.4300706528844005</c:v>
                </c:pt>
                <c:pt idx="6110">
                  <c:v>-1.4300575690168091</c:v>
                </c:pt>
                <c:pt idx="6111">
                  <c:v>-1.4300444851492178</c:v>
                </c:pt>
                <c:pt idx="6112">
                  <c:v>-1.4300314012816264</c:v>
                </c:pt>
                <c:pt idx="6113">
                  <c:v>-1.4300183174140351</c:v>
                </c:pt>
                <c:pt idx="6114">
                  <c:v>-1.4300052335464437</c:v>
                </c:pt>
                <c:pt idx="6115">
                  <c:v>-1.4299921496788524</c:v>
                </c:pt>
                <c:pt idx="6116">
                  <c:v>-1.429979065811261</c:v>
                </c:pt>
                <c:pt idx="6117">
                  <c:v>-1.4299659819436696</c:v>
                </c:pt>
                <c:pt idx="6118">
                  <c:v>-1.4299528980760783</c:v>
                </c:pt>
                <c:pt idx="6119">
                  <c:v>-1.4299398142084869</c:v>
                </c:pt>
                <c:pt idx="6120">
                  <c:v>-1.4299267303408956</c:v>
                </c:pt>
                <c:pt idx="6121">
                  <c:v>-1.4299136464733042</c:v>
                </c:pt>
                <c:pt idx="6122">
                  <c:v>-1.4299005626057129</c:v>
                </c:pt>
                <c:pt idx="6123">
                  <c:v>-1.4298874787381215</c:v>
                </c:pt>
                <c:pt idx="6124">
                  <c:v>-1.4298743948705301</c:v>
                </c:pt>
                <c:pt idx="6125">
                  <c:v>-1.4298613110029388</c:v>
                </c:pt>
                <c:pt idx="6126">
                  <c:v>-1.4298482271353474</c:v>
                </c:pt>
                <c:pt idx="6127">
                  <c:v>-1.4298351432677561</c:v>
                </c:pt>
                <c:pt idx="6128">
                  <c:v>-1.4298220594001647</c:v>
                </c:pt>
                <c:pt idx="6129">
                  <c:v>-1.4298089755325734</c:v>
                </c:pt>
                <c:pt idx="6130">
                  <c:v>-1.429795891664982</c:v>
                </c:pt>
                <c:pt idx="6131">
                  <c:v>-1.4297828077973906</c:v>
                </c:pt>
                <c:pt idx="6132">
                  <c:v>-1.4297697239297993</c:v>
                </c:pt>
                <c:pt idx="6133">
                  <c:v>-1.4297566400622079</c:v>
                </c:pt>
                <c:pt idx="6134">
                  <c:v>-1.4297435561946166</c:v>
                </c:pt>
                <c:pt idx="6135">
                  <c:v>-1.4297304723270252</c:v>
                </c:pt>
                <c:pt idx="6136">
                  <c:v>-1.4297173884594339</c:v>
                </c:pt>
                <c:pt idx="6137">
                  <c:v>-1.4297043045918425</c:v>
                </c:pt>
                <c:pt idx="6138">
                  <c:v>-1.4296912207242511</c:v>
                </c:pt>
                <c:pt idx="6139">
                  <c:v>-1.4296781368566598</c:v>
                </c:pt>
                <c:pt idx="6140">
                  <c:v>-1.4296650529890684</c:v>
                </c:pt>
                <c:pt idx="6141">
                  <c:v>-1.4296519691214771</c:v>
                </c:pt>
                <c:pt idx="6142">
                  <c:v>-1.4296388852538857</c:v>
                </c:pt>
                <c:pt idx="6143">
                  <c:v>-1.4296258013862944</c:v>
                </c:pt>
                <c:pt idx="6144">
                  <c:v>-1.429612717518703</c:v>
                </c:pt>
                <c:pt idx="6145">
                  <c:v>-1.4295996336511116</c:v>
                </c:pt>
                <c:pt idx="6146">
                  <c:v>-1.4295865497835203</c:v>
                </c:pt>
                <c:pt idx="6147">
                  <c:v>-1.4295734659159289</c:v>
                </c:pt>
                <c:pt idx="6148">
                  <c:v>-1.4295603820483376</c:v>
                </c:pt>
                <c:pt idx="6149">
                  <c:v>-1.4295472981807462</c:v>
                </c:pt>
                <c:pt idx="6150">
                  <c:v>-1.4295342143131549</c:v>
                </c:pt>
                <c:pt idx="6151">
                  <c:v>-1.4295211304455635</c:v>
                </c:pt>
                <c:pt idx="6152">
                  <c:v>-1.4295080465779721</c:v>
                </c:pt>
                <c:pt idx="6153">
                  <c:v>-1.4294949627103808</c:v>
                </c:pt>
                <c:pt idx="6154">
                  <c:v>-1.4294818788427894</c:v>
                </c:pt>
                <c:pt idx="6155">
                  <c:v>-1.4294687949751981</c:v>
                </c:pt>
                <c:pt idx="6156">
                  <c:v>-1.4294557111076067</c:v>
                </c:pt>
                <c:pt idx="6157">
                  <c:v>-1.4294426272400154</c:v>
                </c:pt>
                <c:pt idx="6158">
                  <c:v>-1.429429543372424</c:v>
                </c:pt>
                <c:pt idx="6159">
                  <c:v>-1.4294164595048326</c:v>
                </c:pt>
                <c:pt idx="6160">
                  <c:v>-1.4294033756372413</c:v>
                </c:pt>
                <c:pt idx="6161">
                  <c:v>-1.4293902917696499</c:v>
                </c:pt>
                <c:pt idx="6162">
                  <c:v>-1.4293772079020586</c:v>
                </c:pt>
                <c:pt idx="6163">
                  <c:v>-1.4293641240344672</c:v>
                </c:pt>
                <c:pt idx="6164">
                  <c:v>-1.4293510401668759</c:v>
                </c:pt>
                <c:pt idx="6165">
                  <c:v>-1.4293379562992845</c:v>
                </c:pt>
                <c:pt idx="6166">
                  <c:v>-1.4293248724316931</c:v>
                </c:pt>
                <c:pt idx="6167">
                  <c:v>-1.4293117885641018</c:v>
                </c:pt>
                <c:pt idx="6168">
                  <c:v>-1.4292987046965104</c:v>
                </c:pt>
                <c:pt idx="6169">
                  <c:v>-1.4292856208289191</c:v>
                </c:pt>
                <c:pt idx="6170">
                  <c:v>-1.4292725369613277</c:v>
                </c:pt>
                <c:pt idx="6171">
                  <c:v>-1.4292594530937364</c:v>
                </c:pt>
                <c:pt idx="6172">
                  <c:v>-1.429246369226145</c:v>
                </c:pt>
                <c:pt idx="6173">
                  <c:v>-1.4292332853585537</c:v>
                </c:pt>
                <c:pt idx="6174">
                  <c:v>-1.4292202014909623</c:v>
                </c:pt>
                <c:pt idx="6175">
                  <c:v>-1.4292071176233709</c:v>
                </c:pt>
                <c:pt idx="6176">
                  <c:v>-1.4291940337557796</c:v>
                </c:pt>
                <c:pt idx="6177">
                  <c:v>-1.4291809498881882</c:v>
                </c:pt>
                <c:pt idx="6178">
                  <c:v>-1.4291678660205969</c:v>
                </c:pt>
                <c:pt idx="6179">
                  <c:v>-1.4291547821530055</c:v>
                </c:pt>
                <c:pt idx="6180">
                  <c:v>-1.4291416982854142</c:v>
                </c:pt>
                <c:pt idx="6181">
                  <c:v>-1.4291286144178228</c:v>
                </c:pt>
                <c:pt idx="6182">
                  <c:v>-1.4291155305502314</c:v>
                </c:pt>
                <c:pt idx="6183">
                  <c:v>-1.4291024466826401</c:v>
                </c:pt>
                <c:pt idx="6184">
                  <c:v>-1.4290893628150487</c:v>
                </c:pt>
                <c:pt idx="6185">
                  <c:v>-1.4290762789474574</c:v>
                </c:pt>
                <c:pt idx="6186">
                  <c:v>-1.429063195079866</c:v>
                </c:pt>
                <c:pt idx="6187">
                  <c:v>-1.4290501112122747</c:v>
                </c:pt>
                <c:pt idx="6188">
                  <c:v>-1.4290370273446833</c:v>
                </c:pt>
                <c:pt idx="6189">
                  <c:v>-1.4290239434770919</c:v>
                </c:pt>
                <c:pt idx="6190">
                  <c:v>-1.4290108596095006</c:v>
                </c:pt>
                <c:pt idx="6191">
                  <c:v>-1.4289977757419092</c:v>
                </c:pt>
                <c:pt idx="6192">
                  <c:v>-1.4289846918743179</c:v>
                </c:pt>
                <c:pt idx="6193">
                  <c:v>-1.4289716080067265</c:v>
                </c:pt>
                <c:pt idx="6194">
                  <c:v>-1.4289585241391352</c:v>
                </c:pt>
                <c:pt idx="6195">
                  <c:v>-1.4289454402715438</c:v>
                </c:pt>
                <c:pt idx="6196">
                  <c:v>-1.4289323564039524</c:v>
                </c:pt>
                <c:pt idx="6197">
                  <c:v>-1.4289192725363611</c:v>
                </c:pt>
                <c:pt idx="6198">
                  <c:v>-1.4289061886687697</c:v>
                </c:pt>
                <c:pt idx="6199">
                  <c:v>-1.4288931048011784</c:v>
                </c:pt>
                <c:pt idx="6200">
                  <c:v>-1.428880020933587</c:v>
                </c:pt>
                <c:pt idx="6201">
                  <c:v>-1.4288669370659957</c:v>
                </c:pt>
                <c:pt idx="6202">
                  <c:v>-1.4288538531984043</c:v>
                </c:pt>
                <c:pt idx="6203">
                  <c:v>-1.4288407693308129</c:v>
                </c:pt>
                <c:pt idx="6204">
                  <c:v>-1.4288276854632216</c:v>
                </c:pt>
                <c:pt idx="6205">
                  <c:v>-1.4288146015956302</c:v>
                </c:pt>
                <c:pt idx="6206">
                  <c:v>-1.4288015177280389</c:v>
                </c:pt>
                <c:pt idx="6207">
                  <c:v>-1.4287884338604475</c:v>
                </c:pt>
                <c:pt idx="6208">
                  <c:v>-1.4287753499928562</c:v>
                </c:pt>
                <c:pt idx="6209">
                  <c:v>-1.4287622661252648</c:v>
                </c:pt>
                <c:pt idx="6210">
                  <c:v>-1.4287491822576734</c:v>
                </c:pt>
                <c:pt idx="6211">
                  <c:v>-1.4287360983900821</c:v>
                </c:pt>
                <c:pt idx="6212">
                  <c:v>-1.4287230145224907</c:v>
                </c:pt>
                <c:pt idx="6213">
                  <c:v>-1.4287099306548994</c:v>
                </c:pt>
                <c:pt idx="6214">
                  <c:v>-1.428696846787308</c:v>
                </c:pt>
                <c:pt idx="6215">
                  <c:v>-1.4286837629197167</c:v>
                </c:pt>
                <c:pt idx="6216">
                  <c:v>-1.4286706790521253</c:v>
                </c:pt>
                <c:pt idx="6217">
                  <c:v>-1.4286575951845339</c:v>
                </c:pt>
                <c:pt idx="6218">
                  <c:v>-1.4286445113169426</c:v>
                </c:pt>
                <c:pt idx="6219">
                  <c:v>-1.4286314274493512</c:v>
                </c:pt>
                <c:pt idx="6220">
                  <c:v>-1.4286183435817599</c:v>
                </c:pt>
                <c:pt idx="6221">
                  <c:v>-1.4286052597141685</c:v>
                </c:pt>
                <c:pt idx="6222">
                  <c:v>-1.4285921758465772</c:v>
                </c:pt>
                <c:pt idx="6223">
                  <c:v>-1.4285790919789858</c:v>
                </c:pt>
                <c:pt idx="6224">
                  <c:v>-1.4285660081113944</c:v>
                </c:pt>
                <c:pt idx="6225">
                  <c:v>-1.4285529242438031</c:v>
                </c:pt>
                <c:pt idx="6226">
                  <c:v>-1.4285398403762117</c:v>
                </c:pt>
                <c:pt idx="6227">
                  <c:v>-1.4285267565086204</c:v>
                </c:pt>
                <c:pt idx="6228">
                  <c:v>-1.428513672641029</c:v>
                </c:pt>
                <c:pt idx="6229">
                  <c:v>-1.4285005887734377</c:v>
                </c:pt>
                <c:pt idx="6230">
                  <c:v>-1.4284875049058463</c:v>
                </c:pt>
                <c:pt idx="6231">
                  <c:v>-1.4284744210382549</c:v>
                </c:pt>
                <c:pt idx="6232">
                  <c:v>-1.4284613371706636</c:v>
                </c:pt>
                <c:pt idx="6233">
                  <c:v>-1.4284482533030722</c:v>
                </c:pt>
                <c:pt idx="6234">
                  <c:v>-1.4284351694354809</c:v>
                </c:pt>
                <c:pt idx="6235">
                  <c:v>-1.4284220855678895</c:v>
                </c:pt>
                <c:pt idx="6236">
                  <c:v>-1.4284090017002982</c:v>
                </c:pt>
                <c:pt idx="6237">
                  <c:v>-1.4283959178327068</c:v>
                </c:pt>
                <c:pt idx="6238">
                  <c:v>-1.4283828339651155</c:v>
                </c:pt>
                <c:pt idx="6239">
                  <c:v>-1.4283697500975241</c:v>
                </c:pt>
                <c:pt idx="6240">
                  <c:v>-1.4283566662299327</c:v>
                </c:pt>
                <c:pt idx="6241">
                  <c:v>-1.4283435823623414</c:v>
                </c:pt>
                <c:pt idx="6242">
                  <c:v>-1.42833049849475</c:v>
                </c:pt>
                <c:pt idx="6243">
                  <c:v>-1.4283174146271587</c:v>
                </c:pt>
                <c:pt idx="6244">
                  <c:v>-1.4283043307595673</c:v>
                </c:pt>
                <c:pt idx="6245">
                  <c:v>-1.428291246891976</c:v>
                </c:pt>
                <c:pt idx="6246">
                  <c:v>-1.4282781630243846</c:v>
                </c:pt>
                <c:pt idx="6247">
                  <c:v>-1.4282650791567932</c:v>
                </c:pt>
                <c:pt idx="6248">
                  <c:v>-1.4282519952892019</c:v>
                </c:pt>
                <c:pt idx="6249">
                  <c:v>-1.4282389114216105</c:v>
                </c:pt>
                <c:pt idx="6250">
                  <c:v>-1.4282258275540192</c:v>
                </c:pt>
                <c:pt idx="6251">
                  <c:v>-1.4282127436864278</c:v>
                </c:pt>
                <c:pt idx="6252">
                  <c:v>-1.4281996598188365</c:v>
                </c:pt>
                <c:pt idx="6253">
                  <c:v>-1.4281865759512451</c:v>
                </c:pt>
                <c:pt idx="6254">
                  <c:v>-1.4281734920836537</c:v>
                </c:pt>
                <c:pt idx="6255">
                  <c:v>-1.4281604082160624</c:v>
                </c:pt>
                <c:pt idx="6256">
                  <c:v>-1.428147324348471</c:v>
                </c:pt>
                <c:pt idx="6257">
                  <c:v>-1.4281342404808797</c:v>
                </c:pt>
                <c:pt idx="6258">
                  <c:v>-1.4281211566132883</c:v>
                </c:pt>
                <c:pt idx="6259">
                  <c:v>-1.428108072745697</c:v>
                </c:pt>
                <c:pt idx="6260">
                  <c:v>-1.4280949888781056</c:v>
                </c:pt>
                <c:pt idx="6261">
                  <c:v>-1.4280819050105142</c:v>
                </c:pt>
                <c:pt idx="6262">
                  <c:v>-1.4280688211429229</c:v>
                </c:pt>
                <c:pt idx="6263">
                  <c:v>-1.4280557372753315</c:v>
                </c:pt>
                <c:pt idx="6264">
                  <c:v>-1.4280426534077402</c:v>
                </c:pt>
                <c:pt idx="6265">
                  <c:v>-1.4280295695401488</c:v>
                </c:pt>
                <c:pt idx="6266">
                  <c:v>-1.4280164856725575</c:v>
                </c:pt>
                <c:pt idx="6267">
                  <c:v>-1.4280034018049661</c:v>
                </c:pt>
                <c:pt idx="6268">
                  <c:v>-1.4279903179373747</c:v>
                </c:pt>
                <c:pt idx="6269">
                  <c:v>-1.4279772340697834</c:v>
                </c:pt>
                <c:pt idx="6270">
                  <c:v>-1.427964150202192</c:v>
                </c:pt>
                <c:pt idx="6271">
                  <c:v>-1.4279510663346007</c:v>
                </c:pt>
                <c:pt idx="6272">
                  <c:v>-1.4279379824670093</c:v>
                </c:pt>
                <c:pt idx="6273">
                  <c:v>-1.427924898599418</c:v>
                </c:pt>
                <c:pt idx="6274">
                  <c:v>-1.4279118147318266</c:v>
                </c:pt>
                <c:pt idx="6275">
                  <c:v>-1.4278987308642352</c:v>
                </c:pt>
                <c:pt idx="6276">
                  <c:v>-1.4278856469966439</c:v>
                </c:pt>
                <c:pt idx="6277">
                  <c:v>-1.4278725631290525</c:v>
                </c:pt>
                <c:pt idx="6278">
                  <c:v>-1.4278594792614612</c:v>
                </c:pt>
                <c:pt idx="6279">
                  <c:v>-1.4278463953938698</c:v>
                </c:pt>
                <c:pt idx="6280">
                  <c:v>-1.4278333115262785</c:v>
                </c:pt>
                <c:pt idx="6281">
                  <c:v>-1.4278202276586871</c:v>
                </c:pt>
                <c:pt idx="6282">
                  <c:v>-1.4278071437910957</c:v>
                </c:pt>
                <c:pt idx="6283">
                  <c:v>-1.4277940599235044</c:v>
                </c:pt>
                <c:pt idx="6284">
                  <c:v>-1.427780976055913</c:v>
                </c:pt>
                <c:pt idx="6285">
                  <c:v>-1.4277678921883217</c:v>
                </c:pt>
                <c:pt idx="6286">
                  <c:v>-1.4277548083207303</c:v>
                </c:pt>
                <c:pt idx="6287">
                  <c:v>-1.427741724453139</c:v>
                </c:pt>
                <c:pt idx="6288">
                  <c:v>-1.4277286405855476</c:v>
                </c:pt>
                <c:pt idx="6289">
                  <c:v>-1.4277155567179562</c:v>
                </c:pt>
                <c:pt idx="6290">
                  <c:v>-1.4277024728503649</c:v>
                </c:pt>
                <c:pt idx="6291">
                  <c:v>-1.4276893889827735</c:v>
                </c:pt>
                <c:pt idx="6292">
                  <c:v>-1.4276763051151822</c:v>
                </c:pt>
                <c:pt idx="6293">
                  <c:v>-1.4276632212475908</c:v>
                </c:pt>
                <c:pt idx="6294">
                  <c:v>-1.4276501373799995</c:v>
                </c:pt>
                <c:pt idx="6295">
                  <c:v>-1.4276370535124081</c:v>
                </c:pt>
                <c:pt idx="6296">
                  <c:v>-1.4276239696448167</c:v>
                </c:pt>
                <c:pt idx="6297">
                  <c:v>-1.4276108857772254</c:v>
                </c:pt>
                <c:pt idx="6298">
                  <c:v>-1.427597801909634</c:v>
                </c:pt>
                <c:pt idx="6299">
                  <c:v>-1.4275847180420427</c:v>
                </c:pt>
                <c:pt idx="6300">
                  <c:v>-1.4275716341744513</c:v>
                </c:pt>
                <c:pt idx="6301">
                  <c:v>-1.42755855030686</c:v>
                </c:pt>
                <c:pt idx="6302">
                  <c:v>-1.4275454664392686</c:v>
                </c:pt>
                <c:pt idx="6303">
                  <c:v>-1.4275323825716772</c:v>
                </c:pt>
                <c:pt idx="6304">
                  <c:v>-1.4275192987040859</c:v>
                </c:pt>
                <c:pt idx="6305">
                  <c:v>-1.4275062148364945</c:v>
                </c:pt>
                <c:pt idx="6306">
                  <c:v>-1.4274931309689032</c:v>
                </c:pt>
                <c:pt idx="6307">
                  <c:v>-1.4274800471013118</c:v>
                </c:pt>
                <c:pt idx="6308">
                  <c:v>-1.4274669632337205</c:v>
                </c:pt>
                <c:pt idx="6309">
                  <c:v>-1.4274538793661291</c:v>
                </c:pt>
                <c:pt idx="6310">
                  <c:v>-1.4274407954985378</c:v>
                </c:pt>
                <c:pt idx="6311">
                  <c:v>-1.4274277116309464</c:v>
                </c:pt>
                <c:pt idx="6312">
                  <c:v>-1.427414627763355</c:v>
                </c:pt>
                <c:pt idx="6313">
                  <c:v>-1.4274015438957637</c:v>
                </c:pt>
                <c:pt idx="6314">
                  <c:v>-1.4273884600281723</c:v>
                </c:pt>
                <c:pt idx="6315">
                  <c:v>-1.427375376160581</c:v>
                </c:pt>
                <c:pt idx="6316">
                  <c:v>-1.4273622922929896</c:v>
                </c:pt>
                <c:pt idx="6317">
                  <c:v>-1.4273492084253983</c:v>
                </c:pt>
                <c:pt idx="6318">
                  <c:v>-1.4273361245578069</c:v>
                </c:pt>
                <c:pt idx="6319">
                  <c:v>-1.4273230406902155</c:v>
                </c:pt>
                <c:pt idx="6320">
                  <c:v>-1.4273099568226242</c:v>
                </c:pt>
                <c:pt idx="6321">
                  <c:v>-1.4272968729550328</c:v>
                </c:pt>
                <c:pt idx="6322">
                  <c:v>-1.4272837890874415</c:v>
                </c:pt>
                <c:pt idx="6323">
                  <c:v>-1.4272707052198501</c:v>
                </c:pt>
                <c:pt idx="6324">
                  <c:v>-1.4272576213522588</c:v>
                </c:pt>
                <c:pt idx="6325">
                  <c:v>-1.4272445374846674</c:v>
                </c:pt>
                <c:pt idx="6326">
                  <c:v>-1.427231453617076</c:v>
                </c:pt>
                <c:pt idx="6327">
                  <c:v>-1.4272183697494847</c:v>
                </c:pt>
                <c:pt idx="6328">
                  <c:v>-1.4272052858818933</c:v>
                </c:pt>
                <c:pt idx="6329">
                  <c:v>-1.427192202014302</c:v>
                </c:pt>
                <c:pt idx="6330">
                  <c:v>-1.4271791181467106</c:v>
                </c:pt>
                <c:pt idx="6331">
                  <c:v>-1.4271660342791193</c:v>
                </c:pt>
                <c:pt idx="6332">
                  <c:v>-1.4271529504115279</c:v>
                </c:pt>
                <c:pt idx="6333">
                  <c:v>-1.4271398665439365</c:v>
                </c:pt>
                <c:pt idx="6334">
                  <c:v>-1.4271267826763452</c:v>
                </c:pt>
                <c:pt idx="6335">
                  <c:v>-1.4271136988087538</c:v>
                </c:pt>
                <c:pt idx="6336">
                  <c:v>-1.4271006149411625</c:v>
                </c:pt>
                <c:pt idx="6337">
                  <c:v>-1.4270875310735711</c:v>
                </c:pt>
                <c:pt idx="6338">
                  <c:v>-1.4270744472059798</c:v>
                </c:pt>
                <c:pt idx="6339">
                  <c:v>-1.4270613633383884</c:v>
                </c:pt>
                <c:pt idx="6340">
                  <c:v>-1.427048279470797</c:v>
                </c:pt>
                <c:pt idx="6341">
                  <c:v>-1.4270351956032057</c:v>
                </c:pt>
                <c:pt idx="6342">
                  <c:v>-1.4270221117356143</c:v>
                </c:pt>
                <c:pt idx="6343">
                  <c:v>-1.427009027868023</c:v>
                </c:pt>
                <c:pt idx="6344">
                  <c:v>-1.4269959440004316</c:v>
                </c:pt>
                <c:pt idx="6345">
                  <c:v>-1.4269828601328403</c:v>
                </c:pt>
                <c:pt idx="6346">
                  <c:v>-1.4269697762652489</c:v>
                </c:pt>
                <c:pt idx="6347">
                  <c:v>-1.4269566923976575</c:v>
                </c:pt>
                <c:pt idx="6348">
                  <c:v>-1.4269436085300662</c:v>
                </c:pt>
                <c:pt idx="6349">
                  <c:v>-1.4269305246624748</c:v>
                </c:pt>
                <c:pt idx="6350">
                  <c:v>-1.4269174407948835</c:v>
                </c:pt>
                <c:pt idx="6351">
                  <c:v>-1.4269043569272921</c:v>
                </c:pt>
                <c:pt idx="6352">
                  <c:v>-1.4268912730597008</c:v>
                </c:pt>
                <c:pt idx="6353">
                  <c:v>-1.4268781891921094</c:v>
                </c:pt>
                <c:pt idx="6354">
                  <c:v>-1.426865105324518</c:v>
                </c:pt>
                <c:pt idx="6355">
                  <c:v>-1.4268520214569267</c:v>
                </c:pt>
                <c:pt idx="6356">
                  <c:v>-1.4268389375893353</c:v>
                </c:pt>
                <c:pt idx="6357">
                  <c:v>-1.426825853721744</c:v>
                </c:pt>
                <c:pt idx="6358">
                  <c:v>-1.4268127698541526</c:v>
                </c:pt>
                <c:pt idx="6359">
                  <c:v>-1.4267996859865613</c:v>
                </c:pt>
                <c:pt idx="6360">
                  <c:v>-1.4267866021189699</c:v>
                </c:pt>
                <c:pt idx="6361">
                  <c:v>-1.4267735182513785</c:v>
                </c:pt>
                <c:pt idx="6362">
                  <c:v>-1.4267604343837872</c:v>
                </c:pt>
                <c:pt idx="6363">
                  <c:v>-1.4267473505161958</c:v>
                </c:pt>
                <c:pt idx="6364">
                  <c:v>-1.4267342666486045</c:v>
                </c:pt>
                <c:pt idx="6365">
                  <c:v>-1.4267211827810131</c:v>
                </c:pt>
                <c:pt idx="6366">
                  <c:v>-1.4267080989134218</c:v>
                </c:pt>
                <c:pt idx="6367">
                  <c:v>-1.4266950150458304</c:v>
                </c:pt>
                <c:pt idx="6368">
                  <c:v>-1.426681931178239</c:v>
                </c:pt>
                <c:pt idx="6369">
                  <c:v>-1.4266688473106477</c:v>
                </c:pt>
                <c:pt idx="6370">
                  <c:v>-1.4266557634430563</c:v>
                </c:pt>
                <c:pt idx="6371">
                  <c:v>-1.426642679575465</c:v>
                </c:pt>
                <c:pt idx="6372">
                  <c:v>-1.4266295957078736</c:v>
                </c:pt>
                <c:pt idx="6373">
                  <c:v>-1.4266165118402823</c:v>
                </c:pt>
                <c:pt idx="6374">
                  <c:v>-1.4266034279726909</c:v>
                </c:pt>
                <c:pt idx="6375">
                  <c:v>-1.4265903441050996</c:v>
                </c:pt>
                <c:pt idx="6376">
                  <c:v>-1.4265772602375082</c:v>
                </c:pt>
                <c:pt idx="6377">
                  <c:v>-1.4265641763699168</c:v>
                </c:pt>
                <c:pt idx="6378">
                  <c:v>-1.4265510925023255</c:v>
                </c:pt>
                <c:pt idx="6379">
                  <c:v>-1.4265380086347341</c:v>
                </c:pt>
                <c:pt idx="6380">
                  <c:v>-1.4265249247671428</c:v>
                </c:pt>
                <c:pt idx="6381">
                  <c:v>-1.4265118408995514</c:v>
                </c:pt>
                <c:pt idx="6382">
                  <c:v>-1.4264987570319601</c:v>
                </c:pt>
                <c:pt idx="6383">
                  <c:v>-1.4264856731643687</c:v>
                </c:pt>
                <c:pt idx="6384">
                  <c:v>-1.4264725892967773</c:v>
                </c:pt>
                <c:pt idx="6385">
                  <c:v>-1.426459505429186</c:v>
                </c:pt>
                <c:pt idx="6386">
                  <c:v>-1.4264464215615946</c:v>
                </c:pt>
                <c:pt idx="6387">
                  <c:v>-1.4264333376940033</c:v>
                </c:pt>
                <c:pt idx="6388">
                  <c:v>-1.4264202538264119</c:v>
                </c:pt>
                <c:pt idx="6389">
                  <c:v>-1.4264071699588206</c:v>
                </c:pt>
                <c:pt idx="6390">
                  <c:v>-1.4263940860912292</c:v>
                </c:pt>
                <c:pt idx="6391">
                  <c:v>-1.4263810022236378</c:v>
                </c:pt>
                <c:pt idx="6392">
                  <c:v>-1.4263679183560465</c:v>
                </c:pt>
                <c:pt idx="6393">
                  <c:v>-1.4263548344884551</c:v>
                </c:pt>
                <c:pt idx="6394">
                  <c:v>-1.4263417506208638</c:v>
                </c:pt>
                <c:pt idx="6395">
                  <c:v>-1.4263286667532724</c:v>
                </c:pt>
                <c:pt idx="6396">
                  <c:v>-1.4263155828856811</c:v>
                </c:pt>
                <c:pt idx="6397">
                  <c:v>-1.4263024990180897</c:v>
                </c:pt>
                <c:pt idx="6398">
                  <c:v>-1.4262894151504983</c:v>
                </c:pt>
                <c:pt idx="6399">
                  <c:v>-1.426276331282907</c:v>
                </c:pt>
                <c:pt idx="6400">
                  <c:v>-1.4262632474153156</c:v>
                </c:pt>
                <c:pt idx="6401">
                  <c:v>-1.4262501635477243</c:v>
                </c:pt>
                <c:pt idx="6402">
                  <c:v>-1.4262370796801329</c:v>
                </c:pt>
                <c:pt idx="6403">
                  <c:v>-1.4262239958125416</c:v>
                </c:pt>
                <c:pt idx="6404">
                  <c:v>-1.4262109119449502</c:v>
                </c:pt>
                <c:pt idx="6405">
                  <c:v>-1.4261978280773588</c:v>
                </c:pt>
                <c:pt idx="6406">
                  <c:v>-1.4261847442097675</c:v>
                </c:pt>
                <c:pt idx="6407">
                  <c:v>-1.4261716603421761</c:v>
                </c:pt>
                <c:pt idx="6408">
                  <c:v>-1.4261585764745848</c:v>
                </c:pt>
                <c:pt idx="6409">
                  <c:v>-1.4261454926069934</c:v>
                </c:pt>
                <c:pt idx="6410">
                  <c:v>-1.4261324087394021</c:v>
                </c:pt>
                <c:pt idx="6411">
                  <c:v>-1.4261193248718107</c:v>
                </c:pt>
                <c:pt idx="6412">
                  <c:v>-1.4261062410042193</c:v>
                </c:pt>
                <c:pt idx="6413">
                  <c:v>-1.426093157136628</c:v>
                </c:pt>
                <c:pt idx="6414">
                  <c:v>-1.4260800732690366</c:v>
                </c:pt>
                <c:pt idx="6415">
                  <c:v>-1.4260669894014453</c:v>
                </c:pt>
                <c:pt idx="6416">
                  <c:v>-1.4260539055338539</c:v>
                </c:pt>
                <c:pt idx="6417">
                  <c:v>-1.4260408216662626</c:v>
                </c:pt>
                <c:pt idx="6418">
                  <c:v>-1.4260277377986712</c:v>
                </c:pt>
                <c:pt idx="6419">
                  <c:v>-1.4260146539310798</c:v>
                </c:pt>
                <c:pt idx="6420">
                  <c:v>-1.4260015700634885</c:v>
                </c:pt>
                <c:pt idx="6421">
                  <c:v>-1.4259884861958971</c:v>
                </c:pt>
                <c:pt idx="6422">
                  <c:v>-1.4259754023283058</c:v>
                </c:pt>
                <c:pt idx="6423">
                  <c:v>-1.4259623184607144</c:v>
                </c:pt>
                <c:pt idx="6424">
                  <c:v>-1.4259492345931231</c:v>
                </c:pt>
                <c:pt idx="6425">
                  <c:v>-1.4259361507255317</c:v>
                </c:pt>
                <c:pt idx="6426">
                  <c:v>-1.4259230668579403</c:v>
                </c:pt>
                <c:pt idx="6427">
                  <c:v>-1.425909982990349</c:v>
                </c:pt>
                <c:pt idx="6428">
                  <c:v>-1.4258968991227576</c:v>
                </c:pt>
                <c:pt idx="6429">
                  <c:v>-1.4258838152551663</c:v>
                </c:pt>
                <c:pt idx="6430">
                  <c:v>-1.4258707313875749</c:v>
                </c:pt>
                <c:pt idx="6431">
                  <c:v>-1.4258576475199836</c:v>
                </c:pt>
                <c:pt idx="6432">
                  <c:v>-1.4258445636523922</c:v>
                </c:pt>
                <c:pt idx="6433">
                  <c:v>-1.4258314797848008</c:v>
                </c:pt>
                <c:pt idx="6434">
                  <c:v>-1.4258183959172095</c:v>
                </c:pt>
                <c:pt idx="6435">
                  <c:v>-1.4258053120496181</c:v>
                </c:pt>
                <c:pt idx="6436">
                  <c:v>-1.4257922281820268</c:v>
                </c:pt>
                <c:pt idx="6437">
                  <c:v>-1.4257791443144354</c:v>
                </c:pt>
                <c:pt idx="6438">
                  <c:v>-1.4257660604468441</c:v>
                </c:pt>
                <c:pt idx="6439">
                  <c:v>-1.4257529765792527</c:v>
                </c:pt>
                <c:pt idx="6440">
                  <c:v>-1.4257398927116613</c:v>
                </c:pt>
                <c:pt idx="6441">
                  <c:v>-1.42572680884407</c:v>
                </c:pt>
                <c:pt idx="6442">
                  <c:v>-1.4257137249764786</c:v>
                </c:pt>
                <c:pt idx="6443">
                  <c:v>-1.4257006411088873</c:v>
                </c:pt>
                <c:pt idx="6444">
                  <c:v>-1.4256875572412959</c:v>
                </c:pt>
                <c:pt idx="6445">
                  <c:v>-1.4256744733737046</c:v>
                </c:pt>
                <c:pt idx="6446">
                  <c:v>-1.4256613895061132</c:v>
                </c:pt>
                <c:pt idx="6447">
                  <c:v>-1.4256483056385219</c:v>
                </c:pt>
                <c:pt idx="6448">
                  <c:v>-1.4256352217709305</c:v>
                </c:pt>
                <c:pt idx="6449">
                  <c:v>-1.4256221379033391</c:v>
                </c:pt>
                <c:pt idx="6450">
                  <c:v>-1.4256090540357478</c:v>
                </c:pt>
                <c:pt idx="6451">
                  <c:v>-1.4255959701681564</c:v>
                </c:pt>
                <c:pt idx="6452">
                  <c:v>-1.4255828863005651</c:v>
                </c:pt>
                <c:pt idx="6453">
                  <c:v>-1.4255698024329737</c:v>
                </c:pt>
                <c:pt idx="6454">
                  <c:v>-1.4255567185653824</c:v>
                </c:pt>
                <c:pt idx="6455">
                  <c:v>-1.425543634697791</c:v>
                </c:pt>
                <c:pt idx="6456">
                  <c:v>-1.4255305508301996</c:v>
                </c:pt>
                <c:pt idx="6457">
                  <c:v>-1.4255174669626083</c:v>
                </c:pt>
                <c:pt idx="6458">
                  <c:v>-1.4255043830950169</c:v>
                </c:pt>
                <c:pt idx="6459">
                  <c:v>-1.4254912992274256</c:v>
                </c:pt>
                <c:pt idx="6460">
                  <c:v>-1.4254782153598342</c:v>
                </c:pt>
                <c:pt idx="6461">
                  <c:v>-1.4254651314922429</c:v>
                </c:pt>
                <c:pt idx="6462">
                  <c:v>-1.4254520476246515</c:v>
                </c:pt>
                <c:pt idx="6463">
                  <c:v>-1.4254389637570601</c:v>
                </c:pt>
                <c:pt idx="6464">
                  <c:v>-1.4254258798894688</c:v>
                </c:pt>
                <c:pt idx="6465">
                  <c:v>-1.4254127960218774</c:v>
                </c:pt>
                <c:pt idx="6466">
                  <c:v>-1.4253997121542861</c:v>
                </c:pt>
                <c:pt idx="6467">
                  <c:v>-1.4253866282866947</c:v>
                </c:pt>
                <c:pt idx="6468">
                  <c:v>-1.4253735444191034</c:v>
                </c:pt>
                <c:pt idx="6469">
                  <c:v>-1.425360460551512</c:v>
                </c:pt>
                <c:pt idx="6470">
                  <c:v>-1.4253473766839206</c:v>
                </c:pt>
                <c:pt idx="6471">
                  <c:v>-1.4253342928163293</c:v>
                </c:pt>
                <c:pt idx="6472">
                  <c:v>-1.4253212089487379</c:v>
                </c:pt>
                <c:pt idx="6473">
                  <c:v>-1.4253081250811466</c:v>
                </c:pt>
                <c:pt idx="6474">
                  <c:v>-1.4252950412135552</c:v>
                </c:pt>
                <c:pt idx="6475">
                  <c:v>-1.4252819573459639</c:v>
                </c:pt>
                <c:pt idx="6476">
                  <c:v>-1.4252688734783725</c:v>
                </c:pt>
                <c:pt idx="6477">
                  <c:v>-1.4252557896107811</c:v>
                </c:pt>
                <c:pt idx="6478">
                  <c:v>-1.4252427057431898</c:v>
                </c:pt>
                <c:pt idx="6479">
                  <c:v>-1.4252296218755984</c:v>
                </c:pt>
                <c:pt idx="6480">
                  <c:v>-1.4252165380080071</c:v>
                </c:pt>
                <c:pt idx="6481">
                  <c:v>-1.4252034541404157</c:v>
                </c:pt>
                <c:pt idx="6482">
                  <c:v>-1.4251903702728244</c:v>
                </c:pt>
                <c:pt idx="6483">
                  <c:v>-1.425177286405233</c:v>
                </c:pt>
                <c:pt idx="6484">
                  <c:v>-1.4251642025376416</c:v>
                </c:pt>
                <c:pt idx="6485">
                  <c:v>-1.4251511186700503</c:v>
                </c:pt>
                <c:pt idx="6486">
                  <c:v>-1.4251380348024589</c:v>
                </c:pt>
                <c:pt idx="6487">
                  <c:v>-1.4251249509348676</c:v>
                </c:pt>
                <c:pt idx="6488">
                  <c:v>-1.4251118670672762</c:v>
                </c:pt>
                <c:pt idx="6489">
                  <c:v>-1.4250987831996849</c:v>
                </c:pt>
                <c:pt idx="6490">
                  <c:v>-1.4250856993320935</c:v>
                </c:pt>
                <c:pt idx="6491">
                  <c:v>-1.4250726154645021</c:v>
                </c:pt>
                <c:pt idx="6492">
                  <c:v>-1.4250595315969108</c:v>
                </c:pt>
                <c:pt idx="6493">
                  <c:v>-1.4250464477293194</c:v>
                </c:pt>
                <c:pt idx="6494">
                  <c:v>-1.4250333638617281</c:v>
                </c:pt>
                <c:pt idx="6495">
                  <c:v>-1.4250202799941367</c:v>
                </c:pt>
                <c:pt idx="6496">
                  <c:v>-1.4250071961265454</c:v>
                </c:pt>
                <c:pt idx="6497">
                  <c:v>-1.424994112258954</c:v>
                </c:pt>
                <c:pt idx="6498">
                  <c:v>-1.4249810283913626</c:v>
                </c:pt>
                <c:pt idx="6499">
                  <c:v>-1.4249679445237713</c:v>
                </c:pt>
                <c:pt idx="6500">
                  <c:v>-1.4249548606561799</c:v>
                </c:pt>
                <c:pt idx="6501">
                  <c:v>-1.4249417767885886</c:v>
                </c:pt>
                <c:pt idx="6502">
                  <c:v>-1.4249286929209972</c:v>
                </c:pt>
                <c:pt idx="6503">
                  <c:v>-1.4249156090534059</c:v>
                </c:pt>
                <c:pt idx="6504">
                  <c:v>-1.4249025251858145</c:v>
                </c:pt>
                <c:pt idx="6505">
                  <c:v>-1.4248894413182231</c:v>
                </c:pt>
                <c:pt idx="6506">
                  <c:v>-1.4248763574506318</c:v>
                </c:pt>
                <c:pt idx="6507">
                  <c:v>-1.4248632735830404</c:v>
                </c:pt>
                <c:pt idx="6508">
                  <c:v>-1.4248501897154491</c:v>
                </c:pt>
                <c:pt idx="6509">
                  <c:v>-1.4248371058478577</c:v>
                </c:pt>
                <c:pt idx="6510">
                  <c:v>-1.4248240219802664</c:v>
                </c:pt>
                <c:pt idx="6511">
                  <c:v>-1.424810938112675</c:v>
                </c:pt>
                <c:pt idx="6512">
                  <c:v>-1.4247978542450837</c:v>
                </c:pt>
                <c:pt idx="6513">
                  <c:v>-1.4247847703774923</c:v>
                </c:pt>
                <c:pt idx="6514">
                  <c:v>-1.4247716865099009</c:v>
                </c:pt>
                <c:pt idx="6515">
                  <c:v>-1.4247586026423096</c:v>
                </c:pt>
                <c:pt idx="6516">
                  <c:v>-1.4247455187747182</c:v>
                </c:pt>
                <c:pt idx="6517">
                  <c:v>-1.4247324349071269</c:v>
                </c:pt>
                <c:pt idx="6518">
                  <c:v>-1.4247193510395355</c:v>
                </c:pt>
                <c:pt idx="6519">
                  <c:v>-1.4247062671719442</c:v>
                </c:pt>
                <c:pt idx="6520">
                  <c:v>-1.4246931833043528</c:v>
                </c:pt>
                <c:pt idx="6521">
                  <c:v>-1.4246800994367614</c:v>
                </c:pt>
                <c:pt idx="6522">
                  <c:v>-1.4246670155691701</c:v>
                </c:pt>
                <c:pt idx="6523">
                  <c:v>-1.4246539317015787</c:v>
                </c:pt>
                <c:pt idx="6524">
                  <c:v>-1.4246408478339874</c:v>
                </c:pt>
                <c:pt idx="6525">
                  <c:v>-1.424627763966396</c:v>
                </c:pt>
                <c:pt idx="6526">
                  <c:v>-1.4246146800988047</c:v>
                </c:pt>
                <c:pt idx="6527">
                  <c:v>-1.4246015962312133</c:v>
                </c:pt>
                <c:pt idx="6528">
                  <c:v>-1.4245885123636219</c:v>
                </c:pt>
                <c:pt idx="6529">
                  <c:v>-1.4245754284960306</c:v>
                </c:pt>
                <c:pt idx="6530">
                  <c:v>-1.4245623446284392</c:v>
                </c:pt>
                <c:pt idx="6531">
                  <c:v>-1.4245492607608479</c:v>
                </c:pt>
                <c:pt idx="6532">
                  <c:v>-1.4245361768932565</c:v>
                </c:pt>
                <c:pt idx="6533">
                  <c:v>-1.4245230930256652</c:v>
                </c:pt>
                <c:pt idx="6534">
                  <c:v>-1.4245100091580738</c:v>
                </c:pt>
                <c:pt idx="6535">
                  <c:v>-1.4244969252904824</c:v>
                </c:pt>
                <c:pt idx="6536">
                  <c:v>-1.4244838414228911</c:v>
                </c:pt>
                <c:pt idx="6537">
                  <c:v>-1.4244707575552997</c:v>
                </c:pt>
                <c:pt idx="6538">
                  <c:v>-1.4244576736877084</c:v>
                </c:pt>
                <c:pt idx="6539">
                  <c:v>-1.424444589820117</c:v>
                </c:pt>
                <c:pt idx="6540">
                  <c:v>-1.4244315059525257</c:v>
                </c:pt>
                <c:pt idx="6541">
                  <c:v>-1.4244184220849343</c:v>
                </c:pt>
                <c:pt idx="6542">
                  <c:v>-1.4244053382173429</c:v>
                </c:pt>
                <c:pt idx="6543">
                  <c:v>-1.4243922543497516</c:v>
                </c:pt>
                <c:pt idx="6544">
                  <c:v>-1.4243791704821602</c:v>
                </c:pt>
                <c:pt idx="6545">
                  <c:v>-1.4243660866145689</c:v>
                </c:pt>
                <c:pt idx="6546">
                  <c:v>-1.4243530027469775</c:v>
                </c:pt>
                <c:pt idx="6547">
                  <c:v>-1.4243399188793862</c:v>
                </c:pt>
                <c:pt idx="6548">
                  <c:v>-1.4243268350117948</c:v>
                </c:pt>
                <c:pt idx="6549">
                  <c:v>-1.4243137511442034</c:v>
                </c:pt>
                <c:pt idx="6550">
                  <c:v>-1.4243006672766121</c:v>
                </c:pt>
                <c:pt idx="6551">
                  <c:v>-1.4242875834090207</c:v>
                </c:pt>
                <c:pt idx="6552">
                  <c:v>-1.4242744995414294</c:v>
                </c:pt>
                <c:pt idx="6553">
                  <c:v>-1.424261415673838</c:v>
                </c:pt>
                <c:pt idx="6554">
                  <c:v>-1.4242483318062467</c:v>
                </c:pt>
                <c:pt idx="6555">
                  <c:v>-1.4242352479386553</c:v>
                </c:pt>
                <c:pt idx="6556">
                  <c:v>-1.4242221640710639</c:v>
                </c:pt>
                <c:pt idx="6557">
                  <c:v>-1.4242090802034726</c:v>
                </c:pt>
                <c:pt idx="6558">
                  <c:v>-1.4241959963358812</c:v>
                </c:pt>
                <c:pt idx="6559">
                  <c:v>-1.4241829124682899</c:v>
                </c:pt>
                <c:pt idx="6560">
                  <c:v>-1.4241698286006985</c:v>
                </c:pt>
                <c:pt idx="6561">
                  <c:v>-1.4241567447331072</c:v>
                </c:pt>
                <c:pt idx="6562">
                  <c:v>-1.4241436608655158</c:v>
                </c:pt>
                <c:pt idx="6563">
                  <c:v>-1.4241305769979244</c:v>
                </c:pt>
                <c:pt idx="6564">
                  <c:v>-1.4241174931303331</c:v>
                </c:pt>
                <c:pt idx="6565">
                  <c:v>-1.4241044092627417</c:v>
                </c:pt>
                <c:pt idx="6566">
                  <c:v>-1.4240913253951504</c:v>
                </c:pt>
                <c:pt idx="6567">
                  <c:v>-1.424078241527559</c:v>
                </c:pt>
                <c:pt idx="6568">
                  <c:v>-1.4240651576599677</c:v>
                </c:pt>
                <c:pt idx="6569">
                  <c:v>-1.4240520737923763</c:v>
                </c:pt>
                <c:pt idx="6570">
                  <c:v>-1.4240389899247849</c:v>
                </c:pt>
                <c:pt idx="6571">
                  <c:v>-1.4240259060571936</c:v>
                </c:pt>
                <c:pt idx="6572">
                  <c:v>-1.4240128221896022</c:v>
                </c:pt>
                <c:pt idx="6573">
                  <c:v>-1.4239997383220109</c:v>
                </c:pt>
                <c:pt idx="6574">
                  <c:v>-1.4239866544544195</c:v>
                </c:pt>
                <c:pt idx="6575">
                  <c:v>-1.4239735705868282</c:v>
                </c:pt>
                <c:pt idx="6576">
                  <c:v>-1.4239604867192368</c:v>
                </c:pt>
                <c:pt idx="6577">
                  <c:v>-1.4239474028516454</c:v>
                </c:pt>
                <c:pt idx="6578">
                  <c:v>-1.4239343189840541</c:v>
                </c:pt>
                <c:pt idx="6579">
                  <c:v>-1.4239212351164627</c:v>
                </c:pt>
                <c:pt idx="6580">
                  <c:v>-1.4239081512488714</c:v>
                </c:pt>
                <c:pt idx="6581">
                  <c:v>-1.42389506738128</c:v>
                </c:pt>
                <c:pt idx="6582">
                  <c:v>-1.4238819835136887</c:v>
                </c:pt>
                <c:pt idx="6583">
                  <c:v>-1.4238688996460973</c:v>
                </c:pt>
                <c:pt idx="6584">
                  <c:v>-1.423855815778506</c:v>
                </c:pt>
                <c:pt idx="6585">
                  <c:v>-1.4238427319109146</c:v>
                </c:pt>
                <c:pt idx="6586">
                  <c:v>-1.4238296480433232</c:v>
                </c:pt>
                <c:pt idx="6587">
                  <c:v>-1.4238165641757319</c:v>
                </c:pt>
                <c:pt idx="6588">
                  <c:v>-1.4238034803081405</c:v>
                </c:pt>
                <c:pt idx="6589">
                  <c:v>-1.4237903964405492</c:v>
                </c:pt>
                <c:pt idx="6590">
                  <c:v>-1.4237773125729578</c:v>
                </c:pt>
                <c:pt idx="6591">
                  <c:v>-1.4237642287053665</c:v>
                </c:pt>
                <c:pt idx="6592">
                  <c:v>-1.4237511448377751</c:v>
                </c:pt>
                <c:pt idx="6593">
                  <c:v>-1.4237380609701837</c:v>
                </c:pt>
                <c:pt idx="6594">
                  <c:v>-1.4237249771025924</c:v>
                </c:pt>
                <c:pt idx="6595">
                  <c:v>-1.423711893235001</c:v>
                </c:pt>
                <c:pt idx="6596">
                  <c:v>-1.4236988093674097</c:v>
                </c:pt>
                <c:pt idx="6597">
                  <c:v>-1.4236857254998183</c:v>
                </c:pt>
                <c:pt idx="6598">
                  <c:v>-1.423672641632227</c:v>
                </c:pt>
                <c:pt idx="6599">
                  <c:v>-1.4236595577646356</c:v>
                </c:pt>
                <c:pt idx="6600">
                  <c:v>-1.4236464738970442</c:v>
                </c:pt>
                <c:pt idx="6601">
                  <c:v>-1.4236333900294529</c:v>
                </c:pt>
                <c:pt idx="6602">
                  <c:v>-1.4236203061618615</c:v>
                </c:pt>
                <c:pt idx="6603">
                  <c:v>-1.4236072222942702</c:v>
                </c:pt>
                <c:pt idx="6604">
                  <c:v>-1.4235941384266788</c:v>
                </c:pt>
                <c:pt idx="6605">
                  <c:v>-1.4235810545590875</c:v>
                </c:pt>
                <c:pt idx="6606">
                  <c:v>-1.4235679706914961</c:v>
                </c:pt>
                <c:pt idx="6607">
                  <c:v>-1.4235548868239047</c:v>
                </c:pt>
                <c:pt idx="6608">
                  <c:v>-1.4235418029563134</c:v>
                </c:pt>
                <c:pt idx="6609">
                  <c:v>-1.423528719088722</c:v>
                </c:pt>
                <c:pt idx="6610">
                  <c:v>-1.4235156352211307</c:v>
                </c:pt>
                <c:pt idx="6611">
                  <c:v>-1.4235025513535393</c:v>
                </c:pt>
                <c:pt idx="6612">
                  <c:v>-1.423489467485948</c:v>
                </c:pt>
                <c:pt idx="6613">
                  <c:v>-1.4234763836183566</c:v>
                </c:pt>
                <c:pt idx="6614">
                  <c:v>-1.4234632997507652</c:v>
                </c:pt>
                <c:pt idx="6615">
                  <c:v>-1.4234502158831739</c:v>
                </c:pt>
                <c:pt idx="6616">
                  <c:v>-1.4234371320155825</c:v>
                </c:pt>
                <c:pt idx="6617">
                  <c:v>-1.4234240481479912</c:v>
                </c:pt>
                <c:pt idx="6618">
                  <c:v>-1.4234109642803998</c:v>
                </c:pt>
                <c:pt idx="6619">
                  <c:v>-1.4233978804128085</c:v>
                </c:pt>
                <c:pt idx="6620">
                  <c:v>-1.4233847965452171</c:v>
                </c:pt>
                <c:pt idx="6621">
                  <c:v>-1.4233717126776257</c:v>
                </c:pt>
                <c:pt idx="6622">
                  <c:v>-1.4233586288100344</c:v>
                </c:pt>
                <c:pt idx="6623">
                  <c:v>-1.423345544942443</c:v>
                </c:pt>
                <c:pt idx="6624">
                  <c:v>-1.4233324610748517</c:v>
                </c:pt>
                <c:pt idx="6625">
                  <c:v>-1.4233193772072603</c:v>
                </c:pt>
                <c:pt idx="6626">
                  <c:v>-1.423306293339669</c:v>
                </c:pt>
                <c:pt idx="6627">
                  <c:v>-1.4232932094720776</c:v>
                </c:pt>
                <c:pt idx="6628">
                  <c:v>-1.4232801256044862</c:v>
                </c:pt>
                <c:pt idx="6629">
                  <c:v>-1.4232670417368949</c:v>
                </c:pt>
                <c:pt idx="6630">
                  <c:v>-1.4232539578693035</c:v>
                </c:pt>
                <c:pt idx="6631">
                  <c:v>-1.4232408740017122</c:v>
                </c:pt>
                <c:pt idx="6632">
                  <c:v>-1.4232277901341208</c:v>
                </c:pt>
                <c:pt idx="6633">
                  <c:v>-1.4232147062665295</c:v>
                </c:pt>
                <c:pt idx="6634">
                  <c:v>-1.4232016223989381</c:v>
                </c:pt>
                <c:pt idx="6635">
                  <c:v>-1.4231885385313467</c:v>
                </c:pt>
                <c:pt idx="6636">
                  <c:v>-1.4231754546637554</c:v>
                </c:pt>
                <c:pt idx="6637">
                  <c:v>-1.423162370796164</c:v>
                </c:pt>
                <c:pt idx="6638">
                  <c:v>-1.4231492869285727</c:v>
                </c:pt>
                <c:pt idx="6639">
                  <c:v>-1.4231362030609813</c:v>
                </c:pt>
                <c:pt idx="6640">
                  <c:v>-1.42312311919339</c:v>
                </c:pt>
                <c:pt idx="6641">
                  <c:v>-1.4231100353257986</c:v>
                </c:pt>
                <c:pt idx="6642">
                  <c:v>-1.4230969514582072</c:v>
                </c:pt>
                <c:pt idx="6643">
                  <c:v>-1.4230838675906159</c:v>
                </c:pt>
                <c:pt idx="6644">
                  <c:v>-1.4230707837230245</c:v>
                </c:pt>
                <c:pt idx="6645">
                  <c:v>-1.4230576998554332</c:v>
                </c:pt>
                <c:pt idx="6646">
                  <c:v>-1.4230446159878418</c:v>
                </c:pt>
                <c:pt idx="6647">
                  <c:v>-1.4230315321202505</c:v>
                </c:pt>
                <c:pt idx="6648">
                  <c:v>-1.4230184482526591</c:v>
                </c:pt>
                <c:pt idx="6649">
                  <c:v>-1.4230053643850678</c:v>
                </c:pt>
                <c:pt idx="6650">
                  <c:v>-1.4229922805174764</c:v>
                </c:pt>
                <c:pt idx="6651">
                  <c:v>-1.422979196649885</c:v>
                </c:pt>
                <c:pt idx="6652">
                  <c:v>-1.4229661127822937</c:v>
                </c:pt>
                <c:pt idx="6653">
                  <c:v>-1.4229530289147023</c:v>
                </c:pt>
                <c:pt idx="6654">
                  <c:v>-1.422939945047111</c:v>
                </c:pt>
                <c:pt idx="6655">
                  <c:v>-1.4229268611795196</c:v>
                </c:pt>
                <c:pt idx="6656">
                  <c:v>-1.4229137773119283</c:v>
                </c:pt>
                <c:pt idx="6657">
                  <c:v>-1.4229006934443369</c:v>
                </c:pt>
                <c:pt idx="6658">
                  <c:v>-1.4228876095767455</c:v>
                </c:pt>
                <c:pt idx="6659">
                  <c:v>-1.4228745257091542</c:v>
                </c:pt>
                <c:pt idx="6660">
                  <c:v>-1.4228614418415628</c:v>
                </c:pt>
                <c:pt idx="6661">
                  <c:v>-1.4228483579739715</c:v>
                </c:pt>
                <c:pt idx="6662">
                  <c:v>-1.4228352741063801</c:v>
                </c:pt>
                <c:pt idx="6663">
                  <c:v>-1.4228221902387888</c:v>
                </c:pt>
                <c:pt idx="6664">
                  <c:v>-1.4228091063711974</c:v>
                </c:pt>
                <c:pt idx="6665">
                  <c:v>-1.422796022503606</c:v>
                </c:pt>
                <c:pt idx="6666">
                  <c:v>-1.4227829386360147</c:v>
                </c:pt>
                <c:pt idx="6667">
                  <c:v>-1.4227698547684233</c:v>
                </c:pt>
                <c:pt idx="6668">
                  <c:v>-1.422756770900832</c:v>
                </c:pt>
                <c:pt idx="6669">
                  <c:v>-1.4227436870332406</c:v>
                </c:pt>
                <c:pt idx="6670">
                  <c:v>-1.4227306031656493</c:v>
                </c:pt>
                <c:pt idx="6671">
                  <c:v>-1.4227175192980579</c:v>
                </c:pt>
                <c:pt idx="6672">
                  <c:v>-1.4227044354304665</c:v>
                </c:pt>
                <c:pt idx="6673">
                  <c:v>-1.4226913515628752</c:v>
                </c:pt>
                <c:pt idx="6674">
                  <c:v>-1.4226782676952838</c:v>
                </c:pt>
                <c:pt idx="6675">
                  <c:v>-1.4226651838276925</c:v>
                </c:pt>
                <c:pt idx="6676">
                  <c:v>-1.4226520999601011</c:v>
                </c:pt>
                <c:pt idx="6677">
                  <c:v>-1.4226390160925098</c:v>
                </c:pt>
                <c:pt idx="6678">
                  <c:v>-1.4226259322249184</c:v>
                </c:pt>
                <c:pt idx="6679">
                  <c:v>-1.422612848357327</c:v>
                </c:pt>
                <c:pt idx="6680">
                  <c:v>-1.4225997644897357</c:v>
                </c:pt>
                <c:pt idx="6681">
                  <c:v>-1.4225866806221443</c:v>
                </c:pt>
                <c:pt idx="6682">
                  <c:v>-1.422573596754553</c:v>
                </c:pt>
                <c:pt idx="6683">
                  <c:v>-1.4225605128869616</c:v>
                </c:pt>
                <c:pt idx="6684">
                  <c:v>-1.4225474290193703</c:v>
                </c:pt>
                <c:pt idx="6685">
                  <c:v>-1.4225343451517789</c:v>
                </c:pt>
                <c:pt idx="6686">
                  <c:v>-1.4225212612841875</c:v>
                </c:pt>
                <c:pt idx="6687">
                  <c:v>-1.4225081774165962</c:v>
                </c:pt>
                <c:pt idx="6688">
                  <c:v>-1.4224950935490048</c:v>
                </c:pt>
                <c:pt idx="6689">
                  <c:v>-1.4224820096814135</c:v>
                </c:pt>
                <c:pt idx="6690">
                  <c:v>-1.4224689258138221</c:v>
                </c:pt>
                <c:pt idx="6691">
                  <c:v>-1.4224558419462308</c:v>
                </c:pt>
                <c:pt idx="6692">
                  <c:v>-1.4224427580786394</c:v>
                </c:pt>
                <c:pt idx="6693">
                  <c:v>-1.422429674211048</c:v>
                </c:pt>
                <c:pt idx="6694">
                  <c:v>-1.4224165903434567</c:v>
                </c:pt>
                <c:pt idx="6695">
                  <c:v>-1.4224035064758653</c:v>
                </c:pt>
                <c:pt idx="6696">
                  <c:v>-1.422390422608274</c:v>
                </c:pt>
                <c:pt idx="6697">
                  <c:v>-1.4223773387406826</c:v>
                </c:pt>
                <c:pt idx="6698">
                  <c:v>-1.4223642548730913</c:v>
                </c:pt>
                <c:pt idx="6699">
                  <c:v>-1.4223511710054999</c:v>
                </c:pt>
                <c:pt idx="6700">
                  <c:v>-1.4223380871379085</c:v>
                </c:pt>
                <c:pt idx="6701">
                  <c:v>-1.4223250032703172</c:v>
                </c:pt>
                <c:pt idx="6702">
                  <c:v>-1.4223119194027258</c:v>
                </c:pt>
                <c:pt idx="6703">
                  <c:v>-1.4222988355351345</c:v>
                </c:pt>
                <c:pt idx="6704">
                  <c:v>-1.4222857516675431</c:v>
                </c:pt>
                <c:pt idx="6705">
                  <c:v>-1.4222726677999518</c:v>
                </c:pt>
                <c:pt idx="6706">
                  <c:v>-1.4222595839323604</c:v>
                </c:pt>
                <c:pt idx="6707">
                  <c:v>-1.422246500064769</c:v>
                </c:pt>
                <c:pt idx="6708">
                  <c:v>-1.4222334161971777</c:v>
                </c:pt>
                <c:pt idx="6709">
                  <c:v>-1.4222203323295863</c:v>
                </c:pt>
                <c:pt idx="6710">
                  <c:v>-1.422207248461995</c:v>
                </c:pt>
                <c:pt idx="6711">
                  <c:v>-1.4221941645944036</c:v>
                </c:pt>
                <c:pt idx="6712">
                  <c:v>-1.4221810807268123</c:v>
                </c:pt>
                <c:pt idx="6713">
                  <c:v>-1.4221679968592209</c:v>
                </c:pt>
                <c:pt idx="6714">
                  <c:v>-1.4221549129916295</c:v>
                </c:pt>
                <c:pt idx="6715">
                  <c:v>-1.4221418291240382</c:v>
                </c:pt>
                <c:pt idx="6716">
                  <c:v>-1.4221287452564468</c:v>
                </c:pt>
                <c:pt idx="6717">
                  <c:v>-1.4221156613888555</c:v>
                </c:pt>
                <c:pt idx="6718">
                  <c:v>-1.4221025775212641</c:v>
                </c:pt>
                <c:pt idx="6719">
                  <c:v>-1.4220894936536728</c:v>
                </c:pt>
                <c:pt idx="6720">
                  <c:v>-1.4220764097860814</c:v>
                </c:pt>
                <c:pt idx="6721">
                  <c:v>-1.4220633259184901</c:v>
                </c:pt>
                <c:pt idx="6722">
                  <c:v>-1.4220502420508987</c:v>
                </c:pt>
                <c:pt idx="6723">
                  <c:v>-1.4220371581833073</c:v>
                </c:pt>
                <c:pt idx="6724">
                  <c:v>-1.422024074315716</c:v>
                </c:pt>
                <c:pt idx="6725">
                  <c:v>-1.4220109904481246</c:v>
                </c:pt>
                <c:pt idx="6726">
                  <c:v>-1.4219979065805333</c:v>
                </c:pt>
                <c:pt idx="6727">
                  <c:v>-1.4219848227129419</c:v>
                </c:pt>
                <c:pt idx="6728">
                  <c:v>-1.4219717388453506</c:v>
                </c:pt>
                <c:pt idx="6729">
                  <c:v>-1.4219586549777592</c:v>
                </c:pt>
                <c:pt idx="6730">
                  <c:v>-1.4219455711101678</c:v>
                </c:pt>
                <c:pt idx="6731">
                  <c:v>-1.4219324872425765</c:v>
                </c:pt>
                <c:pt idx="6732">
                  <c:v>-1.4219194033749851</c:v>
                </c:pt>
                <c:pt idx="6733">
                  <c:v>-1.4219063195073938</c:v>
                </c:pt>
                <c:pt idx="6734">
                  <c:v>-1.4218932356398024</c:v>
                </c:pt>
                <c:pt idx="6735">
                  <c:v>-1.4218801517722111</c:v>
                </c:pt>
                <c:pt idx="6736">
                  <c:v>-1.4218670679046197</c:v>
                </c:pt>
                <c:pt idx="6737">
                  <c:v>-1.4218539840370283</c:v>
                </c:pt>
                <c:pt idx="6738">
                  <c:v>-1.421840900169437</c:v>
                </c:pt>
                <c:pt idx="6739">
                  <c:v>-1.4218278163018456</c:v>
                </c:pt>
                <c:pt idx="6740">
                  <c:v>-1.4218147324342543</c:v>
                </c:pt>
                <c:pt idx="6741">
                  <c:v>-1.4218016485666629</c:v>
                </c:pt>
                <c:pt idx="6742">
                  <c:v>-1.4217885646990716</c:v>
                </c:pt>
                <c:pt idx="6743">
                  <c:v>-1.4217754808314802</c:v>
                </c:pt>
                <c:pt idx="6744">
                  <c:v>-1.4217623969638888</c:v>
                </c:pt>
                <c:pt idx="6745">
                  <c:v>-1.4217493130962975</c:v>
                </c:pt>
                <c:pt idx="6746">
                  <c:v>-1.4217362292287061</c:v>
                </c:pt>
                <c:pt idx="6747">
                  <c:v>-1.4217231453611148</c:v>
                </c:pt>
                <c:pt idx="6748">
                  <c:v>-1.4217100614935234</c:v>
                </c:pt>
                <c:pt idx="6749">
                  <c:v>-1.4216969776259321</c:v>
                </c:pt>
                <c:pt idx="6750">
                  <c:v>-1.4216838937583407</c:v>
                </c:pt>
                <c:pt idx="6751">
                  <c:v>-1.4216708098907493</c:v>
                </c:pt>
                <c:pt idx="6752">
                  <c:v>-1.421657726023158</c:v>
                </c:pt>
                <c:pt idx="6753">
                  <c:v>-1.4216446421555666</c:v>
                </c:pt>
                <c:pt idx="6754">
                  <c:v>-1.4216315582879753</c:v>
                </c:pt>
                <c:pt idx="6755">
                  <c:v>-1.4216184744203839</c:v>
                </c:pt>
                <c:pt idx="6756">
                  <c:v>-1.4216053905527926</c:v>
                </c:pt>
                <c:pt idx="6757">
                  <c:v>-1.4215923066852012</c:v>
                </c:pt>
                <c:pt idx="6758">
                  <c:v>-1.4215792228176098</c:v>
                </c:pt>
                <c:pt idx="6759">
                  <c:v>-1.4215661389500185</c:v>
                </c:pt>
                <c:pt idx="6760">
                  <c:v>-1.4215530550824271</c:v>
                </c:pt>
                <c:pt idx="6761">
                  <c:v>-1.4215399712148358</c:v>
                </c:pt>
                <c:pt idx="6762">
                  <c:v>-1.4215268873472444</c:v>
                </c:pt>
                <c:pt idx="6763">
                  <c:v>-1.4215138034796531</c:v>
                </c:pt>
                <c:pt idx="6764">
                  <c:v>-1.4215007196120617</c:v>
                </c:pt>
                <c:pt idx="6765">
                  <c:v>-1.4214876357444703</c:v>
                </c:pt>
                <c:pt idx="6766">
                  <c:v>-1.421474551876879</c:v>
                </c:pt>
                <c:pt idx="6767">
                  <c:v>-1.4214614680092876</c:v>
                </c:pt>
                <c:pt idx="6768">
                  <c:v>-1.4214483841416963</c:v>
                </c:pt>
                <c:pt idx="6769">
                  <c:v>-1.4214353002741049</c:v>
                </c:pt>
                <c:pt idx="6770">
                  <c:v>-1.4214222164065136</c:v>
                </c:pt>
                <c:pt idx="6771">
                  <c:v>-1.4214091325389222</c:v>
                </c:pt>
                <c:pt idx="6772">
                  <c:v>-1.4213960486713308</c:v>
                </c:pt>
                <c:pt idx="6773">
                  <c:v>-1.4213829648037395</c:v>
                </c:pt>
                <c:pt idx="6774">
                  <c:v>-1.4213698809361481</c:v>
                </c:pt>
                <c:pt idx="6775">
                  <c:v>-1.4213567970685568</c:v>
                </c:pt>
                <c:pt idx="6776">
                  <c:v>-1.4213437132009654</c:v>
                </c:pt>
                <c:pt idx="6777">
                  <c:v>-1.4213306293333741</c:v>
                </c:pt>
                <c:pt idx="6778">
                  <c:v>-1.4213175454657827</c:v>
                </c:pt>
                <c:pt idx="6779">
                  <c:v>-1.4213044615981913</c:v>
                </c:pt>
                <c:pt idx="6780">
                  <c:v>-1.4212913777306</c:v>
                </c:pt>
                <c:pt idx="6781">
                  <c:v>-1.4212782938630086</c:v>
                </c:pt>
                <c:pt idx="6782">
                  <c:v>-1.4212652099954173</c:v>
                </c:pt>
                <c:pt idx="6783">
                  <c:v>-1.4212521261278259</c:v>
                </c:pt>
                <c:pt idx="6784">
                  <c:v>-1.4212390422602346</c:v>
                </c:pt>
                <c:pt idx="6785">
                  <c:v>-1.4212259583926432</c:v>
                </c:pt>
                <c:pt idx="6786">
                  <c:v>-1.4212128745250519</c:v>
                </c:pt>
                <c:pt idx="6787">
                  <c:v>-1.4211997906574605</c:v>
                </c:pt>
                <c:pt idx="6788">
                  <c:v>-1.4211867067898691</c:v>
                </c:pt>
                <c:pt idx="6789">
                  <c:v>-1.4211736229222778</c:v>
                </c:pt>
                <c:pt idx="6790">
                  <c:v>-1.4211605390546864</c:v>
                </c:pt>
                <c:pt idx="6791">
                  <c:v>-1.4211474551870951</c:v>
                </c:pt>
                <c:pt idx="6792">
                  <c:v>-1.4211343713195037</c:v>
                </c:pt>
                <c:pt idx="6793">
                  <c:v>-1.4211212874519124</c:v>
                </c:pt>
                <c:pt idx="6794">
                  <c:v>-1.421108203584321</c:v>
                </c:pt>
                <c:pt idx="6795">
                  <c:v>-1.4210951197167296</c:v>
                </c:pt>
                <c:pt idx="6796">
                  <c:v>-1.4210820358491383</c:v>
                </c:pt>
                <c:pt idx="6797">
                  <c:v>-1.4210689519815469</c:v>
                </c:pt>
                <c:pt idx="6798">
                  <c:v>-1.4210558681139556</c:v>
                </c:pt>
                <c:pt idx="6799">
                  <c:v>-1.4210427842463642</c:v>
                </c:pt>
                <c:pt idx="6800">
                  <c:v>-1.4210297003787729</c:v>
                </c:pt>
                <c:pt idx="6801">
                  <c:v>-1.4210166165111815</c:v>
                </c:pt>
                <c:pt idx="6802">
                  <c:v>-1.4210035326435901</c:v>
                </c:pt>
                <c:pt idx="6803">
                  <c:v>-1.4209904487759988</c:v>
                </c:pt>
                <c:pt idx="6804">
                  <c:v>-1.4209773649084074</c:v>
                </c:pt>
                <c:pt idx="6805">
                  <c:v>-1.4209642810408161</c:v>
                </c:pt>
                <c:pt idx="6806">
                  <c:v>-1.4209511971732247</c:v>
                </c:pt>
                <c:pt idx="6807">
                  <c:v>-1.4209381133056334</c:v>
                </c:pt>
                <c:pt idx="6808">
                  <c:v>-1.420925029438042</c:v>
                </c:pt>
                <c:pt idx="6809">
                  <c:v>-1.4209119455704506</c:v>
                </c:pt>
                <c:pt idx="6810">
                  <c:v>-1.4208988617028593</c:v>
                </c:pt>
                <c:pt idx="6811">
                  <c:v>-1.4208857778352679</c:v>
                </c:pt>
                <c:pt idx="6812">
                  <c:v>-1.4208726939676766</c:v>
                </c:pt>
                <c:pt idx="6813">
                  <c:v>-1.4208596101000852</c:v>
                </c:pt>
                <c:pt idx="6814">
                  <c:v>-1.4208465262324939</c:v>
                </c:pt>
                <c:pt idx="6815">
                  <c:v>-1.4208334423649025</c:v>
                </c:pt>
                <c:pt idx="6816">
                  <c:v>-1.4208203584973111</c:v>
                </c:pt>
                <c:pt idx="6817">
                  <c:v>-1.4208072746297198</c:v>
                </c:pt>
                <c:pt idx="6818">
                  <c:v>-1.4207941907621284</c:v>
                </c:pt>
                <c:pt idx="6819">
                  <c:v>-1.4207811068945371</c:v>
                </c:pt>
                <c:pt idx="6820">
                  <c:v>-1.4207680230269457</c:v>
                </c:pt>
                <c:pt idx="6821">
                  <c:v>-1.4207549391593544</c:v>
                </c:pt>
                <c:pt idx="6822">
                  <c:v>-1.420741855291763</c:v>
                </c:pt>
                <c:pt idx="6823">
                  <c:v>-1.4207287714241716</c:v>
                </c:pt>
                <c:pt idx="6824">
                  <c:v>-1.4207156875565803</c:v>
                </c:pt>
                <c:pt idx="6825">
                  <c:v>-1.4207026036889889</c:v>
                </c:pt>
                <c:pt idx="6826">
                  <c:v>-1.4206895198213976</c:v>
                </c:pt>
                <c:pt idx="6827">
                  <c:v>-1.4206764359538062</c:v>
                </c:pt>
                <c:pt idx="6828">
                  <c:v>-1.4206633520862149</c:v>
                </c:pt>
                <c:pt idx="6829">
                  <c:v>-1.4206502682186235</c:v>
                </c:pt>
                <c:pt idx="6830">
                  <c:v>-1.4206371843510321</c:v>
                </c:pt>
                <c:pt idx="6831">
                  <c:v>-1.4206241004834408</c:v>
                </c:pt>
                <c:pt idx="6832">
                  <c:v>-1.4206110166158494</c:v>
                </c:pt>
                <c:pt idx="6833">
                  <c:v>-1.4205979327482581</c:v>
                </c:pt>
                <c:pt idx="6834">
                  <c:v>-1.4205848488806667</c:v>
                </c:pt>
                <c:pt idx="6835">
                  <c:v>-1.4205717650130754</c:v>
                </c:pt>
                <c:pt idx="6836">
                  <c:v>-1.420558681145484</c:v>
                </c:pt>
                <c:pt idx="6837">
                  <c:v>-1.4205455972778926</c:v>
                </c:pt>
                <c:pt idx="6838">
                  <c:v>-1.4205325134103013</c:v>
                </c:pt>
                <c:pt idx="6839">
                  <c:v>-1.4205194295427099</c:v>
                </c:pt>
                <c:pt idx="6840">
                  <c:v>-1.4205063456751186</c:v>
                </c:pt>
                <c:pt idx="6841">
                  <c:v>-1.4204932618075272</c:v>
                </c:pt>
                <c:pt idx="6842">
                  <c:v>-1.4204801779399359</c:v>
                </c:pt>
                <c:pt idx="6843">
                  <c:v>-1.4204670940723445</c:v>
                </c:pt>
                <c:pt idx="6844">
                  <c:v>-1.4204540102047531</c:v>
                </c:pt>
                <c:pt idx="6845">
                  <c:v>-1.4204409263371618</c:v>
                </c:pt>
                <c:pt idx="6846">
                  <c:v>-1.4204278424695704</c:v>
                </c:pt>
                <c:pt idx="6847">
                  <c:v>-1.4204147586019791</c:v>
                </c:pt>
                <c:pt idx="6848">
                  <c:v>-1.4204016747343877</c:v>
                </c:pt>
                <c:pt idx="6849">
                  <c:v>-1.4203885908667964</c:v>
                </c:pt>
                <c:pt idx="6850">
                  <c:v>-1.420375506999205</c:v>
                </c:pt>
                <c:pt idx="6851">
                  <c:v>-1.4203624231316136</c:v>
                </c:pt>
                <c:pt idx="6852">
                  <c:v>-1.4203493392640223</c:v>
                </c:pt>
                <c:pt idx="6853">
                  <c:v>-1.4203362553964309</c:v>
                </c:pt>
                <c:pt idx="6854">
                  <c:v>-1.4203231715288396</c:v>
                </c:pt>
                <c:pt idx="6855">
                  <c:v>-1.4203100876612482</c:v>
                </c:pt>
                <c:pt idx="6856">
                  <c:v>-1.4202970037936569</c:v>
                </c:pt>
                <c:pt idx="6857">
                  <c:v>-1.4202839199260655</c:v>
                </c:pt>
                <c:pt idx="6858">
                  <c:v>-1.4202708360584742</c:v>
                </c:pt>
                <c:pt idx="6859">
                  <c:v>-1.4202577521908828</c:v>
                </c:pt>
                <c:pt idx="6860">
                  <c:v>-1.4202446683232914</c:v>
                </c:pt>
                <c:pt idx="6861">
                  <c:v>-1.4202315844557001</c:v>
                </c:pt>
                <c:pt idx="6862">
                  <c:v>-1.4202185005881087</c:v>
                </c:pt>
                <c:pt idx="6863">
                  <c:v>-1.4202054167205174</c:v>
                </c:pt>
                <c:pt idx="6864">
                  <c:v>-1.420192332852926</c:v>
                </c:pt>
                <c:pt idx="6865">
                  <c:v>-1.4201792489853347</c:v>
                </c:pt>
                <c:pt idx="6866">
                  <c:v>-1.4201661651177433</c:v>
                </c:pt>
                <c:pt idx="6867">
                  <c:v>-1.4201530812501519</c:v>
                </c:pt>
                <c:pt idx="6868">
                  <c:v>-1.4201399973825606</c:v>
                </c:pt>
                <c:pt idx="6869">
                  <c:v>-1.4201269135149692</c:v>
                </c:pt>
                <c:pt idx="6870">
                  <c:v>-1.4201138296473779</c:v>
                </c:pt>
                <c:pt idx="6871">
                  <c:v>-1.4201007457797865</c:v>
                </c:pt>
                <c:pt idx="6872">
                  <c:v>-1.4200876619121952</c:v>
                </c:pt>
                <c:pt idx="6873">
                  <c:v>-1.4200745780446038</c:v>
                </c:pt>
                <c:pt idx="6874">
                  <c:v>-1.4200614941770124</c:v>
                </c:pt>
                <c:pt idx="6875">
                  <c:v>-1.4200484103094211</c:v>
                </c:pt>
                <c:pt idx="6876">
                  <c:v>-1.4200353264418297</c:v>
                </c:pt>
                <c:pt idx="6877">
                  <c:v>-1.4200222425742384</c:v>
                </c:pt>
                <c:pt idx="6878">
                  <c:v>-1.420009158706647</c:v>
                </c:pt>
                <c:pt idx="6879">
                  <c:v>-1.4199960748390557</c:v>
                </c:pt>
                <c:pt idx="6880">
                  <c:v>-1.4199829909714643</c:v>
                </c:pt>
                <c:pt idx="6881">
                  <c:v>-1.4199699071038729</c:v>
                </c:pt>
                <c:pt idx="6882">
                  <c:v>-1.4199568232362816</c:v>
                </c:pt>
                <c:pt idx="6883">
                  <c:v>-1.4199437393686902</c:v>
                </c:pt>
                <c:pt idx="6884">
                  <c:v>-1.4199306555010989</c:v>
                </c:pt>
                <c:pt idx="6885">
                  <c:v>-1.4199175716335075</c:v>
                </c:pt>
                <c:pt idx="6886">
                  <c:v>-1.4199044877659162</c:v>
                </c:pt>
                <c:pt idx="6887">
                  <c:v>-1.4198914038983248</c:v>
                </c:pt>
                <c:pt idx="6888">
                  <c:v>-1.4198783200307334</c:v>
                </c:pt>
                <c:pt idx="6889">
                  <c:v>-1.4198652361631421</c:v>
                </c:pt>
                <c:pt idx="6890">
                  <c:v>-1.4198521522955507</c:v>
                </c:pt>
                <c:pt idx="6891">
                  <c:v>-1.4198390684279594</c:v>
                </c:pt>
                <c:pt idx="6892">
                  <c:v>-1.419825984560368</c:v>
                </c:pt>
                <c:pt idx="6893">
                  <c:v>-1.4198129006927767</c:v>
                </c:pt>
                <c:pt idx="6894">
                  <c:v>-1.4197998168251853</c:v>
                </c:pt>
                <c:pt idx="6895">
                  <c:v>-1.4197867329575939</c:v>
                </c:pt>
                <c:pt idx="6896">
                  <c:v>-1.4197736490900026</c:v>
                </c:pt>
                <c:pt idx="6897">
                  <c:v>-1.4197605652224112</c:v>
                </c:pt>
                <c:pt idx="6898">
                  <c:v>-1.4197474813548199</c:v>
                </c:pt>
                <c:pt idx="6899">
                  <c:v>-1.4197343974872285</c:v>
                </c:pt>
                <c:pt idx="6900">
                  <c:v>-1.4197213136196372</c:v>
                </c:pt>
                <c:pt idx="6901">
                  <c:v>-1.4197082297520458</c:v>
                </c:pt>
                <c:pt idx="6902">
                  <c:v>-1.4196951458844544</c:v>
                </c:pt>
                <c:pt idx="6903">
                  <c:v>-1.4196820620168631</c:v>
                </c:pt>
                <c:pt idx="6904">
                  <c:v>-1.4196689781492717</c:v>
                </c:pt>
                <c:pt idx="6905">
                  <c:v>-1.4196558942816804</c:v>
                </c:pt>
                <c:pt idx="6906">
                  <c:v>-1.419642810414089</c:v>
                </c:pt>
                <c:pt idx="6907">
                  <c:v>-1.4196297265464977</c:v>
                </c:pt>
                <c:pt idx="6908">
                  <c:v>-1.4196166426789063</c:v>
                </c:pt>
                <c:pt idx="6909">
                  <c:v>-1.4196035588113149</c:v>
                </c:pt>
                <c:pt idx="6910">
                  <c:v>-1.4195904749437236</c:v>
                </c:pt>
                <c:pt idx="6911">
                  <c:v>-1.4195773910761322</c:v>
                </c:pt>
                <c:pt idx="6912">
                  <c:v>-1.4195643072085409</c:v>
                </c:pt>
                <c:pt idx="6913">
                  <c:v>-1.4195512233409495</c:v>
                </c:pt>
                <c:pt idx="6914">
                  <c:v>-1.4195381394733582</c:v>
                </c:pt>
                <c:pt idx="6915">
                  <c:v>-1.4195250556057668</c:v>
                </c:pt>
                <c:pt idx="6916">
                  <c:v>-1.4195119717381754</c:v>
                </c:pt>
                <c:pt idx="6917">
                  <c:v>-1.4194988878705841</c:v>
                </c:pt>
                <c:pt idx="6918">
                  <c:v>-1.4194858040029927</c:v>
                </c:pt>
                <c:pt idx="6919">
                  <c:v>-1.4194727201354014</c:v>
                </c:pt>
                <c:pt idx="6920">
                  <c:v>-1.41945963626781</c:v>
                </c:pt>
                <c:pt idx="6921">
                  <c:v>-1.4194465524002187</c:v>
                </c:pt>
                <c:pt idx="6922">
                  <c:v>-1.4194334685326273</c:v>
                </c:pt>
                <c:pt idx="6923">
                  <c:v>-1.419420384665036</c:v>
                </c:pt>
                <c:pt idx="6924">
                  <c:v>-1.4194073007974446</c:v>
                </c:pt>
                <c:pt idx="6925">
                  <c:v>-1.4193942169298532</c:v>
                </c:pt>
                <c:pt idx="6926">
                  <c:v>-1.4193811330622619</c:v>
                </c:pt>
                <c:pt idx="6927">
                  <c:v>-1.4193680491946705</c:v>
                </c:pt>
                <c:pt idx="6928">
                  <c:v>-1.4193549653270792</c:v>
                </c:pt>
                <c:pt idx="6929">
                  <c:v>-1.4193418814594878</c:v>
                </c:pt>
                <c:pt idx="6930">
                  <c:v>-1.4193287975918965</c:v>
                </c:pt>
                <c:pt idx="6931">
                  <c:v>-1.4193157137243051</c:v>
                </c:pt>
                <c:pt idx="6932">
                  <c:v>-1.4193026298567137</c:v>
                </c:pt>
                <c:pt idx="6933">
                  <c:v>-1.4192895459891224</c:v>
                </c:pt>
                <c:pt idx="6934">
                  <c:v>-1.419276462121531</c:v>
                </c:pt>
                <c:pt idx="6935">
                  <c:v>-1.4192633782539397</c:v>
                </c:pt>
                <c:pt idx="6936">
                  <c:v>-1.4192502943863483</c:v>
                </c:pt>
                <c:pt idx="6937">
                  <c:v>-1.419237210518757</c:v>
                </c:pt>
                <c:pt idx="6938">
                  <c:v>-1.4192241266511656</c:v>
                </c:pt>
                <c:pt idx="6939">
                  <c:v>-1.4192110427835742</c:v>
                </c:pt>
                <c:pt idx="6940">
                  <c:v>-1.4191979589159829</c:v>
                </c:pt>
                <c:pt idx="6941">
                  <c:v>-1.4191848750483915</c:v>
                </c:pt>
                <c:pt idx="6942">
                  <c:v>-1.4191717911808002</c:v>
                </c:pt>
                <c:pt idx="6943">
                  <c:v>-1.4191587073132088</c:v>
                </c:pt>
                <c:pt idx="6944">
                  <c:v>-1.4191456234456175</c:v>
                </c:pt>
                <c:pt idx="6945">
                  <c:v>-1.4191325395780261</c:v>
                </c:pt>
                <c:pt idx="6946">
                  <c:v>-1.4191194557104347</c:v>
                </c:pt>
                <c:pt idx="6947">
                  <c:v>-1.4191063718428434</c:v>
                </c:pt>
                <c:pt idx="6948">
                  <c:v>-1.419093287975252</c:v>
                </c:pt>
                <c:pt idx="6949">
                  <c:v>-1.4190802041076607</c:v>
                </c:pt>
                <c:pt idx="6950">
                  <c:v>-1.4190671202400693</c:v>
                </c:pt>
                <c:pt idx="6951">
                  <c:v>-1.419054036372478</c:v>
                </c:pt>
                <c:pt idx="6952">
                  <c:v>-1.4190409525048866</c:v>
                </c:pt>
                <c:pt idx="6953">
                  <c:v>-1.4190278686372952</c:v>
                </c:pt>
                <c:pt idx="6954">
                  <c:v>-1.4190147847697039</c:v>
                </c:pt>
                <c:pt idx="6955">
                  <c:v>-1.4190017009021125</c:v>
                </c:pt>
                <c:pt idx="6956">
                  <c:v>-1.4189886170345212</c:v>
                </c:pt>
                <c:pt idx="6957">
                  <c:v>-1.4189755331669298</c:v>
                </c:pt>
                <c:pt idx="6958">
                  <c:v>-1.4189624492993385</c:v>
                </c:pt>
                <c:pt idx="6959">
                  <c:v>-1.4189493654317471</c:v>
                </c:pt>
                <c:pt idx="6960">
                  <c:v>-1.4189362815641557</c:v>
                </c:pt>
                <c:pt idx="6961">
                  <c:v>-1.4189231976965644</c:v>
                </c:pt>
                <c:pt idx="6962">
                  <c:v>-1.418910113828973</c:v>
                </c:pt>
                <c:pt idx="6963">
                  <c:v>-1.4188970299613817</c:v>
                </c:pt>
                <c:pt idx="6964">
                  <c:v>-1.4188839460937903</c:v>
                </c:pt>
                <c:pt idx="6965">
                  <c:v>-1.418870862226199</c:v>
                </c:pt>
                <c:pt idx="6966">
                  <c:v>-1.4188577783586076</c:v>
                </c:pt>
                <c:pt idx="6967">
                  <c:v>-1.4188446944910162</c:v>
                </c:pt>
                <c:pt idx="6968">
                  <c:v>-1.4188316106234249</c:v>
                </c:pt>
                <c:pt idx="6969">
                  <c:v>-1.4188185267558335</c:v>
                </c:pt>
                <c:pt idx="6970">
                  <c:v>-1.4188054428882422</c:v>
                </c:pt>
                <c:pt idx="6971">
                  <c:v>-1.4187923590206508</c:v>
                </c:pt>
                <c:pt idx="6972">
                  <c:v>-1.4187792751530595</c:v>
                </c:pt>
                <c:pt idx="6973">
                  <c:v>-1.4187661912854681</c:v>
                </c:pt>
                <c:pt idx="6974">
                  <c:v>-1.4187531074178767</c:v>
                </c:pt>
                <c:pt idx="6975">
                  <c:v>-1.4187400235502854</c:v>
                </c:pt>
                <c:pt idx="6976">
                  <c:v>-1.418726939682694</c:v>
                </c:pt>
                <c:pt idx="6977">
                  <c:v>-1.4187138558151027</c:v>
                </c:pt>
                <c:pt idx="6978">
                  <c:v>-1.4187007719475113</c:v>
                </c:pt>
                <c:pt idx="6979">
                  <c:v>-1.41868768807992</c:v>
                </c:pt>
                <c:pt idx="6980">
                  <c:v>-1.4186746042123286</c:v>
                </c:pt>
                <c:pt idx="6981">
                  <c:v>-1.4186615203447372</c:v>
                </c:pt>
                <c:pt idx="6982">
                  <c:v>-1.4186484364771459</c:v>
                </c:pt>
                <c:pt idx="6983">
                  <c:v>-1.4186353526095545</c:v>
                </c:pt>
                <c:pt idx="6984">
                  <c:v>-1.4186222687419632</c:v>
                </c:pt>
                <c:pt idx="6985">
                  <c:v>-1.4186091848743718</c:v>
                </c:pt>
                <c:pt idx="6986">
                  <c:v>-1.4185961010067805</c:v>
                </c:pt>
                <c:pt idx="6987">
                  <c:v>-1.4185830171391891</c:v>
                </c:pt>
                <c:pt idx="6988">
                  <c:v>-1.4185699332715977</c:v>
                </c:pt>
                <c:pt idx="6989">
                  <c:v>-1.4185568494040064</c:v>
                </c:pt>
                <c:pt idx="6990">
                  <c:v>-1.418543765536415</c:v>
                </c:pt>
                <c:pt idx="6991">
                  <c:v>-1.4185306816688237</c:v>
                </c:pt>
                <c:pt idx="6992">
                  <c:v>-1.4185175978012323</c:v>
                </c:pt>
                <c:pt idx="6993">
                  <c:v>-1.418504513933641</c:v>
                </c:pt>
                <c:pt idx="6994">
                  <c:v>-1.4184914300660496</c:v>
                </c:pt>
                <c:pt idx="6995">
                  <c:v>-1.4184783461984583</c:v>
                </c:pt>
                <c:pt idx="6996">
                  <c:v>-1.4184652623308669</c:v>
                </c:pt>
                <c:pt idx="6997">
                  <c:v>-1.4184521784632755</c:v>
                </c:pt>
                <c:pt idx="6998">
                  <c:v>-1.4184390945956842</c:v>
                </c:pt>
                <c:pt idx="6999">
                  <c:v>-1.4184260107280928</c:v>
                </c:pt>
                <c:pt idx="7000">
                  <c:v>-1.4184129268605015</c:v>
                </c:pt>
                <c:pt idx="7001">
                  <c:v>-1.4183998429929101</c:v>
                </c:pt>
                <c:pt idx="7002">
                  <c:v>-1.4183867591253188</c:v>
                </c:pt>
                <c:pt idx="7003">
                  <c:v>-1.4183736752577274</c:v>
                </c:pt>
                <c:pt idx="7004">
                  <c:v>-1.418360591390136</c:v>
                </c:pt>
                <c:pt idx="7005">
                  <c:v>-1.4183475075225447</c:v>
                </c:pt>
                <c:pt idx="7006">
                  <c:v>-1.4183344236549533</c:v>
                </c:pt>
                <c:pt idx="7007">
                  <c:v>-1.418321339787362</c:v>
                </c:pt>
                <c:pt idx="7008">
                  <c:v>-1.4183082559197706</c:v>
                </c:pt>
                <c:pt idx="7009">
                  <c:v>-1.4182951720521793</c:v>
                </c:pt>
                <c:pt idx="7010">
                  <c:v>-1.4182820881845879</c:v>
                </c:pt>
                <c:pt idx="7011">
                  <c:v>-1.4182690043169965</c:v>
                </c:pt>
                <c:pt idx="7012">
                  <c:v>-1.4182559204494052</c:v>
                </c:pt>
                <c:pt idx="7013">
                  <c:v>-1.4182428365818138</c:v>
                </c:pt>
                <c:pt idx="7014">
                  <c:v>-1.4182297527142225</c:v>
                </c:pt>
                <c:pt idx="7015">
                  <c:v>-1.4182166688466311</c:v>
                </c:pt>
                <c:pt idx="7016">
                  <c:v>-1.4182035849790398</c:v>
                </c:pt>
                <c:pt idx="7017">
                  <c:v>-1.4181905011114484</c:v>
                </c:pt>
                <c:pt idx="7018">
                  <c:v>-1.418177417243857</c:v>
                </c:pt>
                <c:pt idx="7019">
                  <c:v>-1.4181643333762657</c:v>
                </c:pt>
                <c:pt idx="7020">
                  <c:v>-1.4181512495086743</c:v>
                </c:pt>
                <c:pt idx="7021">
                  <c:v>-1.418138165641083</c:v>
                </c:pt>
                <c:pt idx="7022">
                  <c:v>-1.4181250817734916</c:v>
                </c:pt>
                <c:pt idx="7023">
                  <c:v>-1.4181119979059003</c:v>
                </c:pt>
                <c:pt idx="7024">
                  <c:v>-1.4180989140383089</c:v>
                </c:pt>
                <c:pt idx="7025">
                  <c:v>-1.4180858301707175</c:v>
                </c:pt>
                <c:pt idx="7026">
                  <c:v>-1.4180727463031262</c:v>
                </c:pt>
                <c:pt idx="7027">
                  <c:v>-1.4180596624355348</c:v>
                </c:pt>
                <c:pt idx="7028">
                  <c:v>-1.4180465785679435</c:v>
                </c:pt>
                <c:pt idx="7029">
                  <c:v>-1.4180334947003521</c:v>
                </c:pt>
                <c:pt idx="7030">
                  <c:v>-1.4180204108327608</c:v>
                </c:pt>
                <c:pt idx="7031">
                  <c:v>-1.4180073269651694</c:v>
                </c:pt>
                <c:pt idx="7032">
                  <c:v>-1.417994243097578</c:v>
                </c:pt>
                <c:pt idx="7033">
                  <c:v>-1.4179811592299867</c:v>
                </c:pt>
                <c:pt idx="7034">
                  <c:v>-1.4179680753623953</c:v>
                </c:pt>
                <c:pt idx="7035">
                  <c:v>-1.417954991494804</c:v>
                </c:pt>
                <c:pt idx="7036">
                  <c:v>-1.4179419076272126</c:v>
                </c:pt>
                <c:pt idx="7037">
                  <c:v>-1.4179288237596213</c:v>
                </c:pt>
                <c:pt idx="7038">
                  <c:v>-1.4179157398920299</c:v>
                </c:pt>
                <c:pt idx="7039">
                  <c:v>-1.4179026560244385</c:v>
                </c:pt>
                <c:pt idx="7040">
                  <c:v>-1.4178895721568472</c:v>
                </c:pt>
                <c:pt idx="7041">
                  <c:v>-1.4178764882892558</c:v>
                </c:pt>
                <c:pt idx="7042">
                  <c:v>-1.4178634044216645</c:v>
                </c:pt>
                <c:pt idx="7043">
                  <c:v>-1.4178503205540731</c:v>
                </c:pt>
                <c:pt idx="7044">
                  <c:v>-1.4178372366864818</c:v>
                </c:pt>
                <c:pt idx="7045">
                  <c:v>-1.4178241528188904</c:v>
                </c:pt>
                <c:pt idx="7046">
                  <c:v>-1.417811068951299</c:v>
                </c:pt>
                <c:pt idx="7047">
                  <c:v>-1.4177979850837077</c:v>
                </c:pt>
                <c:pt idx="7048">
                  <c:v>-1.4177849012161163</c:v>
                </c:pt>
                <c:pt idx="7049">
                  <c:v>-1.417771817348525</c:v>
                </c:pt>
                <c:pt idx="7050">
                  <c:v>-1.4177587334809336</c:v>
                </c:pt>
                <c:pt idx="7051">
                  <c:v>-1.4177456496133423</c:v>
                </c:pt>
                <c:pt idx="7052">
                  <c:v>-1.4177325657457509</c:v>
                </c:pt>
                <c:pt idx="7053">
                  <c:v>-1.4177194818781595</c:v>
                </c:pt>
                <c:pt idx="7054">
                  <c:v>-1.4177063980105682</c:v>
                </c:pt>
                <c:pt idx="7055">
                  <c:v>-1.4176933141429768</c:v>
                </c:pt>
                <c:pt idx="7056">
                  <c:v>-1.4176802302753855</c:v>
                </c:pt>
                <c:pt idx="7057">
                  <c:v>-1.4176671464077941</c:v>
                </c:pt>
                <c:pt idx="7058">
                  <c:v>-1.4176540625402028</c:v>
                </c:pt>
                <c:pt idx="7059">
                  <c:v>-1.4176409786726114</c:v>
                </c:pt>
                <c:pt idx="7060">
                  <c:v>-1.4176278948050201</c:v>
                </c:pt>
                <c:pt idx="7061">
                  <c:v>-1.4176148109374287</c:v>
                </c:pt>
                <c:pt idx="7062">
                  <c:v>-1.4176017270698373</c:v>
                </c:pt>
                <c:pt idx="7063">
                  <c:v>-1.417588643202246</c:v>
                </c:pt>
                <c:pt idx="7064">
                  <c:v>-1.4175755593346546</c:v>
                </c:pt>
                <c:pt idx="7065">
                  <c:v>-1.4175624754670633</c:v>
                </c:pt>
                <c:pt idx="7066">
                  <c:v>-1.4175493915994719</c:v>
                </c:pt>
                <c:pt idx="7067">
                  <c:v>-1.4175363077318806</c:v>
                </c:pt>
                <c:pt idx="7068">
                  <c:v>-1.4175232238642892</c:v>
                </c:pt>
                <c:pt idx="7069">
                  <c:v>-1.4175101399966978</c:v>
                </c:pt>
                <c:pt idx="7070">
                  <c:v>-1.4174970561291065</c:v>
                </c:pt>
                <c:pt idx="7071">
                  <c:v>-1.4174839722615151</c:v>
                </c:pt>
                <c:pt idx="7072">
                  <c:v>-1.4174708883939238</c:v>
                </c:pt>
                <c:pt idx="7073">
                  <c:v>-1.4174578045263324</c:v>
                </c:pt>
                <c:pt idx="7074">
                  <c:v>-1.4174447206587411</c:v>
                </c:pt>
                <c:pt idx="7075">
                  <c:v>-1.4174316367911497</c:v>
                </c:pt>
                <c:pt idx="7076">
                  <c:v>-1.4174185529235583</c:v>
                </c:pt>
                <c:pt idx="7077">
                  <c:v>-1.417405469055967</c:v>
                </c:pt>
                <c:pt idx="7078">
                  <c:v>-1.4173923851883756</c:v>
                </c:pt>
                <c:pt idx="7079">
                  <c:v>-1.4173793013207843</c:v>
                </c:pt>
                <c:pt idx="7080">
                  <c:v>-1.4173662174531929</c:v>
                </c:pt>
                <c:pt idx="7081">
                  <c:v>-1.4173531335856016</c:v>
                </c:pt>
                <c:pt idx="7082">
                  <c:v>-1.4173400497180102</c:v>
                </c:pt>
                <c:pt idx="7083">
                  <c:v>-1.4173269658504188</c:v>
                </c:pt>
                <c:pt idx="7084">
                  <c:v>-1.4173138819828275</c:v>
                </c:pt>
                <c:pt idx="7085">
                  <c:v>-1.4173007981152361</c:v>
                </c:pt>
                <c:pt idx="7086">
                  <c:v>-1.4172877142476448</c:v>
                </c:pt>
                <c:pt idx="7087">
                  <c:v>-1.4172746303800534</c:v>
                </c:pt>
                <c:pt idx="7088">
                  <c:v>-1.4172615465124621</c:v>
                </c:pt>
                <c:pt idx="7089">
                  <c:v>-1.4172484626448707</c:v>
                </c:pt>
                <c:pt idx="7090">
                  <c:v>-1.4172353787772793</c:v>
                </c:pt>
                <c:pt idx="7091">
                  <c:v>-1.417222294909688</c:v>
                </c:pt>
                <c:pt idx="7092">
                  <c:v>-1.4172092110420966</c:v>
                </c:pt>
                <c:pt idx="7093">
                  <c:v>-1.4171961271745053</c:v>
                </c:pt>
                <c:pt idx="7094">
                  <c:v>-1.4171830433069139</c:v>
                </c:pt>
                <c:pt idx="7095">
                  <c:v>-1.4171699594393226</c:v>
                </c:pt>
                <c:pt idx="7096">
                  <c:v>-1.4171568755717312</c:v>
                </c:pt>
                <c:pt idx="7097">
                  <c:v>-1.4171437917041398</c:v>
                </c:pt>
                <c:pt idx="7098">
                  <c:v>-1.4171307078365485</c:v>
                </c:pt>
                <c:pt idx="7099">
                  <c:v>-1.4171176239689571</c:v>
                </c:pt>
                <c:pt idx="7100">
                  <c:v>-1.4171045401013658</c:v>
                </c:pt>
                <c:pt idx="7101">
                  <c:v>-1.4170914562337744</c:v>
                </c:pt>
                <c:pt idx="7102">
                  <c:v>-1.4170783723661831</c:v>
                </c:pt>
                <c:pt idx="7103">
                  <c:v>-1.4170652884985917</c:v>
                </c:pt>
                <c:pt idx="7104">
                  <c:v>-1.4170522046310003</c:v>
                </c:pt>
                <c:pt idx="7105">
                  <c:v>-1.417039120763409</c:v>
                </c:pt>
                <c:pt idx="7106">
                  <c:v>-1.4170260368958176</c:v>
                </c:pt>
                <c:pt idx="7107">
                  <c:v>-1.4170129530282263</c:v>
                </c:pt>
                <c:pt idx="7108">
                  <c:v>-1.4169998691606349</c:v>
                </c:pt>
                <c:pt idx="7109">
                  <c:v>-1.4169867852930436</c:v>
                </c:pt>
                <c:pt idx="7110">
                  <c:v>-1.4169737014254522</c:v>
                </c:pt>
                <c:pt idx="7111">
                  <c:v>-1.4169606175578608</c:v>
                </c:pt>
                <c:pt idx="7112">
                  <c:v>-1.4169475336902695</c:v>
                </c:pt>
                <c:pt idx="7113">
                  <c:v>-1.4169344498226781</c:v>
                </c:pt>
                <c:pt idx="7114">
                  <c:v>-1.4169213659550868</c:v>
                </c:pt>
                <c:pt idx="7115">
                  <c:v>-1.4169082820874954</c:v>
                </c:pt>
                <c:pt idx="7116">
                  <c:v>-1.4168951982199041</c:v>
                </c:pt>
                <c:pt idx="7117">
                  <c:v>-1.4168821143523127</c:v>
                </c:pt>
                <c:pt idx="7118">
                  <c:v>-1.4168690304847213</c:v>
                </c:pt>
                <c:pt idx="7119">
                  <c:v>-1.41685594661713</c:v>
                </c:pt>
                <c:pt idx="7120">
                  <c:v>-1.4168428627495386</c:v>
                </c:pt>
                <c:pt idx="7121">
                  <c:v>-1.4168297788819473</c:v>
                </c:pt>
                <c:pt idx="7122">
                  <c:v>-1.4168166950143559</c:v>
                </c:pt>
                <c:pt idx="7123">
                  <c:v>-1.4168036111467646</c:v>
                </c:pt>
                <c:pt idx="7124">
                  <c:v>-1.4167905272791732</c:v>
                </c:pt>
                <c:pt idx="7125">
                  <c:v>-1.4167774434115818</c:v>
                </c:pt>
                <c:pt idx="7126">
                  <c:v>-1.4167643595439905</c:v>
                </c:pt>
                <c:pt idx="7127">
                  <c:v>-1.4167512756763991</c:v>
                </c:pt>
                <c:pt idx="7128">
                  <c:v>-1.4167381918088078</c:v>
                </c:pt>
                <c:pt idx="7129">
                  <c:v>-1.4167251079412164</c:v>
                </c:pt>
                <c:pt idx="7130">
                  <c:v>-1.4167120240736251</c:v>
                </c:pt>
                <c:pt idx="7131">
                  <c:v>-1.4166989402060337</c:v>
                </c:pt>
                <c:pt idx="7132">
                  <c:v>-1.4166858563384424</c:v>
                </c:pt>
                <c:pt idx="7133">
                  <c:v>-1.416672772470851</c:v>
                </c:pt>
                <c:pt idx="7134">
                  <c:v>-1.4166596886032596</c:v>
                </c:pt>
                <c:pt idx="7135">
                  <c:v>-1.4166466047356683</c:v>
                </c:pt>
                <c:pt idx="7136">
                  <c:v>-1.4166335208680769</c:v>
                </c:pt>
                <c:pt idx="7137">
                  <c:v>-1.4166204370004856</c:v>
                </c:pt>
                <c:pt idx="7138">
                  <c:v>-1.4166073531328942</c:v>
                </c:pt>
                <c:pt idx="7139">
                  <c:v>-1.4165942692653029</c:v>
                </c:pt>
                <c:pt idx="7140">
                  <c:v>-1.4165811853977115</c:v>
                </c:pt>
                <c:pt idx="7141">
                  <c:v>-1.4165681015301201</c:v>
                </c:pt>
                <c:pt idx="7142">
                  <c:v>-1.4165550176625288</c:v>
                </c:pt>
                <c:pt idx="7143">
                  <c:v>-1.4165419337949374</c:v>
                </c:pt>
                <c:pt idx="7144">
                  <c:v>-1.4165288499273461</c:v>
                </c:pt>
                <c:pt idx="7145">
                  <c:v>-1.4165157660597547</c:v>
                </c:pt>
                <c:pt idx="7146">
                  <c:v>-1.4165026821921634</c:v>
                </c:pt>
                <c:pt idx="7147">
                  <c:v>-1.416489598324572</c:v>
                </c:pt>
                <c:pt idx="7148">
                  <c:v>-1.4164765144569806</c:v>
                </c:pt>
                <c:pt idx="7149">
                  <c:v>-1.4164634305893893</c:v>
                </c:pt>
                <c:pt idx="7150">
                  <c:v>-1.4164503467217979</c:v>
                </c:pt>
                <c:pt idx="7151">
                  <c:v>-1.4164372628542066</c:v>
                </c:pt>
                <c:pt idx="7152">
                  <c:v>-1.4164241789866152</c:v>
                </c:pt>
                <c:pt idx="7153">
                  <c:v>-1.4164110951190239</c:v>
                </c:pt>
                <c:pt idx="7154">
                  <c:v>-1.4163980112514325</c:v>
                </c:pt>
                <c:pt idx="7155">
                  <c:v>-1.4163849273838411</c:v>
                </c:pt>
                <c:pt idx="7156">
                  <c:v>-1.4163718435162498</c:v>
                </c:pt>
                <c:pt idx="7157">
                  <c:v>-1.4163587596486584</c:v>
                </c:pt>
                <c:pt idx="7158">
                  <c:v>-1.4163456757810671</c:v>
                </c:pt>
                <c:pt idx="7159">
                  <c:v>-1.4163325919134757</c:v>
                </c:pt>
                <c:pt idx="7160">
                  <c:v>-1.4163195080458844</c:v>
                </c:pt>
                <c:pt idx="7161">
                  <c:v>-1.416306424178293</c:v>
                </c:pt>
                <c:pt idx="7162">
                  <c:v>-1.4162933403107016</c:v>
                </c:pt>
                <c:pt idx="7163">
                  <c:v>-1.4162802564431103</c:v>
                </c:pt>
                <c:pt idx="7164">
                  <c:v>-1.4162671725755189</c:v>
                </c:pt>
                <c:pt idx="7165">
                  <c:v>-1.4162540887079276</c:v>
                </c:pt>
                <c:pt idx="7166">
                  <c:v>-1.4162410048403362</c:v>
                </c:pt>
                <c:pt idx="7167">
                  <c:v>-1.4162279209727449</c:v>
                </c:pt>
                <c:pt idx="7168">
                  <c:v>-1.4162148371051535</c:v>
                </c:pt>
                <c:pt idx="7169">
                  <c:v>-1.4162017532375621</c:v>
                </c:pt>
                <c:pt idx="7170">
                  <c:v>-1.4161886693699708</c:v>
                </c:pt>
                <c:pt idx="7171">
                  <c:v>-1.4161755855023794</c:v>
                </c:pt>
                <c:pt idx="7172">
                  <c:v>-1.4161625016347881</c:v>
                </c:pt>
                <c:pt idx="7173">
                  <c:v>-1.4161494177671967</c:v>
                </c:pt>
                <c:pt idx="7174">
                  <c:v>-1.4161363338996054</c:v>
                </c:pt>
                <c:pt idx="7175">
                  <c:v>-1.416123250032014</c:v>
                </c:pt>
                <c:pt idx="7176">
                  <c:v>-1.4161101661644226</c:v>
                </c:pt>
                <c:pt idx="7177">
                  <c:v>-1.4160970822968313</c:v>
                </c:pt>
                <c:pt idx="7178">
                  <c:v>-1.4160839984292399</c:v>
                </c:pt>
                <c:pt idx="7179">
                  <c:v>-1.4160709145616486</c:v>
                </c:pt>
                <c:pt idx="7180">
                  <c:v>-1.4160578306940572</c:v>
                </c:pt>
                <c:pt idx="7181">
                  <c:v>-1.4160447468264659</c:v>
                </c:pt>
                <c:pt idx="7182">
                  <c:v>-1.4160316629588745</c:v>
                </c:pt>
                <c:pt idx="7183">
                  <c:v>-1.4160185790912831</c:v>
                </c:pt>
                <c:pt idx="7184">
                  <c:v>-1.4160054952236918</c:v>
                </c:pt>
                <c:pt idx="7185">
                  <c:v>-1.4159924113561004</c:v>
                </c:pt>
                <c:pt idx="7186">
                  <c:v>-1.4159793274885091</c:v>
                </c:pt>
                <c:pt idx="7187">
                  <c:v>-1.4159662436209177</c:v>
                </c:pt>
                <c:pt idx="7188">
                  <c:v>-1.4159531597533264</c:v>
                </c:pt>
                <c:pt idx="7189">
                  <c:v>-1.415940075885735</c:v>
                </c:pt>
                <c:pt idx="7190">
                  <c:v>-1.4159269920181436</c:v>
                </c:pt>
                <c:pt idx="7191">
                  <c:v>-1.4159139081505523</c:v>
                </c:pt>
                <c:pt idx="7192">
                  <c:v>-1.4159008242829609</c:v>
                </c:pt>
                <c:pt idx="7193">
                  <c:v>-1.4158877404153696</c:v>
                </c:pt>
                <c:pt idx="7194">
                  <c:v>-1.4158746565477782</c:v>
                </c:pt>
                <c:pt idx="7195">
                  <c:v>-1.4158615726801869</c:v>
                </c:pt>
                <c:pt idx="7196">
                  <c:v>-1.4158484888125955</c:v>
                </c:pt>
                <c:pt idx="7197">
                  <c:v>-1.4158354049450042</c:v>
                </c:pt>
                <c:pt idx="7198">
                  <c:v>-1.4158223210774128</c:v>
                </c:pt>
                <c:pt idx="7199">
                  <c:v>-1.4158092372098214</c:v>
                </c:pt>
                <c:pt idx="7200">
                  <c:v>-1.4157961533422301</c:v>
                </c:pt>
                <c:pt idx="7201">
                  <c:v>-1.4157830694746387</c:v>
                </c:pt>
                <c:pt idx="7202">
                  <c:v>-1.4157699856070474</c:v>
                </c:pt>
                <c:pt idx="7203">
                  <c:v>-1.415756901739456</c:v>
                </c:pt>
                <c:pt idx="7204">
                  <c:v>-1.4157438178718647</c:v>
                </c:pt>
                <c:pt idx="7205">
                  <c:v>-1.4157307340042733</c:v>
                </c:pt>
                <c:pt idx="7206">
                  <c:v>-1.4157176501366819</c:v>
                </c:pt>
                <c:pt idx="7207">
                  <c:v>-1.4157045662690906</c:v>
                </c:pt>
                <c:pt idx="7208">
                  <c:v>-1.4156914824014992</c:v>
                </c:pt>
                <c:pt idx="7209">
                  <c:v>-1.4156783985339079</c:v>
                </c:pt>
                <c:pt idx="7210">
                  <c:v>-1.4156653146663165</c:v>
                </c:pt>
                <c:pt idx="7211">
                  <c:v>-1.4156522307987252</c:v>
                </c:pt>
                <c:pt idx="7212">
                  <c:v>-1.4156391469311338</c:v>
                </c:pt>
                <c:pt idx="7213">
                  <c:v>-1.4156260630635424</c:v>
                </c:pt>
                <c:pt idx="7214">
                  <c:v>-1.4156129791959511</c:v>
                </c:pt>
                <c:pt idx="7215">
                  <c:v>-1.4155998953283597</c:v>
                </c:pt>
                <c:pt idx="7216">
                  <c:v>-1.4155868114607684</c:v>
                </c:pt>
                <c:pt idx="7217">
                  <c:v>-1.415573727593177</c:v>
                </c:pt>
                <c:pt idx="7218">
                  <c:v>-1.4155606437255857</c:v>
                </c:pt>
                <c:pt idx="7219">
                  <c:v>-1.4155475598579943</c:v>
                </c:pt>
                <c:pt idx="7220">
                  <c:v>-1.4155344759904029</c:v>
                </c:pt>
                <c:pt idx="7221">
                  <c:v>-1.4155213921228116</c:v>
                </c:pt>
                <c:pt idx="7222">
                  <c:v>-1.4155083082552202</c:v>
                </c:pt>
                <c:pt idx="7223">
                  <c:v>-1.4154952243876289</c:v>
                </c:pt>
                <c:pt idx="7224">
                  <c:v>-1.4154821405200375</c:v>
                </c:pt>
                <c:pt idx="7225">
                  <c:v>-1.4154690566524462</c:v>
                </c:pt>
                <c:pt idx="7226">
                  <c:v>-1.4154559727848548</c:v>
                </c:pt>
                <c:pt idx="7227">
                  <c:v>-1.4154428889172634</c:v>
                </c:pt>
                <c:pt idx="7228">
                  <c:v>-1.4154298050496721</c:v>
                </c:pt>
                <c:pt idx="7229">
                  <c:v>-1.4154167211820807</c:v>
                </c:pt>
                <c:pt idx="7230">
                  <c:v>-1.4154036373144894</c:v>
                </c:pt>
                <c:pt idx="7231">
                  <c:v>-1.415390553446898</c:v>
                </c:pt>
                <c:pt idx="7232">
                  <c:v>-1.4153774695793067</c:v>
                </c:pt>
                <c:pt idx="7233">
                  <c:v>-1.4153643857117153</c:v>
                </c:pt>
                <c:pt idx="7234">
                  <c:v>-1.4153513018441239</c:v>
                </c:pt>
                <c:pt idx="7235">
                  <c:v>-1.4153382179765326</c:v>
                </c:pt>
                <c:pt idx="7236">
                  <c:v>-1.4153251341089412</c:v>
                </c:pt>
                <c:pt idx="7237">
                  <c:v>-1.4153120502413499</c:v>
                </c:pt>
                <c:pt idx="7238">
                  <c:v>-1.4152989663737585</c:v>
                </c:pt>
                <c:pt idx="7239">
                  <c:v>-1.4152858825061672</c:v>
                </c:pt>
                <c:pt idx="7240">
                  <c:v>-1.4152727986385758</c:v>
                </c:pt>
                <c:pt idx="7241">
                  <c:v>-1.4152597147709844</c:v>
                </c:pt>
                <c:pt idx="7242">
                  <c:v>-1.4152466309033931</c:v>
                </c:pt>
                <c:pt idx="7243">
                  <c:v>-1.4152335470358017</c:v>
                </c:pt>
                <c:pt idx="7244">
                  <c:v>-1.4152204631682104</c:v>
                </c:pt>
                <c:pt idx="7245">
                  <c:v>-1.415207379300619</c:v>
                </c:pt>
                <c:pt idx="7246">
                  <c:v>-1.4151942954330277</c:v>
                </c:pt>
                <c:pt idx="7247">
                  <c:v>-1.4151812115654363</c:v>
                </c:pt>
                <c:pt idx="7248">
                  <c:v>-1.4151681276978449</c:v>
                </c:pt>
                <c:pt idx="7249">
                  <c:v>-1.4151550438302536</c:v>
                </c:pt>
                <c:pt idx="7250">
                  <c:v>-1.4151419599626622</c:v>
                </c:pt>
                <c:pt idx="7251">
                  <c:v>-1.4151288760950709</c:v>
                </c:pt>
                <c:pt idx="7252">
                  <c:v>-1.4151157922274795</c:v>
                </c:pt>
                <c:pt idx="7253">
                  <c:v>-1.4151027083598882</c:v>
                </c:pt>
                <c:pt idx="7254">
                  <c:v>-1.4150896244922968</c:v>
                </c:pt>
                <c:pt idx="7255">
                  <c:v>-1.4150765406247054</c:v>
                </c:pt>
                <c:pt idx="7256">
                  <c:v>-1.4150634567571141</c:v>
                </c:pt>
                <c:pt idx="7257">
                  <c:v>-1.4150503728895227</c:v>
                </c:pt>
                <c:pt idx="7258">
                  <c:v>-1.4150372890219314</c:v>
                </c:pt>
                <c:pt idx="7259">
                  <c:v>-1.41502420515434</c:v>
                </c:pt>
                <c:pt idx="7260">
                  <c:v>-1.4150111212867487</c:v>
                </c:pt>
                <c:pt idx="7261">
                  <c:v>-1.4149980374191573</c:v>
                </c:pt>
                <c:pt idx="7262">
                  <c:v>-1.4149849535515659</c:v>
                </c:pt>
                <c:pt idx="7263">
                  <c:v>-1.4149718696839746</c:v>
                </c:pt>
                <c:pt idx="7264">
                  <c:v>-1.4149587858163832</c:v>
                </c:pt>
                <c:pt idx="7265">
                  <c:v>-1.4149457019487919</c:v>
                </c:pt>
                <c:pt idx="7266">
                  <c:v>-1.4149326180812005</c:v>
                </c:pt>
                <c:pt idx="7267">
                  <c:v>-1.4149195342136092</c:v>
                </c:pt>
                <c:pt idx="7268">
                  <c:v>-1.4149064503460178</c:v>
                </c:pt>
                <c:pt idx="7269">
                  <c:v>-1.4148933664784265</c:v>
                </c:pt>
                <c:pt idx="7270">
                  <c:v>-1.4148802826108351</c:v>
                </c:pt>
                <c:pt idx="7271">
                  <c:v>-1.4148671987432437</c:v>
                </c:pt>
                <c:pt idx="7272">
                  <c:v>-1.4148541148756524</c:v>
                </c:pt>
                <c:pt idx="7273">
                  <c:v>-1.414841031008061</c:v>
                </c:pt>
                <c:pt idx="7274">
                  <c:v>-1.4148279471404697</c:v>
                </c:pt>
                <c:pt idx="7275">
                  <c:v>-1.4148148632728783</c:v>
                </c:pt>
                <c:pt idx="7276">
                  <c:v>-1.414801779405287</c:v>
                </c:pt>
                <c:pt idx="7277">
                  <c:v>-1.4147886955376956</c:v>
                </c:pt>
                <c:pt idx="7278">
                  <c:v>-1.4147756116701042</c:v>
                </c:pt>
                <c:pt idx="7279">
                  <c:v>-1.4147625278025129</c:v>
                </c:pt>
                <c:pt idx="7280">
                  <c:v>-1.4147494439349215</c:v>
                </c:pt>
                <c:pt idx="7281">
                  <c:v>-1.4147363600673302</c:v>
                </c:pt>
                <c:pt idx="7282">
                  <c:v>-1.4147232761997388</c:v>
                </c:pt>
                <c:pt idx="7283">
                  <c:v>-1.4147101923321475</c:v>
                </c:pt>
                <c:pt idx="7284">
                  <c:v>-1.4146971084645561</c:v>
                </c:pt>
                <c:pt idx="7285">
                  <c:v>-1.4146840245969647</c:v>
                </c:pt>
                <c:pt idx="7286">
                  <c:v>-1.4146709407293734</c:v>
                </c:pt>
                <c:pt idx="7287">
                  <c:v>-1.414657856861782</c:v>
                </c:pt>
                <c:pt idx="7288">
                  <c:v>-1.4146447729941907</c:v>
                </c:pt>
                <c:pt idx="7289">
                  <c:v>-1.4146316891265993</c:v>
                </c:pt>
                <c:pt idx="7290">
                  <c:v>-1.414618605259008</c:v>
                </c:pt>
                <c:pt idx="7291">
                  <c:v>-1.4146055213914166</c:v>
                </c:pt>
                <c:pt idx="7292">
                  <c:v>-1.4145924375238252</c:v>
                </c:pt>
                <c:pt idx="7293">
                  <c:v>-1.4145793536562339</c:v>
                </c:pt>
                <c:pt idx="7294">
                  <c:v>-1.4145662697886425</c:v>
                </c:pt>
                <c:pt idx="7295">
                  <c:v>-1.4145531859210512</c:v>
                </c:pt>
                <c:pt idx="7296">
                  <c:v>-1.4145401020534598</c:v>
                </c:pt>
                <c:pt idx="7297">
                  <c:v>-1.4145270181858685</c:v>
                </c:pt>
                <c:pt idx="7298">
                  <c:v>-1.4145139343182771</c:v>
                </c:pt>
                <c:pt idx="7299">
                  <c:v>-1.4145008504506857</c:v>
                </c:pt>
                <c:pt idx="7300">
                  <c:v>-1.4144877665830944</c:v>
                </c:pt>
                <c:pt idx="7301">
                  <c:v>-1.414474682715503</c:v>
                </c:pt>
                <c:pt idx="7302">
                  <c:v>-1.4144615988479117</c:v>
                </c:pt>
                <c:pt idx="7303">
                  <c:v>-1.4144485149803203</c:v>
                </c:pt>
                <c:pt idx="7304">
                  <c:v>-1.414435431112729</c:v>
                </c:pt>
                <c:pt idx="7305">
                  <c:v>-1.4144223472451376</c:v>
                </c:pt>
                <c:pt idx="7306">
                  <c:v>-1.4144092633775462</c:v>
                </c:pt>
                <c:pt idx="7307">
                  <c:v>-1.4143961795099549</c:v>
                </c:pt>
                <c:pt idx="7308">
                  <c:v>-1.4143830956423635</c:v>
                </c:pt>
                <c:pt idx="7309">
                  <c:v>-1.4143700117747722</c:v>
                </c:pt>
                <c:pt idx="7310">
                  <c:v>-1.4143569279071808</c:v>
                </c:pt>
                <c:pt idx="7311">
                  <c:v>-1.4143438440395895</c:v>
                </c:pt>
                <c:pt idx="7312">
                  <c:v>-1.4143307601719981</c:v>
                </c:pt>
                <c:pt idx="7313">
                  <c:v>-1.4143176763044067</c:v>
                </c:pt>
                <c:pt idx="7314">
                  <c:v>-1.4143045924368154</c:v>
                </c:pt>
                <c:pt idx="7315">
                  <c:v>-1.414291508569224</c:v>
                </c:pt>
                <c:pt idx="7316">
                  <c:v>-1.4142784247016327</c:v>
                </c:pt>
                <c:pt idx="7317">
                  <c:v>-1.4142653408340413</c:v>
                </c:pt>
                <c:pt idx="7318">
                  <c:v>-1.41425225696645</c:v>
                </c:pt>
                <c:pt idx="7319">
                  <c:v>-1.4142391730988586</c:v>
                </c:pt>
                <c:pt idx="7320">
                  <c:v>-1.4142260892312672</c:v>
                </c:pt>
                <c:pt idx="7321">
                  <c:v>-1.4142130053636759</c:v>
                </c:pt>
                <c:pt idx="7322">
                  <c:v>-1.4141999214960845</c:v>
                </c:pt>
                <c:pt idx="7323">
                  <c:v>-1.4141868376284932</c:v>
                </c:pt>
                <c:pt idx="7324">
                  <c:v>-1.4141737537609018</c:v>
                </c:pt>
                <c:pt idx="7325">
                  <c:v>-1.4141606698933105</c:v>
                </c:pt>
                <c:pt idx="7326">
                  <c:v>-1.4141475860257191</c:v>
                </c:pt>
                <c:pt idx="7327">
                  <c:v>-1.4141345021581277</c:v>
                </c:pt>
                <c:pt idx="7328">
                  <c:v>-1.4141214182905364</c:v>
                </c:pt>
                <c:pt idx="7329">
                  <c:v>-1.414108334422945</c:v>
                </c:pt>
                <c:pt idx="7330">
                  <c:v>-1.4140952505553537</c:v>
                </c:pt>
                <c:pt idx="7331">
                  <c:v>-1.4140821666877623</c:v>
                </c:pt>
                <c:pt idx="7332">
                  <c:v>-1.414069082820171</c:v>
                </c:pt>
                <c:pt idx="7333">
                  <c:v>-1.4140559989525796</c:v>
                </c:pt>
                <c:pt idx="7334">
                  <c:v>-1.4140429150849883</c:v>
                </c:pt>
                <c:pt idx="7335">
                  <c:v>-1.4140298312173969</c:v>
                </c:pt>
                <c:pt idx="7336">
                  <c:v>-1.4140167473498055</c:v>
                </c:pt>
                <c:pt idx="7337">
                  <c:v>-1.4140036634822142</c:v>
                </c:pt>
                <c:pt idx="7338">
                  <c:v>-1.4139905796146228</c:v>
                </c:pt>
                <c:pt idx="7339">
                  <c:v>-1.4139774957470315</c:v>
                </c:pt>
                <c:pt idx="7340">
                  <c:v>-1.4139644118794401</c:v>
                </c:pt>
                <c:pt idx="7341">
                  <c:v>-1.4139513280118488</c:v>
                </c:pt>
                <c:pt idx="7342">
                  <c:v>-1.4139382441442574</c:v>
                </c:pt>
                <c:pt idx="7343">
                  <c:v>-1.413925160276666</c:v>
                </c:pt>
                <c:pt idx="7344">
                  <c:v>-1.4139120764090747</c:v>
                </c:pt>
                <c:pt idx="7345">
                  <c:v>-1.4138989925414833</c:v>
                </c:pt>
                <c:pt idx="7346">
                  <c:v>-1.413885908673892</c:v>
                </c:pt>
                <c:pt idx="7347">
                  <c:v>-1.4138728248063006</c:v>
                </c:pt>
                <c:pt idx="7348">
                  <c:v>-1.4138597409387093</c:v>
                </c:pt>
                <c:pt idx="7349">
                  <c:v>-1.4138466570711179</c:v>
                </c:pt>
                <c:pt idx="7350">
                  <c:v>-1.4138335732035265</c:v>
                </c:pt>
                <c:pt idx="7351">
                  <c:v>-1.4138204893359352</c:v>
                </c:pt>
                <c:pt idx="7352">
                  <c:v>-1.4138074054683438</c:v>
                </c:pt>
                <c:pt idx="7353">
                  <c:v>-1.4137943216007525</c:v>
                </c:pt>
                <c:pt idx="7354">
                  <c:v>-1.4137812377331611</c:v>
                </c:pt>
                <c:pt idx="7355">
                  <c:v>-1.4137681538655698</c:v>
                </c:pt>
                <c:pt idx="7356">
                  <c:v>-1.4137550699979784</c:v>
                </c:pt>
                <c:pt idx="7357">
                  <c:v>-1.413741986130387</c:v>
                </c:pt>
                <c:pt idx="7358">
                  <c:v>-1.4137289022627957</c:v>
                </c:pt>
                <c:pt idx="7359">
                  <c:v>-1.4137158183952043</c:v>
                </c:pt>
                <c:pt idx="7360">
                  <c:v>-1.413702734527613</c:v>
                </c:pt>
                <c:pt idx="7361">
                  <c:v>-1.4136896506600216</c:v>
                </c:pt>
                <c:pt idx="7362">
                  <c:v>-1.4136765667924303</c:v>
                </c:pt>
                <c:pt idx="7363">
                  <c:v>-1.4136634829248389</c:v>
                </c:pt>
                <c:pt idx="7364">
                  <c:v>-1.4136503990572475</c:v>
                </c:pt>
                <c:pt idx="7365">
                  <c:v>-1.4136373151896562</c:v>
                </c:pt>
                <c:pt idx="7366">
                  <c:v>-1.4136242313220648</c:v>
                </c:pt>
                <c:pt idx="7367">
                  <c:v>-1.4136111474544735</c:v>
                </c:pt>
                <c:pt idx="7368">
                  <c:v>-1.4135980635868821</c:v>
                </c:pt>
                <c:pt idx="7369">
                  <c:v>-1.4135849797192908</c:v>
                </c:pt>
                <c:pt idx="7370">
                  <c:v>-1.4135718958516994</c:v>
                </c:pt>
                <c:pt idx="7371">
                  <c:v>-1.413558811984108</c:v>
                </c:pt>
                <c:pt idx="7372">
                  <c:v>-1.4135457281165167</c:v>
                </c:pt>
                <c:pt idx="7373">
                  <c:v>-1.4135326442489253</c:v>
                </c:pt>
                <c:pt idx="7374">
                  <c:v>-1.413519560381334</c:v>
                </c:pt>
                <c:pt idx="7375">
                  <c:v>-1.4135064765137426</c:v>
                </c:pt>
                <c:pt idx="7376">
                  <c:v>-1.4134933926461513</c:v>
                </c:pt>
                <c:pt idx="7377">
                  <c:v>-1.4134803087785599</c:v>
                </c:pt>
                <c:pt idx="7378">
                  <c:v>-1.4134672249109685</c:v>
                </c:pt>
                <c:pt idx="7379">
                  <c:v>-1.4134541410433772</c:v>
                </c:pt>
                <c:pt idx="7380">
                  <c:v>-1.4134410571757858</c:v>
                </c:pt>
                <c:pt idx="7381">
                  <c:v>-1.4134279733081945</c:v>
                </c:pt>
                <c:pt idx="7382">
                  <c:v>-1.4134148894406031</c:v>
                </c:pt>
                <c:pt idx="7383">
                  <c:v>-1.4134018055730118</c:v>
                </c:pt>
                <c:pt idx="7384">
                  <c:v>-1.4133887217054204</c:v>
                </c:pt>
                <c:pt idx="7385">
                  <c:v>-1.413375637837829</c:v>
                </c:pt>
                <c:pt idx="7386">
                  <c:v>-1.4133625539702377</c:v>
                </c:pt>
                <c:pt idx="7387">
                  <c:v>-1.4133494701026463</c:v>
                </c:pt>
                <c:pt idx="7388">
                  <c:v>-1.413336386235055</c:v>
                </c:pt>
                <c:pt idx="7389">
                  <c:v>-1.4133233023674636</c:v>
                </c:pt>
                <c:pt idx="7390">
                  <c:v>-1.4133102184998723</c:v>
                </c:pt>
                <c:pt idx="7391">
                  <c:v>-1.4132971346322809</c:v>
                </c:pt>
                <c:pt idx="7392">
                  <c:v>-1.4132840507646895</c:v>
                </c:pt>
                <c:pt idx="7393">
                  <c:v>-1.4132709668970982</c:v>
                </c:pt>
                <c:pt idx="7394">
                  <c:v>-1.4132578830295068</c:v>
                </c:pt>
                <c:pt idx="7395">
                  <c:v>-1.4132447991619155</c:v>
                </c:pt>
                <c:pt idx="7396">
                  <c:v>-1.4132317152943241</c:v>
                </c:pt>
                <c:pt idx="7397">
                  <c:v>-1.4132186314267328</c:v>
                </c:pt>
                <c:pt idx="7398">
                  <c:v>-1.4132055475591414</c:v>
                </c:pt>
                <c:pt idx="7399">
                  <c:v>-1.41319246369155</c:v>
                </c:pt>
                <c:pt idx="7400">
                  <c:v>-1.4131793798239587</c:v>
                </c:pt>
                <c:pt idx="7401">
                  <c:v>-1.4131662959563673</c:v>
                </c:pt>
                <c:pt idx="7402">
                  <c:v>-1.413153212088776</c:v>
                </c:pt>
                <c:pt idx="7403">
                  <c:v>-1.4131401282211846</c:v>
                </c:pt>
                <c:pt idx="7404">
                  <c:v>-1.4131270443535933</c:v>
                </c:pt>
                <c:pt idx="7405">
                  <c:v>-1.4131139604860019</c:v>
                </c:pt>
                <c:pt idx="7406">
                  <c:v>-1.4131008766184106</c:v>
                </c:pt>
                <c:pt idx="7407">
                  <c:v>-1.4130877927508192</c:v>
                </c:pt>
                <c:pt idx="7408">
                  <c:v>-1.4130747088832278</c:v>
                </c:pt>
                <c:pt idx="7409">
                  <c:v>-1.4130616250156365</c:v>
                </c:pt>
                <c:pt idx="7410">
                  <c:v>-1.4130485411480451</c:v>
                </c:pt>
                <c:pt idx="7411">
                  <c:v>-1.4130354572804538</c:v>
                </c:pt>
                <c:pt idx="7412">
                  <c:v>-1.4130223734128624</c:v>
                </c:pt>
                <c:pt idx="7413">
                  <c:v>-1.4130092895452711</c:v>
                </c:pt>
                <c:pt idx="7414">
                  <c:v>-1.4129962056776797</c:v>
                </c:pt>
                <c:pt idx="7415">
                  <c:v>-1.4129831218100883</c:v>
                </c:pt>
                <c:pt idx="7416">
                  <c:v>-1.412970037942497</c:v>
                </c:pt>
                <c:pt idx="7417">
                  <c:v>-1.4129569540749056</c:v>
                </c:pt>
                <c:pt idx="7418">
                  <c:v>-1.4129438702073143</c:v>
                </c:pt>
                <c:pt idx="7419">
                  <c:v>-1.4129307863397229</c:v>
                </c:pt>
                <c:pt idx="7420">
                  <c:v>-1.4129177024721316</c:v>
                </c:pt>
                <c:pt idx="7421">
                  <c:v>-1.4129046186045402</c:v>
                </c:pt>
                <c:pt idx="7422">
                  <c:v>-1.4128915347369488</c:v>
                </c:pt>
                <c:pt idx="7423">
                  <c:v>-1.4128784508693575</c:v>
                </c:pt>
                <c:pt idx="7424">
                  <c:v>-1.4128653670017661</c:v>
                </c:pt>
                <c:pt idx="7425">
                  <c:v>-1.4128522831341748</c:v>
                </c:pt>
                <c:pt idx="7426">
                  <c:v>-1.4128391992665834</c:v>
                </c:pt>
                <c:pt idx="7427">
                  <c:v>-1.4128261153989921</c:v>
                </c:pt>
                <c:pt idx="7428">
                  <c:v>-1.4128130315314007</c:v>
                </c:pt>
                <c:pt idx="7429">
                  <c:v>-1.4127999476638093</c:v>
                </c:pt>
                <c:pt idx="7430">
                  <c:v>-1.412786863796218</c:v>
                </c:pt>
                <c:pt idx="7431">
                  <c:v>-1.4127737799286266</c:v>
                </c:pt>
                <c:pt idx="7432">
                  <c:v>-1.4127606960610353</c:v>
                </c:pt>
                <c:pt idx="7433">
                  <c:v>-1.4127476121934439</c:v>
                </c:pt>
                <c:pt idx="7434">
                  <c:v>-1.4127345283258526</c:v>
                </c:pt>
                <c:pt idx="7435">
                  <c:v>-1.4127214444582612</c:v>
                </c:pt>
                <c:pt idx="7436">
                  <c:v>-1.4127083605906698</c:v>
                </c:pt>
                <c:pt idx="7437">
                  <c:v>-1.4126952767230785</c:v>
                </c:pt>
                <c:pt idx="7438">
                  <c:v>-1.4126821928554871</c:v>
                </c:pt>
                <c:pt idx="7439">
                  <c:v>-1.4126691089878958</c:v>
                </c:pt>
                <c:pt idx="7440">
                  <c:v>-1.4126560251203044</c:v>
                </c:pt>
                <c:pt idx="7441">
                  <c:v>-1.4126429412527131</c:v>
                </c:pt>
                <c:pt idx="7442">
                  <c:v>-1.4126298573851217</c:v>
                </c:pt>
                <c:pt idx="7443">
                  <c:v>-1.4126167735175303</c:v>
                </c:pt>
                <c:pt idx="7444">
                  <c:v>-1.412603689649939</c:v>
                </c:pt>
                <c:pt idx="7445">
                  <c:v>-1.4125906057823476</c:v>
                </c:pt>
                <c:pt idx="7446">
                  <c:v>-1.4125775219147563</c:v>
                </c:pt>
                <c:pt idx="7447">
                  <c:v>-1.4125644380471649</c:v>
                </c:pt>
                <c:pt idx="7448">
                  <c:v>-1.4125513541795736</c:v>
                </c:pt>
                <c:pt idx="7449">
                  <c:v>-1.4125382703119822</c:v>
                </c:pt>
                <c:pt idx="7450">
                  <c:v>-1.4125251864443908</c:v>
                </c:pt>
                <c:pt idx="7451">
                  <c:v>-1.4125121025767995</c:v>
                </c:pt>
                <c:pt idx="7452">
                  <c:v>-1.4124990187092081</c:v>
                </c:pt>
                <c:pt idx="7453">
                  <c:v>-1.4124859348416168</c:v>
                </c:pt>
                <c:pt idx="7454">
                  <c:v>-1.4124728509740254</c:v>
                </c:pt>
                <c:pt idx="7455">
                  <c:v>-1.4124597671064341</c:v>
                </c:pt>
                <c:pt idx="7456">
                  <c:v>-1.4124466832388427</c:v>
                </c:pt>
                <c:pt idx="7457">
                  <c:v>-1.4124335993712513</c:v>
                </c:pt>
                <c:pt idx="7458">
                  <c:v>-1.41242051550366</c:v>
                </c:pt>
                <c:pt idx="7459">
                  <c:v>-1.4124074316360686</c:v>
                </c:pt>
                <c:pt idx="7460">
                  <c:v>-1.4123943477684773</c:v>
                </c:pt>
                <c:pt idx="7461">
                  <c:v>-1.4123812639008859</c:v>
                </c:pt>
                <c:pt idx="7462">
                  <c:v>-1.4123681800332946</c:v>
                </c:pt>
                <c:pt idx="7463">
                  <c:v>-1.4123550961657032</c:v>
                </c:pt>
                <c:pt idx="7464">
                  <c:v>-1.4123420122981118</c:v>
                </c:pt>
                <c:pt idx="7465">
                  <c:v>-1.4123289284305205</c:v>
                </c:pt>
                <c:pt idx="7466">
                  <c:v>-1.4123158445629291</c:v>
                </c:pt>
                <c:pt idx="7467">
                  <c:v>-1.4123027606953378</c:v>
                </c:pt>
                <c:pt idx="7468">
                  <c:v>-1.4122896768277464</c:v>
                </c:pt>
                <c:pt idx="7469">
                  <c:v>-1.4122765929601551</c:v>
                </c:pt>
                <c:pt idx="7470">
                  <c:v>-1.4122635090925637</c:v>
                </c:pt>
                <c:pt idx="7471">
                  <c:v>-1.4122504252249723</c:v>
                </c:pt>
                <c:pt idx="7472">
                  <c:v>-1.412237341357381</c:v>
                </c:pt>
                <c:pt idx="7473">
                  <c:v>-1.4122242574897896</c:v>
                </c:pt>
                <c:pt idx="7474">
                  <c:v>-1.4122111736221983</c:v>
                </c:pt>
                <c:pt idx="7475">
                  <c:v>-1.4121980897546069</c:v>
                </c:pt>
                <c:pt idx="7476">
                  <c:v>-1.4121850058870156</c:v>
                </c:pt>
                <c:pt idx="7477">
                  <c:v>-1.4121719220194242</c:v>
                </c:pt>
                <c:pt idx="7478">
                  <c:v>-1.4121588381518329</c:v>
                </c:pt>
                <c:pt idx="7479">
                  <c:v>-1.4121457542842415</c:v>
                </c:pt>
                <c:pt idx="7480">
                  <c:v>-1.4121326704166501</c:v>
                </c:pt>
                <c:pt idx="7481">
                  <c:v>-1.4121195865490588</c:v>
                </c:pt>
                <c:pt idx="7482">
                  <c:v>-1.4121065026814674</c:v>
                </c:pt>
                <c:pt idx="7483">
                  <c:v>-1.4120934188138761</c:v>
                </c:pt>
                <c:pt idx="7484">
                  <c:v>-1.4120803349462847</c:v>
                </c:pt>
                <c:pt idx="7485">
                  <c:v>-1.4120672510786934</c:v>
                </c:pt>
                <c:pt idx="7486">
                  <c:v>-1.412054167211102</c:v>
                </c:pt>
                <c:pt idx="7487">
                  <c:v>-1.4120410833435106</c:v>
                </c:pt>
                <c:pt idx="7488">
                  <c:v>-1.4120279994759193</c:v>
                </c:pt>
                <c:pt idx="7489">
                  <c:v>-1.4120149156083279</c:v>
                </c:pt>
                <c:pt idx="7490">
                  <c:v>-1.4120018317407366</c:v>
                </c:pt>
                <c:pt idx="7491">
                  <c:v>-1.4119887478731452</c:v>
                </c:pt>
                <c:pt idx="7492">
                  <c:v>-1.4119756640055539</c:v>
                </c:pt>
                <c:pt idx="7493">
                  <c:v>-1.4119625801379625</c:v>
                </c:pt>
                <c:pt idx="7494">
                  <c:v>-1.4119494962703711</c:v>
                </c:pt>
                <c:pt idx="7495">
                  <c:v>-1.4119364124027798</c:v>
                </c:pt>
                <c:pt idx="7496">
                  <c:v>-1.4119233285351884</c:v>
                </c:pt>
                <c:pt idx="7497">
                  <c:v>-1.4119102446675971</c:v>
                </c:pt>
                <c:pt idx="7498">
                  <c:v>-1.4118971608000057</c:v>
                </c:pt>
                <c:pt idx="7499">
                  <c:v>-1.4118840769324144</c:v>
                </c:pt>
                <c:pt idx="7500">
                  <c:v>-1.411870993064823</c:v>
                </c:pt>
                <c:pt idx="7501">
                  <c:v>-1.4118579091972316</c:v>
                </c:pt>
                <c:pt idx="7502">
                  <c:v>-1.4118448253296403</c:v>
                </c:pt>
                <c:pt idx="7503">
                  <c:v>-1.4118317414620489</c:v>
                </c:pt>
                <c:pt idx="7504">
                  <c:v>-1.4118186575944576</c:v>
                </c:pt>
                <c:pt idx="7505">
                  <c:v>-1.4118055737268662</c:v>
                </c:pt>
                <c:pt idx="7506">
                  <c:v>-1.4117924898592749</c:v>
                </c:pt>
                <c:pt idx="7507">
                  <c:v>-1.4117794059916835</c:v>
                </c:pt>
                <c:pt idx="7508">
                  <c:v>-1.4117663221240921</c:v>
                </c:pt>
                <c:pt idx="7509">
                  <c:v>-1.4117532382565008</c:v>
                </c:pt>
                <c:pt idx="7510">
                  <c:v>-1.4117401543889094</c:v>
                </c:pt>
                <c:pt idx="7511">
                  <c:v>-1.4117270705213181</c:v>
                </c:pt>
                <c:pt idx="7512">
                  <c:v>-1.4117139866537267</c:v>
                </c:pt>
                <c:pt idx="7513">
                  <c:v>-1.4117009027861354</c:v>
                </c:pt>
                <c:pt idx="7514">
                  <c:v>-1.411687818918544</c:v>
                </c:pt>
                <c:pt idx="7515">
                  <c:v>-1.4116747350509526</c:v>
                </c:pt>
                <c:pt idx="7516">
                  <c:v>-1.4116616511833613</c:v>
                </c:pt>
                <c:pt idx="7517">
                  <c:v>-1.4116485673157699</c:v>
                </c:pt>
                <c:pt idx="7518">
                  <c:v>-1.4116354834481786</c:v>
                </c:pt>
                <c:pt idx="7519">
                  <c:v>-1.4116223995805872</c:v>
                </c:pt>
                <c:pt idx="7520">
                  <c:v>-1.4116093157129959</c:v>
                </c:pt>
                <c:pt idx="7521">
                  <c:v>-1.4115962318454045</c:v>
                </c:pt>
                <c:pt idx="7522">
                  <c:v>-1.4115831479778131</c:v>
                </c:pt>
                <c:pt idx="7523">
                  <c:v>-1.4115700641102218</c:v>
                </c:pt>
                <c:pt idx="7524">
                  <c:v>-1.4115569802426304</c:v>
                </c:pt>
                <c:pt idx="7525">
                  <c:v>-1.4115438963750391</c:v>
                </c:pt>
                <c:pt idx="7526">
                  <c:v>-1.4115308125074477</c:v>
                </c:pt>
                <c:pt idx="7527">
                  <c:v>-1.4115177286398564</c:v>
                </c:pt>
                <c:pt idx="7528">
                  <c:v>-1.411504644772265</c:v>
                </c:pt>
                <c:pt idx="7529">
                  <c:v>-1.4114915609046736</c:v>
                </c:pt>
                <c:pt idx="7530">
                  <c:v>-1.4114784770370823</c:v>
                </c:pt>
                <c:pt idx="7531">
                  <c:v>-1.4114653931694909</c:v>
                </c:pt>
                <c:pt idx="7532">
                  <c:v>-1.4114523093018996</c:v>
                </c:pt>
                <c:pt idx="7533">
                  <c:v>-1.4114392254343082</c:v>
                </c:pt>
                <c:pt idx="7534">
                  <c:v>-1.4114261415667169</c:v>
                </c:pt>
                <c:pt idx="7535">
                  <c:v>-1.4114130576991255</c:v>
                </c:pt>
                <c:pt idx="7536">
                  <c:v>-1.4113999738315341</c:v>
                </c:pt>
                <c:pt idx="7537">
                  <c:v>-1.4113868899639428</c:v>
                </c:pt>
                <c:pt idx="7538">
                  <c:v>-1.4113738060963514</c:v>
                </c:pt>
                <c:pt idx="7539">
                  <c:v>-1.41</c:v>
                </c:pt>
                <c:pt idx="7540">
                  <c:v>-1.41</c:v>
                </c:pt>
                <c:pt idx="7541">
                  <c:v>-1.41</c:v>
                </c:pt>
                <c:pt idx="7542">
                  <c:v>-1.41</c:v>
                </c:pt>
                <c:pt idx="7543">
                  <c:v>-1.41</c:v>
                </c:pt>
                <c:pt idx="7544">
                  <c:v>-1.41</c:v>
                </c:pt>
                <c:pt idx="7545">
                  <c:v>-1.41</c:v>
                </c:pt>
                <c:pt idx="7546">
                  <c:v>-1.41</c:v>
                </c:pt>
                <c:pt idx="7547">
                  <c:v>-1.41</c:v>
                </c:pt>
                <c:pt idx="7548">
                  <c:v>-1.41</c:v>
                </c:pt>
                <c:pt idx="7549">
                  <c:v>-1.41</c:v>
                </c:pt>
                <c:pt idx="7550">
                  <c:v>-1.41</c:v>
                </c:pt>
                <c:pt idx="7551">
                  <c:v>-1.41</c:v>
                </c:pt>
                <c:pt idx="7552">
                  <c:v>-1.41</c:v>
                </c:pt>
                <c:pt idx="7553">
                  <c:v>-1.41</c:v>
                </c:pt>
                <c:pt idx="7554">
                  <c:v>-1.41</c:v>
                </c:pt>
                <c:pt idx="7555">
                  <c:v>-1.41</c:v>
                </c:pt>
                <c:pt idx="7556">
                  <c:v>-1.41</c:v>
                </c:pt>
                <c:pt idx="7557">
                  <c:v>-1.41</c:v>
                </c:pt>
                <c:pt idx="7558">
                  <c:v>-1.41</c:v>
                </c:pt>
                <c:pt idx="7559">
                  <c:v>-1.41</c:v>
                </c:pt>
                <c:pt idx="7560">
                  <c:v>-1.41</c:v>
                </c:pt>
                <c:pt idx="7561">
                  <c:v>-1.41</c:v>
                </c:pt>
                <c:pt idx="7562">
                  <c:v>-1.41</c:v>
                </c:pt>
                <c:pt idx="7563">
                  <c:v>-1.41</c:v>
                </c:pt>
                <c:pt idx="7564">
                  <c:v>-1.41</c:v>
                </c:pt>
                <c:pt idx="7565">
                  <c:v>-1.41</c:v>
                </c:pt>
                <c:pt idx="7566">
                  <c:v>-1.41</c:v>
                </c:pt>
                <c:pt idx="7567">
                  <c:v>-1.41</c:v>
                </c:pt>
                <c:pt idx="7568">
                  <c:v>-1.41</c:v>
                </c:pt>
                <c:pt idx="7569">
                  <c:v>-1.41</c:v>
                </c:pt>
                <c:pt idx="7570">
                  <c:v>-1.41</c:v>
                </c:pt>
                <c:pt idx="7571">
                  <c:v>-1.41</c:v>
                </c:pt>
                <c:pt idx="7572">
                  <c:v>-1.41</c:v>
                </c:pt>
                <c:pt idx="7573">
                  <c:v>-1.41</c:v>
                </c:pt>
                <c:pt idx="7574">
                  <c:v>-1.41</c:v>
                </c:pt>
                <c:pt idx="7575">
                  <c:v>-1.41</c:v>
                </c:pt>
                <c:pt idx="7576">
                  <c:v>-1.41</c:v>
                </c:pt>
                <c:pt idx="7577">
                  <c:v>-1.41</c:v>
                </c:pt>
                <c:pt idx="7578">
                  <c:v>-1.41</c:v>
                </c:pt>
                <c:pt idx="7579">
                  <c:v>-1.41</c:v>
                </c:pt>
                <c:pt idx="7580">
                  <c:v>-1.41</c:v>
                </c:pt>
                <c:pt idx="7581">
                  <c:v>-1.41</c:v>
                </c:pt>
                <c:pt idx="7582">
                  <c:v>-1.41</c:v>
                </c:pt>
                <c:pt idx="7583">
                  <c:v>-1.41</c:v>
                </c:pt>
                <c:pt idx="7584">
                  <c:v>-1.41</c:v>
                </c:pt>
                <c:pt idx="7585">
                  <c:v>-1.41</c:v>
                </c:pt>
                <c:pt idx="7586">
                  <c:v>-1.41</c:v>
                </c:pt>
                <c:pt idx="7587">
                  <c:v>-1.41</c:v>
                </c:pt>
                <c:pt idx="7588">
                  <c:v>-1.41</c:v>
                </c:pt>
                <c:pt idx="7589">
                  <c:v>-1.41</c:v>
                </c:pt>
                <c:pt idx="7590">
                  <c:v>-1.41</c:v>
                </c:pt>
                <c:pt idx="7591">
                  <c:v>-1.41</c:v>
                </c:pt>
                <c:pt idx="7592">
                  <c:v>-1.41</c:v>
                </c:pt>
                <c:pt idx="7593">
                  <c:v>-1.41</c:v>
                </c:pt>
                <c:pt idx="7594">
                  <c:v>-1.41</c:v>
                </c:pt>
                <c:pt idx="7595">
                  <c:v>-1.41</c:v>
                </c:pt>
                <c:pt idx="7596">
                  <c:v>-1.41</c:v>
                </c:pt>
                <c:pt idx="7597">
                  <c:v>-1.41</c:v>
                </c:pt>
                <c:pt idx="7598">
                  <c:v>-1.41</c:v>
                </c:pt>
                <c:pt idx="7599">
                  <c:v>-1.41</c:v>
                </c:pt>
                <c:pt idx="7600">
                  <c:v>-1.41</c:v>
                </c:pt>
                <c:pt idx="7601">
                  <c:v>-1.41</c:v>
                </c:pt>
                <c:pt idx="7602">
                  <c:v>-1.41</c:v>
                </c:pt>
                <c:pt idx="7603">
                  <c:v>-1.41</c:v>
                </c:pt>
                <c:pt idx="7604">
                  <c:v>-1.41</c:v>
                </c:pt>
                <c:pt idx="7605">
                  <c:v>-1.41</c:v>
                </c:pt>
                <c:pt idx="7606">
                  <c:v>-1.41</c:v>
                </c:pt>
                <c:pt idx="7607">
                  <c:v>-1.41</c:v>
                </c:pt>
                <c:pt idx="7608">
                  <c:v>-1.41</c:v>
                </c:pt>
                <c:pt idx="7609">
                  <c:v>-1.41</c:v>
                </c:pt>
                <c:pt idx="7610">
                  <c:v>-1.41</c:v>
                </c:pt>
                <c:pt idx="7611">
                  <c:v>-1.41</c:v>
                </c:pt>
                <c:pt idx="7612">
                  <c:v>-1.41</c:v>
                </c:pt>
                <c:pt idx="7613">
                  <c:v>-1.41</c:v>
                </c:pt>
                <c:pt idx="7614">
                  <c:v>-1.41</c:v>
                </c:pt>
                <c:pt idx="7615">
                  <c:v>-1.41</c:v>
                </c:pt>
                <c:pt idx="7616">
                  <c:v>-1.41</c:v>
                </c:pt>
                <c:pt idx="7617">
                  <c:v>-1.41</c:v>
                </c:pt>
                <c:pt idx="7618">
                  <c:v>-1.41</c:v>
                </c:pt>
                <c:pt idx="7619">
                  <c:v>-1.41</c:v>
                </c:pt>
                <c:pt idx="7620">
                  <c:v>-1.41</c:v>
                </c:pt>
                <c:pt idx="7621">
                  <c:v>-1.41</c:v>
                </c:pt>
                <c:pt idx="7622">
                  <c:v>-1.41</c:v>
                </c:pt>
                <c:pt idx="7623">
                  <c:v>-1.41</c:v>
                </c:pt>
                <c:pt idx="7624">
                  <c:v>-1.41</c:v>
                </c:pt>
                <c:pt idx="7625">
                  <c:v>-1.41</c:v>
                </c:pt>
                <c:pt idx="7626">
                  <c:v>-1.41</c:v>
                </c:pt>
                <c:pt idx="7627">
                  <c:v>-1.41</c:v>
                </c:pt>
                <c:pt idx="7628">
                  <c:v>-1.41</c:v>
                </c:pt>
                <c:pt idx="7629">
                  <c:v>-1.41</c:v>
                </c:pt>
                <c:pt idx="7630">
                  <c:v>-1.41</c:v>
                </c:pt>
                <c:pt idx="7631">
                  <c:v>-1.41</c:v>
                </c:pt>
                <c:pt idx="7632">
                  <c:v>-1.41</c:v>
                </c:pt>
                <c:pt idx="7633">
                  <c:v>-1.41</c:v>
                </c:pt>
                <c:pt idx="7634">
                  <c:v>-1.41</c:v>
                </c:pt>
                <c:pt idx="7635">
                  <c:v>-1.41</c:v>
                </c:pt>
                <c:pt idx="7636">
                  <c:v>-1.41</c:v>
                </c:pt>
                <c:pt idx="7637">
                  <c:v>-1.41</c:v>
                </c:pt>
                <c:pt idx="7638">
                  <c:v>-1.41</c:v>
                </c:pt>
                <c:pt idx="7639">
                  <c:v>-1.41</c:v>
                </c:pt>
                <c:pt idx="7640">
                  <c:v>-1.41</c:v>
                </c:pt>
                <c:pt idx="7641">
                  <c:v>-1.41</c:v>
                </c:pt>
                <c:pt idx="7642">
                  <c:v>-1.41</c:v>
                </c:pt>
                <c:pt idx="7643">
                  <c:v>-1.41</c:v>
                </c:pt>
                <c:pt idx="7644">
                  <c:v>-1.24</c:v>
                </c:pt>
                <c:pt idx="7645">
                  <c:v>-1.24</c:v>
                </c:pt>
                <c:pt idx="7646">
                  <c:v>-1.24</c:v>
                </c:pt>
                <c:pt idx="7647">
                  <c:v>-1.24</c:v>
                </c:pt>
                <c:pt idx="7648">
                  <c:v>-1.24</c:v>
                </c:pt>
                <c:pt idx="7649">
                  <c:v>-1.24</c:v>
                </c:pt>
                <c:pt idx="7650">
                  <c:v>-1.24</c:v>
                </c:pt>
                <c:pt idx="7651">
                  <c:v>-1.24</c:v>
                </c:pt>
                <c:pt idx="7652">
                  <c:v>-1.24</c:v>
                </c:pt>
                <c:pt idx="7653">
                  <c:v>-1.24</c:v>
                </c:pt>
                <c:pt idx="7654">
                  <c:v>-1.24</c:v>
                </c:pt>
                <c:pt idx="7655">
                  <c:v>-1.24</c:v>
                </c:pt>
                <c:pt idx="7656">
                  <c:v>-1.24</c:v>
                </c:pt>
                <c:pt idx="7657">
                  <c:v>-1.24</c:v>
                </c:pt>
                <c:pt idx="7658">
                  <c:v>-1.24</c:v>
                </c:pt>
                <c:pt idx="7659">
                  <c:v>-1.24</c:v>
                </c:pt>
                <c:pt idx="7660">
                  <c:v>-1.24</c:v>
                </c:pt>
                <c:pt idx="7661">
                  <c:v>-1.24</c:v>
                </c:pt>
                <c:pt idx="7662">
                  <c:v>-1.24</c:v>
                </c:pt>
                <c:pt idx="7663">
                  <c:v>-1.24</c:v>
                </c:pt>
                <c:pt idx="7664">
                  <c:v>-1.24</c:v>
                </c:pt>
                <c:pt idx="7665">
                  <c:v>-1.24</c:v>
                </c:pt>
                <c:pt idx="7666">
                  <c:v>-1.24</c:v>
                </c:pt>
                <c:pt idx="7667">
                  <c:v>-1.24</c:v>
                </c:pt>
                <c:pt idx="7668">
                  <c:v>-1.24</c:v>
                </c:pt>
                <c:pt idx="7669">
                  <c:v>-1.24</c:v>
                </c:pt>
                <c:pt idx="7670">
                  <c:v>-1.24</c:v>
                </c:pt>
                <c:pt idx="7671">
                  <c:v>-1.24</c:v>
                </c:pt>
                <c:pt idx="7672">
                  <c:v>-1.24</c:v>
                </c:pt>
                <c:pt idx="7673">
                  <c:v>-1.24</c:v>
                </c:pt>
                <c:pt idx="7674">
                  <c:v>-1.24</c:v>
                </c:pt>
                <c:pt idx="7675">
                  <c:v>-1.24</c:v>
                </c:pt>
                <c:pt idx="7676">
                  <c:v>-1.24</c:v>
                </c:pt>
                <c:pt idx="7677">
                  <c:v>-1.24</c:v>
                </c:pt>
                <c:pt idx="7678">
                  <c:v>-1.24</c:v>
                </c:pt>
                <c:pt idx="7679">
                  <c:v>-1.24</c:v>
                </c:pt>
                <c:pt idx="7680">
                  <c:v>-1.24</c:v>
                </c:pt>
                <c:pt idx="7681">
                  <c:v>-1.24</c:v>
                </c:pt>
                <c:pt idx="7682">
                  <c:v>-1.24</c:v>
                </c:pt>
                <c:pt idx="7683">
                  <c:v>-1.24</c:v>
                </c:pt>
                <c:pt idx="7684">
                  <c:v>-1.24</c:v>
                </c:pt>
                <c:pt idx="7685">
                  <c:v>-1.24</c:v>
                </c:pt>
                <c:pt idx="7686">
                  <c:v>-1.24</c:v>
                </c:pt>
                <c:pt idx="7687">
                  <c:v>-1.24</c:v>
                </c:pt>
                <c:pt idx="7688">
                  <c:v>-1.24</c:v>
                </c:pt>
                <c:pt idx="7689">
                  <c:v>-1.24</c:v>
                </c:pt>
                <c:pt idx="7690">
                  <c:v>-1.24</c:v>
                </c:pt>
                <c:pt idx="7691">
                  <c:v>-1.24</c:v>
                </c:pt>
                <c:pt idx="7692">
                  <c:v>-1.24</c:v>
                </c:pt>
                <c:pt idx="7693">
                  <c:v>-1.24</c:v>
                </c:pt>
                <c:pt idx="7694">
                  <c:v>-1.24</c:v>
                </c:pt>
                <c:pt idx="7695">
                  <c:v>-1.24</c:v>
                </c:pt>
                <c:pt idx="7696">
                  <c:v>-1.24</c:v>
                </c:pt>
                <c:pt idx="7697">
                  <c:v>-1.24</c:v>
                </c:pt>
                <c:pt idx="7698">
                  <c:v>-1.24</c:v>
                </c:pt>
                <c:pt idx="7699">
                  <c:v>-1.24</c:v>
                </c:pt>
                <c:pt idx="7700">
                  <c:v>-1.24</c:v>
                </c:pt>
                <c:pt idx="7701">
                  <c:v>-1.24</c:v>
                </c:pt>
                <c:pt idx="7702">
                  <c:v>-1.24</c:v>
                </c:pt>
                <c:pt idx="7703">
                  <c:v>-1.24</c:v>
                </c:pt>
                <c:pt idx="7704">
                  <c:v>-1.24</c:v>
                </c:pt>
                <c:pt idx="7705">
                  <c:v>-1.24</c:v>
                </c:pt>
                <c:pt idx="7706">
                  <c:v>-1.24</c:v>
                </c:pt>
                <c:pt idx="7707">
                  <c:v>-1.24</c:v>
                </c:pt>
                <c:pt idx="7708">
                  <c:v>-1.24</c:v>
                </c:pt>
                <c:pt idx="7709">
                  <c:v>-1.24</c:v>
                </c:pt>
                <c:pt idx="7710">
                  <c:v>-1.24</c:v>
                </c:pt>
                <c:pt idx="7711">
                  <c:v>-1.24</c:v>
                </c:pt>
                <c:pt idx="7712">
                  <c:v>-1.24</c:v>
                </c:pt>
                <c:pt idx="7713">
                  <c:v>-1.24</c:v>
                </c:pt>
                <c:pt idx="7714">
                  <c:v>-1.24</c:v>
                </c:pt>
                <c:pt idx="7715">
                  <c:v>-1.24</c:v>
                </c:pt>
                <c:pt idx="7716">
                  <c:v>-1.24</c:v>
                </c:pt>
                <c:pt idx="7717">
                  <c:v>-1.24</c:v>
                </c:pt>
                <c:pt idx="7718">
                  <c:v>-1.24</c:v>
                </c:pt>
                <c:pt idx="7719">
                  <c:v>-1.24</c:v>
                </c:pt>
                <c:pt idx="7720">
                  <c:v>-1.24</c:v>
                </c:pt>
                <c:pt idx="7721">
                  <c:v>-1.24</c:v>
                </c:pt>
                <c:pt idx="7722">
                  <c:v>-1.24</c:v>
                </c:pt>
                <c:pt idx="7723">
                  <c:v>-1.24</c:v>
                </c:pt>
                <c:pt idx="7724">
                  <c:v>-1.24</c:v>
                </c:pt>
                <c:pt idx="7725">
                  <c:v>-1.24</c:v>
                </c:pt>
                <c:pt idx="7726">
                  <c:v>-1.24</c:v>
                </c:pt>
                <c:pt idx="7727">
                  <c:v>-1.24</c:v>
                </c:pt>
                <c:pt idx="7728">
                  <c:v>-1.24</c:v>
                </c:pt>
                <c:pt idx="7729">
                  <c:v>-1.24</c:v>
                </c:pt>
                <c:pt idx="7730">
                  <c:v>-1.24</c:v>
                </c:pt>
                <c:pt idx="7731">
                  <c:v>-1.24</c:v>
                </c:pt>
                <c:pt idx="7732">
                  <c:v>-1.24</c:v>
                </c:pt>
                <c:pt idx="7733">
                  <c:v>-1.24</c:v>
                </c:pt>
                <c:pt idx="7734">
                  <c:v>-1.24</c:v>
                </c:pt>
                <c:pt idx="7735">
                  <c:v>-1.24</c:v>
                </c:pt>
                <c:pt idx="7736">
                  <c:v>-1.24</c:v>
                </c:pt>
                <c:pt idx="7737">
                  <c:v>-1.24</c:v>
                </c:pt>
                <c:pt idx="7738">
                  <c:v>-1.24</c:v>
                </c:pt>
                <c:pt idx="7739">
                  <c:v>-1.24</c:v>
                </c:pt>
                <c:pt idx="7740">
                  <c:v>-1.24</c:v>
                </c:pt>
                <c:pt idx="7741">
                  <c:v>-1.24</c:v>
                </c:pt>
                <c:pt idx="7742">
                  <c:v>-1.24</c:v>
                </c:pt>
                <c:pt idx="7743">
                  <c:v>-1.24</c:v>
                </c:pt>
                <c:pt idx="7744">
                  <c:v>-1.24</c:v>
                </c:pt>
                <c:pt idx="7745">
                  <c:v>-1.24</c:v>
                </c:pt>
                <c:pt idx="7746">
                  <c:v>-1.24</c:v>
                </c:pt>
                <c:pt idx="7747">
                  <c:v>-1.24</c:v>
                </c:pt>
                <c:pt idx="7748">
                  <c:v>-1.24</c:v>
                </c:pt>
                <c:pt idx="7749">
                  <c:v>-1.24</c:v>
                </c:pt>
                <c:pt idx="7750">
                  <c:v>-1.24</c:v>
                </c:pt>
                <c:pt idx="7751">
                  <c:v>-1.24</c:v>
                </c:pt>
                <c:pt idx="7752">
                  <c:v>-1.24</c:v>
                </c:pt>
                <c:pt idx="7753">
                  <c:v>-1.24</c:v>
                </c:pt>
                <c:pt idx="7754">
                  <c:v>-1.24</c:v>
                </c:pt>
                <c:pt idx="7755">
                  <c:v>-1.24</c:v>
                </c:pt>
                <c:pt idx="7756">
                  <c:v>-1.24</c:v>
                </c:pt>
                <c:pt idx="7757">
                  <c:v>-1.24</c:v>
                </c:pt>
                <c:pt idx="7758">
                  <c:v>-1.24</c:v>
                </c:pt>
                <c:pt idx="7759">
                  <c:v>-1.24</c:v>
                </c:pt>
                <c:pt idx="7760">
                  <c:v>-1.24</c:v>
                </c:pt>
                <c:pt idx="7761">
                  <c:v>-1.24</c:v>
                </c:pt>
                <c:pt idx="7762">
                  <c:v>-1.24</c:v>
                </c:pt>
                <c:pt idx="7763">
                  <c:v>-1.24</c:v>
                </c:pt>
                <c:pt idx="7764">
                  <c:v>-1.24</c:v>
                </c:pt>
                <c:pt idx="7765">
                  <c:v>-1.24</c:v>
                </c:pt>
                <c:pt idx="7766">
                  <c:v>-1.24</c:v>
                </c:pt>
                <c:pt idx="7767">
                  <c:v>-1.24</c:v>
                </c:pt>
                <c:pt idx="7768">
                  <c:v>-1.24</c:v>
                </c:pt>
                <c:pt idx="7769">
                  <c:v>-1.24</c:v>
                </c:pt>
                <c:pt idx="7770">
                  <c:v>-1.24</c:v>
                </c:pt>
                <c:pt idx="7771">
                  <c:v>-1.24</c:v>
                </c:pt>
                <c:pt idx="7772">
                  <c:v>-1.24</c:v>
                </c:pt>
                <c:pt idx="7773">
                  <c:v>-1.24</c:v>
                </c:pt>
                <c:pt idx="7774">
                  <c:v>-1.24</c:v>
                </c:pt>
                <c:pt idx="7775">
                  <c:v>-1.24</c:v>
                </c:pt>
                <c:pt idx="7776">
                  <c:v>-1.24</c:v>
                </c:pt>
                <c:pt idx="7777">
                  <c:v>-1.24</c:v>
                </c:pt>
                <c:pt idx="7778">
                  <c:v>-1.24</c:v>
                </c:pt>
                <c:pt idx="7779">
                  <c:v>-1.24</c:v>
                </c:pt>
                <c:pt idx="7780">
                  <c:v>-1.24</c:v>
                </c:pt>
                <c:pt idx="7781">
                  <c:v>-1.24</c:v>
                </c:pt>
                <c:pt idx="7782">
                  <c:v>-1.24</c:v>
                </c:pt>
                <c:pt idx="7783">
                  <c:v>-1.24</c:v>
                </c:pt>
                <c:pt idx="7784">
                  <c:v>-1.24</c:v>
                </c:pt>
                <c:pt idx="7785">
                  <c:v>-1.24</c:v>
                </c:pt>
                <c:pt idx="7786">
                  <c:v>-1.24</c:v>
                </c:pt>
                <c:pt idx="7787">
                  <c:v>-1.24</c:v>
                </c:pt>
                <c:pt idx="7788">
                  <c:v>-1.24</c:v>
                </c:pt>
                <c:pt idx="7789">
                  <c:v>-1.24</c:v>
                </c:pt>
                <c:pt idx="7790">
                  <c:v>-1.24</c:v>
                </c:pt>
                <c:pt idx="7791">
                  <c:v>-1.24</c:v>
                </c:pt>
                <c:pt idx="7792">
                  <c:v>-1.24</c:v>
                </c:pt>
                <c:pt idx="7793">
                  <c:v>-1.24</c:v>
                </c:pt>
                <c:pt idx="7794">
                  <c:v>-1.24</c:v>
                </c:pt>
                <c:pt idx="7795">
                  <c:v>-1.24</c:v>
                </c:pt>
                <c:pt idx="7796">
                  <c:v>-1.24</c:v>
                </c:pt>
                <c:pt idx="7797">
                  <c:v>-1.24</c:v>
                </c:pt>
                <c:pt idx="7798">
                  <c:v>-1.24</c:v>
                </c:pt>
                <c:pt idx="7799">
                  <c:v>-1.24</c:v>
                </c:pt>
                <c:pt idx="7800">
                  <c:v>-1.24</c:v>
                </c:pt>
                <c:pt idx="7801">
                  <c:v>-1.24</c:v>
                </c:pt>
                <c:pt idx="7802">
                  <c:v>-1.24</c:v>
                </c:pt>
                <c:pt idx="7803">
                  <c:v>-1.24</c:v>
                </c:pt>
                <c:pt idx="7804">
                  <c:v>-1.24</c:v>
                </c:pt>
                <c:pt idx="7805">
                  <c:v>-1.24</c:v>
                </c:pt>
                <c:pt idx="7806">
                  <c:v>-1.24</c:v>
                </c:pt>
                <c:pt idx="7807">
                  <c:v>-1.24</c:v>
                </c:pt>
                <c:pt idx="7808">
                  <c:v>-1.24</c:v>
                </c:pt>
                <c:pt idx="7809">
                  <c:v>-1.24</c:v>
                </c:pt>
                <c:pt idx="7810">
                  <c:v>-1.24</c:v>
                </c:pt>
                <c:pt idx="7811">
                  <c:v>-1.24</c:v>
                </c:pt>
                <c:pt idx="7812">
                  <c:v>-1.24</c:v>
                </c:pt>
                <c:pt idx="7813">
                  <c:v>-1.24</c:v>
                </c:pt>
                <c:pt idx="7814">
                  <c:v>-1.24</c:v>
                </c:pt>
                <c:pt idx="7815">
                  <c:v>-1.24</c:v>
                </c:pt>
                <c:pt idx="7816">
                  <c:v>-1.24</c:v>
                </c:pt>
                <c:pt idx="7817">
                  <c:v>-1.24</c:v>
                </c:pt>
                <c:pt idx="7818">
                  <c:v>-1.24</c:v>
                </c:pt>
                <c:pt idx="7819">
                  <c:v>-1.24</c:v>
                </c:pt>
                <c:pt idx="7820">
                  <c:v>-1.24</c:v>
                </c:pt>
                <c:pt idx="7821">
                  <c:v>-1.24</c:v>
                </c:pt>
                <c:pt idx="7822">
                  <c:v>-1.24</c:v>
                </c:pt>
                <c:pt idx="7823">
                  <c:v>-1.24</c:v>
                </c:pt>
                <c:pt idx="7824">
                  <c:v>-1.24</c:v>
                </c:pt>
                <c:pt idx="7825">
                  <c:v>-1.24</c:v>
                </c:pt>
                <c:pt idx="7826">
                  <c:v>-1.24</c:v>
                </c:pt>
                <c:pt idx="7827">
                  <c:v>-1.24</c:v>
                </c:pt>
                <c:pt idx="7828">
                  <c:v>-1.24</c:v>
                </c:pt>
                <c:pt idx="7829">
                  <c:v>-1.24</c:v>
                </c:pt>
                <c:pt idx="7830">
                  <c:v>-1.24</c:v>
                </c:pt>
                <c:pt idx="7831">
                  <c:v>-1.24</c:v>
                </c:pt>
                <c:pt idx="7832">
                  <c:v>-1.24</c:v>
                </c:pt>
                <c:pt idx="7833">
                  <c:v>-1.24</c:v>
                </c:pt>
                <c:pt idx="7834">
                  <c:v>-1.24</c:v>
                </c:pt>
                <c:pt idx="7835">
                  <c:v>-1.24</c:v>
                </c:pt>
                <c:pt idx="7836">
                  <c:v>-1.24</c:v>
                </c:pt>
                <c:pt idx="7837">
                  <c:v>-1.24</c:v>
                </c:pt>
                <c:pt idx="7838">
                  <c:v>-1.24</c:v>
                </c:pt>
                <c:pt idx="7839">
                  <c:v>-1.24</c:v>
                </c:pt>
                <c:pt idx="7840">
                  <c:v>-1.24</c:v>
                </c:pt>
                <c:pt idx="7841">
                  <c:v>-1.24</c:v>
                </c:pt>
                <c:pt idx="7842">
                  <c:v>-1.24</c:v>
                </c:pt>
                <c:pt idx="7843">
                  <c:v>-1.24</c:v>
                </c:pt>
                <c:pt idx="7844">
                  <c:v>-1.24</c:v>
                </c:pt>
                <c:pt idx="7845">
                  <c:v>-1.24</c:v>
                </c:pt>
                <c:pt idx="7846">
                  <c:v>-1.24</c:v>
                </c:pt>
                <c:pt idx="7847">
                  <c:v>-1.24</c:v>
                </c:pt>
                <c:pt idx="7848">
                  <c:v>-1.24</c:v>
                </c:pt>
                <c:pt idx="7849">
                  <c:v>-1.24</c:v>
                </c:pt>
                <c:pt idx="7850">
                  <c:v>-1.24</c:v>
                </c:pt>
                <c:pt idx="7851">
                  <c:v>-1.24</c:v>
                </c:pt>
                <c:pt idx="7852">
                  <c:v>-1.24</c:v>
                </c:pt>
                <c:pt idx="7853">
                  <c:v>-1.24</c:v>
                </c:pt>
                <c:pt idx="7854">
                  <c:v>-1.24</c:v>
                </c:pt>
                <c:pt idx="7855">
                  <c:v>-1.24</c:v>
                </c:pt>
                <c:pt idx="7856">
                  <c:v>-1.24</c:v>
                </c:pt>
                <c:pt idx="7857">
                  <c:v>-1.24</c:v>
                </c:pt>
                <c:pt idx="7858">
                  <c:v>-1.24</c:v>
                </c:pt>
                <c:pt idx="7859">
                  <c:v>-1.24</c:v>
                </c:pt>
                <c:pt idx="7860">
                  <c:v>-1.24</c:v>
                </c:pt>
                <c:pt idx="7861">
                  <c:v>-1.24</c:v>
                </c:pt>
                <c:pt idx="7862">
                  <c:v>-1.24</c:v>
                </c:pt>
                <c:pt idx="7863">
                  <c:v>-1.24</c:v>
                </c:pt>
                <c:pt idx="7864">
                  <c:v>-1.24</c:v>
                </c:pt>
                <c:pt idx="7865">
                  <c:v>-1.24</c:v>
                </c:pt>
                <c:pt idx="7866">
                  <c:v>-1.24</c:v>
                </c:pt>
                <c:pt idx="7867">
                  <c:v>-1.24</c:v>
                </c:pt>
                <c:pt idx="7868">
                  <c:v>-1.24</c:v>
                </c:pt>
                <c:pt idx="7869">
                  <c:v>-1.24</c:v>
                </c:pt>
                <c:pt idx="7870">
                  <c:v>-1.24</c:v>
                </c:pt>
                <c:pt idx="7871">
                  <c:v>-1.24</c:v>
                </c:pt>
                <c:pt idx="7872">
                  <c:v>-1.24</c:v>
                </c:pt>
                <c:pt idx="7873">
                  <c:v>-1.24</c:v>
                </c:pt>
                <c:pt idx="7874">
                  <c:v>-1.24</c:v>
                </c:pt>
                <c:pt idx="7875">
                  <c:v>-1.24</c:v>
                </c:pt>
                <c:pt idx="7876">
                  <c:v>-1.24</c:v>
                </c:pt>
                <c:pt idx="7877">
                  <c:v>-1.24</c:v>
                </c:pt>
                <c:pt idx="7878">
                  <c:v>-1.24</c:v>
                </c:pt>
                <c:pt idx="7879">
                  <c:v>-1.24</c:v>
                </c:pt>
                <c:pt idx="7880">
                  <c:v>-1.24</c:v>
                </c:pt>
                <c:pt idx="7881">
                  <c:v>-1.24</c:v>
                </c:pt>
                <c:pt idx="7882">
                  <c:v>-1.24</c:v>
                </c:pt>
                <c:pt idx="7883">
                  <c:v>-1.24</c:v>
                </c:pt>
                <c:pt idx="7884">
                  <c:v>-1.24</c:v>
                </c:pt>
                <c:pt idx="7885">
                  <c:v>-1.24</c:v>
                </c:pt>
                <c:pt idx="7886">
                  <c:v>-1.24</c:v>
                </c:pt>
                <c:pt idx="7887">
                  <c:v>-1.24</c:v>
                </c:pt>
                <c:pt idx="7888">
                  <c:v>-1.24</c:v>
                </c:pt>
                <c:pt idx="7889">
                  <c:v>-1.24</c:v>
                </c:pt>
                <c:pt idx="7890">
                  <c:v>-1.24</c:v>
                </c:pt>
                <c:pt idx="7891">
                  <c:v>-1.24</c:v>
                </c:pt>
                <c:pt idx="7892">
                  <c:v>-1.24</c:v>
                </c:pt>
                <c:pt idx="7893">
                  <c:v>-1.24</c:v>
                </c:pt>
                <c:pt idx="7894">
                  <c:v>-1.24</c:v>
                </c:pt>
                <c:pt idx="7895">
                  <c:v>-1.24</c:v>
                </c:pt>
                <c:pt idx="7896">
                  <c:v>-1.24</c:v>
                </c:pt>
                <c:pt idx="7897">
                  <c:v>-1.24</c:v>
                </c:pt>
                <c:pt idx="7898">
                  <c:v>-1.24</c:v>
                </c:pt>
                <c:pt idx="7899">
                  <c:v>-1.24</c:v>
                </c:pt>
                <c:pt idx="7900">
                  <c:v>-1.24</c:v>
                </c:pt>
                <c:pt idx="7901">
                  <c:v>-1.24</c:v>
                </c:pt>
                <c:pt idx="7902">
                  <c:v>-1.24</c:v>
                </c:pt>
                <c:pt idx="7903">
                  <c:v>-1.24</c:v>
                </c:pt>
                <c:pt idx="7904">
                  <c:v>-1.24</c:v>
                </c:pt>
                <c:pt idx="7905">
                  <c:v>-1.24</c:v>
                </c:pt>
                <c:pt idx="7906">
                  <c:v>-1.24</c:v>
                </c:pt>
                <c:pt idx="7907">
                  <c:v>-1.24</c:v>
                </c:pt>
                <c:pt idx="7908">
                  <c:v>-1.24</c:v>
                </c:pt>
                <c:pt idx="7909">
                  <c:v>-1.24</c:v>
                </c:pt>
                <c:pt idx="7910">
                  <c:v>-1.24</c:v>
                </c:pt>
                <c:pt idx="7911">
                  <c:v>-1.24</c:v>
                </c:pt>
                <c:pt idx="7912">
                  <c:v>-1.24</c:v>
                </c:pt>
                <c:pt idx="7913">
                  <c:v>-1.24</c:v>
                </c:pt>
                <c:pt idx="7914">
                  <c:v>-1.24</c:v>
                </c:pt>
                <c:pt idx="7915">
                  <c:v>-1.24</c:v>
                </c:pt>
                <c:pt idx="7916">
                  <c:v>-1.24</c:v>
                </c:pt>
                <c:pt idx="7917">
                  <c:v>-1.24</c:v>
                </c:pt>
                <c:pt idx="7918">
                  <c:v>-1.24</c:v>
                </c:pt>
                <c:pt idx="7919">
                  <c:v>-1.24</c:v>
                </c:pt>
                <c:pt idx="7920">
                  <c:v>-1.24</c:v>
                </c:pt>
                <c:pt idx="7921">
                  <c:v>-1.24</c:v>
                </c:pt>
                <c:pt idx="7922">
                  <c:v>-1.24</c:v>
                </c:pt>
                <c:pt idx="7923">
                  <c:v>-1.24</c:v>
                </c:pt>
                <c:pt idx="7924">
                  <c:v>-1.24</c:v>
                </c:pt>
                <c:pt idx="7925">
                  <c:v>-1.24</c:v>
                </c:pt>
                <c:pt idx="7926">
                  <c:v>-1.24</c:v>
                </c:pt>
                <c:pt idx="7927">
                  <c:v>-1.24</c:v>
                </c:pt>
                <c:pt idx="7928">
                  <c:v>-1.24</c:v>
                </c:pt>
                <c:pt idx="7929">
                  <c:v>-1.24</c:v>
                </c:pt>
                <c:pt idx="7930">
                  <c:v>-1.24</c:v>
                </c:pt>
                <c:pt idx="7931">
                  <c:v>-1.24</c:v>
                </c:pt>
                <c:pt idx="7932">
                  <c:v>-1.24</c:v>
                </c:pt>
                <c:pt idx="7933">
                  <c:v>-1.24</c:v>
                </c:pt>
                <c:pt idx="7934">
                  <c:v>-1.24</c:v>
                </c:pt>
                <c:pt idx="7935">
                  <c:v>-1.24</c:v>
                </c:pt>
                <c:pt idx="7936">
                  <c:v>-1.24</c:v>
                </c:pt>
                <c:pt idx="7937">
                  <c:v>-1.24</c:v>
                </c:pt>
                <c:pt idx="7938">
                  <c:v>-1.24</c:v>
                </c:pt>
                <c:pt idx="7939">
                  <c:v>-1.24</c:v>
                </c:pt>
                <c:pt idx="7940">
                  <c:v>-1.24</c:v>
                </c:pt>
                <c:pt idx="7941">
                  <c:v>-1.24</c:v>
                </c:pt>
                <c:pt idx="7942">
                  <c:v>-1.24</c:v>
                </c:pt>
                <c:pt idx="7943">
                  <c:v>-1.24</c:v>
                </c:pt>
                <c:pt idx="7944">
                  <c:v>-1.24</c:v>
                </c:pt>
                <c:pt idx="7945">
                  <c:v>-1.24</c:v>
                </c:pt>
                <c:pt idx="7946">
                  <c:v>-1.24</c:v>
                </c:pt>
                <c:pt idx="7947">
                  <c:v>-1.24</c:v>
                </c:pt>
                <c:pt idx="7948">
                  <c:v>-1.24</c:v>
                </c:pt>
                <c:pt idx="7949">
                  <c:v>-1.24</c:v>
                </c:pt>
                <c:pt idx="7950">
                  <c:v>-1.24</c:v>
                </c:pt>
                <c:pt idx="7951">
                  <c:v>-1.24</c:v>
                </c:pt>
                <c:pt idx="7952">
                  <c:v>-1.24</c:v>
                </c:pt>
                <c:pt idx="7953">
                  <c:v>-1.24</c:v>
                </c:pt>
                <c:pt idx="7954">
                  <c:v>-1.24</c:v>
                </c:pt>
                <c:pt idx="7955">
                  <c:v>-1.24</c:v>
                </c:pt>
                <c:pt idx="7956">
                  <c:v>-1.24</c:v>
                </c:pt>
                <c:pt idx="7957">
                  <c:v>-1.24</c:v>
                </c:pt>
                <c:pt idx="7958">
                  <c:v>-1.24</c:v>
                </c:pt>
                <c:pt idx="7959">
                  <c:v>-1.24</c:v>
                </c:pt>
                <c:pt idx="7960">
                  <c:v>-1.24</c:v>
                </c:pt>
                <c:pt idx="7961">
                  <c:v>-1.24</c:v>
                </c:pt>
                <c:pt idx="7962">
                  <c:v>-1.24</c:v>
                </c:pt>
                <c:pt idx="7963">
                  <c:v>-1.24</c:v>
                </c:pt>
                <c:pt idx="7964">
                  <c:v>-1.24</c:v>
                </c:pt>
                <c:pt idx="7965">
                  <c:v>-1.24</c:v>
                </c:pt>
                <c:pt idx="7966">
                  <c:v>-1.24</c:v>
                </c:pt>
                <c:pt idx="7967">
                  <c:v>-1.24</c:v>
                </c:pt>
                <c:pt idx="7968">
                  <c:v>-1.24</c:v>
                </c:pt>
                <c:pt idx="7969">
                  <c:v>-1.24</c:v>
                </c:pt>
                <c:pt idx="7970">
                  <c:v>-1.24</c:v>
                </c:pt>
                <c:pt idx="7971">
                  <c:v>-1.24</c:v>
                </c:pt>
                <c:pt idx="7972">
                  <c:v>-1.24</c:v>
                </c:pt>
                <c:pt idx="7973">
                  <c:v>-1.24</c:v>
                </c:pt>
                <c:pt idx="7974">
                  <c:v>-1.24</c:v>
                </c:pt>
                <c:pt idx="7975">
                  <c:v>-1.24</c:v>
                </c:pt>
                <c:pt idx="7976">
                  <c:v>-1.24</c:v>
                </c:pt>
                <c:pt idx="7977">
                  <c:v>-1.24</c:v>
                </c:pt>
                <c:pt idx="7978">
                  <c:v>-1.24</c:v>
                </c:pt>
                <c:pt idx="7979">
                  <c:v>-1.24</c:v>
                </c:pt>
                <c:pt idx="7980">
                  <c:v>-1.24</c:v>
                </c:pt>
                <c:pt idx="7981">
                  <c:v>-1.24</c:v>
                </c:pt>
                <c:pt idx="7982">
                  <c:v>-1.24</c:v>
                </c:pt>
                <c:pt idx="7983">
                  <c:v>-1.24</c:v>
                </c:pt>
                <c:pt idx="7984">
                  <c:v>-1.24</c:v>
                </c:pt>
                <c:pt idx="7985">
                  <c:v>-1.24</c:v>
                </c:pt>
                <c:pt idx="7986">
                  <c:v>-1.24</c:v>
                </c:pt>
                <c:pt idx="7987">
                  <c:v>-1.24</c:v>
                </c:pt>
                <c:pt idx="7988">
                  <c:v>-1.24</c:v>
                </c:pt>
                <c:pt idx="7989">
                  <c:v>-1.24</c:v>
                </c:pt>
                <c:pt idx="7990">
                  <c:v>-1.24</c:v>
                </c:pt>
                <c:pt idx="7991">
                  <c:v>-1.24</c:v>
                </c:pt>
                <c:pt idx="7992">
                  <c:v>-1.24</c:v>
                </c:pt>
                <c:pt idx="7993">
                  <c:v>-1.24</c:v>
                </c:pt>
                <c:pt idx="7994">
                  <c:v>-1.24</c:v>
                </c:pt>
                <c:pt idx="7995">
                  <c:v>-1.24</c:v>
                </c:pt>
                <c:pt idx="7996">
                  <c:v>-1.24</c:v>
                </c:pt>
                <c:pt idx="7997">
                  <c:v>-1.24</c:v>
                </c:pt>
                <c:pt idx="7998">
                  <c:v>-1.24</c:v>
                </c:pt>
                <c:pt idx="7999">
                  <c:v>-1.24</c:v>
                </c:pt>
                <c:pt idx="8000">
                  <c:v>-1.24</c:v>
                </c:pt>
                <c:pt idx="8001">
                  <c:v>-1.24</c:v>
                </c:pt>
                <c:pt idx="8002">
                  <c:v>-1.24</c:v>
                </c:pt>
                <c:pt idx="8003">
                  <c:v>-1.24</c:v>
                </c:pt>
                <c:pt idx="8004">
                  <c:v>-1.24</c:v>
                </c:pt>
                <c:pt idx="8005">
                  <c:v>-1.24</c:v>
                </c:pt>
                <c:pt idx="8006">
                  <c:v>-1.24</c:v>
                </c:pt>
                <c:pt idx="8007">
                  <c:v>-1.24</c:v>
                </c:pt>
                <c:pt idx="8008">
                  <c:v>-1.24</c:v>
                </c:pt>
                <c:pt idx="8009">
                  <c:v>-1.24</c:v>
                </c:pt>
                <c:pt idx="8010">
                  <c:v>-1.24</c:v>
                </c:pt>
                <c:pt idx="8011">
                  <c:v>-1.24</c:v>
                </c:pt>
                <c:pt idx="8012">
                  <c:v>-1.24</c:v>
                </c:pt>
                <c:pt idx="8013">
                  <c:v>-1.24</c:v>
                </c:pt>
                <c:pt idx="8014">
                  <c:v>-1.24</c:v>
                </c:pt>
                <c:pt idx="8015">
                  <c:v>-1.24</c:v>
                </c:pt>
                <c:pt idx="8016">
                  <c:v>-1.24</c:v>
                </c:pt>
                <c:pt idx="8017">
                  <c:v>-1.24</c:v>
                </c:pt>
                <c:pt idx="8018">
                  <c:v>-1.24</c:v>
                </c:pt>
                <c:pt idx="8019">
                  <c:v>-1.24</c:v>
                </c:pt>
                <c:pt idx="8020">
                  <c:v>-1.24</c:v>
                </c:pt>
                <c:pt idx="8021">
                  <c:v>-1.24</c:v>
                </c:pt>
                <c:pt idx="8022">
                  <c:v>-1.24</c:v>
                </c:pt>
                <c:pt idx="8023">
                  <c:v>-1.24</c:v>
                </c:pt>
                <c:pt idx="8024">
                  <c:v>-1.24</c:v>
                </c:pt>
                <c:pt idx="8025">
                  <c:v>-1.24</c:v>
                </c:pt>
                <c:pt idx="8026">
                  <c:v>-1.24</c:v>
                </c:pt>
                <c:pt idx="8027">
                  <c:v>-1.24</c:v>
                </c:pt>
                <c:pt idx="8028">
                  <c:v>-1.24</c:v>
                </c:pt>
                <c:pt idx="8029">
                  <c:v>-1.24</c:v>
                </c:pt>
                <c:pt idx="8030">
                  <c:v>-1.24</c:v>
                </c:pt>
                <c:pt idx="8031">
                  <c:v>-1.24</c:v>
                </c:pt>
                <c:pt idx="8032">
                  <c:v>-1.24</c:v>
                </c:pt>
                <c:pt idx="8033">
                  <c:v>-1.24</c:v>
                </c:pt>
                <c:pt idx="8034">
                  <c:v>-1.24</c:v>
                </c:pt>
                <c:pt idx="8035">
                  <c:v>-1.24</c:v>
                </c:pt>
                <c:pt idx="8036">
                  <c:v>-1.24</c:v>
                </c:pt>
                <c:pt idx="8037">
                  <c:v>-1.24</c:v>
                </c:pt>
                <c:pt idx="8038">
                  <c:v>-1.24</c:v>
                </c:pt>
                <c:pt idx="8039">
                  <c:v>-1.24</c:v>
                </c:pt>
                <c:pt idx="8040">
                  <c:v>-1.24</c:v>
                </c:pt>
                <c:pt idx="8041">
                  <c:v>-1.24</c:v>
                </c:pt>
                <c:pt idx="8042">
                  <c:v>-1.24</c:v>
                </c:pt>
                <c:pt idx="8043">
                  <c:v>-1.24</c:v>
                </c:pt>
                <c:pt idx="8044">
                  <c:v>-1.24</c:v>
                </c:pt>
                <c:pt idx="8045">
                  <c:v>-1.24</c:v>
                </c:pt>
                <c:pt idx="8046">
                  <c:v>-1.24</c:v>
                </c:pt>
                <c:pt idx="8047">
                  <c:v>-1.24</c:v>
                </c:pt>
                <c:pt idx="8048">
                  <c:v>-1.24</c:v>
                </c:pt>
                <c:pt idx="8049">
                  <c:v>-1.24</c:v>
                </c:pt>
                <c:pt idx="8050">
                  <c:v>-1.24</c:v>
                </c:pt>
                <c:pt idx="8051">
                  <c:v>-1.24</c:v>
                </c:pt>
                <c:pt idx="8052">
                  <c:v>-1.24</c:v>
                </c:pt>
                <c:pt idx="8053">
                  <c:v>-1.24</c:v>
                </c:pt>
                <c:pt idx="8054">
                  <c:v>-1.24</c:v>
                </c:pt>
                <c:pt idx="8055">
                  <c:v>-1.24</c:v>
                </c:pt>
                <c:pt idx="8056">
                  <c:v>-1.24</c:v>
                </c:pt>
                <c:pt idx="8057">
                  <c:v>-1.24</c:v>
                </c:pt>
                <c:pt idx="8058">
                  <c:v>-1.24</c:v>
                </c:pt>
                <c:pt idx="8059">
                  <c:v>-1.24</c:v>
                </c:pt>
                <c:pt idx="8060">
                  <c:v>-1.24</c:v>
                </c:pt>
                <c:pt idx="8061">
                  <c:v>-1.24</c:v>
                </c:pt>
                <c:pt idx="8062">
                  <c:v>-1.24</c:v>
                </c:pt>
                <c:pt idx="8063">
                  <c:v>-1.24</c:v>
                </c:pt>
                <c:pt idx="8064">
                  <c:v>-1.24</c:v>
                </c:pt>
                <c:pt idx="8065">
                  <c:v>-1.24</c:v>
                </c:pt>
                <c:pt idx="8066">
                  <c:v>-1.24</c:v>
                </c:pt>
                <c:pt idx="8067">
                  <c:v>-1.24</c:v>
                </c:pt>
                <c:pt idx="8068">
                  <c:v>-1.24</c:v>
                </c:pt>
                <c:pt idx="8069">
                  <c:v>-1.24</c:v>
                </c:pt>
                <c:pt idx="8070">
                  <c:v>-1.24</c:v>
                </c:pt>
                <c:pt idx="8071">
                  <c:v>-1.24</c:v>
                </c:pt>
                <c:pt idx="8072">
                  <c:v>-1.24</c:v>
                </c:pt>
                <c:pt idx="8073">
                  <c:v>-1.24</c:v>
                </c:pt>
                <c:pt idx="8074">
                  <c:v>-1.24</c:v>
                </c:pt>
                <c:pt idx="8075">
                  <c:v>-1.24</c:v>
                </c:pt>
                <c:pt idx="8076">
                  <c:v>-1.24</c:v>
                </c:pt>
                <c:pt idx="8077">
                  <c:v>-1.24</c:v>
                </c:pt>
                <c:pt idx="8078">
                  <c:v>-1.24</c:v>
                </c:pt>
                <c:pt idx="8079">
                  <c:v>-1.24</c:v>
                </c:pt>
                <c:pt idx="8080">
                  <c:v>-1.24</c:v>
                </c:pt>
                <c:pt idx="8081">
                  <c:v>-1.24</c:v>
                </c:pt>
                <c:pt idx="8082">
                  <c:v>-1.24</c:v>
                </c:pt>
                <c:pt idx="8083">
                  <c:v>-1.24</c:v>
                </c:pt>
                <c:pt idx="8084">
                  <c:v>-1.24</c:v>
                </c:pt>
                <c:pt idx="8085">
                  <c:v>-1.24</c:v>
                </c:pt>
                <c:pt idx="8086">
                  <c:v>-1.24</c:v>
                </c:pt>
                <c:pt idx="8087">
                  <c:v>-1.24</c:v>
                </c:pt>
                <c:pt idx="8088">
                  <c:v>-1.24</c:v>
                </c:pt>
                <c:pt idx="8089">
                  <c:v>-1.24</c:v>
                </c:pt>
                <c:pt idx="8090">
                  <c:v>-1.24</c:v>
                </c:pt>
                <c:pt idx="8091">
                  <c:v>-1.24</c:v>
                </c:pt>
                <c:pt idx="8092">
                  <c:v>-1.24</c:v>
                </c:pt>
                <c:pt idx="8093">
                  <c:v>-1.24</c:v>
                </c:pt>
                <c:pt idx="8094">
                  <c:v>-1.24</c:v>
                </c:pt>
                <c:pt idx="8095">
                  <c:v>-1.24</c:v>
                </c:pt>
                <c:pt idx="8096">
                  <c:v>-1.24</c:v>
                </c:pt>
                <c:pt idx="8097">
                  <c:v>-1.24</c:v>
                </c:pt>
                <c:pt idx="8098">
                  <c:v>-1.24</c:v>
                </c:pt>
                <c:pt idx="8099">
                  <c:v>-1.24</c:v>
                </c:pt>
                <c:pt idx="8100">
                  <c:v>-1.24</c:v>
                </c:pt>
                <c:pt idx="8101">
                  <c:v>-1.24</c:v>
                </c:pt>
                <c:pt idx="8102">
                  <c:v>-1.24</c:v>
                </c:pt>
                <c:pt idx="8103">
                  <c:v>-1.24</c:v>
                </c:pt>
                <c:pt idx="8104">
                  <c:v>-1.24</c:v>
                </c:pt>
                <c:pt idx="8105">
                  <c:v>-1.24</c:v>
                </c:pt>
                <c:pt idx="8106">
                  <c:v>-1.24</c:v>
                </c:pt>
                <c:pt idx="8107">
                  <c:v>-1.24</c:v>
                </c:pt>
                <c:pt idx="8108">
                  <c:v>-1.24</c:v>
                </c:pt>
                <c:pt idx="8109">
                  <c:v>-1.24</c:v>
                </c:pt>
                <c:pt idx="8110">
                  <c:v>-1.24</c:v>
                </c:pt>
                <c:pt idx="8111">
                  <c:v>-1.24</c:v>
                </c:pt>
                <c:pt idx="8112">
                  <c:v>-1.24</c:v>
                </c:pt>
                <c:pt idx="8113">
                  <c:v>-1.24</c:v>
                </c:pt>
                <c:pt idx="8114">
                  <c:v>-1.24</c:v>
                </c:pt>
                <c:pt idx="8115">
                  <c:v>-1.24</c:v>
                </c:pt>
                <c:pt idx="8116">
                  <c:v>-1.24</c:v>
                </c:pt>
                <c:pt idx="8117">
                  <c:v>-1.24</c:v>
                </c:pt>
                <c:pt idx="8118">
                  <c:v>-1.24</c:v>
                </c:pt>
                <c:pt idx="8119">
                  <c:v>-1.24</c:v>
                </c:pt>
                <c:pt idx="8120">
                  <c:v>-1.24</c:v>
                </c:pt>
                <c:pt idx="8121">
                  <c:v>-1.24</c:v>
                </c:pt>
                <c:pt idx="8122">
                  <c:v>-1.24</c:v>
                </c:pt>
                <c:pt idx="8123">
                  <c:v>-1.24</c:v>
                </c:pt>
                <c:pt idx="8124">
                  <c:v>-1.24</c:v>
                </c:pt>
                <c:pt idx="8125">
                  <c:v>-1.24</c:v>
                </c:pt>
                <c:pt idx="8126">
                  <c:v>-1.24</c:v>
                </c:pt>
                <c:pt idx="8127">
                  <c:v>-1.24</c:v>
                </c:pt>
                <c:pt idx="8128">
                  <c:v>-1.24</c:v>
                </c:pt>
                <c:pt idx="8129">
                  <c:v>-1.24</c:v>
                </c:pt>
                <c:pt idx="8130">
                  <c:v>-1.24</c:v>
                </c:pt>
                <c:pt idx="8131">
                  <c:v>-1.24</c:v>
                </c:pt>
                <c:pt idx="8132">
                  <c:v>-1.24</c:v>
                </c:pt>
                <c:pt idx="8133">
                  <c:v>-1.24</c:v>
                </c:pt>
                <c:pt idx="8134">
                  <c:v>-1.24</c:v>
                </c:pt>
                <c:pt idx="8135">
                  <c:v>-1.24</c:v>
                </c:pt>
                <c:pt idx="8136">
                  <c:v>-1.24</c:v>
                </c:pt>
                <c:pt idx="8137">
                  <c:v>-1.24</c:v>
                </c:pt>
                <c:pt idx="8138">
                  <c:v>-1.24</c:v>
                </c:pt>
                <c:pt idx="8139">
                  <c:v>-1.24</c:v>
                </c:pt>
                <c:pt idx="8140">
                  <c:v>-1.24</c:v>
                </c:pt>
                <c:pt idx="8141">
                  <c:v>-1.24</c:v>
                </c:pt>
                <c:pt idx="8142">
                  <c:v>-1.24</c:v>
                </c:pt>
                <c:pt idx="8143">
                  <c:v>-1.24</c:v>
                </c:pt>
                <c:pt idx="8144">
                  <c:v>-1.24</c:v>
                </c:pt>
                <c:pt idx="8145">
                  <c:v>-1.24</c:v>
                </c:pt>
                <c:pt idx="8146">
                  <c:v>-1.24</c:v>
                </c:pt>
                <c:pt idx="8147">
                  <c:v>-1.24</c:v>
                </c:pt>
                <c:pt idx="8148">
                  <c:v>-1.24</c:v>
                </c:pt>
                <c:pt idx="8149">
                  <c:v>-1.24</c:v>
                </c:pt>
                <c:pt idx="8150">
                  <c:v>-1.24</c:v>
                </c:pt>
                <c:pt idx="8151">
                  <c:v>-1.24</c:v>
                </c:pt>
                <c:pt idx="8152">
                  <c:v>-1.24</c:v>
                </c:pt>
                <c:pt idx="8153">
                  <c:v>-1.24</c:v>
                </c:pt>
                <c:pt idx="8154">
                  <c:v>-1.24</c:v>
                </c:pt>
                <c:pt idx="8155">
                  <c:v>-1.24</c:v>
                </c:pt>
                <c:pt idx="8156">
                  <c:v>-1.24</c:v>
                </c:pt>
                <c:pt idx="8157">
                  <c:v>-1.24</c:v>
                </c:pt>
                <c:pt idx="8158">
                  <c:v>-1.24</c:v>
                </c:pt>
                <c:pt idx="8159">
                  <c:v>-1.24</c:v>
                </c:pt>
                <c:pt idx="8160">
                  <c:v>-1.24</c:v>
                </c:pt>
                <c:pt idx="8161">
                  <c:v>-1.24</c:v>
                </c:pt>
                <c:pt idx="8162">
                  <c:v>-1.24</c:v>
                </c:pt>
                <c:pt idx="8163">
                  <c:v>-1.24</c:v>
                </c:pt>
                <c:pt idx="8164">
                  <c:v>-1.24</c:v>
                </c:pt>
                <c:pt idx="8165">
                  <c:v>-1.24</c:v>
                </c:pt>
                <c:pt idx="8166">
                  <c:v>-1.24</c:v>
                </c:pt>
                <c:pt idx="8167">
                  <c:v>-1.24</c:v>
                </c:pt>
                <c:pt idx="8168">
                  <c:v>-1.24</c:v>
                </c:pt>
                <c:pt idx="8169">
                  <c:v>-1.24</c:v>
                </c:pt>
                <c:pt idx="8170">
                  <c:v>-1.24</c:v>
                </c:pt>
                <c:pt idx="8171">
                  <c:v>-1.24</c:v>
                </c:pt>
                <c:pt idx="8172">
                  <c:v>-1.24</c:v>
                </c:pt>
                <c:pt idx="8173">
                  <c:v>-1.24</c:v>
                </c:pt>
                <c:pt idx="8174">
                  <c:v>-1.24</c:v>
                </c:pt>
                <c:pt idx="8175">
                  <c:v>-1.24</c:v>
                </c:pt>
                <c:pt idx="8176">
                  <c:v>-1.24</c:v>
                </c:pt>
                <c:pt idx="8177">
                  <c:v>-1.24</c:v>
                </c:pt>
                <c:pt idx="8178">
                  <c:v>-1.24</c:v>
                </c:pt>
                <c:pt idx="8179">
                  <c:v>-1.24</c:v>
                </c:pt>
                <c:pt idx="8180">
                  <c:v>-1.24</c:v>
                </c:pt>
                <c:pt idx="8181">
                  <c:v>-1.24</c:v>
                </c:pt>
                <c:pt idx="8182">
                  <c:v>-1.24</c:v>
                </c:pt>
                <c:pt idx="8183">
                  <c:v>-1.24</c:v>
                </c:pt>
                <c:pt idx="8184">
                  <c:v>-1.24</c:v>
                </c:pt>
                <c:pt idx="8185">
                  <c:v>-1.24</c:v>
                </c:pt>
                <c:pt idx="8186">
                  <c:v>-1.24</c:v>
                </c:pt>
                <c:pt idx="8187">
                  <c:v>-1.24</c:v>
                </c:pt>
                <c:pt idx="8188">
                  <c:v>-1.24</c:v>
                </c:pt>
                <c:pt idx="8189">
                  <c:v>-1.24</c:v>
                </c:pt>
                <c:pt idx="8190">
                  <c:v>-1.24</c:v>
                </c:pt>
                <c:pt idx="8191">
                  <c:v>-1.24</c:v>
                </c:pt>
                <c:pt idx="8192">
                  <c:v>-1.24</c:v>
                </c:pt>
                <c:pt idx="8193">
                  <c:v>-1.24</c:v>
                </c:pt>
                <c:pt idx="8194">
                  <c:v>-1.24</c:v>
                </c:pt>
                <c:pt idx="8195">
                  <c:v>-1.24</c:v>
                </c:pt>
                <c:pt idx="8196">
                  <c:v>-1.24</c:v>
                </c:pt>
                <c:pt idx="8197">
                  <c:v>-1.24</c:v>
                </c:pt>
                <c:pt idx="8198">
                  <c:v>-1.24</c:v>
                </c:pt>
                <c:pt idx="8199">
                  <c:v>-1.24</c:v>
                </c:pt>
                <c:pt idx="8200">
                  <c:v>-1.24</c:v>
                </c:pt>
                <c:pt idx="8201">
                  <c:v>-1.24</c:v>
                </c:pt>
                <c:pt idx="8202">
                  <c:v>-1.24</c:v>
                </c:pt>
                <c:pt idx="8203">
                  <c:v>-1.24</c:v>
                </c:pt>
                <c:pt idx="8204">
                  <c:v>-1.24</c:v>
                </c:pt>
                <c:pt idx="8205">
                  <c:v>-1.24</c:v>
                </c:pt>
                <c:pt idx="8206">
                  <c:v>-1.24</c:v>
                </c:pt>
                <c:pt idx="8207">
                  <c:v>-1.24</c:v>
                </c:pt>
                <c:pt idx="8208">
                  <c:v>-1.24</c:v>
                </c:pt>
                <c:pt idx="8209">
                  <c:v>-1.24</c:v>
                </c:pt>
                <c:pt idx="8210">
                  <c:v>-1.24</c:v>
                </c:pt>
                <c:pt idx="8211">
                  <c:v>-1.24</c:v>
                </c:pt>
                <c:pt idx="8212">
                  <c:v>-1.24</c:v>
                </c:pt>
                <c:pt idx="8213">
                  <c:v>-1.24</c:v>
                </c:pt>
                <c:pt idx="8214">
                  <c:v>-1.24</c:v>
                </c:pt>
                <c:pt idx="8215">
                  <c:v>-1.24</c:v>
                </c:pt>
                <c:pt idx="8216">
                  <c:v>-1.24</c:v>
                </c:pt>
                <c:pt idx="8217">
                  <c:v>-1.23</c:v>
                </c:pt>
                <c:pt idx="8218">
                  <c:v>-1.23</c:v>
                </c:pt>
                <c:pt idx="8219">
                  <c:v>-1.23</c:v>
                </c:pt>
                <c:pt idx="8220">
                  <c:v>-1.23</c:v>
                </c:pt>
                <c:pt idx="8221">
                  <c:v>-1.23</c:v>
                </c:pt>
                <c:pt idx="8222">
                  <c:v>-1.23</c:v>
                </c:pt>
                <c:pt idx="8223">
                  <c:v>-1.23</c:v>
                </c:pt>
                <c:pt idx="8224">
                  <c:v>-1.23</c:v>
                </c:pt>
                <c:pt idx="8225">
                  <c:v>-1.23</c:v>
                </c:pt>
                <c:pt idx="8226">
                  <c:v>-1.23</c:v>
                </c:pt>
                <c:pt idx="8227">
                  <c:v>-1.23</c:v>
                </c:pt>
                <c:pt idx="8228">
                  <c:v>-1.23</c:v>
                </c:pt>
                <c:pt idx="8229">
                  <c:v>-1.23</c:v>
                </c:pt>
                <c:pt idx="8230">
                  <c:v>-1.23</c:v>
                </c:pt>
                <c:pt idx="8231">
                  <c:v>-1.23</c:v>
                </c:pt>
                <c:pt idx="8232">
                  <c:v>-1.23</c:v>
                </c:pt>
                <c:pt idx="8233">
                  <c:v>-1.23</c:v>
                </c:pt>
                <c:pt idx="8234">
                  <c:v>-1.23</c:v>
                </c:pt>
                <c:pt idx="8235">
                  <c:v>-1.23</c:v>
                </c:pt>
                <c:pt idx="8236">
                  <c:v>-1.23</c:v>
                </c:pt>
                <c:pt idx="8237">
                  <c:v>-1.23</c:v>
                </c:pt>
                <c:pt idx="8238">
                  <c:v>-1.23</c:v>
                </c:pt>
                <c:pt idx="8239">
                  <c:v>-1.23</c:v>
                </c:pt>
                <c:pt idx="8240">
                  <c:v>-1.23</c:v>
                </c:pt>
                <c:pt idx="8241">
                  <c:v>-1.23</c:v>
                </c:pt>
                <c:pt idx="8242">
                  <c:v>-1.23</c:v>
                </c:pt>
                <c:pt idx="8243">
                  <c:v>-1.23</c:v>
                </c:pt>
                <c:pt idx="8244">
                  <c:v>-1.23</c:v>
                </c:pt>
                <c:pt idx="8245">
                  <c:v>-1.23</c:v>
                </c:pt>
                <c:pt idx="8246">
                  <c:v>-1.23</c:v>
                </c:pt>
                <c:pt idx="8247">
                  <c:v>-1.23</c:v>
                </c:pt>
                <c:pt idx="8248">
                  <c:v>-1.23</c:v>
                </c:pt>
                <c:pt idx="8249">
                  <c:v>-1.23</c:v>
                </c:pt>
                <c:pt idx="8250">
                  <c:v>-1.23</c:v>
                </c:pt>
                <c:pt idx="8251">
                  <c:v>-1.23</c:v>
                </c:pt>
                <c:pt idx="8252">
                  <c:v>-1.23</c:v>
                </c:pt>
                <c:pt idx="8253">
                  <c:v>-1.23</c:v>
                </c:pt>
                <c:pt idx="8254">
                  <c:v>-1.23</c:v>
                </c:pt>
                <c:pt idx="8255">
                  <c:v>-1.23</c:v>
                </c:pt>
                <c:pt idx="8256">
                  <c:v>-1.23</c:v>
                </c:pt>
                <c:pt idx="8257">
                  <c:v>-1.23</c:v>
                </c:pt>
                <c:pt idx="8258">
                  <c:v>-1.23</c:v>
                </c:pt>
                <c:pt idx="8259">
                  <c:v>-1.23</c:v>
                </c:pt>
                <c:pt idx="8260">
                  <c:v>-1.23</c:v>
                </c:pt>
                <c:pt idx="8261">
                  <c:v>-1.23</c:v>
                </c:pt>
                <c:pt idx="8262">
                  <c:v>-1.23</c:v>
                </c:pt>
                <c:pt idx="8263">
                  <c:v>-1.23</c:v>
                </c:pt>
                <c:pt idx="8264">
                  <c:v>-1.23</c:v>
                </c:pt>
                <c:pt idx="8265">
                  <c:v>-1.23</c:v>
                </c:pt>
                <c:pt idx="8266">
                  <c:v>-1.23</c:v>
                </c:pt>
                <c:pt idx="8267">
                  <c:v>-1.23</c:v>
                </c:pt>
                <c:pt idx="8268">
                  <c:v>-1.23</c:v>
                </c:pt>
                <c:pt idx="8269">
                  <c:v>-1.23</c:v>
                </c:pt>
                <c:pt idx="8270">
                  <c:v>-1.23</c:v>
                </c:pt>
                <c:pt idx="8271">
                  <c:v>-1.23</c:v>
                </c:pt>
                <c:pt idx="8272">
                  <c:v>-1.23</c:v>
                </c:pt>
                <c:pt idx="8273">
                  <c:v>-1.23</c:v>
                </c:pt>
                <c:pt idx="8274">
                  <c:v>-1.23</c:v>
                </c:pt>
                <c:pt idx="8275">
                  <c:v>-1.23</c:v>
                </c:pt>
                <c:pt idx="8276">
                  <c:v>-1.23</c:v>
                </c:pt>
                <c:pt idx="8277">
                  <c:v>-1.23</c:v>
                </c:pt>
                <c:pt idx="8278">
                  <c:v>-1.23</c:v>
                </c:pt>
                <c:pt idx="8279">
                  <c:v>-1.23</c:v>
                </c:pt>
                <c:pt idx="8280">
                  <c:v>-1.23</c:v>
                </c:pt>
                <c:pt idx="8281">
                  <c:v>-1.23</c:v>
                </c:pt>
                <c:pt idx="8282">
                  <c:v>-1.23</c:v>
                </c:pt>
                <c:pt idx="8283">
                  <c:v>-1.23</c:v>
                </c:pt>
                <c:pt idx="8284">
                  <c:v>-1.23</c:v>
                </c:pt>
                <c:pt idx="8285">
                  <c:v>-1.23</c:v>
                </c:pt>
                <c:pt idx="8286">
                  <c:v>-1.23</c:v>
                </c:pt>
                <c:pt idx="8287">
                  <c:v>-1.23</c:v>
                </c:pt>
                <c:pt idx="8288">
                  <c:v>-1.23</c:v>
                </c:pt>
                <c:pt idx="8289">
                  <c:v>-1.23</c:v>
                </c:pt>
                <c:pt idx="8290">
                  <c:v>-1.23</c:v>
                </c:pt>
                <c:pt idx="8291">
                  <c:v>-1.23</c:v>
                </c:pt>
                <c:pt idx="8292">
                  <c:v>-1.23</c:v>
                </c:pt>
                <c:pt idx="8293">
                  <c:v>-1.23</c:v>
                </c:pt>
                <c:pt idx="8294">
                  <c:v>-1.23</c:v>
                </c:pt>
                <c:pt idx="8295">
                  <c:v>-1.23</c:v>
                </c:pt>
                <c:pt idx="8296">
                  <c:v>-1.23</c:v>
                </c:pt>
                <c:pt idx="8297">
                  <c:v>-1.23</c:v>
                </c:pt>
                <c:pt idx="8298">
                  <c:v>-1.23</c:v>
                </c:pt>
                <c:pt idx="8299">
                  <c:v>-1.23</c:v>
                </c:pt>
                <c:pt idx="8300">
                  <c:v>-1.23</c:v>
                </c:pt>
                <c:pt idx="8301">
                  <c:v>-1.23</c:v>
                </c:pt>
                <c:pt idx="8302">
                  <c:v>-1.23</c:v>
                </c:pt>
                <c:pt idx="8303">
                  <c:v>-1.23</c:v>
                </c:pt>
                <c:pt idx="8304">
                  <c:v>-1.23</c:v>
                </c:pt>
                <c:pt idx="8305">
                  <c:v>-1.23</c:v>
                </c:pt>
                <c:pt idx="8306">
                  <c:v>-1.23</c:v>
                </c:pt>
                <c:pt idx="8307">
                  <c:v>-1.23</c:v>
                </c:pt>
                <c:pt idx="8308">
                  <c:v>-1.23</c:v>
                </c:pt>
                <c:pt idx="8309">
                  <c:v>-1.23</c:v>
                </c:pt>
                <c:pt idx="8310">
                  <c:v>-1.23</c:v>
                </c:pt>
                <c:pt idx="8311">
                  <c:v>-1.23</c:v>
                </c:pt>
                <c:pt idx="8312">
                  <c:v>-1.23</c:v>
                </c:pt>
                <c:pt idx="8313">
                  <c:v>-1.23</c:v>
                </c:pt>
                <c:pt idx="8314">
                  <c:v>-1.23</c:v>
                </c:pt>
                <c:pt idx="8315">
                  <c:v>-1.23</c:v>
                </c:pt>
                <c:pt idx="8316">
                  <c:v>-1.23</c:v>
                </c:pt>
                <c:pt idx="8317">
                  <c:v>-1.23</c:v>
                </c:pt>
                <c:pt idx="8318">
                  <c:v>-1.23</c:v>
                </c:pt>
                <c:pt idx="8319">
                  <c:v>-1.23</c:v>
                </c:pt>
                <c:pt idx="8320">
                  <c:v>-1.23</c:v>
                </c:pt>
                <c:pt idx="8321">
                  <c:v>-1.23</c:v>
                </c:pt>
                <c:pt idx="8322">
                  <c:v>-1.23</c:v>
                </c:pt>
                <c:pt idx="8323">
                  <c:v>-1.23</c:v>
                </c:pt>
                <c:pt idx="8324">
                  <c:v>-1.23</c:v>
                </c:pt>
                <c:pt idx="8325">
                  <c:v>-1.23</c:v>
                </c:pt>
                <c:pt idx="8326">
                  <c:v>-1.23</c:v>
                </c:pt>
                <c:pt idx="8327">
                  <c:v>-1.23</c:v>
                </c:pt>
                <c:pt idx="8328">
                  <c:v>-1.23</c:v>
                </c:pt>
                <c:pt idx="8329">
                  <c:v>-1.23</c:v>
                </c:pt>
                <c:pt idx="8330">
                  <c:v>-1.23</c:v>
                </c:pt>
                <c:pt idx="8331">
                  <c:v>-1.23</c:v>
                </c:pt>
                <c:pt idx="8332">
                  <c:v>-1.23</c:v>
                </c:pt>
                <c:pt idx="8333">
                  <c:v>-1.23</c:v>
                </c:pt>
                <c:pt idx="8334">
                  <c:v>-1.23</c:v>
                </c:pt>
                <c:pt idx="8335">
                  <c:v>-1.23</c:v>
                </c:pt>
                <c:pt idx="8336">
                  <c:v>-1.23</c:v>
                </c:pt>
                <c:pt idx="8337">
                  <c:v>-1.23</c:v>
                </c:pt>
                <c:pt idx="8338">
                  <c:v>-1.23</c:v>
                </c:pt>
                <c:pt idx="8339">
                  <c:v>-1.23</c:v>
                </c:pt>
                <c:pt idx="8340">
                  <c:v>-1.23</c:v>
                </c:pt>
                <c:pt idx="8341">
                  <c:v>-1.23</c:v>
                </c:pt>
                <c:pt idx="8342">
                  <c:v>-1.23</c:v>
                </c:pt>
                <c:pt idx="8343">
                  <c:v>-1.23</c:v>
                </c:pt>
                <c:pt idx="8344">
                  <c:v>-1.23</c:v>
                </c:pt>
                <c:pt idx="8345">
                  <c:v>-1.23</c:v>
                </c:pt>
                <c:pt idx="8346">
                  <c:v>-1.23</c:v>
                </c:pt>
                <c:pt idx="8347">
                  <c:v>-1.23</c:v>
                </c:pt>
                <c:pt idx="8348">
                  <c:v>-1.23</c:v>
                </c:pt>
                <c:pt idx="8349">
                  <c:v>-1.23</c:v>
                </c:pt>
                <c:pt idx="8350">
                  <c:v>-1.23</c:v>
                </c:pt>
                <c:pt idx="8351">
                  <c:v>-1.23</c:v>
                </c:pt>
                <c:pt idx="8352">
                  <c:v>-1.23</c:v>
                </c:pt>
                <c:pt idx="8353">
                  <c:v>-1.23</c:v>
                </c:pt>
                <c:pt idx="8354">
                  <c:v>-1.23</c:v>
                </c:pt>
                <c:pt idx="8355">
                  <c:v>-1.23</c:v>
                </c:pt>
                <c:pt idx="8356">
                  <c:v>-1.23</c:v>
                </c:pt>
                <c:pt idx="8357">
                  <c:v>-1.23</c:v>
                </c:pt>
                <c:pt idx="8358">
                  <c:v>-1.23</c:v>
                </c:pt>
                <c:pt idx="8359">
                  <c:v>-1.23</c:v>
                </c:pt>
                <c:pt idx="8360">
                  <c:v>-1.23</c:v>
                </c:pt>
                <c:pt idx="8361">
                  <c:v>-1.23</c:v>
                </c:pt>
                <c:pt idx="8362">
                  <c:v>-1.23</c:v>
                </c:pt>
                <c:pt idx="8363">
                  <c:v>-1.23</c:v>
                </c:pt>
                <c:pt idx="8364">
                  <c:v>-1.23</c:v>
                </c:pt>
                <c:pt idx="8365">
                  <c:v>-1.23</c:v>
                </c:pt>
                <c:pt idx="8366">
                  <c:v>-1.23</c:v>
                </c:pt>
                <c:pt idx="8367">
                  <c:v>-1.23</c:v>
                </c:pt>
                <c:pt idx="8368">
                  <c:v>-1.23</c:v>
                </c:pt>
                <c:pt idx="8369">
                  <c:v>-1.23</c:v>
                </c:pt>
                <c:pt idx="8370">
                  <c:v>-1.23</c:v>
                </c:pt>
                <c:pt idx="8371">
                  <c:v>-1.23</c:v>
                </c:pt>
                <c:pt idx="8372">
                  <c:v>-1.23</c:v>
                </c:pt>
                <c:pt idx="8373">
                  <c:v>-1.23</c:v>
                </c:pt>
                <c:pt idx="8374">
                  <c:v>-1.23</c:v>
                </c:pt>
                <c:pt idx="8375">
                  <c:v>-1.23</c:v>
                </c:pt>
                <c:pt idx="8376">
                  <c:v>-1.23</c:v>
                </c:pt>
                <c:pt idx="8377">
                  <c:v>-1.23</c:v>
                </c:pt>
                <c:pt idx="8378">
                  <c:v>-1.23</c:v>
                </c:pt>
                <c:pt idx="8379">
                  <c:v>-1.23</c:v>
                </c:pt>
                <c:pt idx="8380">
                  <c:v>-1.23</c:v>
                </c:pt>
                <c:pt idx="8381">
                  <c:v>-1.23</c:v>
                </c:pt>
                <c:pt idx="8382">
                  <c:v>-1.23</c:v>
                </c:pt>
                <c:pt idx="8383">
                  <c:v>-1.23</c:v>
                </c:pt>
                <c:pt idx="8384">
                  <c:v>-1.23</c:v>
                </c:pt>
                <c:pt idx="8385">
                  <c:v>-1.23</c:v>
                </c:pt>
                <c:pt idx="8386">
                  <c:v>-1.23</c:v>
                </c:pt>
                <c:pt idx="8387">
                  <c:v>-1.23</c:v>
                </c:pt>
                <c:pt idx="8388">
                  <c:v>-1.23</c:v>
                </c:pt>
                <c:pt idx="8389">
                  <c:v>-1.23</c:v>
                </c:pt>
                <c:pt idx="8390">
                  <c:v>-1.23</c:v>
                </c:pt>
                <c:pt idx="8391">
                  <c:v>-1.23</c:v>
                </c:pt>
                <c:pt idx="8392">
                  <c:v>-1.23</c:v>
                </c:pt>
                <c:pt idx="8393">
                  <c:v>-1.23</c:v>
                </c:pt>
                <c:pt idx="8394">
                  <c:v>-1.23</c:v>
                </c:pt>
                <c:pt idx="8395">
                  <c:v>-1.23</c:v>
                </c:pt>
                <c:pt idx="8396">
                  <c:v>-1.23</c:v>
                </c:pt>
                <c:pt idx="8397">
                  <c:v>-1.23</c:v>
                </c:pt>
                <c:pt idx="8398">
                  <c:v>-1.23</c:v>
                </c:pt>
                <c:pt idx="8399">
                  <c:v>-1.23</c:v>
                </c:pt>
                <c:pt idx="8400">
                  <c:v>-1.23</c:v>
                </c:pt>
                <c:pt idx="8401">
                  <c:v>-1.23</c:v>
                </c:pt>
                <c:pt idx="8402">
                  <c:v>-1.23</c:v>
                </c:pt>
                <c:pt idx="8403">
                  <c:v>-1.23</c:v>
                </c:pt>
                <c:pt idx="8404">
                  <c:v>-1.23</c:v>
                </c:pt>
                <c:pt idx="8405">
                  <c:v>-1.23</c:v>
                </c:pt>
                <c:pt idx="8406">
                  <c:v>-1.23</c:v>
                </c:pt>
                <c:pt idx="8407">
                  <c:v>-1.23</c:v>
                </c:pt>
                <c:pt idx="8408">
                  <c:v>-1.23</c:v>
                </c:pt>
                <c:pt idx="8409">
                  <c:v>-1.23</c:v>
                </c:pt>
                <c:pt idx="8410">
                  <c:v>-1.23</c:v>
                </c:pt>
                <c:pt idx="8411">
                  <c:v>-1.23</c:v>
                </c:pt>
                <c:pt idx="8412">
                  <c:v>-1.23</c:v>
                </c:pt>
                <c:pt idx="8413">
                  <c:v>-1.23</c:v>
                </c:pt>
                <c:pt idx="8414">
                  <c:v>-1.23</c:v>
                </c:pt>
                <c:pt idx="8415">
                  <c:v>-1.23</c:v>
                </c:pt>
                <c:pt idx="8416">
                  <c:v>-1.23</c:v>
                </c:pt>
                <c:pt idx="8417">
                  <c:v>-1.23</c:v>
                </c:pt>
                <c:pt idx="8418">
                  <c:v>-1.23</c:v>
                </c:pt>
                <c:pt idx="8419">
                  <c:v>-1.23</c:v>
                </c:pt>
                <c:pt idx="8420">
                  <c:v>-1.23</c:v>
                </c:pt>
                <c:pt idx="8421">
                  <c:v>-1.23</c:v>
                </c:pt>
                <c:pt idx="8422">
                  <c:v>-1.23</c:v>
                </c:pt>
                <c:pt idx="8423">
                  <c:v>-1.23</c:v>
                </c:pt>
                <c:pt idx="8424">
                  <c:v>-1.23</c:v>
                </c:pt>
                <c:pt idx="8425">
                  <c:v>-1.23</c:v>
                </c:pt>
                <c:pt idx="8426">
                  <c:v>-1.23</c:v>
                </c:pt>
                <c:pt idx="8427">
                  <c:v>-1.23</c:v>
                </c:pt>
                <c:pt idx="8428">
                  <c:v>-1.23</c:v>
                </c:pt>
                <c:pt idx="8429">
                  <c:v>-1.23</c:v>
                </c:pt>
                <c:pt idx="8430">
                  <c:v>-1.23</c:v>
                </c:pt>
                <c:pt idx="8431">
                  <c:v>-1.23</c:v>
                </c:pt>
                <c:pt idx="8432">
                  <c:v>-1.23</c:v>
                </c:pt>
                <c:pt idx="8433">
                  <c:v>-1.23</c:v>
                </c:pt>
                <c:pt idx="8434">
                  <c:v>-1.23</c:v>
                </c:pt>
                <c:pt idx="8435">
                  <c:v>-1.23</c:v>
                </c:pt>
                <c:pt idx="8436">
                  <c:v>-1.23</c:v>
                </c:pt>
                <c:pt idx="8437">
                  <c:v>-1.23</c:v>
                </c:pt>
                <c:pt idx="8438">
                  <c:v>-1.23</c:v>
                </c:pt>
                <c:pt idx="8439">
                  <c:v>-1.23</c:v>
                </c:pt>
                <c:pt idx="8440">
                  <c:v>-1.23</c:v>
                </c:pt>
                <c:pt idx="8441">
                  <c:v>-1.23</c:v>
                </c:pt>
                <c:pt idx="8442">
                  <c:v>-1.23</c:v>
                </c:pt>
                <c:pt idx="8443">
                  <c:v>-1.23</c:v>
                </c:pt>
                <c:pt idx="8444">
                  <c:v>-1.23</c:v>
                </c:pt>
                <c:pt idx="8445">
                  <c:v>-1.23</c:v>
                </c:pt>
                <c:pt idx="8446">
                  <c:v>-1.23</c:v>
                </c:pt>
                <c:pt idx="8447">
                  <c:v>-1.23</c:v>
                </c:pt>
                <c:pt idx="8448">
                  <c:v>-1.23</c:v>
                </c:pt>
                <c:pt idx="8449">
                  <c:v>-1.23</c:v>
                </c:pt>
                <c:pt idx="8450">
                  <c:v>-1.23</c:v>
                </c:pt>
                <c:pt idx="8451">
                  <c:v>-1.23</c:v>
                </c:pt>
                <c:pt idx="8452">
                  <c:v>-1.23</c:v>
                </c:pt>
                <c:pt idx="8453">
                  <c:v>-1.23</c:v>
                </c:pt>
                <c:pt idx="8454">
                  <c:v>-1.23</c:v>
                </c:pt>
                <c:pt idx="8455">
                  <c:v>-1.23</c:v>
                </c:pt>
                <c:pt idx="8456">
                  <c:v>-1.23</c:v>
                </c:pt>
                <c:pt idx="8457">
                  <c:v>-1.23</c:v>
                </c:pt>
                <c:pt idx="8458">
                  <c:v>-1.23</c:v>
                </c:pt>
                <c:pt idx="8459">
                  <c:v>-1.23</c:v>
                </c:pt>
                <c:pt idx="8460">
                  <c:v>-1.23</c:v>
                </c:pt>
                <c:pt idx="8461">
                  <c:v>-1.23</c:v>
                </c:pt>
                <c:pt idx="8462">
                  <c:v>-1.23</c:v>
                </c:pt>
                <c:pt idx="8463">
                  <c:v>-1.23</c:v>
                </c:pt>
                <c:pt idx="8464">
                  <c:v>-1.23</c:v>
                </c:pt>
                <c:pt idx="8465">
                  <c:v>-1.23</c:v>
                </c:pt>
                <c:pt idx="8466">
                  <c:v>-1.23</c:v>
                </c:pt>
                <c:pt idx="8467">
                  <c:v>-1.23</c:v>
                </c:pt>
                <c:pt idx="8468">
                  <c:v>-1.23</c:v>
                </c:pt>
                <c:pt idx="8469">
                  <c:v>-1.23</c:v>
                </c:pt>
                <c:pt idx="8470">
                  <c:v>-1.23</c:v>
                </c:pt>
                <c:pt idx="8471">
                  <c:v>-1.23</c:v>
                </c:pt>
                <c:pt idx="8472">
                  <c:v>-1.23</c:v>
                </c:pt>
                <c:pt idx="8473">
                  <c:v>-1.23</c:v>
                </c:pt>
                <c:pt idx="8474">
                  <c:v>-1.23</c:v>
                </c:pt>
                <c:pt idx="8475">
                  <c:v>-1.23</c:v>
                </c:pt>
                <c:pt idx="8476">
                  <c:v>-1.23</c:v>
                </c:pt>
                <c:pt idx="8477">
                  <c:v>-1.23</c:v>
                </c:pt>
                <c:pt idx="8478">
                  <c:v>-1.23</c:v>
                </c:pt>
                <c:pt idx="8479">
                  <c:v>-1.23</c:v>
                </c:pt>
                <c:pt idx="8480">
                  <c:v>-1.23</c:v>
                </c:pt>
                <c:pt idx="8481">
                  <c:v>-1.23</c:v>
                </c:pt>
                <c:pt idx="8482">
                  <c:v>-1.23</c:v>
                </c:pt>
                <c:pt idx="8483">
                  <c:v>-1.23</c:v>
                </c:pt>
                <c:pt idx="8484">
                  <c:v>-1.23</c:v>
                </c:pt>
                <c:pt idx="8485">
                  <c:v>-1.23</c:v>
                </c:pt>
                <c:pt idx="8486">
                  <c:v>-1.23</c:v>
                </c:pt>
                <c:pt idx="8487">
                  <c:v>-1.23</c:v>
                </c:pt>
                <c:pt idx="8488">
                  <c:v>-1.23</c:v>
                </c:pt>
                <c:pt idx="8489">
                  <c:v>-1.23</c:v>
                </c:pt>
                <c:pt idx="8490">
                  <c:v>-1.23</c:v>
                </c:pt>
                <c:pt idx="8491">
                  <c:v>-1.23</c:v>
                </c:pt>
                <c:pt idx="8492">
                  <c:v>-1.23</c:v>
                </c:pt>
                <c:pt idx="8493">
                  <c:v>-1.23</c:v>
                </c:pt>
                <c:pt idx="8494">
                  <c:v>-1.23</c:v>
                </c:pt>
                <c:pt idx="8495">
                  <c:v>-1.23</c:v>
                </c:pt>
                <c:pt idx="8496">
                  <c:v>-1.23</c:v>
                </c:pt>
                <c:pt idx="8497">
                  <c:v>-1.23</c:v>
                </c:pt>
                <c:pt idx="8498">
                  <c:v>-1.23</c:v>
                </c:pt>
                <c:pt idx="8499">
                  <c:v>-1.23</c:v>
                </c:pt>
                <c:pt idx="8500">
                  <c:v>-1.23</c:v>
                </c:pt>
                <c:pt idx="8501">
                  <c:v>-1.23</c:v>
                </c:pt>
                <c:pt idx="8502">
                  <c:v>-1.23</c:v>
                </c:pt>
                <c:pt idx="8503">
                  <c:v>-1.23</c:v>
                </c:pt>
                <c:pt idx="8504">
                  <c:v>-1.23</c:v>
                </c:pt>
                <c:pt idx="8505">
                  <c:v>-1.24</c:v>
                </c:pt>
                <c:pt idx="8506">
                  <c:v>-1.24</c:v>
                </c:pt>
                <c:pt idx="8507">
                  <c:v>-1.24</c:v>
                </c:pt>
                <c:pt idx="8508">
                  <c:v>-1.24</c:v>
                </c:pt>
                <c:pt idx="8509">
                  <c:v>-1.24</c:v>
                </c:pt>
                <c:pt idx="8510">
                  <c:v>-1.24</c:v>
                </c:pt>
                <c:pt idx="8511">
                  <c:v>-1.24</c:v>
                </c:pt>
                <c:pt idx="8512">
                  <c:v>-1.24</c:v>
                </c:pt>
                <c:pt idx="8513">
                  <c:v>-1.24</c:v>
                </c:pt>
                <c:pt idx="8514">
                  <c:v>-1.24</c:v>
                </c:pt>
                <c:pt idx="8515">
                  <c:v>-1.24</c:v>
                </c:pt>
                <c:pt idx="8516">
                  <c:v>-1.24</c:v>
                </c:pt>
                <c:pt idx="8517">
                  <c:v>-1.24</c:v>
                </c:pt>
                <c:pt idx="8518">
                  <c:v>-1.24</c:v>
                </c:pt>
                <c:pt idx="8519">
                  <c:v>-1.24</c:v>
                </c:pt>
                <c:pt idx="8520">
                  <c:v>-1.24</c:v>
                </c:pt>
                <c:pt idx="8521">
                  <c:v>-1.24</c:v>
                </c:pt>
                <c:pt idx="8522">
                  <c:v>-1.24</c:v>
                </c:pt>
                <c:pt idx="8523">
                  <c:v>-1.24</c:v>
                </c:pt>
                <c:pt idx="8524">
                  <c:v>-1.24</c:v>
                </c:pt>
                <c:pt idx="8525">
                  <c:v>-1.24</c:v>
                </c:pt>
                <c:pt idx="8526">
                  <c:v>-1.24</c:v>
                </c:pt>
                <c:pt idx="8527">
                  <c:v>-1.24</c:v>
                </c:pt>
                <c:pt idx="8528">
                  <c:v>-1.24</c:v>
                </c:pt>
                <c:pt idx="8529">
                  <c:v>-1.24</c:v>
                </c:pt>
                <c:pt idx="8530">
                  <c:v>-1.24</c:v>
                </c:pt>
                <c:pt idx="8531">
                  <c:v>-1.24</c:v>
                </c:pt>
                <c:pt idx="8532">
                  <c:v>-1.24</c:v>
                </c:pt>
                <c:pt idx="8533">
                  <c:v>-1.24</c:v>
                </c:pt>
                <c:pt idx="8534">
                  <c:v>-1.23</c:v>
                </c:pt>
                <c:pt idx="8535">
                  <c:v>-1.23</c:v>
                </c:pt>
                <c:pt idx="8536">
                  <c:v>-1.23</c:v>
                </c:pt>
                <c:pt idx="8537">
                  <c:v>-1.23</c:v>
                </c:pt>
                <c:pt idx="8538">
                  <c:v>-1.23</c:v>
                </c:pt>
                <c:pt idx="8539">
                  <c:v>-1.23</c:v>
                </c:pt>
                <c:pt idx="8540">
                  <c:v>-1.23</c:v>
                </c:pt>
                <c:pt idx="8541">
                  <c:v>-1.24</c:v>
                </c:pt>
                <c:pt idx="8542">
                  <c:v>-1.24</c:v>
                </c:pt>
                <c:pt idx="8543">
                  <c:v>-1.24</c:v>
                </c:pt>
                <c:pt idx="8544">
                  <c:v>-1.24</c:v>
                </c:pt>
                <c:pt idx="8545">
                  <c:v>-1.24</c:v>
                </c:pt>
                <c:pt idx="8546">
                  <c:v>-1.24</c:v>
                </c:pt>
                <c:pt idx="8547">
                  <c:v>-1.24</c:v>
                </c:pt>
                <c:pt idx="8548">
                  <c:v>-1.24</c:v>
                </c:pt>
                <c:pt idx="8549">
                  <c:v>-1.24</c:v>
                </c:pt>
                <c:pt idx="8550">
                  <c:v>-1.24</c:v>
                </c:pt>
                <c:pt idx="8551">
                  <c:v>-1.24</c:v>
                </c:pt>
                <c:pt idx="8552">
                  <c:v>-1.24</c:v>
                </c:pt>
                <c:pt idx="8553">
                  <c:v>-1.24</c:v>
                </c:pt>
                <c:pt idx="8554">
                  <c:v>-1.24</c:v>
                </c:pt>
                <c:pt idx="8555">
                  <c:v>-1.24</c:v>
                </c:pt>
                <c:pt idx="8556">
                  <c:v>-1.24</c:v>
                </c:pt>
                <c:pt idx="8557">
                  <c:v>-1.24</c:v>
                </c:pt>
                <c:pt idx="8558">
                  <c:v>-1.24</c:v>
                </c:pt>
                <c:pt idx="8559">
                  <c:v>-1.24</c:v>
                </c:pt>
                <c:pt idx="8560">
                  <c:v>-1.24</c:v>
                </c:pt>
                <c:pt idx="8561">
                  <c:v>-1.24</c:v>
                </c:pt>
                <c:pt idx="8562">
                  <c:v>-1.24</c:v>
                </c:pt>
                <c:pt idx="8563">
                  <c:v>-1.24</c:v>
                </c:pt>
                <c:pt idx="8564">
                  <c:v>-1.24</c:v>
                </c:pt>
                <c:pt idx="8565">
                  <c:v>-1.24</c:v>
                </c:pt>
                <c:pt idx="8566">
                  <c:v>-1.24</c:v>
                </c:pt>
                <c:pt idx="8567">
                  <c:v>-1.24</c:v>
                </c:pt>
                <c:pt idx="8568">
                  <c:v>-1.24</c:v>
                </c:pt>
                <c:pt idx="8569">
                  <c:v>-1.24</c:v>
                </c:pt>
                <c:pt idx="8570">
                  <c:v>-1.24</c:v>
                </c:pt>
                <c:pt idx="8571">
                  <c:v>-1.24</c:v>
                </c:pt>
                <c:pt idx="8572">
                  <c:v>-1.24</c:v>
                </c:pt>
                <c:pt idx="8573">
                  <c:v>-1.24</c:v>
                </c:pt>
                <c:pt idx="8574">
                  <c:v>-1.24</c:v>
                </c:pt>
                <c:pt idx="8575">
                  <c:v>-1.24</c:v>
                </c:pt>
                <c:pt idx="8576">
                  <c:v>-1.23</c:v>
                </c:pt>
                <c:pt idx="8577">
                  <c:v>-1.23</c:v>
                </c:pt>
                <c:pt idx="8578">
                  <c:v>-1.24</c:v>
                </c:pt>
                <c:pt idx="8579">
                  <c:v>-1.24</c:v>
                </c:pt>
                <c:pt idx="8580">
                  <c:v>-1.24</c:v>
                </c:pt>
                <c:pt idx="8581">
                  <c:v>-1.24</c:v>
                </c:pt>
                <c:pt idx="8582">
                  <c:v>-1.24</c:v>
                </c:pt>
                <c:pt idx="8583">
                  <c:v>-1.24</c:v>
                </c:pt>
                <c:pt idx="8584">
                  <c:v>-1.24</c:v>
                </c:pt>
                <c:pt idx="8585">
                  <c:v>-1.23</c:v>
                </c:pt>
                <c:pt idx="8586">
                  <c:v>-1.24</c:v>
                </c:pt>
                <c:pt idx="8587">
                  <c:v>-1.24</c:v>
                </c:pt>
                <c:pt idx="8588">
                  <c:v>-1.24</c:v>
                </c:pt>
                <c:pt idx="8589">
                  <c:v>-1.24</c:v>
                </c:pt>
                <c:pt idx="8590">
                  <c:v>-1.24</c:v>
                </c:pt>
                <c:pt idx="8591">
                  <c:v>-1.24</c:v>
                </c:pt>
                <c:pt idx="8592">
                  <c:v>-1.24</c:v>
                </c:pt>
                <c:pt idx="8593">
                  <c:v>-1.24</c:v>
                </c:pt>
                <c:pt idx="8594">
                  <c:v>-1.24</c:v>
                </c:pt>
                <c:pt idx="8595">
                  <c:v>-1.24</c:v>
                </c:pt>
                <c:pt idx="8596">
                  <c:v>-1.24</c:v>
                </c:pt>
                <c:pt idx="8597">
                  <c:v>-1.24</c:v>
                </c:pt>
                <c:pt idx="8598">
                  <c:v>-1.24</c:v>
                </c:pt>
                <c:pt idx="8599">
                  <c:v>-1.24</c:v>
                </c:pt>
                <c:pt idx="8600">
                  <c:v>-1.24</c:v>
                </c:pt>
                <c:pt idx="8601">
                  <c:v>-1.24</c:v>
                </c:pt>
                <c:pt idx="8602">
                  <c:v>-1.24</c:v>
                </c:pt>
                <c:pt idx="8603">
                  <c:v>-1.24</c:v>
                </c:pt>
                <c:pt idx="8604">
                  <c:v>-1.24</c:v>
                </c:pt>
                <c:pt idx="8605">
                  <c:v>-1.24</c:v>
                </c:pt>
                <c:pt idx="8606">
                  <c:v>-1.24</c:v>
                </c:pt>
                <c:pt idx="8607">
                  <c:v>-1.24</c:v>
                </c:pt>
                <c:pt idx="8608">
                  <c:v>-1.24</c:v>
                </c:pt>
                <c:pt idx="8609">
                  <c:v>-1.24</c:v>
                </c:pt>
                <c:pt idx="8610">
                  <c:v>-1.24</c:v>
                </c:pt>
                <c:pt idx="8611">
                  <c:v>-1.24</c:v>
                </c:pt>
                <c:pt idx="8612">
                  <c:v>-1.24</c:v>
                </c:pt>
                <c:pt idx="8613">
                  <c:v>-1.24</c:v>
                </c:pt>
                <c:pt idx="8614">
                  <c:v>-1.24</c:v>
                </c:pt>
                <c:pt idx="8615">
                  <c:v>-1.24</c:v>
                </c:pt>
                <c:pt idx="8616">
                  <c:v>-1.24</c:v>
                </c:pt>
                <c:pt idx="8617">
                  <c:v>-1.24</c:v>
                </c:pt>
                <c:pt idx="8618">
                  <c:v>-1.24</c:v>
                </c:pt>
                <c:pt idx="8619">
                  <c:v>-1.24</c:v>
                </c:pt>
                <c:pt idx="8620">
                  <c:v>-1.24</c:v>
                </c:pt>
                <c:pt idx="8621">
                  <c:v>-1.24</c:v>
                </c:pt>
                <c:pt idx="8622">
                  <c:v>-1.24</c:v>
                </c:pt>
                <c:pt idx="8623">
                  <c:v>-1.24</c:v>
                </c:pt>
                <c:pt idx="8624">
                  <c:v>-1.24</c:v>
                </c:pt>
                <c:pt idx="8625">
                  <c:v>-1.24</c:v>
                </c:pt>
                <c:pt idx="8626">
                  <c:v>-1.24</c:v>
                </c:pt>
                <c:pt idx="8627">
                  <c:v>-1.24</c:v>
                </c:pt>
                <c:pt idx="8628">
                  <c:v>-1.24</c:v>
                </c:pt>
                <c:pt idx="8629">
                  <c:v>-1.24</c:v>
                </c:pt>
                <c:pt idx="8630">
                  <c:v>-1.24</c:v>
                </c:pt>
                <c:pt idx="8631">
                  <c:v>-1.24</c:v>
                </c:pt>
                <c:pt idx="8632">
                  <c:v>-1.24</c:v>
                </c:pt>
                <c:pt idx="8633">
                  <c:v>-1.24</c:v>
                </c:pt>
                <c:pt idx="8634">
                  <c:v>-1.24</c:v>
                </c:pt>
                <c:pt idx="8635">
                  <c:v>-1.24</c:v>
                </c:pt>
                <c:pt idx="8636">
                  <c:v>-1.24</c:v>
                </c:pt>
                <c:pt idx="8637">
                  <c:v>-1.24</c:v>
                </c:pt>
                <c:pt idx="8638">
                  <c:v>-1.24</c:v>
                </c:pt>
                <c:pt idx="8639">
                  <c:v>-1.24</c:v>
                </c:pt>
                <c:pt idx="8640">
                  <c:v>-1.24</c:v>
                </c:pt>
                <c:pt idx="8641">
                  <c:v>-1.24</c:v>
                </c:pt>
                <c:pt idx="8642">
                  <c:v>-1.24</c:v>
                </c:pt>
                <c:pt idx="8643">
                  <c:v>-1.24</c:v>
                </c:pt>
                <c:pt idx="8644">
                  <c:v>-1.24</c:v>
                </c:pt>
                <c:pt idx="8645">
                  <c:v>-1.24</c:v>
                </c:pt>
                <c:pt idx="8646">
                  <c:v>-1.24</c:v>
                </c:pt>
                <c:pt idx="8647">
                  <c:v>-1.24</c:v>
                </c:pt>
                <c:pt idx="8648">
                  <c:v>-1.24</c:v>
                </c:pt>
                <c:pt idx="8649">
                  <c:v>-1.24</c:v>
                </c:pt>
                <c:pt idx="8650">
                  <c:v>-1.24</c:v>
                </c:pt>
                <c:pt idx="8651">
                  <c:v>-1.24</c:v>
                </c:pt>
                <c:pt idx="8652">
                  <c:v>-1.24</c:v>
                </c:pt>
                <c:pt idx="8653">
                  <c:v>-1.24</c:v>
                </c:pt>
                <c:pt idx="8654">
                  <c:v>-1.24</c:v>
                </c:pt>
                <c:pt idx="8655">
                  <c:v>-1.24</c:v>
                </c:pt>
                <c:pt idx="8656">
                  <c:v>-1.24</c:v>
                </c:pt>
                <c:pt idx="8657">
                  <c:v>-1.24</c:v>
                </c:pt>
                <c:pt idx="8658">
                  <c:v>-1.24</c:v>
                </c:pt>
                <c:pt idx="8659">
                  <c:v>-1.24</c:v>
                </c:pt>
                <c:pt idx="8660">
                  <c:v>-1.24</c:v>
                </c:pt>
                <c:pt idx="8661">
                  <c:v>-1.24</c:v>
                </c:pt>
                <c:pt idx="8662">
                  <c:v>-1.24</c:v>
                </c:pt>
                <c:pt idx="8663">
                  <c:v>-1.24</c:v>
                </c:pt>
                <c:pt idx="8664">
                  <c:v>-1.24</c:v>
                </c:pt>
                <c:pt idx="8665">
                  <c:v>-1.24</c:v>
                </c:pt>
                <c:pt idx="8666">
                  <c:v>-1.24</c:v>
                </c:pt>
                <c:pt idx="8667">
                  <c:v>-1.24</c:v>
                </c:pt>
                <c:pt idx="8668">
                  <c:v>-1.24</c:v>
                </c:pt>
                <c:pt idx="8669">
                  <c:v>-1.24</c:v>
                </c:pt>
                <c:pt idx="8670">
                  <c:v>-1.24</c:v>
                </c:pt>
                <c:pt idx="8671">
                  <c:v>-1.24</c:v>
                </c:pt>
                <c:pt idx="8672">
                  <c:v>-1.24</c:v>
                </c:pt>
                <c:pt idx="8673">
                  <c:v>-1.24</c:v>
                </c:pt>
                <c:pt idx="8674">
                  <c:v>-1.24</c:v>
                </c:pt>
                <c:pt idx="8675">
                  <c:v>-1.24</c:v>
                </c:pt>
                <c:pt idx="8676">
                  <c:v>-1.24</c:v>
                </c:pt>
                <c:pt idx="8677">
                  <c:v>-1.24</c:v>
                </c:pt>
                <c:pt idx="8678">
                  <c:v>-1.24</c:v>
                </c:pt>
                <c:pt idx="8679">
                  <c:v>-1.24</c:v>
                </c:pt>
                <c:pt idx="8680">
                  <c:v>-1.24</c:v>
                </c:pt>
                <c:pt idx="8681">
                  <c:v>-1.24</c:v>
                </c:pt>
                <c:pt idx="8682">
                  <c:v>-1.24</c:v>
                </c:pt>
                <c:pt idx="8683">
                  <c:v>-1.24</c:v>
                </c:pt>
                <c:pt idx="8684">
                  <c:v>-1.24</c:v>
                </c:pt>
                <c:pt idx="8685">
                  <c:v>-1.24</c:v>
                </c:pt>
                <c:pt idx="8686">
                  <c:v>-1.24</c:v>
                </c:pt>
                <c:pt idx="8687">
                  <c:v>-1.24</c:v>
                </c:pt>
                <c:pt idx="8688">
                  <c:v>-1.24</c:v>
                </c:pt>
                <c:pt idx="8689">
                  <c:v>-1.24</c:v>
                </c:pt>
                <c:pt idx="8690">
                  <c:v>-1.24</c:v>
                </c:pt>
                <c:pt idx="8691">
                  <c:v>-1.24</c:v>
                </c:pt>
                <c:pt idx="8692">
                  <c:v>-1.24</c:v>
                </c:pt>
                <c:pt idx="8693">
                  <c:v>-1.24</c:v>
                </c:pt>
                <c:pt idx="8694">
                  <c:v>-1.24</c:v>
                </c:pt>
                <c:pt idx="8695">
                  <c:v>-1.24</c:v>
                </c:pt>
                <c:pt idx="8696">
                  <c:v>-1.24</c:v>
                </c:pt>
                <c:pt idx="8697">
                  <c:v>-1.24</c:v>
                </c:pt>
                <c:pt idx="8698">
                  <c:v>-1.24</c:v>
                </c:pt>
                <c:pt idx="8699">
                  <c:v>-1.24</c:v>
                </c:pt>
                <c:pt idx="8700">
                  <c:v>-1.24</c:v>
                </c:pt>
                <c:pt idx="8701">
                  <c:v>-1.24</c:v>
                </c:pt>
                <c:pt idx="8702">
                  <c:v>-1.24</c:v>
                </c:pt>
                <c:pt idx="8703">
                  <c:v>-1.24</c:v>
                </c:pt>
                <c:pt idx="8704">
                  <c:v>-1.24</c:v>
                </c:pt>
                <c:pt idx="8705">
                  <c:v>-1.24</c:v>
                </c:pt>
                <c:pt idx="8706">
                  <c:v>-1.24</c:v>
                </c:pt>
                <c:pt idx="8707">
                  <c:v>-1.24</c:v>
                </c:pt>
                <c:pt idx="8708">
                  <c:v>-1.24</c:v>
                </c:pt>
                <c:pt idx="8709">
                  <c:v>-1.24</c:v>
                </c:pt>
                <c:pt idx="8710">
                  <c:v>-1.24</c:v>
                </c:pt>
                <c:pt idx="8711">
                  <c:v>-1.24</c:v>
                </c:pt>
                <c:pt idx="8712">
                  <c:v>-1.24</c:v>
                </c:pt>
                <c:pt idx="8713">
                  <c:v>-1.24</c:v>
                </c:pt>
                <c:pt idx="8714">
                  <c:v>-1.24</c:v>
                </c:pt>
                <c:pt idx="8715">
                  <c:v>-1.24</c:v>
                </c:pt>
                <c:pt idx="8716">
                  <c:v>-1.24</c:v>
                </c:pt>
                <c:pt idx="8717">
                  <c:v>-1.24</c:v>
                </c:pt>
                <c:pt idx="8718">
                  <c:v>-1.24</c:v>
                </c:pt>
                <c:pt idx="8719">
                  <c:v>-1.24</c:v>
                </c:pt>
                <c:pt idx="8720">
                  <c:v>-1.24</c:v>
                </c:pt>
                <c:pt idx="8721">
                  <c:v>-1.24</c:v>
                </c:pt>
                <c:pt idx="8722">
                  <c:v>-1.24</c:v>
                </c:pt>
                <c:pt idx="8723">
                  <c:v>-1.24</c:v>
                </c:pt>
                <c:pt idx="8724">
                  <c:v>-1.24</c:v>
                </c:pt>
                <c:pt idx="8725">
                  <c:v>-1.24</c:v>
                </c:pt>
                <c:pt idx="8726">
                  <c:v>-1.24</c:v>
                </c:pt>
                <c:pt idx="8727">
                  <c:v>-1.24</c:v>
                </c:pt>
                <c:pt idx="8728">
                  <c:v>-1.24</c:v>
                </c:pt>
                <c:pt idx="8729">
                  <c:v>-1.24</c:v>
                </c:pt>
                <c:pt idx="8730">
                  <c:v>-1.24</c:v>
                </c:pt>
                <c:pt idx="8731">
                  <c:v>-1.24</c:v>
                </c:pt>
                <c:pt idx="8732">
                  <c:v>-1.24</c:v>
                </c:pt>
                <c:pt idx="8733">
                  <c:v>-1.24</c:v>
                </c:pt>
                <c:pt idx="8734">
                  <c:v>-1.24</c:v>
                </c:pt>
                <c:pt idx="8735">
                  <c:v>-1.24</c:v>
                </c:pt>
                <c:pt idx="8736">
                  <c:v>-1.24</c:v>
                </c:pt>
                <c:pt idx="8737">
                  <c:v>-1.24</c:v>
                </c:pt>
                <c:pt idx="8738">
                  <c:v>-1.24</c:v>
                </c:pt>
                <c:pt idx="8739">
                  <c:v>-1.24</c:v>
                </c:pt>
                <c:pt idx="8740">
                  <c:v>-1.24</c:v>
                </c:pt>
                <c:pt idx="8741">
                  <c:v>-1.24</c:v>
                </c:pt>
                <c:pt idx="8742">
                  <c:v>-1.24</c:v>
                </c:pt>
                <c:pt idx="8743">
                  <c:v>-1.24</c:v>
                </c:pt>
                <c:pt idx="8744">
                  <c:v>-1.24</c:v>
                </c:pt>
                <c:pt idx="8745">
                  <c:v>-1.24</c:v>
                </c:pt>
                <c:pt idx="8746">
                  <c:v>-1.24</c:v>
                </c:pt>
                <c:pt idx="8747">
                  <c:v>-1.24</c:v>
                </c:pt>
                <c:pt idx="8748">
                  <c:v>-1.24</c:v>
                </c:pt>
                <c:pt idx="8749">
                  <c:v>-1.24</c:v>
                </c:pt>
                <c:pt idx="8750">
                  <c:v>-1.24</c:v>
                </c:pt>
                <c:pt idx="8751">
                  <c:v>-1.24</c:v>
                </c:pt>
                <c:pt idx="8752">
                  <c:v>-1.24</c:v>
                </c:pt>
                <c:pt idx="8753">
                  <c:v>-1.24</c:v>
                </c:pt>
                <c:pt idx="8754">
                  <c:v>-1.24</c:v>
                </c:pt>
                <c:pt idx="8755">
                  <c:v>-1.24</c:v>
                </c:pt>
                <c:pt idx="8756">
                  <c:v>-1.24</c:v>
                </c:pt>
                <c:pt idx="8757">
                  <c:v>-1.24</c:v>
                </c:pt>
                <c:pt idx="8758">
                  <c:v>-1.24</c:v>
                </c:pt>
                <c:pt idx="8759">
                  <c:v>-1.24</c:v>
                </c:pt>
                <c:pt idx="8760">
                  <c:v>-1.24</c:v>
                </c:pt>
                <c:pt idx="8761">
                  <c:v>-1.24</c:v>
                </c:pt>
                <c:pt idx="8762">
                  <c:v>-1.24</c:v>
                </c:pt>
                <c:pt idx="8763">
                  <c:v>-1.24</c:v>
                </c:pt>
                <c:pt idx="8764">
                  <c:v>-1.24</c:v>
                </c:pt>
                <c:pt idx="8765">
                  <c:v>-1.24</c:v>
                </c:pt>
                <c:pt idx="8766">
                  <c:v>-1.24</c:v>
                </c:pt>
                <c:pt idx="8767">
                  <c:v>-1.24</c:v>
                </c:pt>
                <c:pt idx="8768">
                  <c:v>-1.24</c:v>
                </c:pt>
                <c:pt idx="8769">
                  <c:v>-1.24</c:v>
                </c:pt>
                <c:pt idx="8770">
                  <c:v>-1.24</c:v>
                </c:pt>
                <c:pt idx="8771">
                  <c:v>-1.24</c:v>
                </c:pt>
                <c:pt idx="8772">
                  <c:v>-1.24</c:v>
                </c:pt>
                <c:pt idx="8773">
                  <c:v>-1.24</c:v>
                </c:pt>
                <c:pt idx="8774">
                  <c:v>-1.24</c:v>
                </c:pt>
                <c:pt idx="8775">
                  <c:v>-1.24</c:v>
                </c:pt>
                <c:pt idx="8776">
                  <c:v>-1.24</c:v>
                </c:pt>
                <c:pt idx="8777">
                  <c:v>-1.24</c:v>
                </c:pt>
                <c:pt idx="8778">
                  <c:v>-1.24</c:v>
                </c:pt>
                <c:pt idx="8779">
                  <c:v>-1.24</c:v>
                </c:pt>
                <c:pt idx="8780">
                  <c:v>-1.24</c:v>
                </c:pt>
                <c:pt idx="8781">
                  <c:v>-1.24</c:v>
                </c:pt>
                <c:pt idx="8782">
                  <c:v>-1.24</c:v>
                </c:pt>
                <c:pt idx="8783">
                  <c:v>-1.24</c:v>
                </c:pt>
                <c:pt idx="8784">
                  <c:v>-1.24</c:v>
                </c:pt>
                <c:pt idx="8785">
                  <c:v>-1.24</c:v>
                </c:pt>
                <c:pt idx="8786">
                  <c:v>-1.24</c:v>
                </c:pt>
                <c:pt idx="8787">
                  <c:v>-1.24</c:v>
                </c:pt>
                <c:pt idx="8788">
                  <c:v>-1.24</c:v>
                </c:pt>
                <c:pt idx="8789">
                  <c:v>-1.24</c:v>
                </c:pt>
                <c:pt idx="8790">
                  <c:v>-1.24</c:v>
                </c:pt>
                <c:pt idx="8791">
                  <c:v>-1.24</c:v>
                </c:pt>
                <c:pt idx="8792">
                  <c:v>-1.24</c:v>
                </c:pt>
                <c:pt idx="8793">
                  <c:v>-1.24</c:v>
                </c:pt>
                <c:pt idx="8794">
                  <c:v>-1.24</c:v>
                </c:pt>
                <c:pt idx="8795">
                  <c:v>-1.24</c:v>
                </c:pt>
                <c:pt idx="8796">
                  <c:v>-1.24</c:v>
                </c:pt>
                <c:pt idx="8797">
                  <c:v>-1.24</c:v>
                </c:pt>
                <c:pt idx="8798">
                  <c:v>-1.24</c:v>
                </c:pt>
                <c:pt idx="8799">
                  <c:v>-1.24</c:v>
                </c:pt>
                <c:pt idx="8800">
                  <c:v>-1.24</c:v>
                </c:pt>
                <c:pt idx="8801">
                  <c:v>-1.24</c:v>
                </c:pt>
                <c:pt idx="8802">
                  <c:v>-1.24</c:v>
                </c:pt>
                <c:pt idx="8803">
                  <c:v>-1.24</c:v>
                </c:pt>
                <c:pt idx="8804">
                  <c:v>-1.24</c:v>
                </c:pt>
                <c:pt idx="8805">
                  <c:v>-1.24</c:v>
                </c:pt>
                <c:pt idx="8806">
                  <c:v>-1.24</c:v>
                </c:pt>
                <c:pt idx="8807">
                  <c:v>-1.24</c:v>
                </c:pt>
                <c:pt idx="8808">
                  <c:v>-1.24</c:v>
                </c:pt>
                <c:pt idx="8809">
                  <c:v>-1.24</c:v>
                </c:pt>
                <c:pt idx="8810">
                  <c:v>-1.24</c:v>
                </c:pt>
                <c:pt idx="8811">
                  <c:v>-1.24</c:v>
                </c:pt>
                <c:pt idx="8812">
                  <c:v>-1.24</c:v>
                </c:pt>
                <c:pt idx="8813">
                  <c:v>-1.24</c:v>
                </c:pt>
                <c:pt idx="8814">
                  <c:v>-1.24</c:v>
                </c:pt>
                <c:pt idx="8815">
                  <c:v>-1.24</c:v>
                </c:pt>
                <c:pt idx="8816">
                  <c:v>-1.24</c:v>
                </c:pt>
                <c:pt idx="8817">
                  <c:v>-1.24</c:v>
                </c:pt>
                <c:pt idx="8818">
                  <c:v>-1.24</c:v>
                </c:pt>
                <c:pt idx="8819">
                  <c:v>-1.24</c:v>
                </c:pt>
                <c:pt idx="8820">
                  <c:v>-1.24</c:v>
                </c:pt>
                <c:pt idx="8821">
                  <c:v>-1.24</c:v>
                </c:pt>
                <c:pt idx="8822">
                  <c:v>-1.24</c:v>
                </c:pt>
                <c:pt idx="8823">
                  <c:v>-1.24</c:v>
                </c:pt>
                <c:pt idx="8824">
                  <c:v>-1.24</c:v>
                </c:pt>
                <c:pt idx="8825">
                  <c:v>-1.24</c:v>
                </c:pt>
                <c:pt idx="8826">
                  <c:v>-1.24</c:v>
                </c:pt>
                <c:pt idx="8827">
                  <c:v>-1.24</c:v>
                </c:pt>
                <c:pt idx="8828">
                  <c:v>-1.24</c:v>
                </c:pt>
                <c:pt idx="8829">
                  <c:v>-1.24</c:v>
                </c:pt>
                <c:pt idx="8830">
                  <c:v>-1.24</c:v>
                </c:pt>
                <c:pt idx="8831">
                  <c:v>-1.24</c:v>
                </c:pt>
                <c:pt idx="8832">
                  <c:v>-1.24</c:v>
                </c:pt>
                <c:pt idx="8833">
                  <c:v>-1.24</c:v>
                </c:pt>
                <c:pt idx="8834">
                  <c:v>-1.24</c:v>
                </c:pt>
                <c:pt idx="8835">
                  <c:v>-1.24</c:v>
                </c:pt>
                <c:pt idx="8836">
                  <c:v>-1.24</c:v>
                </c:pt>
                <c:pt idx="8837">
                  <c:v>-1.24</c:v>
                </c:pt>
                <c:pt idx="8838">
                  <c:v>-1.24</c:v>
                </c:pt>
                <c:pt idx="8839">
                  <c:v>-1.24</c:v>
                </c:pt>
                <c:pt idx="8840">
                  <c:v>-1.24</c:v>
                </c:pt>
                <c:pt idx="8841">
                  <c:v>-1.24</c:v>
                </c:pt>
                <c:pt idx="8842">
                  <c:v>-1.24</c:v>
                </c:pt>
                <c:pt idx="8843">
                  <c:v>-1.24</c:v>
                </c:pt>
                <c:pt idx="8844">
                  <c:v>-1.24</c:v>
                </c:pt>
                <c:pt idx="8845">
                  <c:v>-1.24</c:v>
                </c:pt>
                <c:pt idx="8846">
                  <c:v>-1.24</c:v>
                </c:pt>
                <c:pt idx="8847">
                  <c:v>-1.24</c:v>
                </c:pt>
                <c:pt idx="8848">
                  <c:v>-1.24</c:v>
                </c:pt>
                <c:pt idx="8849">
                  <c:v>-1.24</c:v>
                </c:pt>
                <c:pt idx="8850">
                  <c:v>-1.24</c:v>
                </c:pt>
                <c:pt idx="8851">
                  <c:v>-1.24</c:v>
                </c:pt>
                <c:pt idx="8852">
                  <c:v>-1.24</c:v>
                </c:pt>
                <c:pt idx="8853">
                  <c:v>-1.24</c:v>
                </c:pt>
                <c:pt idx="8854">
                  <c:v>-1.24</c:v>
                </c:pt>
                <c:pt idx="8855">
                  <c:v>-1.24</c:v>
                </c:pt>
                <c:pt idx="8856">
                  <c:v>-1.24</c:v>
                </c:pt>
                <c:pt idx="8857">
                  <c:v>-1.24</c:v>
                </c:pt>
                <c:pt idx="8858">
                  <c:v>-1.24</c:v>
                </c:pt>
                <c:pt idx="8859">
                  <c:v>-1.24</c:v>
                </c:pt>
                <c:pt idx="8860">
                  <c:v>-1.24</c:v>
                </c:pt>
                <c:pt idx="8861">
                  <c:v>-1.24</c:v>
                </c:pt>
                <c:pt idx="8862">
                  <c:v>-1.24</c:v>
                </c:pt>
                <c:pt idx="8863">
                  <c:v>-1.24</c:v>
                </c:pt>
                <c:pt idx="8864">
                  <c:v>-1.24</c:v>
                </c:pt>
                <c:pt idx="8865">
                  <c:v>-1.24</c:v>
                </c:pt>
                <c:pt idx="8866">
                  <c:v>-1.24</c:v>
                </c:pt>
                <c:pt idx="8867">
                  <c:v>-1.24</c:v>
                </c:pt>
                <c:pt idx="8868">
                  <c:v>-1.24</c:v>
                </c:pt>
                <c:pt idx="8869">
                  <c:v>-1.24</c:v>
                </c:pt>
                <c:pt idx="8870">
                  <c:v>-1.24</c:v>
                </c:pt>
                <c:pt idx="8871">
                  <c:v>-1.24</c:v>
                </c:pt>
                <c:pt idx="8872">
                  <c:v>-1.24</c:v>
                </c:pt>
                <c:pt idx="8873">
                  <c:v>-1.24</c:v>
                </c:pt>
                <c:pt idx="8874">
                  <c:v>-1.24</c:v>
                </c:pt>
                <c:pt idx="8875">
                  <c:v>-1.24</c:v>
                </c:pt>
                <c:pt idx="8876">
                  <c:v>-1.24</c:v>
                </c:pt>
                <c:pt idx="8877">
                  <c:v>-1.24</c:v>
                </c:pt>
                <c:pt idx="8878">
                  <c:v>-1.24</c:v>
                </c:pt>
                <c:pt idx="8879">
                  <c:v>-1.24</c:v>
                </c:pt>
                <c:pt idx="8880">
                  <c:v>-1.24</c:v>
                </c:pt>
                <c:pt idx="8881">
                  <c:v>-1.24</c:v>
                </c:pt>
                <c:pt idx="8882">
                  <c:v>-1.24</c:v>
                </c:pt>
                <c:pt idx="8883">
                  <c:v>-1.24</c:v>
                </c:pt>
                <c:pt idx="8884">
                  <c:v>-1.24</c:v>
                </c:pt>
                <c:pt idx="8885">
                  <c:v>-1.24</c:v>
                </c:pt>
                <c:pt idx="8886">
                  <c:v>-1.24</c:v>
                </c:pt>
                <c:pt idx="8887">
                  <c:v>-1.24</c:v>
                </c:pt>
                <c:pt idx="8888">
                  <c:v>-1.24</c:v>
                </c:pt>
                <c:pt idx="8889">
                  <c:v>-1.24</c:v>
                </c:pt>
                <c:pt idx="8890">
                  <c:v>-1.24</c:v>
                </c:pt>
                <c:pt idx="8891">
                  <c:v>-1.24</c:v>
                </c:pt>
                <c:pt idx="8892">
                  <c:v>-1.24</c:v>
                </c:pt>
                <c:pt idx="8893">
                  <c:v>-1.24</c:v>
                </c:pt>
                <c:pt idx="8894">
                  <c:v>-1.24</c:v>
                </c:pt>
                <c:pt idx="8895">
                  <c:v>-1.24</c:v>
                </c:pt>
                <c:pt idx="8896">
                  <c:v>-1.24</c:v>
                </c:pt>
                <c:pt idx="8897">
                  <c:v>-1.24</c:v>
                </c:pt>
                <c:pt idx="8898">
                  <c:v>-1.24</c:v>
                </c:pt>
                <c:pt idx="8899">
                  <c:v>-1.24</c:v>
                </c:pt>
                <c:pt idx="8900">
                  <c:v>-1.24</c:v>
                </c:pt>
                <c:pt idx="8901">
                  <c:v>-1.24</c:v>
                </c:pt>
                <c:pt idx="8902">
                  <c:v>-1.24</c:v>
                </c:pt>
                <c:pt idx="8903">
                  <c:v>-1.24</c:v>
                </c:pt>
                <c:pt idx="8904">
                  <c:v>-1.24</c:v>
                </c:pt>
                <c:pt idx="8905">
                  <c:v>-1.24</c:v>
                </c:pt>
                <c:pt idx="8906">
                  <c:v>-1.24</c:v>
                </c:pt>
                <c:pt idx="8907">
                  <c:v>-1.24</c:v>
                </c:pt>
                <c:pt idx="8908">
                  <c:v>-1.24</c:v>
                </c:pt>
                <c:pt idx="8909">
                  <c:v>-1.24</c:v>
                </c:pt>
                <c:pt idx="8910">
                  <c:v>-1.24</c:v>
                </c:pt>
                <c:pt idx="8911">
                  <c:v>-1.24</c:v>
                </c:pt>
                <c:pt idx="8912">
                  <c:v>-1.24</c:v>
                </c:pt>
                <c:pt idx="8913">
                  <c:v>-1.24</c:v>
                </c:pt>
                <c:pt idx="8914">
                  <c:v>-1.24</c:v>
                </c:pt>
                <c:pt idx="8915">
                  <c:v>-1.24</c:v>
                </c:pt>
                <c:pt idx="8916">
                  <c:v>-1.24</c:v>
                </c:pt>
                <c:pt idx="8917">
                  <c:v>-1.24</c:v>
                </c:pt>
                <c:pt idx="8918">
                  <c:v>-1.24</c:v>
                </c:pt>
                <c:pt idx="8919">
                  <c:v>-1.24</c:v>
                </c:pt>
                <c:pt idx="8920">
                  <c:v>-1.24</c:v>
                </c:pt>
                <c:pt idx="8921">
                  <c:v>-1.24</c:v>
                </c:pt>
                <c:pt idx="8922">
                  <c:v>-1.24</c:v>
                </c:pt>
                <c:pt idx="8923">
                  <c:v>-1.24</c:v>
                </c:pt>
                <c:pt idx="8924">
                  <c:v>-1.24</c:v>
                </c:pt>
                <c:pt idx="8925">
                  <c:v>-1.24</c:v>
                </c:pt>
                <c:pt idx="8926">
                  <c:v>-1.24</c:v>
                </c:pt>
                <c:pt idx="8927">
                  <c:v>-1.24</c:v>
                </c:pt>
                <c:pt idx="8928">
                  <c:v>-1.24</c:v>
                </c:pt>
                <c:pt idx="8929">
                  <c:v>-1.24</c:v>
                </c:pt>
                <c:pt idx="8930">
                  <c:v>-1.24</c:v>
                </c:pt>
                <c:pt idx="8931">
                  <c:v>-1.24</c:v>
                </c:pt>
                <c:pt idx="8932">
                  <c:v>-1.24</c:v>
                </c:pt>
                <c:pt idx="8933">
                  <c:v>-1.24</c:v>
                </c:pt>
                <c:pt idx="8934">
                  <c:v>-1.24</c:v>
                </c:pt>
                <c:pt idx="8935">
                  <c:v>-1.24</c:v>
                </c:pt>
                <c:pt idx="8936">
                  <c:v>-1.24</c:v>
                </c:pt>
                <c:pt idx="8937">
                  <c:v>-1.24</c:v>
                </c:pt>
                <c:pt idx="8938">
                  <c:v>-1.24</c:v>
                </c:pt>
                <c:pt idx="8939">
                  <c:v>-1.24</c:v>
                </c:pt>
                <c:pt idx="8940">
                  <c:v>-1.24</c:v>
                </c:pt>
                <c:pt idx="8941">
                  <c:v>-1.24</c:v>
                </c:pt>
                <c:pt idx="8942">
                  <c:v>-1.24</c:v>
                </c:pt>
                <c:pt idx="8943">
                  <c:v>-1.24</c:v>
                </c:pt>
                <c:pt idx="8944">
                  <c:v>-1.24</c:v>
                </c:pt>
                <c:pt idx="8945">
                  <c:v>-1.24</c:v>
                </c:pt>
                <c:pt idx="8946">
                  <c:v>-1.24</c:v>
                </c:pt>
                <c:pt idx="8947">
                  <c:v>-1.24</c:v>
                </c:pt>
                <c:pt idx="8948">
                  <c:v>-1.24</c:v>
                </c:pt>
                <c:pt idx="8949">
                  <c:v>-1.24</c:v>
                </c:pt>
                <c:pt idx="8950">
                  <c:v>-1.24</c:v>
                </c:pt>
                <c:pt idx="8951">
                  <c:v>-1.24</c:v>
                </c:pt>
                <c:pt idx="8952">
                  <c:v>-1.24</c:v>
                </c:pt>
                <c:pt idx="8953">
                  <c:v>-1.24</c:v>
                </c:pt>
                <c:pt idx="8954">
                  <c:v>-1.24</c:v>
                </c:pt>
                <c:pt idx="8955">
                  <c:v>-1.24</c:v>
                </c:pt>
                <c:pt idx="8956">
                  <c:v>-1.24</c:v>
                </c:pt>
                <c:pt idx="8957">
                  <c:v>-1.24</c:v>
                </c:pt>
                <c:pt idx="8958">
                  <c:v>-1.24</c:v>
                </c:pt>
                <c:pt idx="8959">
                  <c:v>-1.24</c:v>
                </c:pt>
                <c:pt idx="8960">
                  <c:v>-1.24</c:v>
                </c:pt>
                <c:pt idx="8961">
                  <c:v>-1.24</c:v>
                </c:pt>
                <c:pt idx="8962">
                  <c:v>-1.24</c:v>
                </c:pt>
                <c:pt idx="8963">
                  <c:v>-1.24</c:v>
                </c:pt>
                <c:pt idx="8964">
                  <c:v>-1.24</c:v>
                </c:pt>
                <c:pt idx="8965">
                  <c:v>-1.24</c:v>
                </c:pt>
                <c:pt idx="8966">
                  <c:v>-1.24</c:v>
                </c:pt>
                <c:pt idx="8967">
                  <c:v>-1.24</c:v>
                </c:pt>
                <c:pt idx="8968">
                  <c:v>-1.24</c:v>
                </c:pt>
                <c:pt idx="8969">
                  <c:v>-1.24</c:v>
                </c:pt>
                <c:pt idx="8970">
                  <c:v>-1.24</c:v>
                </c:pt>
                <c:pt idx="8971">
                  <c:v>-1.24</c:v>
                </c:pt>
                <c:pt idx="8972">
                  <c:v>-1.24</c:v>
                </c:pt>
                <c:pt idx="8973">
                  <c:v>-1.24</c:v>
                </c:pt>
                <c:pt idx="8974">
                  <c:v>-1.24</c:v>
                </c:pt>
                <c:pt idx="8975">
                  <c:v>-1.24</c:v>
                </c:pt>
                <c:pt idx="8976">
                  <c:v>-1.24</c:v>
                </c:pt>
                <c:pt idx="8977">
                  <c:v>-1.24</c:v>
                </c:pt>
                <c:pt idx="8978">
                  <c:v>-1.24</c:v>
                </c:pt>
                <c:pt idx="8979">
                  <c:v>-1.24</c:v>
                </c:pt>
                <c:pt idx="8980">
                  <c:v>-1.24</c:v>
                </c:pt>
                <c:pt idx="8981">
                  <c:v>-1.24</c:v>
                </c:pt>
                <c:pt idx="8982">
                  <c:v>-1.24</c:v>
                </c:pt>
                <c:pt idx="8983">
                  <c:v>-1.24</c:v>
                </c:pt>
                <c:pt idx="8984">
                  <c:v>-1.24</c:v>
                </c:pt>
                <c:pt idx="8985">
                  <c:v>-1.24</c:v>
                </c:pt>
                <c:pt idx="8986">
                  <c:v>-1.24</c:v>
                </c:pt>
                <c:pt idx="8987">
                  <c:v>-1.24</c:v>
                </c:pt>
                <c:pt idx="8988">
                  <c:v>-1.24</c:v>
                </c:pt>
                <c:pt idx="8989">
                  <c:v>-1.24</c:v>
                </c:pt>
                <c:pt idx="8990">
                  <c:v>-1.24</c:v>
                </c:pt>
                <c:pt idx="8991">
                  <c:v>-1.24</c:v>
                </c:pt>
                <c:pt idx="8992">
                  <c:v>-1.24</c:v>
                </c:pt>
                <c:pt idx="8993">
                  <c:v>-1.24</c:v>
                </c:pt>
                <c:pt idx="8994">
                  <c:v>-1.24</c:v>
                </c:pt>
                <c:pt idx="8995">
                  <c:v>-1.24</c:v>
                </c:pt>
                <c:pt idx="8996">
                  <c:v>-1.24</c:v>
                </c:pt>
                <c:pt idx="8997">
                  <c:v>-1.24</c:v>
                </c:pt>
                <c:pt idx="8998">
                  <c:v>-1.24</c:v>
                </c:pt>
                <c:pt idx="8999">
                  <c:v>-1.24</c:v>
                </c:pt>
                <c:pt idx="9000">
                  <c:v>-1.24</c:v>
                </c:pt>
                <c:pt idx="9001">
                  <c:v>-1.24</c:v>
                </c:pt>
                <c:pt idx="9002">
                  <c:v>-1.24</c:v>
                </c:pt>
                <c:pt idx="9003">
                  <c:v>-1.24</c:v>
                </c:pt>
                <c:pt idx="9004">
                  <c:v>-1.24</c:v>
                </c:pt>
                <c:pt idx="9005">
                  <c:v>-1.24</c:v>
                </c:pt>
                <c:pt idx="9006">
                  <c:v>-1.24</c:v>
                </c:pt>
                <c:pt idx="9007">
                  <c:v>-1.24</c:v>
                </c:pt>
                <c:pt idx="9008">
                  <c:v>-1.24</c:v>
                </c:pt>
                <c:pt idx="9009">
                  <c:v>-1.24</c:v>
                </c:pt>
                <c:pt idx="9010">
                  <c:v>-1.24</c:v>
                </c:pt>
                <c:pt idx="9011">
                  <c:v>-1.24</c:v>
                </c:pt>
                <c:pt idx="9012">
                  <c:v>-1.24</c:v>
                </c:pt>
                <c:pt idx="9013">
                  <c:v>-1.24</c:v>
                </c:pt>
                <c:pt idx="9014">
                  <c:v>-1.24</c:v>
                </c:pt>
                <c:pt idx="9015">
                  <c:v>-1.24</c:v>
                </c:pt>
                <c:pt idx="9016">
                  <c:v>-1.24</c:v>
                </c:pt>
                <c:pt idx="9017">
                  <c:v>-1.24</c:v>
                </c:pt>
                <c:pt idx="9018">
                  <c:v>-1.24</c:v>
                </c:pt>
                <c:pt idx="9019">
                  <c:v>-1.24</c:v>
                </c:pt>
                <c:pt idx="9020">
                  <c:v>-1.24</c:v>
                </c:pt>
                <c:pt idx="9021">
                  <c:v>-1.24</c:v>
                </c:pt>
                <c:pt idx="9022">
                  <c:v>-1.24</c:v>
                </c:pt>
                <c:pt idx="9023">
                  <c:v>-1.24</c:v>
                </c:pt>
                <c:pt idx="9024">
                  <c:v>-1.24</c:v>
                </c:pt>
                <c:pt idx="9025">
                  <c:v>-1.24</c:v>
                </c:pt>
                <c:pt idx="9026">
                  <c:v>-1.24</c:v>
                </c:pt>
                <c:pt idx="9027">
                  <c:v>-1.24</c:v>
                </c:pt>
                <c:pt idx="9028">
                  <c:v>-1.24</c:v>
                </c:pt>
                <c:pt idx="9029">
                  <c:v>-1.24</c:v>
                </c:pt>
                <c:pt idx="9030">
                  <c:v>-1.24</c:v>
                </c:pt>
                <c:pt idx="9031">
                  <c:v>-1.24</c:v>
                </c:pt>
                <c:pt idx="9032">
                  <c:v>-1.24</c:v>
                </c:pt>
                <c:pt idx="9033">
                  <c:v>-1.24</c:v>
                </c:pt>
                <c:pt idx="9034">
                  <c:v>-1.24</c:v>
                </c:pt>
                <c:pt idx="9035">
                  <c:v>-1.24</c:v>
                </c:pt>
                <c:pt idx="9036">
                  <c:v>-1.24</c:v>
                </c:pt>
                <c:pt idx="9037">
                  <c:v>-1.24</c:v>
                </c:pt>
                <c:pt idx="9038">
                  <c:v>-1.24</c:v>
                </c:pt>
                <c:pt idx="9039">
                  <c:v>-1.24</c:v>
                </c:pt>
                <c:pt idx="9040">
                  <c:v>-1.24</c:v>
                </c:pt>
                <c:pt idx="9041">
                  <c:v>-1.24</c:v>
                </c:pt>
                <c:pt idx="9042">
                  <c:v>-1.24</c:v>
                </c:pt>
                <c:pt idx="9043">
                  <c:v>-1.24</c:v>
                </c:pt>
                <c:pt idx="9044">
                  <c:v>-1.24</c:v>
                </c:pt>
                <c:pt idx="9045">
                  <c:v>-1.24</c:v>
                </c:pt>
                <c:pt idx="9046">
                  <c:v>-1.24</c:v>
                </c:pt>
                <c:pt idx="9047">
                  <c:v>-1.24</c:v>
                </c:pt>
                <c:pt idx="9048">
                  <c:v>-1.24</c:v>
                </c:pt>
                <c:pt idx="9049">
                  <c:v>-1.24</c:v>
                </c:pt>
                <c:pt idx="9050">
                  <c:v>-1.24</c:v>
                </c:pt>
                <c:pt idx="9051">
                  <c:v>-1.24</c:v>
                </c:pt>
                <c:pt idx="9052">
                  <c:v>-1.24</c:v>
                </c:pt>
                <c:pt idx="9053">
                  <c:v>-1.24</c:v>
                </c:pt>
                <c:pt idx="9054">
                  <c:v>-1.24</c:v>
                </c:pt>
                <c:pt idx="9055">
                  <c:v>-1.24</c:v>
                </c:pt>
                <c:pt idx="9056">
                  <c:v>-1.24</c:v>
                </c:pt>
                <c:pt idx="9057">
                  <c:v>-1.24</c:v>
                </c:pt>
                <c:pt idx="9058">
                  <c:v>-1.24</c:v>
                </c:pt>
                <c:pt idx="9059">
                  <c:v>-1.24</c:v>
                </c:pt>
                <c:pt idx="9060">
                  <c:v>-1.24</c:v>
                </c:pt>
                <c:pt idx="9061">
                  <c:v>-1.24</c:v>
                </c:pt>
                <c:pt idx="9062">
                  <c:v>-1.24</c:v>
                </c:pt>
                <c:pt idx="9063">
                  <c:v>-1.24</c:v>
                </c:pt>
                <c:pt idx="9064">
                  <c:v>-1.24</c:v>
                </c:pt>
                <c:pt idx="9065">
                  <c:v>-1.24</c:v>
                </c:pt>
                <c:pt idx="9066">
                  <c:v>-1.24</c:v>
                </c:pt>
                <c:pt idx="9067">
                  <c:v>-1.24</c:v>
                </c:pt>
                <c:pt idx="9068">
                  <c:v>-1.24</c:v>
                </c:pt>
                <c:pt idx="9069">
                  <c:v>-1.24</c:v>
                </c:pt>
                <c:pt idx="9070">
                  <c:v>-1.24</c:v>
                </c:pt>
                <c:pt idx="9071">
                  <c:v>-1.24</c:v>
                </c:pt>
                <c:pt idx="9072">
                  <c:v>-1.24</c:v>
                </c:pt>
                <c:pt idx="9073">
                  <c:v>-1.24</c:v>
                </c:pt>
                <c:pt idx="9074">
                  <c:v>-1.24</c:v>
                </c:pt>
                <c:pt idx="9075">
                  <c:v>-1.24</c:v>
                </c:pt>
                <c:pt idx="9076">
                  <c:v>-1.24</c:v>
                </c:pt>
                <c:pt idx="9077">
                  <c:v>-1.24</c:v>
                </c:pt>
                <c:pt idx="9078">
                  <c:v>-1.24</c:v>
                </c:pt>
                <c:pt idx="9079">
                  <c:v>-1.24</c:v>
                </c:pt>
                <c:pt idx="9080">
                  <c:v>-1.24</c:v>
                </c:pt>
                <c:pt idx="9081">
                  <c:v>-1.24</c:v>
                </c:pt>
                <c:pt idx="9082">
                  <c:v>-1.24</c:v>
                </c:pt>
                <c:pt idx="9083">
                  <c:v>-1.24</c:v>
                </c:pt>
                <c:pt idx="9084">
                  <c:v>-1.24</c:v>
                </c:pt>
                <c:pt idx="9085">
                  <c:v>-1.24</c:v>
                </c:pt>
                <c:pt idx="9086">
                  <c:v>-1.24</c:v>
                </c:pt>
                <c:pt idx="9087">
                  <c:v>-1.24</c:v>
                </c:pt>
                <c:pt idx="9088">
                  <c:v>-1.25</c:v>
                </c:pt>
                <c:pt idx="9089">
                  <c:v>-1.25</c:v>
                </c:pt>
                <c:pt idx="9090">
                  <c:v>-1.25</c:v>
                </c:pt>
                <c:pt idx="9091">
                  <c:v>-1.25</c:v>
                </c:pt>
                <c:pt idx="9092">
                  <c:v>-1.24</c:v>
                </c:pt>
                <c:pt idx="9093">
                  <c:v>-1.25</c:v>
                </c:pt>
                <c:pt idx="9094">
                  <c:v>-1.25</c:v>
                </c:pt>
                <c:pt idx="9095">
                  <c:v>-1.24</c:v>
                </c:pt>
                <c:pt idx="9096">
                  <c:v>-1.24</c:v>
                </c:pt>
                <c:pt idx="9097">
                  <c:v>-1.24</c:v>
                </c:pt>
                <c:pt idx="9098">
                  <c:v>-1.24</c:v>
                </c:pt>
                <c:pt idx="9099">
                  <c:v>-1.24</c:v>
                </c:pt>
                <c:pt idx="9100">
                  <c:v>-1.24</c:v>
                </c:pt>
                <c:pt idx="9101">
                  <c:v>-1.24</c:v>
                </c:pt>
                <c:pt idx="9102">
                  <c:v>-1.24</c:v>
                </c:pt>
                <c:pt idx="9103">
                  <c:v>-1.24</c:v>
                </c:pt>
                <c:pt idx="9104">
                  <c:v>-1.24</c:v>
                </c:pt>
                <c:pt idx="9105">
                  <c:v>-1.24</c:v>
                </c:pt>
                <c:pt idx="9106">
                  <c:v>-1.24</c:v>
                </c:pt>
                <c:pt idx="9107">
                  <c:v>-1.24</c:v>
                </c:pt>
                <c:pt idx="9108">
                  <c:v>-1.24</c:v>
                </c:pt>
                <c:pt idx="9109">
                  <c:v>-1.24</c:v>
                </c:pt>
                <c:pt idx="9110">
                  <c:v>-1.24</c:v>
                </c:pt>
                <c:pt idx="9111">
                  <c:v>-1.24</c:v>
                </c:pt>
                <c:pt idx="9112">
                  <c:v>-1.24</c:v>
                </c:pt>
                <c:pt idx="9113">
                  <c:v>-1.24</c:v>
                </c:pt>
                <c:pt idx="9114">
                  <c:v>-1.24</c:v>
                </c:pt>
                <c:pt idx="9115">
                  <c:v>-1.24</c:v>
                </c:pt>
                <c:pt idx="9116">
                  <c:v>-1.24</c:v>
                </c:pt>
                <c:pt idx="9117">
                  <c:v>-1.24</c:v>
                </c:pt>
                <c:pt idx="9118">
                  <c:v>-1.24</c:v>
                </c:pt>
                <c:pt idx="9119">
                  <c:v>-1.24</c:v>
                </c:pt>
                <c:pt idx="9120">
                  <c:v>-1.24</c:v>
                </c:pt>
                <c:pt idx="9121">
                  <c:v>-1.24</c:v>
                </c:pt>
                <c:pt idx="9122">
                  <c:v>-1.24</c:v>
                </c:pt>
                <c:pt idx="9123">
                  <c:v>-1.24</c:v>
                </c:pt>
                <c:pt idx="9124">
                  <c:v>-1.24</c:v>
                </c:pt>
                <c:pt idx="9125">
                  <c:v>-1.24</c:v>
                </c:pt>
                <c:pt idx="9126">
                  <c:v>-1.24</c:v>
                </c:pt>
                <c:pt idx="9127">
                  <c:v>-1.24</c:v>
                </c:pt>
                <c:pt idx="9128">
                  <c:v>-1.24</c:v>
                </c:pt>
                <c:pt idx="9129">
                  <c:v>-1.24</c:v>
                </c:pt>
                <c:pt idx="9130">
                  <c:v>-1.24</c:v>
                </c:pt>
                <c:pt idx="9131">
                  <c:v>-1.24</c:v>
                </c:pt>
                <c:pt idx="9132">
                  <c:v>-1.24</c:v>
                </c:pt>
                <c:pt idx="9133">
                  <c:v>-1.24</c:v>
                </c:pt>
                <c:pt idx="9134">
                  <c:v>-1.24</c:v>
                </c:pt>
                <c:pt idx="9135">
                  <c:v>-1.24</c:v>
                </c:pt>
                <c:pt idx="9136">
                  <c:v>-1.24</c:v>
                </c:pt>
                <c:pt idx="9137">
                  <c:v>-1.24</c:v>
                </c:pt>
                <c:pt idx="9138">
                  <c:v>-1.24</c:v>
                </c:pt>
                <c:pt idx="9139">
                  <c:v>-1.24</c:v>
                </c:pt>
                <c:pt idx="9140">
                  <c:v>-1.24</c:v>
                </c:pt>
                <c:pt idx="9141">
                  <c:v>-1.24</c:v>
                </c:pt>
                <c:pt idx="9142">
                  <c:v>-1.24</c:v>
                </c:pt>
                <c:pt idx="9143">
                  <c:v>-1.24</c:v>
                </c:pt>
                <c:pt idx="9144">
                  <c:v>-1.24</c:v>
                </c:pt>
                <c:pt idx="9145">
                  <c:v>-1.24</c:v>
                </c:pt>
                <c:pt idx="9146">
                  <c:v>-1.24</c:v>
                </c:pt>
                <c:pt idx="9147">
                  <c:v>-1.24</c:v>
                </c:pt>
                <c:pt idx="9148">
                  <c:v>-1.24</c:v>
                </c:pt>
                <c:pt idx="9149">
                  <c:v>-1.24</c:v>
                </c:pt>
                <c:pt idx="9150">
                  <c:v>-1.24</c:v>
                </c:pt>
                <c:pt idx="9151">
                  <c:v>-1.24</c:v>
                </c:pt>
                <c:pt idx="9152">
                  <c:v>-1.24</c:v>
                </c:pt>
                <c:pt idx="9153">
                  <c:v>-1.24</c:v>
                </c:pt>
                <c:pt idx="9154">
                  <c:v>-1.24</c:v>
                </c:pt>
                <c:pt idx="9155">
                  <c:v>-1.24</c:v>
                </c:pt>
                <c:pt idx="9156">
                  <c:v>-1.24</c:v>
                </c:pt>
                <c:pt idx="9157">
                  <c:v>-1.24</c:v>
                </c:pt>
                <c:pt idx="9158">
                  <c:v>-1.24</c:v>
                </c:pt>
                <c:pt idx="9159">
                  <c:v>-1.24</c:v>
                </c:pt>
                <c:pt idx="9160">
                  <c:v>-1.24</c:v>
                </c:pt>
                <c:pt idx="9161">
                  <c:v>-1.24</c:v>
                </c:pt>
                <c:pt idx="9162">
                  <c:v>-1.24</c:v>
                </c:pt>
                <c:pt idx="9163">
                  <c:v>-1.24</c:v>
                </c:pt>
                <c:pt idx="9164">
                  <c:v>-1.24</c:v>
                </c:pt>
                <c:pt idx="9165">
                  <c:v>-1.24</c:v>
                </c:pt>
                <c:pt idx="9166">
                  <c:v>-1.24</c:v>
                </c:pt>
                <c:pt idx="9167">
                  <c:v>-1.24</c:v>
                </c:pt>
                <c:pt idx="9168">
                  <c:v>-1.24</c:v>
                </c:pt>
                <c:pt idx="9169">
                  <c:v>-1.24</c:v>
                </c:pt>
                <c:pt idx="9170">
                  <c:v>-1.24</c:v>
                </c:pt>
                <c:pt idx="9171">
                  <c:v>-1.24</c:v>
                </c:pt>
                <c:pt idx="9172">
                  <c:v>-1.24</c:v>
                </c:pt>
                <c:pt idx="9173">
                  <c:v>-1.24</c:v>
                </c:pt>
                <c:pt idx="9174">
                  <c:v>-1.24</c:v>
                </c:pt>
                <c:pt idx="9175">
                  <c:v>-1.24</c:v>
                </c:pt>
                <c:pt idx="9176">
                  <c:v>-1.24</c:v>
                </c:pt>
                <c:pt idx="9177">
                  <c:v>-1.24</c:v>
                </c:pt>
                <c:pt idx="9178">
                  <c:v>-1.24</c:v>
                </c:pt>
                <c:pt idx="9179">
                  <c:v>-1.24</c:v>
                </c:pt>
                <c:pt idx="9180">
                  <c:v>-1.24</c:v>
                </c:pt>
                <c:pt idx="9181">
                  <c:v>-1.24</c:v>
                </c:pt>
                <c:pt idx="9182">
                  <c:v>-1.24</c:v>
                </c:pt>
                <c:pt idx="9183">
                  <c:v>-1.24</c:v>
                </c:pt>
                <c:pt idx="9184">
                  <c:v>-1.24</c:v>
                </c:pt>
                <c:pt idx="9185">
                  <c:v>-1.24</c:v>
                </c:pt>
                <c:pt idx="9186">
                  <c:v>-1.24</c:v>
                </c:pt>
                <c:pt idx="9187">
                  <c:v>-1.24</c:v>
                </c:pt>
                <c:pt idx="9188">
                  <c:v>-1.24</c:v>
                </c:pt>
                <c:pt idx="9189">
                  <c:v>-1.24</c:v>
                </c:pt>
                <c:pt idx="9190">
                  <c:v>-1.24</c:v>
                </c:pt>
                <c:pt idx="9191">
                  <c:v>-1.24</c:v>
                </c:pt>
                <c:pt idx="9192">
                  <c:v>-1.24</c:v>
                </c:pt>
                <c:pt idx="9193">
                  <c:v>-1.24</c:v>
                </c:pt>
                <c:pt idx="9194">
                  <c:v>-1.24</c:v>
                </c:pt>
                <c:pt idx="9195">
                  <c:v>-1.24</c:v>
                </c:pt>
                <c:pt idx="9196">
                  <c:v>-1.24</c:v>
                </c:pt>
                <c:pt idx="9197">
                  <c:v>-1.24</c:v>
                </c:pt>
                <c:pt idx="9198">
                  <c:v>-1.24</c:v>
                </c:pt>
                <c:pt idx="9199">
                  <c:v>-1.24</c:v>
                </c:pt>
                <c:pt idx="9200">
                  <c:v>-1.24</c:v>
                </c:pt>
                <c:pt idx="9201">
                  <c:v>-1.24</c:v>
                </c:pt>
                <c:pt idx="9202">
                  <c:v>-1.24</c:v>
                </c:pt>
                <c:pt idx="9203">
                  <c:v>-1.24</c:v>
                </c:pt>
                <c:pt idx="9204">
                  <c:v>-1.24</c:v>
                </c:pt>
                <c:pt idx="9205">
                  <c:v>-1.24</c:v>
                </c:pt>
                <c:pt idx="9206">
                  <c:v>-1.24</c:v>
                </c:pt>
                <c:pt idx="9207">
                  <c:v>-1.24</c:v>
                </c:pt>
                <c:pt idx="9208">
                  <c:v>-1.24</c:v>
                </c:pt>
                <c:pt idx="9209">
                  <c:v>-1.24</c:v>
                </c:pt>
                <c:pt idx="9210">
                  <c:v>-1.24</c:v>
                </c:pt>
                <c:pt idx="9211">
                  <c:v>-1.24</c:v>
                </c:pt>
                <c:pt idx="9212">
                  <c:v>-1.24</c:v>
                </c:pt>
                <c:pt idx="9213">
                  <c:v>-1.24</c:v>
                </c:pt>
                <c:pt idx="9214">
                  <c:v>-1.24</c:v>
                </c:pt>
                <c:pt idx="9215">
                  <c:v>-1.24</c:v>
                </c:pt>
                <c:pt idx="9216">
                  <c:v>-1.24</c:v>
                </c:pt>
                <c:pt idx="9217">
                  <c:v>-1.24</c:v>
                </c:pt>
                <c:pt idx="9218">
                  <c:v>-1.24</c:v>
                </c:pt>
                <c:pt idx="9219">
                  <c:v>-1.24</c:v>
                </c:pt>
                <c:pt idx="9220">
                  <c:v>-1.24</c:v>
                </c:pt>
                <c:pt idx="9221">
                  <c:v>-1.24</c:v>
                </c:pt>
                <c:pt idx="9222">
                  <c:v>-1.24</c:v>
                </c:pt>
                <c:pt idx="9223">
                  <c:v>-1.24</c:v>
                </c:pt>
                <c:pt idx="9224">
                  <c:v>-1.24</c:v>
                </c:pt>
                <c:pt idx="9225">
                  <c:v>-1.24</c:v>
                </c:pt>
                <c:pt idx="9226">
                  <c:v>-1.24</c:v>
                </c:pt>
                <c:pt idx="9227">
                  <c:v>-1.24</c:v>
                </c:pt>
                <c:pt idx="9228">
                  <c:v>-1.24</c:v>
                </c:pt>
                <c:pt idx="9229">
                  <c:v>-1.24</c:v>
                </c:pt>
                <c:pt idx="9230">
                  <c:v>-1.24</c:v>
                </c:pt>
                <c:pt idx="9231">
                  <c:v>-1.24</c:v>
                </c:pt>
                <c:pt idx="9232">
                  <c:v>-1.24</c:v>
                </c:pt>
                <c:pt idx="9233">
                  <c:v>-1.24</c:v>
                </c:pt>
                <c:pt idx="9234">
                  <c:v>-1.24</c:v>
                </c:pt>
                <c:pt idx="9235">
                  <c:v>-1.24</c:v>
                </c:pt>
                <c:pt idx="9236">
                  <c:v>-1.24</c:v>
                </c:pt>
                <c:pt idx="9237">
                  <c:v>-1.24</c:v>
                </c:pt>
                <c:pt idx="9238">
                  <c:v>-1.24</c:v>
                </c:pt>
                <c:pt idx="9239">
                  <c:v>-1.24</c:v>
                </c:pt>
                <c:pt idx="9240">
                  <c:v>-1.24</c:v>
                </c:pt>
                <c:pt idx="9241">
                  <c:v>-1.24</c:v>
                </c:pt>
                <c:pt idx="9242">
                  <c:v>-1.24</c:v>
                </c:pt>
                <c:pt idx="9243">
                  <c:v>-1.24</c:v>
                </c:pt>
                <c:pt idx="9244">
                  <c:v>-1.24</c:v>
                </c:pt>
                <c:pt idx="9245">
                  <c:v>-1.24</c:v>
                </c:pt>
                <c:pt idx="9246">
                  <c:v>-1.24</c:v>
                </c:pt>
                <c:pt idx="9247">
                  <c:v>-1.24</c:v>
                </c:pt>
                <c:pt idx="9248">
                  <c:v>-1.24</c:v>
                </c:pt>
                <c:pt idx="9249">
                  <c:v>-1.24</c:v>
                </c:pt>
                <c:pt idx="9250">
                  <c:v>-1.24</c:v>
                </c:pt>
                <c:pt idx="9251">
                  <c:v>-1.24</c:v>
                </c:pt>
                <c:pt idx="9252">
                  <c:v>-1.24</c:v>
                </c:pt>
                <c:pt idx="9253">
                  <c:v>-1.24</c:v>
                </c:pt>
                <c:pt idx="9254">
                  <c:v>-1.24</c:v>
                </c:pt>
                <c:pt idx="9255">
                  <c:v>-1.24</c:v>
                </c:pt>
                <c:pt idx="9256">
                  <c:v>-1.24</c:v>
                </c:pt>
                <c:pt idx="9257">
                  <c:v>-1.24</c:v>
                </c:pt>
                <c:pt idx="9258">
                  <c:v>-1.24</c:v>
                </c:pt>
                <c:pt idx="9259">
                  <c:v>-1.24</c:v>
                </c:pt>
                <c:pt idx="9260">
                  <c:v>-1.24</c:v>
                </c:pt>
                <c:pt idx="9261">
                  <c:v>-1.24</c:v>
                </c:pt>
                <c:pt idx="9262">
                  <c:v>-1.24</c:v>
                </c:pt>
                <c:pt idx="9263">
                  <c:v>-1.24</c:v>
                </c:pt>
                <c:pt idx="9264">
                  <c:v>-1.24</c:v>
                </c:pt>
                <c:pt idx="9265">
                  <c:v>-1.24</c:v>
                </c:pt>
                <c:pt idx="9266">
                  <c:v>-1.24</c:v>
                </c:pt>
                <c:pt idx="9267">
                  <c:v>-1.24</c:v>
                </c:pt>
                <c:pt idx="9268">
                  <c:v>-1.23</c:v>
                </c:pt>
                <c:pt idx="9269">
                  <c:v>-1.24</c:v>
                </c:pt>
                <c:pt idx="9270">
                  <c:v>-1.24</c:v>
                </c:pt>
                <c:pt idx="9271">
                  <c:v>-1.24</c:v>
                </c:pt>
                <c:pt idx="9272">
                  <c:v>-1.24</c:v>
                </c:pt>
                <c:pt idx="9273">
                  <c:v>-1.24</c:v>
                </c:pt>
                <c:pt idx="9274">
                  <c:v>-1.24</c:v>
                </c:pt>
                <c:pt idx="9275">
                  <c:v>-1.24</c:v>
                </c:pt>
                <c:pt idx="9276">
                  <c:v>-1.24</c:v>
                </c:pt>
                <c:pt idx="9277">
                  <c:v>-1.24</c:v>
                </c:pt>
                <c:pt idx="9278">
                  <c:v>-1.24</c:v>
                </c:pt>
                <c:pt idx="9279">
                  <c:v>-1.24</c:v>
                </c:pt>
                <c:pt idx="9280">
                  <c:v>-1.24</c:v>
                </c:pt>
                <c:pt idx="9281">
                  <c:v>-1.24</c:v>
                </c:pt>
                <c:pt idx="9282">
                  <c:v>-1.24</c:v>
                </c:pt>
                <c:pt idx="9283">
                  <c:v>-1.24</c:v>
                </c:pt>
                <c:pt idx="9284">
                  <c:v>-1.24</c:v>
                </c:pt>
                <c:pt idx="9285">
                  <c:v>-1.24</c:v>
                </c:pt>
                <c:pt idx="9286">
                  <c:v>-1.24</c:v>
                </c:pt>
                <c:pt idx="9287">
                  <c:v>-1.24</c:v>
                </c:pt>
                <c:pt idx="9288">
                  <c:v>-1.24</c:v>
                </c:pt>
                <c:pt idx="9289">
                  <c:v>-1.24</c:v>
                </c:pt>
                <c:pt idx="9290">
                  <c:v>-1.24</c:v>
                </c:pt>
                <c:pt idx="9291">
                  <c:v>-1.24</c:v>
                </c:pt>
                <c:pt idx="9292">
                  <c:v>-1.24</c:v>
                </c:pt>
                <c:pt idx="9293">
                  <c:v>-1.24</c:v>
                </c:pt>
                <c:pt idx="9294">
                  <c:v>-1.24</c:v>
                </c:pt>
                <c:pt idx="9295">
                  <c:v>-1.24</c:v>
                </c:pt>
                <c:pt idx="9296">
                  <c:v>-1.24</c:v>
                </c:pt>
                <c:pt idx="9297">
                  <c:v>-1.24</c:v>
                </c:pt>
                <c:pt idx="9298">
                  <c:v>-1.24</c:v>
                </c:pt>
                <c:pt idx="9299">
                  <c:v>-1.24</c:v>
                </c:pt>
                <c:pt idx="9300">
                  <c:v>-1.24</c:v>
                </c:pt>
                <c:pt idx="9301">
                  <c:v>-1.24</c:v>
                </c:pt>
                <c:pt idx="9302">
                  <c:v>-1.24</c:v>
                </c:pt>
                <c:pt idx="9303">
                  <c:v>-1.24</c:v>
                </c:pt>
                <c:pt idx="9304">
                  <c:v>-1.24</c:v>
                </c:pt>
                <c:pt idx="9305">
                  <c:v>-1.24</c:v>
                </c:pt>
                <c:pt idx="9306">
                  <c:v>-1.24</c:v>
                </c:pt>
                <c:pt idx="9307">
                  <c:v>-1.24</c:v>
                </c:pt>
                <c:pt idx="9308">
                  <c:v>-1.24</c:v>
                </c:pt>
                <c:pt idx="9309">
                  <c:v>-1.24</c:v>
                </c:pt>
                <c:pt idx="9310">
                  <c:v>-1.24</c:v>
                </c:pt>
                <c:pt idx="9311">
                  <c:v>-1.24</c:v>
                </c:pt>
                <c:pt idx="9312">
                  <c:v>-1.24</c:v>
                </c:pt>
                <c:pt idx="9313">
                  <c:v>-1.24</c:v>
                </c:pt>
                <c:pt idx="9314">
                  <c:v>-1.24</c:v>
                </c:pt>
                <c:pt idx="9315">
                  <c:v>-1.24</c:v>
                </c:pt>
                <c:pt idx="9316">
                  <c:v>-1.24</c:v>
                </c:pt>
                <c:pt idx="9317">
                  <c:v>-1.24</c:v>
                </c:pt>
                <c:pt idx="9318">
                  <c:v>-1.24</c:v>
                </c:pt>
                <c:pt idx="9319">
                  <c:v>-1.24</c:v>
                </c:pt>
                <c:pt idx="9320">
                  <c:v>-1.24</c:v>
                </c:pt>
                <c:pt idx="9321">
                  <c:v>-1.24</c:v>
                </c:pt>
                <c:pt idx="9322">
                  <c:v>-1.24</c:v>
                </c:pt>
                <c:pt idx="9323">
                  <c:v>-1.24</c:v>
                </c:pt>
                <c:pt idx="9324">
                  <c:v>-1.24</c:v>
                </c:pt>
                <c:pt idx="9325">
                  <c:v>-1.24</c:v>
                </c:pt>
                <c:pt idx="9326">
                  <c:v>-1.24</c:v>
                </c:pt>
                <c:pt idx="9327">
                  <c:v>-1.24</c:v>
                </c:pt>
                <c:pt idx="9328">
                  <c:v>-1.24</c:v>
                </c:pt>
                <c:pt idx="9329">
                  <c:v>-1.24</c:v>
                </c:pt>
                <c:pt idx="9330">
                  <c:v>-1.24</c:v>
                </c:pt>
                <c:pt idx="9331">
                  <c:v>-1.24</c:v>
                </c:pt>
                <c:pt idx="9332">
                  <c:v>-1.24</c:v>
                </c:pt>
                <c:pt idx="9333">
                  <c:v>-1.24</c:v>
                </c:pt>
                <c:pt idx="9334">
                  <c:v>-1.24</c:v>
                </c:pt>
                <c:pt idx="9335">
                  <c:v>-1.24</c:v>
                </c:pt>
                <c:pt idx="9336">
                  <c:v>-1.24</c:v>
                </c:pt>
                <c:pt idx="9337">
                  <c:v>-1.24</c:v>
                </c:pt>
                <c:pt idx="9338">
                  <c:v>-1.24</c:v>
                </c:pt>
                <c:pt idx="9339">
                  <c:v>-1.24</c:v>
                </c:pt>
                <c:pt idx="9340">
                  <c:v>-1.24</c:v>
                </c:pt>
                <c:pt idx="9341">
                  <c:v>-1.24</c:v>
                </c:pt>
                <c:pt idx="9342">
                  <c:v>-1.24</c:v>
                </c:pt>
                <c:pt idx="9343">
                  <c:v>-1.24</c:v>
                </c:pt>
                <c:pt idx="9344">
                  <c:v>-1.24</c:v>
                </c:pt>
                <c:pt idx="9345">
                  <c:v>-1.24</c:v>
                </c:pt>
                <c:pt idx="9346">
                  <c:v>-1.24</c:v>
                </c:pt>
                <c:pt idx="9347">
                  <c:v>-1.24</c:v>
                </c:pt>
                <c:pt idx="9348">
                  <c:v>-1.24</c:v>
                </c:pt>
                <c:pt idx="9349">
                  <c:v>-1.24</c:v>
                </c:pt>
                <c:pt idx="9350">
                  <c:v>-1.24</c:v>
                </c:pt>
                <c:pt idx="9351">
                  <c:v>-1.24</c:v>
                </c:pt>
                <c:pt idx="9352">
                  <c:v>-1.24</c:v>
                </c:pt>
                <c:pt idx="9353">
                  <c:v>-1.24</c:v>
                </c:pt>
                <c:pt idx="9354">
                  <c:v>-1.24</c:v>
                </c:pt>
                <c:pt idx="9355">
                  <c:v>-1.24</c:v>
                </c:pt>
                <c:pt idx="9356">
                  <c:v>-1.24</c:v>
                </c:pt>
                <c:pt idx="9357">
                  <c:v>-1.24</c:v>
                </c:pt>
                <c:pt idx="9358">
                  <c:v>-1.24</c:v>
                </c:pt>
                <c:pt idx="9359">
                  <c:v>-1.24</c:v>
                </c:pt>
                <c:pt idx="9360">
                  <c:v>-1.24</c:v>
                </c:pt>
                <c:pt idx="9361">
                  <c:v>-1.24</c:v>
                </c:pt>
                <c:pt idx="9362">
                  <c:v>-1.24</c:v>
                </c:pt>
                <c:pt idx="9363">
                  <c:v>-1.24</c:v>
                </c:pt>
                <c:pt idx="9364">
                  <c:v>-1.24</c:v>
                </c:pt>
                <c:pt idx="9365">
                  <c:v>-1.24</c:v>
                </c:pt>
                <c:pt idx="9366">
                  <c:v>-1.24</c:v>
                </c:pt>
                <c:pt idx="9367">
                  <c:v>-1.24</c:v>
                </c:pt>
                <c:pt idx="9368">
                  <c:v>-1.24</c:v>
                </c:pt>
                <c:pt idx="9369">
                  <c:v>-1.24</c:v>
                </c:pt>
                <c:pt idx="9370">
                  <c:v>-1.24</c:v>
                </c:pt>
                <c:pt idx="9371">
                  <c:v>-1.24</c:v>
                </c:pt>
                <c:pt idx="9372">
                  <c:v>-1.24</c:v>
                </c:pt>
                <c:pt idx="9373">
                  <c:v>-1.24</c:v>
                </c:pt>
                <c:pt idx="9374">
                  <c:v>-1.24</c:v>
                </c:pt>
                <c:pt idx="9375">
                  <c:v>-1.24</c:v>
                </c:pt>
                <c:pt idx="9376">
                  <c:v>-1.24</c:v>
                </c:pt>
                <c:pt idx="9377">
                  <c:v>-1.24</c:v>
                </c:pt>
                <c:pt idx="9378">
                  <c:v>-1.24</c:v>
                </c:pt>
                <c:pt idx="9379">
                  <c:v>-1.24</c:v>
                </c:pt>
                <c:pt idx="9380">
                  <c:v>-1.24</c:v>
                </c:pt>
                <c:pt idx="9381">
                  <c:v>-1.25</c:v>
                </c:pt>
                <c:pt idx="9382">
                  <c:v>-1.24</c:v>
                </c:pt>
                <c:pt idx="9383">
                  <c:v>-1.24</c:v>
                </c:pt>
                <c:pt idx="9384">
                  <c:v>-1.24</c:v>
                </c:pt>
                <c:pt idx="9385">
                  <c:v>-1.25</c:v>
                </c:pt>
                <c:pt idx="9386">
                  <c:v>-1.24</c:v>
                </c:pt>
                <c:pt idx="9387">
                  <c:v>-1.25</c:v>
                </c:pt>
                <c:pt idx="9388">
                  <c:v>-1.24</c:v>
                </c:pt>
                <c:pt idx="9389">
                  <c:v>-1.24</c:v>
                </c:pt>
                <c:pt idx="9390">
                  <c:v>-1.25</c:v>
                </c:pt>
                <c:pt idx="9391">
                  <c:v>-1.25</c:v>
                </c:pt>
                <c:pt idx="9392">
                  <c:v>-1.24</c:v>
                </c:pt>
                <c:pt idx="9393">
                  <c:v>-1.24</c:v>
                </c:pt>
                <c:pt idx="9394">
                  <c:v>-1.24</c:v>
                </c:pt>
                <c:pt idx="9395">
                  <c:v>-1.24</c:v>
                </c:pt>
                <c:pt idx="9396">
                  <c:v>-1.24</c:v>
                </c:pt>
                <c:pt idx="9397">
                  <c:v>-1.24</c:v>
                </c:pt>
                <c:pt idx="9398">
                  <c:v>-1.24</c:v>
                </c:pt>
                <c:pt idx="9399">
                  <c:v>-1.24</c:v>
                </c:pt>
                <c:pt idx="9400">
                  <c:v>-1.24</c:v>
                </c:pt>
                <c:pt idx="9401">
                  <c:v>-1.24</c:v>
                </c:pt>
                <c:pt idx="9402">
                  <c:v>-1.24</c:v>
                </c:pt>
                <c:pt idx="9403">
                  <c:v>-1.24</c:v>
                </c:pt>
                <c:pt idx="9404">
                  <c:v>-1.24</c:v>
                </c:pt>
                <c:pt idx="9405">
                  <c:v>-1.24</c:v>
                </c:pt>
                <c:pt idx="9406">
                  <c:v>-1.24</c:v>
                </c:pt>
                <c:pt idx="9407">
                  <c:v>-1.24</c:v>
                </c:pt>
                <c:pt idx="9408">
                  <c:v>-1.24</c:v>
                </c:pt>
                <c:pt idx="9409">
                  <c:v>-1.24</c:v>
                </c:pt>
                <c:pt idx="9410">
                  <c:v>-1.24</c:v>
                </c:pt>
                <c:pt idx="9411">
                  <c:v>-1.24</c:v>
                </c:pt>
                <c:pt idx="9412">
                  <c:v>-1.24</c:v>
                </c:pt>
                <c:pt idx="9413">
                  <c:v>-1.24</c:v>
                </c:pt>
                <c:pt idx="9414">
                  <c:v>-1.24</c:v>
                </c:pt>
                <c:pt idx="9415">
                  <c:v>-1.24</c:v>
                </c:pt>
                <c:pt idx="9416">
                  <c:v>-1.24</c:v>
                </c:pt>
                <c:pt idx="9417">
                  <c:v>-1.24</c:v>
                </c:pt>
                <c:pt idx="9418">
                  <c:v>-1.24</c:v>
                </c:pt>
                <c:pt idx="9419">
                  <c:v>-1.24</c:v>
                </c:pt>
                <c:pt idx="9420">
                  <c:v>-1.24</c:v>
                </c:pt>
                <c:pt idx="9421">
                  <c:v>-1.25</c:v>
                </c:pt>
                <c:pt idx="9422">
                  <c:v>-1.25</c:v>
                </c:pt>
                <c:pt idx="9423">
                  <c:v>-1.25</c:v>
                </c:pt>
                <c:pt idx="9424">
                  <c:v>-1.25</c:v>
                </c:pt>
                <c:pt idx="9425">
                  <c:v>-1.24</c:v>
                </c:pt>
                <c:pt idx="9426">
                  <c:v>-1.25</c:v>
                </c:pt>
                <c:pt idx="9427">
                  <c:v>-1.25</c:v>
                </c:pt>
                <c:pt idx="9428">
                  <c:v>-1.24</c:v>
                </c:pt>
                <c:pt idx="9429">
                  <c:v>-1.24</c:v>
                </c:pt>
                <c:pt idx="9430">
                  <c:v>-1.25</c:v>
                </c:pt>
                <c:pt idx="9431">
                  <c:v>-1.25</c:v>
                </c:pt>
                <c:pt idx="9432">
                  <c:v>-1.25</c:v>
                </c:pt>
                <c:pt idx="9433">
                  <c:v>-1.25</c:v>
                </c:pt>
                <c:pt idx="9434">
                  <c:v>-1.24</c:v>
                </c:pt>
                <c:pt idx="9435">
                  <c:v>-1.25</c:v>
                </c:pt>
                <c:pt idx="9436">
                  <c:v>-1.24</c:v>
                </c:pt>
                <c:pt idx="9437">
                  <c:v>-1.24</c:v>
                </c:pt>
                <c:pt idx="9438">
                  <c:v>-1.24</c:v>
                </c:pt>
                <c:pt idx="9439">
                  <c:v>-1.24</c:v>
                </c:pt>
                <c:pt idx="9440">
                  <c:v>-1.24</c:v>
                </c:pt>
                <c:pt idx="9441">
                  <c:v>-1.24</c:v>
                </c:pt>
                <c:pt idx="9442">
                  <c:v>-1.24</c:v>
                </c:pt>
                <c:pt idx="9443">
                  <c:v>-1.24</c:v>
                </c:pt>
                <c:pt idx="9444">
                  <c:v>-1.24</c:v>
                </c:pt>
                <c:pt idx="9445">
                  <c:v>-1.24</c:v>
                </c:pt>
                <c:pt idx="9446">
                  <c:v>-1.24</c:v>
                </c:pt>
                <c:pt idx="9447">
                  <c:v>-1.24</c:v>
                </c:pt>
                <c:pt idx="9448">
                  <c:v>-1.24</c:v>
                </c:pt>
                <c:pt idx="9449">
                  <c:v>-1.25</c:v>
                </c:pt>
                <c:pt idx="9450">
                  <c:v>-1.24</c:v>
                </c:pt>
                <c:pt idx="9451">
                  <c:v>-1.24</c:v>
                </c:pt>
                <c:pt idx="9452">
                  <c:v>-1.25</c:v>
                </c:pt>
                <c:pt idx="9453">
                  <c:v>-1.25</c:v>
                </c:pt>
                <c:pt idx="9454">
                  <c:v>-1.24</c:v>
                </c:pt>
                <c:pt idx="9455">
                  <c:v>-1.24</c:v>
                </c:pt>
                <c:pt idx="9456">
                  <c:v>-1.24</c:v>
                </c:pt>
                <c:pt idx="9457">
                  <c:v>-1.25</c:v>
                </c:pt>
                <c:pt idx="9458">
                  <c:v>-1.25</c:v>
                </c:pt>
                <c:pt idx="9459">
                  <c:v>-1.25</c:v>
                </c:pt>
                <c:pt idx="9460">
                  <c:v>-1.25</c:v>
                </c:pt>
                <c:pt idx="9461">
                  <c:v>-1.25</c:v>
                </c:pt>
                <c:pt idx="9462">
                  <c:v>-1.25</c:v>
                </c:pt>
                <c:pt idx="9463">
                  <c:v>-1.25</c:v>
                </c:pt>
                <c:pt idx="9464">
                  <c:v>-1.25</c:v>
                </c:pt>
                <c:pt idx="9465">
                  <c:v>-1.25</c:v>
                </c:pt>
                <c:pt idx="9466">
                  <c:v>-1.25</c:v>
                </c:pt>
                <c:pt idx="9467">
                  <c:v>-1.25</c:v>
                </c:pt>
                <c:pt idx="9468">
                  <c:v>-1.25</c:v>
                </c:pt>
                <c:pt idx="9469">
                  <c:v>-1.25</c:v>
                </c:pt>
                <c:pt idx="9470">
                  <c:v>-1.25</c:v>
                </c:pt>
                <c:pt idx="9471">
                  <c:v>-1.25</c:v>
                </c:pt>
                <c:pt idx="9472">
                  <c:v>-1.25</c:v>
                </c:pt>
                <c:pt idx="9473">
                  <c:v>-1.25</c:v>
                </c:pt>
                <c:pt idx="9474">
                  <c:v>-1.25</c:v>
                </c:pt>
                <c:pt idx="9475">
                  <c:v>-1.25</c:v>
                </c:pt>
                <c:pt idx="9476">
                  <c:v>-1.25</c:v>
                </c:pt>
                <c:pt idx="9477">
                  <c:v>-1.25</c:v>
                </c:pt>
                <c:pt idx="9478">
                  <c:v>-1.25</c:v>
                </c:pt>
                <c:pt idx="9479">
                  <c:v>-1.25</c:v>
                </c:pt>
                <c:pt idx="9480">
                  <c:v>-1.25</c:v>
                </c:pt>
                <c:pt idx="9481">
                  <c:v>-1.25</c:v>
                </c:pt>
                <c:pt idx="9482">
                  <c:v>-1.25</c:v>
                </c:pt>
                <c:pt idx="9483">
                  <c:v>-1.25</c:v>
                </c:pt>
                <c:pt idx="9484">
                  <c:v>-1.25</c:v>
                </c:pt>
                <c:pt idx="9485">
                  <c:v>-1.25</c:v>
                </c:pt>
                <c:pt idx="9486">
                  <c:v>-1.25</c:v>
                </c:pt>
                <c:pt idx="9487">
                  <c:v>-1.25</c:v>
                </c:pt>
                <c:pt idx="9488">
                  <c:v>-1.25</c:v>
                </c:pt>
                <c:pt idx="9489">
                  <c:v>-1.25</c:v>
                </c:pt>
                <c:pt idx="9490">
                  <c:v>-1.25</c:v>
                </c:pt>
                <c:pt idx="9491">
                  <c:v>-1.25</c:v>
                </c:pt>
                <c:pt idx="9492">
                  <c:v>-1.25</c:v>
                </c:pt>
                <c:pt idx="9493">
                  <c:v>-1.25</c:v>
                </c:pt>
                <c:pt idx="9494">
                  <c:v>-1.25</c:v>
                </c:pt>
                <c:pt idx="9495">
                  <c:v>-1.25</c:v>
                </c:pt>
                <c:pt idx="9496">
                  <c:v>-1.25</c:v>
                </c:pt>
                <c:pt idx="9497">
                  <c:v>-1.25</c:v>
                </c:pt>
                <c:pt idx="9498">
                  <c:v>-1.25</c:v>
                </c:pt>
                <c:pt idx="9499">
                  <c:v>-1.25</c:v>
                </c:pt>
                <c:pt idx="9500">
                  <c:v>-1.25</c:v>
                </c:pt>
                <c:pt idx="9501">
                  <c:v>-1.25</c:v>
                </c:pt>
                <c:pt idx="9502">
                  <c:v>-1.25</c:v>
                </c:pt>
                <c:pt idx="9503">
                  <c:v>-1.25</c:v>
                </c:pt>
                <c:pt idx="9504">
                  <c:v>-1.25</c:v>
                </c:pt>
                <c:pt idx="9505">
                  <c:v>-1.25</c:v>
                </c:pt>
                <c:pt idx="9506">
                  <c:v>-1.25</c:v>
                </c:pt>
                <c:pt idx="9507">
                  <c:v>-1.25</c:v>
                </c:pt>
                <c:pt idx="9508">
                  <c:v>-1.25</c:v>
                </c:pt>
                <c:pt idx="9509">
                  <c:v>-1.25</c:v>
                </c:pt>
                <c:pt idx="9510">
                  <c:v>-1.25</c:v>
                </c:pt>
                <c:pt idx="9511">
                  <c:v>-1.25</c:v>
                </c:pt>
                <c:pt idx="9512">
                  <c:v>-1.25</c:v>
                </c:pt>
                <c:pt idx="9513">
                  <c:v>-1.25</c:v>
                </c:pt>
                <c:pt idx="9514">
                  <c:v>-1.25</c:v>
                </c:pt>
                <c:pt idx="9515">
                  <c:v>-1.25</c:v>
                </c:pt>
                <c:pt idx="9516">
                  <c:v>-1.25</c:v>
                </c:pt>
                <c:pt idx="9517">
                  <c:v>-1.25</c:v>
                </c:pt>
                <c:pt idx="9518">
                  <c:v>-1.25</c:v>
                </c:pt>
                <c:pt idx="9519">
                  <c:v>-1.25</c:v>
                </c:pt>
                <c:pt idx="9520">
                  <c:v>-1.25</c:v>
                </c:pt>
                <c:pt idx="9521">
                  <c:v>-1.25</c:v>
                </c:pt>
                <c:pt idx="9522">
                  <c:v>-1.25</c:v>
                </c:pt>
                <c:pt idx="9523">
                  <c:v>-1.25</c:v>
                </c:pt>
                <c:pt idx="9524">
                  <c:v>-1.25</c:v>
                </c:pt>
                <c:pt idx="9525">
                  <c:v>-1.25</c:v>
                </c:pt>
                <c:pt idx="9526">
                  <c:v>-1.25</c:v>
                </c:pt>
                <c:pt idx="9527">
                  <c:v>-1.25</c:v>
                </c:pt>
                <c:pt idx="9528">
                  <c:v>-1.25</c:v>
                </c:pt>
                <c:pt idx="9529">
                  <c:v>-1.25</c:v>
                </c:pt>
                <c:pt idx="9530">
                  <c:v>-1.25</c:v>
                </c:pt>
                <c:pt idx="9531">
                  <c:v>-1.25</c:v>
                </c:pt>
                <c:pt idx="9532">
                  <c:v>-1.25</c:v>
                </c:pt>
                <c:pt idx="9533">
                  <c:v>-1.25</c:v>
                </c:pt>
                <c:pt idx="9534">
                  <c:v>-1.25</c:v>
                </c:pt>
                <c:pt idx="9535">
                  <c:v>-1.25</c:v>
                </c:pt>
                <c:pt idx="9536">
                  <c:v>-1.25</c:v>
                </c:pt>
                <c:pt idx="9537">
                  <c:v>-1.25</c:v>
                </c:pt>
                <c:pt idx="9538">
                  <c:v>-1.25</c:v>
                </c:pt>
                <c:pt idx="9539">
                  <c:v>-1.25</c:v>
                </c:pt>
                <c:pt idx="9540">
                  <c:v>-1.25</c:v>
                </c:pt>
                <c:pt idx="9541">
                  <c:v>-1.25</c:v>
                </c:pt>
                <c:pt idx="9542">
                  <c:v>-1.25</c:v>
                </c:pt>
                <c:pt idx="9543">
                  <c:v>-1.25</c:v>
                </c:pt>
                <c:pt idx="9544">
                  <c:v>-1.25</c:v>
                </c:pt>
                <c:pt idx="9545">
                  <c:v>-1.25</c:v>
                </c:pt>
                <c:pt idx="9546">
                  <c:v>-1.25</c:v>
                </c:pt>
                <c:pt idx="9547">
                  <c:v>-1.25</c:v>
                </c:pt>
                <c:pt idx="9548">
                  <c:v>-1.25</c:v>
                </c:pt>
                <c:pt idx="9549">
                  <c:v>-1.25</c:v>
                </c:pt>
                <c:pt idx="9550">
                  <c:v>-1.25</c:v>
                </c:pt>
                <c:pt idx="9551">
                  <c:v>-1.25</c:v>
                </c:pt>
                <c:pt idx="9552">
                  <c:v>-1.25</c:v>
                </c:pt>
                <c:pt idx="9553">
                  <c:v>-1.25</c:v>
                </c:pt>
                <c:pt idx="9554">
                  <c:v>-1.25</c:v>
                </c:pt>
                <c:pt idx="9555">
                  <c:v>-1.25</c:v>
                </c:pt>
                <c:pt idx="9556">
                  <c:v>-1.25</c:v>
                </c:pt>
                <c:pt idx="9557">
                  <c:v>-1.25</c:v>
                </c:pt>
                <c:pt idx="9558">
                  <c:v>-1.25</c:v>
                </c:pt>
                <c:pt idx="9559">
                  <c:v>-1.25</c:v>
                </c:pt>
                <c:pt idx="9560">
                  <c:v>-1.25</c:v>
                </c:pt>
                <c:pt idx="9561">
                  <c:v>-1.25</c:v>
                </c:pt>
                <c:pt idx="9562">
                  <c:v>-1.25</c:v>
                </c:pt>
                <c:pt idx="9563">
                  <c:v>-1.25</c:v>
                </c:pt>
                <c:pt idx="9564">
                  <c:v>-1.25</c:v>
                </c:pt>
                <c:pt idx="9565">
                  <c:v>-1.25</c:v>
                </c:pt>
                <c:pt idx="9566">
                  <c:v>-1.25</c:v>
                </c:pt>
                <c:pt idx="9567">
                  <c:v>-1.25</c:v>
                </c:pt>
                <c:pt idx="9568">
                  <c:v>-1.25</c:v>
                </c:pt>
                <c:pt idx="9569">
                  <c:v>-1.25</c:v>
                </c:pt>
                <c:pt idx="9570">
                  <c:v>-1.25</c:v>
                </c:pt>
                <c:pt idx="9571">
                  <c:v>-1.25</c:v>
                </c:pt>
                <c:pt idx="9572">
                  <c:v>-1.25</c:v>
                </c:pt>
                <c:pt idx="9573">
                  <c:v>-1.25</c:v>
                </c:pt>
                <c:pt idx="9574">
                  <c:v>-1.25</c:v>
                </c:pt>
                <c:pt idx="9575">
                  <c:v>-1.24</c:v>
                </c:pt>
                <c:pt idx="9576">
                  <c:v>-1.24</c:v>
                </c:pt>
                <c:pt idx="9577">
                  <c:v>-1.24</c:v>
                </c:pt>
                <c:pt idx="9578">
                  <c:v>-1.24</c:v>
                </c:pt>
                <c:pt idx="9579">
                  <c:v>-1.24</c:v>
                </c:pt>
                <c:pt idx="9580">
                  <c:v>-1.24</c:v>
                </c:pt>
                <c:pt idx="9581">
                  <c:v>-1.24</c:v>
                </c:pt>
                <c:pt idx="9582">
                  <c:v>-1.24</c:v>
                </c:pt>
                <c:pt idx="9583">
                  <c:v>-1.24</c:v>
                </c:pt>
                <c:pt idx="9584">
                  <c:v>-1.24</c:v>
                </c:pt>
                <c:pt idx="9585">
                  <c:v>-1.24</c:v>
                </c:pt>
                <c:pt idx="9586">
                  <c:v>-1.24</c:v>
                </c:pt>
                <c:pt idx="9587">
                  <c:v>-1.24</c:v>
                </c:pt>
                <c:pt idx="9588">
                  <c:v>-1.24</c:v>
                </c:pt>
                <c:pt idx="9589">
                  <c:v>-1.24</c:v>
                </c:pt>
                <c:pt idx="9590">
                  <c:v>-1.24</c:v>
                </c:pt>
                <c:pt idx="9591">
                  <c:v>-1.24</c:v>
                </c:pt>
                <c:pt idx="9592">
                  <c:v>-1.24</c:v>
                </c:pt>
                <c:pt idx="9593">
                  <c:v>-1.24</c:v>
                </c:pt>
                <c:pt idx="9594">
                  <c:v>-1.24</c:v>
                </c:pt>
                <c:pt idx="9595">
                  <c:v>-1.24</c:v>
                </c:pt>
                <c:pt idx="9596">
                  <c:v>-1.24</c:v>
                </c:pt>
                <c:pt idx="9597">
                  <c:v>-1.24</c:v>
                </c:pt>
                <c:pt idx="9598">
                  <c:v>-1.24</c:v>
                </c:pt>
                <c:pt idx="9599">
                  <c:v>-1.24</c:v>
                </c:pt>
                <c:pt idx="9600">
                  <c:v>-1.24</c:v>
                </c:pt>
                <c:pt idx="9601">
                  <c:v>-1.24</c:v>
                </c:pt>
                <c:pt idx="9602">
                  <c:v>-1.24</c:v>
                </c:pt>
                <c:pt idx="9603">
                  <c:v>-1.24</c:v>
                </c:pt>
                <c:pt idx="9604">
                  <c:v>-1.24</c:v>
                </c:pt>
                <c:pt idx="9605">
                  <c:v>-1.24</c:v>
                </c:pt>
                <c:pt idx="9606">
                  <c:v>-1.24</c:v>
                </c:pt>
                <c:pt idx="9607">
                  <c:v>-1.24</c:v>
                </c:pt>
                <c:pt idx="9608">
                  <c:v>-1.24</c:v>
                </c:pt>
                <c:pt idx="9609">
                  <c:v>-1.24</c:v>
                </c:pt>
                <c:pt idx="9610">
                  <c:v>-1.24</c:v>
                </c:pt>
                <c:pt idx="9611">
                  <c:v>-1.24</c:v>
                </c:pt>
                <c:pt idx="9612">
                  <c:v>-1.24</c:v>
                </c:pt>
                <c:pt idx="9613">
                  <c:v>-1.24</c:v>
                </c:pt>
                <c:pt idx="9614">
                  <c:v>-1.24</c:v>
                </c:pt>
                <c:pt idx="9615">
                  <c:v>-1.24</c:v>
                </c:pt>
                <c:pt idx="9616">
                  <c:v>-1.24</c:v>
                </c:pt>
                <c:pt idx="9617">
                  <c:v>-1.24</c:v>
                </c:pt>
                <c:pt idx="9618">
                  <c:v>-1.24</c:v>
                </c:pt>
                <c:pt idx="9619">
                  <c:v>-1.24</c:v>
                </c:pt>
                <c:pt idx="9620">
                  <c:v>-1.24</c:v>
                </c:pt>
                <c:pt idx="9621">
                  <c:v>-1.24</c:v>
                </c:pt>
                <c:pt idx="9622">
                  <c:v>-1.24</c:v>
                </c:pt>
                <c:pt idx="9623">
                  <c:v>-1.24</c:v>
                </c:pt>
                <c:pt idx="9624">
                  <c:v>-1.24</c:v>
                </c:pt>
                <c:pt idx="9625">
                  <c:v>-1.24</c:v>
                </c:pt>
                <c:pt idx="9626">
                  <c:v>-1.24</c:v>
                </c:pt>
                <c:pt idx="9627">
                  <c:v>-1.24</c:v>
                </c:pt>
                <c:pt idx="9628">
                  <c:v>-1.24</c:v>
                </c:pt>
                <c:pt idx="9629">
                  <c:v>-1.24</c:v>
                </c:pt>
                <c:pt idx="9630">
                  <c:v>-1.24</c:v>
                </c:pt>
                <c:pt idx="9631">
                  <c:v>-1.24</c:v>
                </c:pt>
                <c:pt idx="9632">
                  <c:v>-1.24</c:v>
                </c:pt>
                <c:pt idx="9633">
                  <c:v>-1.24</c:v>
                </c:pt>
                <c:pt idx="9634">
                  <c:v>-1.24</c:v>
                </c:pt>
                <c:pt idx="9635">
                  <c:v>-1.24</c:v>
                </c:pt>
                <c:pt idx="9636">
                  <c:v>-1.24</c:v>
                </c:pt>
                <c:pt idx="9637">
                  <c:v>-1.24</c:v>
                </c:pt>
                <c:pt idx="9638">
                  <c:v>-1.24</c:v>
                </c:pt>
                <c:pt idx="9639">
                  <c:v>-1.24</c:v>
                </c:pt>
                <c:pt idx="9640">
                  <c:v>-1.24</c:v>
                </c:pt>
                <c:pt idx="9641">
                  <c:v>-1.24</c:v>
                </c:pt>
                <c:pt idx="9642">
                  <c:v>-1.24</c:v>
                </c:pt>
                <c:pt idx="9643">
                  <c:v>-1.24</c:v>
                </c:pt>
                <c:pt idx="9644">
                  <c:v>-1.24</c:v>
                </c:pt>
                <c:pt idx="9645">
                  <c:v>-1.24</c:v>
                </c:pt>
                <c:pt idx="9646">
                  <c:v>-1.24</c:v>
                </c:pt>
                <c:pt idx="9647">
                  <c:v>-1.24</c:v>
                </c:pt>
                <c:pt idx="9648">
                  <c:v>-1.24</c:v>
                </c:pt>
                <c:pt idx="9649">
                  <c:v>-1.24</c:v>
                </c:pt>
                <c:pt idx="9650">
                  <c:v>-1.24</c:v>
                </c:pt>
                <c:pt idx="9651">
                  <c:v>-1.24</c:v>
                </c:pt>
                <c:pt idx="9652">
                  <c:v>-1.24</c:v>
                </c:pt>
                <c:pt idx="9653">
                  <c:v>-1.24</c:v>
                </c:pt>
                <c:pt idx="9654">
                  <c:v>-1.24</c:v>
                </c:pt>
                <c:pt idx="9655">
                  <c:v>-1.24</c:v>
                </c:pt>
                <c:pt idx="9656">
                  <c:v>-1.24</c:v>
                </c:pt>
                <c:pt idx="9657">
                  <c:v>-1.24</c:v>
                </c:pt>
                <c:pt idx="9658">
                  <c:v>-1.24</c:v>
                </c:pt>
                <c:pt idx="9659">
                  <c:v>-1.24</c:v>
                </c:pt>
                <c:pt idx="9660">
                  <c:v>-1.24</c:v>
                </c:pt>
                <c:pt idx="9661">
                  <c:v>-1.24</c:v>
                </c:pt>
                <c:pt idx="9662">
                  <c:v>-1.24</c:v>
                </c:pt>
                <c:pt idx="9663">
                  <c:v>-1.24</c:v>
                </c:pt>
                <c:pt idx="9664">
                  <c:v>-1.24</c:v>
                </c:pt>
                <c:pt idx="9665">
                  <c:v>-1.24</c:v>
                </c:pt>
                <c:pt idx="9666">
                  <c:v>-1.24</c:v>
                </c:pt>
                <c:pt idx="9667">
                  <c:v>-1.24</c:v>
                </c:pt>
                <c:pt idx="9668">
                  <c:v>-1.24</c:v>
                </c:pt>
                <c:pt idx="9669">
                  <c:v>-1.24</c:v>
                </c:pt>
                <c:pt idx="9670">
                  <c:v>-1.24</c:v>
                </c:pt>
                <c:pt idx="9671">
                  <c:v>-1.24</c:v>
                </c:pt>
                <c:pt idx="9672">
                  <c:v>-1.24</c:v>
                </c:pt>
                <c:pt idx="9673">
                  <c:v>-1.24</c:v>
                </c:pt>
                <c:pt idx="9674">
                  <c:v>-1.24</c:v>
                </c:pt>
                <c:pt idx="9675">
                  <c:v>-1.24</c:v>
                </c:pt>
                <c:pt idx="9676">
                  <c:v>-1.24</c:v>
                </c:pt>
                <c:pt idx="9677">
                  <c:v>-1.24</c:v>
                </c:pt>
                <c:pt idx="9678">
                  <c:v>-1.24</c:v>
                </c:pt>
                <c:pt idx="9679">
                  <c:v>-1.24</c:v>
                </c:pt>
                <c:pt idx="9680">
                  <c:v>-1.24</c:v>
                </c:pt>
                <c:pt idx="9681">
                  <c:v>-1.24</c:v>
                </c:pt>
                <c:pt idx="9682">
                  <c:v>-1.24</c:v>
                </c:pt>
                <c:pt idx="9683">
                  <c:v>-1.24</c:v>
                </c:pt>
                <c:pt idx="9684">
                  <c:v>-1.24</c:v>
                </c:pt>
                <c:pt idx="9685">
                  <c:v>-1.24</c:v>
                </c:pt>
                <c:pt idx="9686">
                  <c:v>-1.24</c:v>
                </c:pt>
                <c:pt idx="9687">
                  <c:v>-1.24</c:v>
                </c:pt>
                <c:pt idx="9688">
                  <c:v>-1.24</c:v>
                </c:pt>
                <c:pt idx="9689">
                  <c:v>-1.24</c:v>
                </c:pt>
                <c:pt idx="9690">
                  <c:v>-1.24</c:v>
                </c:pt>
                <c:pt idx="9691">
                  <c:v>-1.24</c:v>
                </c:pt>
                <c:pt idx="9692">
                  <c:v>-1.24</c:v>
                </c:pt>
                <c:pt idx="9693">
                  <c:v>-1.24</c:v>
                </c:pt>
                <c:pt idx="9694">
                  <c:v>-1.24</c:v>
                </c:pt>
                <c:pt idx="9695">
                  <c:v>-1.24</c:v>
                </c:pt>
                <c:pt idx="9696">
                  <c:v>-1.24</c:v>
                </c:pt>
                <c:pt idx="9697">
                  <c:v>-1.24</c:v>
                </c:pt>
                <c:pt idx="9698">
                  <c:v>-1.24</c:v>
                </c:pt>
                <c:pt idx="9699">
                  <c:v>-1.24</c:v>
                </c:pt>
                <c:pt idx="9700">
                  <c:v>-1.24</c:v>
                </c:pt>
                <c:pt idx="9701">
                  <c:v>-1.24</c:v>
                </c:pt>
                <c:pt idx="9702">
                  <c:v>-1.24</c:v>
                </c:pt>
                <c:pt idx="9703">
                  <c:v>-1.24</c:v>
                </c:pt>
                <c:pt idx="9704">
                  <c:v>-1.24</c:v>
                </c:pt>
                <c:pt idx="9705">
                  <c:v>-1.24</c:v>
                </c:pt>
                <c:pt idx="9706">
                  <c:v>-1.24</c:v>
                </c:pt>
                <c:pt idx="9707">
                  <c:v>-1.24</c:v>
                </c:pt>
                <c:pt idx="9708">
                  <c:v>-1.24</c:v>
                </c:pt>
                <c:pt idx="9709">
                  <c:v>-1.24</c:v>
                </c:pt>
                <c:pt idx="9710">
                  <c:v>-1.24</c:v>
                </c:pt>
                <c:pt idx="9711">
                  <c:v>-1.24</c:v>
                </c:pt>
                <c:pt idx="9712">
                  <c:v>-1.24</c:v>
                </c:pt>
                <c:pt idx="9713">
                  <c:v>-1.24</c:v>
                </c:pt>
                <c:pt idx="9714">
                  <c:v>-1.24</c:v>
                </c:pt>
                <c:pt idx="9715">
                  <c:v>-1.24</c:v>
                </c:pt>
                <c:pt idx="9716">
                  <c:v>-1.24</c:v>
                </c:pt>
                <c:pt idx="9717">
                  <c:v>-1.24</c:v>
                </c:pt>
                <c:pt idx="9718">
                  <c:v>-1.24</c:v>
                </c:pt>
                <c:pt idx="9719">
                  <c:v>-1.24</c:v>
                </c:pt>
                <c:pt idx="9720">
                  <c:v>-1.24</c:v>
                </c:pt>
                <c:pt idx="9721">
                  <c:v>-1.24</c:v>
                </c:pt>
                <c:pt idx="9722">
                  <c:v>-1.24</c:v>
                </c:pt>
                <c:pt idx="9723">
                  <c:v>-1.24</c:v>
                </c:pt>
                <c:pt idx="9724">
                  <c:v>-1.24</c:v>
                </c:pt>
                <c:pt idx="9725">
                  <c:v>-1.24</c:v>
                </c:pt>
                <c:pt idx="9726">
                  <c:v>-1.24</c:v>
                </c:pt>
                <c:pt idx="9727">
                  <c:v>-1.24</c:v>
                </c:pt>
                <c:pt idx="9728">
                  <c:v>-1.24</c:v>
                </c:pt>
                <c:pt idx="9729">
                  <c:v>-1.24</c:v>
                </c:pt>
                <c:pt idx="9730">
                  <c:v>-1.24</c:v>
                </c:pt>
                <c:pt idx="9731">
                  <c:v>-1.24</c:v>
                </c:pt>
                <c:pt idx="9732">
                  <c:v>-1.24</c:v>
                </c:pt>
                <c:pt idx="9733">
                  <c:v>-1.24</c:v>
                </c:pt>
                <c:pt idx="9734">
                  <c:v>-1.24</c:v>
                </c:pt>
                <c:pt idx="9735">
                  <c:v>-1.24</c:v>
                </c:pt>
                <c:pt idx="9736">
                  <c:v>-1.24</c:v>
                </c:pt>
                <c:pt idx="9737">
                  <c:v>-1.24</c:v>
                </c:pt>
                <c:pt idx="9738">
                  <c:v>-1.24</c:v>
                </c:pt>
                <c:pt idx="9739">
                  <c:v>-1.24</c:v>
                </c:pt>
                <c:pt idx="9740">
                  <c:v>-1.24</c:v>
                </c:pt>
                <c:pt idx="9741">
                  <c:v>-1.24</c:v>
                </c:pt>
                <c:pt idx="9742">
                  <c:v>-1.24</c:v>
                </c:pt>
                <c:pt idx="9743">
                  <c:v>-1.24</c:v>
                </c:pt>
                <c:pt idx="9744">
                  <c:v>-1.24</c:v>
                </c:pt>
                <c:pt idx="9745">
                  <c:v>-1.24</c:v>
                </c:pt>
                <c:pt idx="9746">
                  <c:v>-1.24</c:v>
                </c:pt>
                <c:pt idx="9747">
                  <c:v>-1.24</c:v>
                </c:pt>
                <c:pt idx="9748">
                  <c:v>-1.24</c:v>
                </c:pt>
                <c:pt idx="9749">
                  <c:v>-1.24</c:v>
                </c:pt>
                <c:pt idx="9750">
                  <c:v>-1.24</c:v>
                </c:pt>
                <c:pt idx="9751">
                  <c:v>-1.24</c:v>
                </c:pt>
                <c:pt idx="9752">
                  <c:v>-1.24</c:v>
                </c:pt>
                <c:pt idx="9753">
                  <c:v>-1.24</c:v>
                </c:pt>
                <c:pt idx="9754">
                  <c:v>-1.24</c:v>
                </c:pt>
                <c:pt idx="9755">
                  <c:v>-1.24</c:v>
                </c:pt>
                <c:pt idx="9756">
                  <c:v>-1.25</c:v>
                </c:pt>
                <c:pt idx="9757">
                  <c:v>-1.24</c:v>
                </c:pt>
                <c:pt idx="9758">
                  <c:v>-1.25</c:v>
                </c:pt>
                <c:pt idx="9759">
                  <c:v>-1.25</c:v>
                </c:pt>
                <c:pt idx="9760">
                  <c:v>-1.25</c:v>
                </c:pt>
                <c:pt idx="9761">
                  <c:v>-1.25</c:v>
                </c:pt>
                <c:pt idx="9762">
                  <c:v>-1.24</c:v>
                </c:pt>
                <c:pt idx="9763">
                  <c:v>-1.24</c:v>
                </c:pt>
                <c:pt idx="9764">
                  <c:v>-1.24</c:v>
                </c:pt>
                <c:pt idx="9765">
                  <c:v>-1.24</c:v>
                </c:pt>
                <c:pt idx="9766">
                  <c:v>-1.24</c:v>
                </c:pt>
                <c:pt idx="9767">
                  <c:v>-1.24</c:v>
                </c:pt>
                <c:pt idx="9768">
                  <c:v>-1.25</c:v>
                </c:pt>
                <c:pt idx="9769">
                  <c:v>-1.25</c:v>
                </c:pt>
                <c:pt idx="9770">
                  <c:v>-1.25</c:v>
                </c:pt>
                <c:pt idx="9771">
                  <c:v>-1.25</c:v>
                </c:pt>
                <c:pt idx="9772">
                  <c:v>-1.25</c:v>
                </c:pt>
                <c:pt idx="9773">
                  <c:v>-1.25</c:v>
                </c:pt>
                <c:pt idx="9774">
                  <c:v>-1.25</c:v>
                </c:pt>
                <c:pt idx="9775">
                  <c:v>-1.25</c:v>
                </c:pt>
                <c:pt idx="9776">
                  <c:v>-1.25</c:v>
                </c:pt>
                <c:pt idx="9777">
                  <c:v>-1.25</c:v>
                </c:pt>
                <c:pt idx="9778">
                  <c:v>-1.25</c:v>
                </c:pt>
                <c:pt idx="9779">
                  <c:v>-1.25</c:v>
                </c:pt>
                <c:pt idx="9780">
                  <c:v>-1.25</c:v>
                </c:pt>
                <c:pt idx="9781">
                  <c:v>-1.25</c:v>
                </c:pt>
                <c:pt idx="9782">
                  <c:v>-1.25</c:v>
                </c:pt>
                <c:pt idx="9783">
                  <c:v>-1.25</c:v>
                </c:pt>
                <c:pt idx="9784">
                  <c:v>-1.25</c:v>
                </c:pt>
                <c:pt idx="9785">
                  <c:v>-1.25</c:v>
                </c:pt>
                <c:pt idx="9786">
                  <c:v>-1.25</c:v>
                </c:pt>
                <c:pt idx="9787">
                  <c:v>-1.25</c:v>
                </c:pt>
                <c:pt idx="9788">
                  <c:v>-1.25</c:v>
                </c:pt>
                <c:pt idx="9789">
                  <c:v>-1.25</c:v>
                </c:pt>
                <c:pt idx="9790">
                  <c:v>-1.25</c:v>
                </c:pt>
                <c:pt idx="9791">
                  <c:v>-1.25</c:v>
                </c:pt>
                <c:pt idx="9792">
                  <c:v>-1.25</c:v>
                </c:pt>
                <c:pt idx="9793">
                  <c:v>-1.25</c:v>
                </c:pt>
                <c:pt idx="9794">
                  <c:v>-1.25</c:v>
                </c:pt>
                <c:pt idx="9795">
                  <c:v>-1.25</c:v>
                </c:pt>
                <c:pt idx="9796">
                  <c:v>-1.25</c:v>
                </c:pt>
                <c:pt idx="9797">
                  <c:v>-1.25</c:v>
                </c:pt>
                <c:pt idx="9798">
                  <c:v>-1.25</c:v>
                </c:pt>
                <c:pt idx="9799">
                  <c:v>-1.25</c:v>
                </c:pt>
                <c:pt idx="9800">
                  <c:v>-1.25</c:v>
                </c:pt>
                <c:pt idx="9801">
                  <c:v>-1.25</c:v>
                </c:pt>
                <c:pt idx="9802">
                  <c:v>-1.25</c:v>
                </c:pt>
                <c:pt idx="9803">
                  <c:v>-1.25</c:v>
                </c:pt>
                <c:pt idx="9804">
                  <c:v>-1.25</c:v>
                </c:pt>
                <c:pt idx="9805">
                  <c:v>-1.25</c:v>
                </c:pt>
                <c:pt idx="9806">
                  <c:v>-1.25</c:v>
                </c:pt>
                <c:pt idx="9807">
                  <c:v>-1.25</c:v>
                </c:pt>
                <c:pt idx="9808">
                  <c:v>-1.25</c:v>
                </c:pt>
                <c:pt idx="9809">
                  <c:v>-1.25</c:v>
                </c:pt>
                <c:pt idx="9810">
                  <c:v>-1.25</c:v>
                </c:pt>
                <c:pt idx="9811">
                  <c:v>-1.25</c:v>
                </c:pt>
                <c:pt idx="9812">
                  <c:v>-1.25</c:v>
                </c:pt>
                <c:pt idx="9813">
                  <c:v>-1.25</c:v>
                </c:pt>
                <c:pt idx="9814">
                  <c:v>-1.25</c:v>
                </c:pt>
                <c:pt idx="9815">
                  <c:v>-1.25</c:v>
                </c:pt>
                <c:pt idx="9816">
                  <c:v>-1.25</c:v>
                </c:pt>
                <c:pt idx="9817">
                  <c:v>-1.25</c:v>
                </c:pt>
                <c:pt idx="9818">
                  <c:v>-1.25</c:v>
                </c:pt>
                <c:pt idx="9819">
                  <c:v>-1.25</c:v>
                </c:pt>
                <c:pt idx="9820">
                  <c:v>-1.25</c:v>
                </c:pt>
                <c:pt idx="9821">
                  <c:v>-1.25</c:v>
                </c:pt>
                <c:pt idx="9822">
                  <c:v>-1.25</c:v>
                </c:pt>
                <c:pt idx="9823">
                  <c:v>-1.25</c:v>
                </c:pt>
                <c:pt idx="9824">
                  <c:v>-1.25</c:v>
                </c:pt>
                <c:pt idx="9825">
                  <c:v>-1.25</c:v>
                </c:pt>
                <c:pt idx="9826">
                  <c:v>-1.25</c:v>
                </c:pt>
                <c:pt idx="9827">
                  <c:v>-1.25</c:v>
                </c:pt>
                <c:pt idx="9828">
                  <c:v>-1.25</c:v>
                </c:pt>
                <c:pt idx="9829">
                  <c:v>-1.25</c:v>
                </c:pt>
                <c:pt idx="9830">
                  <c:v>-1.25</c:v>
                </c:pt>
                <c:pt idx="9831">
                  <c:v>-1.25</c:v>
                </c:pt>
                <c:pt idx="9832">
                  <c:v>-1.25</c:v>
                </c:pt>
                <c:pt idx="9833">
                  <c:v>-1.25</c:v>
                </c:pt>
                <c:pt idx="9834">
                  <c:v>-1.25</c:v>
                </c:pt>
                <c:pt idx="9835">
                  <c:v>-1.25</c:v>
                </c:pt>
                <c:pt idx="9836">
                  <c:v>-1.25</c:v>
                </c:pt>
                <c:pt idx="9837">
                  <c:v>-1.25</c:v>
                </c:pt>
                <c:pt idx="9838">
                  <c:v>-1.25</c:v>
                </c:pt>
                <c:pt idx="9839">
                  <c:v>-1.25</c:v>
                </c:pt>
                <c:pt idx="9840">
                  <c:v>-1.25</c:v>
                </c:pt>
                <c:pt idx="9841">
                  <c:v>-1.25</c:v>
                </c:pt>
                <c:pt idx="9842">
                  <c:v>-1.25</c:v>
                </c:pt>
                <c:pt idx="9843">
                  <c:v>-1.25</c:v>
                </c:pt>
                <c:pt idx="9844">
                  <c:v>-1.25</c:v>
                </c:pt>
                <c:pt idx="9845">
                  <c:v>-1.25</c:v>
                </c:pt>
                <c:pt idx="9846">
                  <c:v>-1.25</c:v>
                </c:pt>
                <c:pt idx="9847">
                  <c:v>-1.25</c:v>
                </c:pt>
                <c:pt idx="9848">
                  <c:v>-1.25</c:v>
                </c:pt>
                <c:pt idx="9849">
                  <c:v>-1.25</c:v>
                </c:pt>
                <c:pt idx="9850">
                  <c:v>-1.25</c:v>
                </c:pt>
                <c:pt idx="9851">
                  <c:v>-1.25</c:v>
                </c:pt>
                <c:pt idx="9852">
                  <c:v>-1.25</c:v>
                </c:pt>
                <c:pt idx="9853">
                  <c:v>-1.25</c:v>
                </c:pt>
                <c:pt idx="9854">
                  <c:v>-1.25</c:v>
                </c:pt>
                <c:pt idx="9855">
                  <c:v>-1.25</c:v>
                </c:pt>
                <c:pt idx="9856">
                  <c:v>-1.25</c:v>
                </c:pt>
                <c:pt idx="9857">
                  <c:v>-1.25</c:v>
                </c:pt>
                <c:pt idx="9858">
                  <c:v>-1.25</c:v>
                </c:pt>
                <c:pt idx="9859">
                  <c:v>-1.25</c:v>
                </c:pt>
                <c:pt idx="9860">
                  <c:v>-1.25</c:v>
                </c:pt>
                <c:pt idx="9861">
                  <c:v>-1.25</c:v>
                </c:pt>
                <c:pt idx="9862">
                  <c:v>-1.25</c:v>
                </c:pt>
                <c:pt idx="9863">
                  <c:v>-1.25</c:v>
                </c:pt>
                <c:pt idx="9864">
                  <c:v>-1.25</c:v>
                </c:pt>
                <c:pt idx="9865">
                  <c:v>-1.25</c:v>
                </c:pt>
                <c:pt idx="9866">
                  <c:v>-1.25</c:v>
                </c:pt>
                <c:pt idx="9867">
                  <c:v>-1.25</c:v>
                </c:pt>
                <c:pt idx="9868">
                  <c:v>-1.25</c:v>
                </c:pt>
                <c:pt idx="9869">
                  <c:v>-1.25</c:v>
                </c:pt>
                <c:pt idx="9870">
                  <c:v>-1.25</c:v>
                </c:pt>
                <c:pt idx="9871">
                  <c:v>-1.25</c:v>
                </c:pt>
                <c:pt idx="9872">
                  <c:v>-1.25</c:v>
                </c:pt>
                <c:pt idx="9873">
                  <c:v>-1.25</c:v>
                </c:pt>
                <c:pt idx="9874">
                  <c:v>-1.25</c:v>
                </c:pt>
                <c:pt idx="9875">
                  <c:v>-1.25</c:v>
                </c:pt>
                <c:pt idx="9876">
                  <c:v>-1.25</c:v>
                </c:pt>
                <c:pt idx="9877">
                  <c:v>-1.25</c:v>
                </c:pt>
                <c:pt idx="9878">
                  <c:v>-1.25</c:v>
                </c:pt>
                <c:pt idx="9879">
                  <c:v>-1.25</c:v>
                </c:pt>
                <c:pt idx="9880">
                  <c:v>-1.25</c:v>
                </c:pt>
                <c:pt idx="9881">
                  <c:v>-1.24</c:v>
                </c:pt>
                <c:pt idx="9882">
                  <c:v>-1.24</c:v>
                </c:pt>
                <c:pt idx="9883">
                  <c:v>-1.24</c:v>
                </c:pt>
                <c:pt idx="9884">
                  <c:v>-1.24</c:v>
                </c:pt>
                <c:pt idx="9885">
                  <c:v>-1.24</c:v>
                </c:pt>
                <c:pt idx="9886">
                  <c:v>-1.24</c:v>
                </c:pt>
                <c:pt idx="9887">
                  <c:v>-1.24</c:v>
                </c:pt>
                <c:pt idx="9888">
                  <c:v>-1.24</c:v>
                </c:pt>
                <c:pt idx="9889">
                  <c:v>-1.24</c:v>
                </c:pt>
                <c:pt idx="9890">
                  <c:v>-1.24</c:v>
                </c:pt>
                <c:pt idx="9891">
                  <c:v>-1.24</c:v>
                </c:pt>
                <c:pt idx="9892">
                  <c:v>-1.24</c:v>
                </c:pt>
                <c:pt idx="9893">
                  <c:v>-1.24</c:v>
                </c:pt>
                <c:pt idx="9894">
                  <c:v>-1.24</c:v>
                </c:pt>
                <c:pt idx="9895">
                  <c:v>-1.24</c:v>
                </c:pt>
                <c:pt idx="9896">
                  <c:v>-1.24</c:v>
                </c:pt>
                <c:pt idx="9897">
                  <c:v>-1.24</c:v>
                </c:pt>
                <c:pt idx="9898">
                  <c:v>-1.24</c:v>
                </c:pt>
                <c:pt idx="9899">
                  <c:v>-1.24</c:v>
                </c:pt>
                <c:pt idx="9900">
                  <c:v>-1.24</c:v>
                </c:pt>
                <c:pt idx="9901">
                  <c:v>-1.24</c:v>
                </c:pt>
                <c:pt idx="9902">
                  <c:v>-1.24</c:v>
                </c:pt>
                <c:pt idx="9903">
                  <c:v>-1.24</c:v>
                </c:pt>
                <c:pt idx="9904">
                  <c:v>-1.24</c:v>
                </c:pt>
                <c:pt idx="9905">
                  <c:v>-1.24</c:v>
                </c:pt>
                <c:pt idx="9906">
                  <c:v>-1.24</c:v>
                </c:pt>
                <c:pt idx="9907">
                  <c:v>-1.24</c:v>
                </c:pt>
                <c:pt idx="9908">
                  <c:v>-1.24</c:v>
                </c:pt>
                <c:pt idx="9909">
                  <c:v>-1.24</c:v>
                </c:pt>
                <c:pt idx="9910">
                  <c:v>-1.24</c:v>
                </c:pt>
                <c:pt idx="9911">
                  <c:v>-1.24</c:v>
                </c:pt>
                <c:pt idx="9912">
                  <c:v>-1.24</c:v>
                </c:pt>
                <c:pt idx="9913">
                  <c:v>-1.24</c:v>
                </c:pt>
                <c:pt idx="9914">
                  <c:v>-1.24</c:v>
                </c:pt>
                <c:pt idx="9915">
                  <c:v>-1.24</c:v>
                </c:pt>
                <c:pt idx="9916">
                  <c:v>-1.24</c:v>
                </c:pt>
                <c:pt idx="9917">
                  <c:v>-1.24</c:v>
                </c:pt>
                <c:pt idx="9918">
                  <c:v>-1.24</c:v>
                </c:pt>
                <c:pt idx="9919">
                  <c:v>-1.24</c:v>
                </c:pt>
                <c:pt idx="9920">
                  <c:v>-1.24</c:v>
                </c:pt>
                <c:pt idx="9921">
                  <c:v>-1.24</c:v>
                </c:pt>
                <c:pt idx="9922">
                  <c:v>-1.24</c:v>
                </c:pt>
                <c:pt idx="9923">
                  <c:v>-1.24</c:v>
                </c:pt>
                <c:pt idx="9924">
                  <c:v>-1.24</c:v>
                </c:pt>
                <c:pt idx="9925">
                  <c:v>-1.24</c:v>
                </c:pt>
                <c:pt idx="9926">
                  <c:v>-1.24</c:v>
                </c:pt>
                <c:pt idx="9927">
                  <c:v>-1.24</c:v>
                </c:pt>
                <c:pt idx="9928">
                  <c:v>-1.24</c:v>
                </c:pt>
                <c:pt idx="9929">
                  <c:v>-1.24</c:v>
                </c:pt>
                <c:pt idx="9930">
                  <c:v>-1.24</c:v>
                </c:pt>
                <c:pt idx="9931">
                  <c:v>-1.24</c:v>
                </c:pt>
                <c:pt idx="9932">
                  <c:v>-1.24</c:v>
                </c:pt>
                <c:pt idx="9933">
                  <c:v>-1.24</c:v>
                </c:pt>
                <c:pt idx="9934">
                  <c:v>-1.24</c:v>
                </c:pt>
                <c:pt idx="9935">
                  <c:v>-1.24</c:v>
                </c:pt>
                <c:pt idx="9936">
                  <c:v>-1.24</c:v>
                </c:pt>
                <c:pt idx="9937">
                  <c:v>-1.24</c:v>
                </c:pt>
                <c:pt idx="9938">
                  <c:v>-1.24</c:v>
                </c:pt>
                <c:pt idx="9939">
                  <c:v>-1.24</c:v>
                </c:pt>
                <c:pt idx="9940">
                  <c:v>-1.24</c:v>
                </c:pt>
                <c:pt idx="9941">
                  <c:v>-1.24</c:v>
                </c:pt>
                <c:pt idx="9942">
                  <c:v>-1.24</c:v>
                </c:pt>
                <c:pt idx="9943">
                  <c:v>-1.24</c:v>
                </c:pt>
                <c:pt idx="9944">
                  <c:v>-1.24</c:v>
                </c:pt>
                <c:pt idx="9945">
                  <c:v>-1.24</c:v>
                </c:pt>
                <c:pt idx="9946">
                  <c:v>-1.24</c:v>
                </c:pt>
                <c:pt idx="9947">
                  <c:v>-1.24</c:v>
                </c:pt>
                <c:pt idx="9948">
                  <c:v>-1.24</c:v>
                </c:pt>
                <c:pt idx="9949">
                  <c:v>-1.24</c:v>
                </c:pt>
                <c:pt idx="9950">
                  <c:v>-1.24</c:v>
                </c:pt>
                <c:pt idx="9951">
                  <c:v>-1.24</c:v>
                </c:pt>
                <c:pt idx="9952">
                  <c:v>-1.24</c:v>
                </c:pt>
                <c:pt idx="9953">
                  <c:v>-1.24</c:v>
                </c:pt>
                <c:pt idx="9954">
                  <c:v>-1.24</c:v>
                </c:pt>
                <c:pt idx="9955">
                  <c:v>-1.24</c:v>
                </c:pt>
                <c:pt idx="9956">
                  <c:v>-1.24</c:v>
                </c:pt>
                <c:pt idx="9957">
                  <c:v>-1.24</c:v>
                </c:pt>
                <c:pt idx="9958">
                  <c:v>-1.24</c:v>
                </c:pt>
                <c:pt idx="9959">
                  <c:v>-1.24</c:v>
                </c:pt>
                <c:pt idx="9960">
                  <c:v>-1.24</c:v>
                </c:pt>
                <c:pt idx="9961">
                  <c:v>-1.24</c:v>
                </c:pt>
                <c:pt idx="9962">
                  <c:v>-1.24</c:v>
                </c:pt>
                <c:pt idx="9963">
                  <c:v>-1.24</c:v>
                </c:pt>
                <c:pt idx="9964">
                  <c:v>-1.24</c:v>
                </c:pt>
                <c:pt idx="9965">
                  <c:v>-1.24</c:v>
                </c:pt>
                <c:pt idx="9966">
                  <c:v>-1.24</c:v>
                </c:pt>
                <c:pt idx="9967">
                  <c:v>-1.24</c:v>
                </c:pt>
                <c:pt idx="9968">
                  <c:v>-1.24</c:v>
                </c:pt>
                <c:pt idx="9969">
                  <c:v>-1.24</c:v>
                </c:pt>
                <c:pt idx="9970">
                  <c:v>-1.24</c:v>
                </c:pt>
                <c:pt idx="9971">
                  <c:v>-1.24</c:v>
                </c:pt>
                <c:pt idx="9972">
                  <c:v>-1.24</c:v>
                </c:pt>
                <c:pt idx="9973">
                  <c:v>-1.24</c:v>
                </c:pt>
                <c:pt idx="9974">
                  <c:v>-1.24</c:v>
                </c:pt>
                <c:pt idx="9975">
                  <c:v>-1.24</c:v>
                </c:pt>
                <c:pt idx="9976">
                  <c:v>-1.24</c:v>
                </c:pt>
                <c:pt idx="9977">
                  <c:v>-1.24</c:v>
                </c:pt>
                <c:pt idx="9978">
                  <c:v>-1.24</c:v>
                </c:pt>
                <c:pt idx="9979">
                  <c:v>-1.24</c:v>
                </c:pt>
                <c:pt idx="9980">
                  <c:v>-1.24</c:v>
                </c:pt>
                <c:pt idx="9981">
                  <c:v>-1.24</c:v>
                </c:pt>
                <c:pt idx="9982">
                  <c:v>-1.24</c:v>
                </c:pt>
                <c:pt idx="9983">
                  <c:v>-1.23</c:v>
                </c:pt>
                <c:pt idx="9984">
                  <c:v>-1.23</c:v>
                </c:pt>
                <c:pt idx="9985">
                  <c:v>-1.23</c:v>
                </c:pt>
                <c:pt idx="9986">
                  <c:v>-1.23</c:v>
                </c:pt>
                <c:pt idx="9987">
                  <c:v>-1.23</c:v>
                </c:pt>
                <c:pt idx="9988">
                  <c:v>-1.23</c:v>
                </c:pt>
                <c:pt idx="9989">
                  <c:v>-1.22</c:v>
                </c:pt>
                <c:pt idx="9990">
                  <c:v>-1.22</c:v>
                </c:pt>
                <c:pt idx="9991">
                  <c:v>-1.22</c:v>
                </c:pt>
                <c:pt idx="9992">
                  <c:v>-1.22</c:v>
                </c:pt>
                <c:pt idx="9993">
                  <c:v>-1.23</c:v>
                </c:pt>
                <c:pt idx="9994">
                  <c:v>-1.23</c:v>
                </c:pt>
                <c:pt idx="9995">
                  <c:v>-1.23</c:v>
                </c:pt>
                <c:pt idx="9996">
                  <c:v>-1.22</c:v>
                </c:pt>
                <c:pt idx="9997">
                  <c:v>-1.22</c:v>
                </c:pt>
                <c:pt idx="9998">
                  <c:v>-1.22</c:v>
                </c:pt>
                <c:pt idx="9999">
                  <c:v>-1.22</c:v>
                </c:pt>
                <c:pt idx="10000">
                  <c:v>-1.22</c:v>
                </c:pt>
                <c:pt idx="10001">
                  <c:v>-1.22</c:v>
                </c:pt>
                <c:pt idx="10002">
                  <c:v>-1.22</c:v>
                </c:pt>
                <c:pt idx="10003">
                  <c:v>-1.22</c:v>
                </c:pt>
                <c:pt idx="10004">
                  <c:v>-1.22</c:v>
                </c:pt>
                <c:pt idx="10005">
                  <c:v>-1.22</c:v>
                </c:pt>
                <c:pt idx="10006">
                  <c:v>-1.22</c:v>
                </c:pt>
                <c:pt idx="10007">
                  <c:v>-1.22</c:v>
                </c:pt>
                <c:pt idx="10008">
                  <c:v>-1.22</c:v>
                </c:pt>
                <c:pt idx="10009">
                  <c:v>-1.22</c:v>
                </c:pt>
                <c:pt idx="10010">
                  <c:v>-1.22</c:v>
                </c:pt>
                <c:pt idx="10011">
                  <c:v>-1.22</c:v>
                </c:pt>
                <c:pt idx="10012">
                  <c:v>-1.22</c:v>
                </c:pt>
                <c:pt idx="10013">
                  <c:v>-1.22</c:v>
                </c:pt>
                <c:pt idx="10014">
                  <c:v>-1.22</c:v>
                </c:pt>
                <c:pt idx="10015">
                  <c:v>-1.22</c:v>
                </c:pt>
                <c:pt idx="10016">
                  <c:v>-1.22</c:v>
                </c:pt>
                <c:pt idx="10017">
                  <c:v>-1.22</c:v>
                </c:pt>
                <c:pt idx="10018">
                  <c:v>-1.22</c:v>
                </c:pt>
                <c:pt idx="10019">
                  <c:v>-1.22</c:v>
                </c:pt>
                <c:pt idx="10020">
                  <c:v>-1.22</c:v>
                </c:pt>
                <c:pt idx="10021">
                  <c:v>-1.22</c:v>
                </c:pt>
                <c:pt idx="10022">
                  <c:v>-1.22</c:v>
                </c:pt>
                <c:pt idx="10023">
                  <c:v>-1.22</c:v>
                </c:pt>
                <c:pt idx="10024">
                  <c:v>-1.22</c:v>
                </c:pt>
                <c:pt idx="10025">
                  <c:v>-1.22</c:v>
                </c:pt>
                <c:pt idx="10026">
                  <c:v>-1.22</c:v>
                </c:pt>
                <c:pt idx="10027">
                  <c:v>-1.22</c:v>
                </c:pt>
                <c:pt idx="10028">
                  <c:v>-1.22</c:v>
                </c:pt>
                <c:pt idx="10029">
                  <c:v>-1.22</c:v>
                </c:pt>
                <c:pt idx="10030">
                  <c:v>-1.22</c:v>
                </c:pt>
                <c:pt idx="10031">
                  <c:v>-1.22</c:v>
                </c:pt>
                <c:pt idx="10032">
                  <c:v>-1.22</c:v>
                </c:pt>
                <c:pt idx="10033">
                  <c:v>-1.22</c:v>
                </c:pt>
                <c:pt idx="10034">
                  <c:v>-1.22</c:v>
                </c:pt>
                <c:pt idx="10035">
                  <c:v>-1.22</c:v>
                </c:pt>
                <c:pt idx="10036">
                  <c:v>-1.22</c:v>
                </c:pt>
                <c:pt idx="10037">
                  <c:v>-1.22</c:v>
                </c:pt>
                <c:pt idx="10038">
                  <c:v>-1.22</c:v>
                </c:pt>
                <c:pt idx="10039">
                  <c:v>-1.22</c:v>
                </c:pt>
                <c:pt idx="10040">
                  <c:v>-1.22</c:v>
                </c:pt>
                <c:pt idx="10041">
                  <c:v>-1.22</c:v>
                </c:pt>
                <c:pt idx="10042">
                  <c:v>-1.22</c:v>
                </c:pt>
                <c:pt idx="10043">
                  <c:v>-1.22</c:v>
                </c:pt>
                <c:pt idx="10044">
                  <c:v>-1.23</c:v>
                </c:pt>
                <c:pt idx="10045">
                  <c:v>-1.22</c:v>
                </c:pt>
                <c:pt idx="10046">
                  <c:v>-1.22</c:v>
                </c:pt>
                <c:pt idx="10047">
                  <c:v>-1.22</c:v>
                </c:pt>
                <c:pt idx="10048">
                  <c:v>-1.22</c:v>
                </c:pt>
                <c:pt idx="10049">
                  <c:v>-1.22</c:v>
                </c:pt>
                <c:pt idx="10050">
                  <c:v>-1.23</c:v>
                </c:pt>
                <c:pt idx="10051">
                  <c:v>-1.23</c:v>
                </c:pt>
                <c:pt idx="10052">
                  <c:v>-1.23</c:v>
                </c:pt>
                <c:pt idx="10053">
                  <c:v>-1.23</c:v>
                </c:pt>
                <c:pt idx="10054">
                  <c:v>-1.23</c:v>
                </c:pt>
                <c:pt idx="10055">
                  <c:v>-1.23</c:v>
                </c:pt>
                <c:pt idx="10056">
                  <c:v>-1.23</c:v>
                </c:pt>
                <c:pt idx="10057">
                  <c:v>-1.23</c:v>
                </c:pt>
                <c:pt idx="10058">
                  <c:v>-1.23</c:v>
                </c:pt>
                <c:pt idx="10059">
                  <c:v>-1.23</c:v>
                </c:pt>
                <c:pt idx="10060">
                  <c:v>-1.23</c:v>
                </c:pt>
                <c:pt idx="10061">
                  <c:v>-1.23</c:v>
                </c:pt>
                <c:pt idx="10062">
                  <c:v>-1.23</c:v>
                </c:pt>
                <c:pt idx="10063">
                  <c:v>-1.23</c:v>
                </c:pt>
                <c:pt idx="10064">
                  <c:v>-1.23</c:v>
                </c:pt>
                <c:pt idx="10065">
                  <c:v>-1.23</c:v>
                </c:pt>
                <c:pt idx="10066">
                  <c:v>-1.23</c:v>
                </c:pt>
                <c:pt idx="10067">
                  <c:v>-1.23</c:v>
                </c:pt>
                <c:pt idx="10068">
                  <c:v>-1.23</c:v>
                </c:pt>
                <c:pt idx="10069">
                  <c:v>-1.23</c:v>
                </c:pt>
                <c:pt idx="10070">
                  <c:v>-1.23</c:v>
                </c:pt>
                <c:pt idx="10071">
                  <c:v>-1.23</c:v>
                </c:pt>
                <c:pt idx="10072">
                  <c:v>-1.23</c:v>
                </c:pt>
                <c:pt idx="10073">
                  <c:v>-1.23</c:v>
                </c:pt>
                <c:pt idx="10074">
                  <c:v>-1.23</c:v>
                </c:pt>
                <c:pt idx="10075">
                  <c:v>-1.23</c:v>
                </c:pt>
                <c:pt idx="10076">
                  <c:v>-1.23</c:v>
                </c:pt>
                <c:pt idx="10077">
                  <c:v>-1.23</c:v>
                </c:pt>
                <c:pt idx="10078">
                  <c:v>-1.23</c:v>
                </c:pt>
                <c:pt idx="10079">
                  <c:v>-1.23</c:v>
                </c:pt>
                <c:pt idx="10080">
                  <c:v>-1.23</c:v>
                </c:pt>
                <c:pt idx="10081">
                  <c:v>-1.23</c:v>
                </c:pt>
                <c:pt idx="10082">
                  <c:v>-1.23</c:v>
                </c:pt>
                <c:pt idx="10083">
                  <c:v>-1.23</c:v>
                </c:pt>
                <c:pt idx="10084">
                  <c:v>-1.23</c:v>
                </c:pt>
                <c:pt idx="10085">
                  <c:v>-1.23</c:v>
                </c:pt>
                <c:pt idx="10086">
                  <c:v>-1.23</c:v>
                </c:pt>
                <c:pt idx="10087">
                  <c:v>-1.23</c:v>
                </c:pt>
                <c:pt idx="10088">
                  <c:v>-1.23</c:v>
                </c:pt>
                <c:pt idx="10089">
                  <c:v>-1.23</c:v>
                </c:pt>
                <c:pt idx="10090">
                  <c:v>-1.23</c:v>
                </c:pt>
                <c:pt idx="10091">
                  <c:v>-1.23</c:v>
                </c:pt>
                <c:pt idx="10092">
                  <c:v>-1.23</c:v>
                </c:pt>
                <c:pt idx="10093">
                  <c:v>-1.23</c:v>
                </c:pt>
                <c:pt idx="10094">
                  <c:v>-1.23</c:v>
                </c:pt>
                <c:pt idx="10095">
                  <c:v>-1.23</c:v>
                </c:pt>
                <c:pt idx="10096">
                  <c:v>-1.23</c:v>
                </c:pt>
                <c:pt idx="10097">
                  <c:v>-1.23</c:v>
                </c:pt>
                <c:pt idx="10098">
                  <c:v>-1.23</c:v>
                </c:pt>
                <c:pt idx="10099">
                  <c:v>-1.23</c:v>
                </c:pt>
                <c:pt idx="10100">
                  <c:v>-1.23</c:v>
                </c:pt>
                <c:pt idx="10101">
                  <c:v>-1.23</c:v>
                </c:pt>
                <c:pt idx="10102">
                  <c:v>-1.23</c:v>
                </c:pt>
                <c:pt idx="10103">
                  <c:v>-1.23</c:v>
                </c:pt>
                <c:pt idx="10104">
                  <c:v>-1.23</c:v>
                </c:pt>
                <c:pt idx="10105">
                  <c:v>-1.23</c:v>
                </c:pt>
                <c:pt idx="10106">
                  <c:v>-1.23</c:v>
                </c:pt>
                <c:pt idx="10107">
                  <c:v>-1.23</c:v>
                </c:pt>
                <c:pt idx="10108">
                  <c:v>-1.23</c:v>
                </c:pt>
                <c:pt idx="10109">
                  <c:v>-1.23</c:v>
                </c:pt>
                <c:pt idx="10110">
                  <c:v>-1.23</c:v>
                </c:pt>
                <c:pt idx="10111">
                  <c:v>-1.23</c:v>
                </c:pt>
                <c:pt idx="10112">
                  <c:v>-1.23</c:v>
                </c:pt>
                <c:pt idx="10113">
                  <c:v>-1.23</c:v>
                </c:pt>
                <c:pt idx="10114">
                  <c:v>-1.23</c:v>
                </c:pt>
                <c:pt idx="10115">
                  <c:v>-1.23</c:v>
                </c:pt>
                <c:pt idx="10116">
                  <c:v>-1.23</c:v>
                </c:pt>
                <c:pt idx="10117">
                  <c:v>-1.23</c:v>
                </c:pt>
                <c:pt idx="10118">
                  <c:v>-1.23</c:v>
                </c:pt>
                <c:pt idx="10119">
                  <c:v>-1.23</c:v>
                </c:pt>
                <c:pt idx="10120">
                  <c:v>-1.23</c:v>
                </c:pt>
                <c:pt idx="10121">
                  <c:v>-1.23</c:v>
                </c:pt>
                <c:pt idx="10122">
                  <c:v>-1.23</c:v>
                </c:pt>
                <c:pt idx="10123">
                  <c:v>-1.23</c:v>
                </c:pt>
                <c:pt idx="10124">
                  <c:v>-1.23</c:v>
                </c:pt>
                <c:pt idx="10125">
                  <c:v>-1.23</c:v>
                </c:pt>
                <c:pt idx="10126">
                  <c:v>-1.23</c:v>
                </c:pt>
                <c:pt idx="10127">
                  <c:v>-1.23</c:v>
                </c:pt>
                <c:pt idx="10128">
                  <c:v>-1.23</c:v>
                </c:pt>
                <c:pt idx="10129">
                  <c:v>-1.23</c:v>
                </c:pt>
                <c:pt idx="10130">
                  <c:v>-1.23</c:v>
                </c:pt>
                <c:pt idx="10131">
                  <c:v>-1.23</c:v>
                </c:pt>
                <c:pt idx="10132">
                  <c:v>-1.23</c:v>
                </c:pt>
                <c:pt idx="10133">
                  <c:v>-1.23</c:v>
                </c:pt>
                <c:pt idx="10134">
                  <c:v>-1.23</c:v>
                </c:pt>
                <c:pt idx="10135">
                  <c:v>-1.23</c:v>
                </c:pt>
                <c:pt idx="10136">
                  <c:v>-1.22</c:v>
                </c:pt>
                <c:pt idx="10137">
                  <c:v>-1.22</c:v>
                </c:pt>
                <c:pt idx="10138">
                  <c:v>-1.22</c:v>
                </c:pt>
                <c:pt idx="10139">
                  <c:v>-1.22</c:v>
                </c:pt>
                <c:pt idx="10140">
                  <c:v>-1.22</c:v>
                </c:pt>
                <c:pt idx="10141">
                  <c:v>-1.22</c:v>
                </c:pt>
                <c:pt idx="10142">
                  <c:v>-1.22</c:v>
                </c:pt>
                <c:pt idx="10143">
                  <c:v>-1.22</c:v>
                </c:pt>
                <c:pt idx="10144">
                  <c:v>-1.22</c:v>
                </c:pt>
                <c:pt idx="10145">
                  <c:v>-1.22</c:v>
                </c:pt>
                <c:pt idx="10146">
                  <c:v>-1.22</c:v>
                </c:pt>
                <c:pt idx="10147">
                  <c:v>-1.22</c:v>
                </c:pt>
                <c:pt idx="10148">
                  <c:v>-1.22</c:v>
                </c:pt>
                <c:pt idx="10149">
                  <c:v>-1.22</c:v>
                </c:pt>
                <c:pt idx="10150">
                  <c:v>-1.22</c:v>
                </c:pt>
                <c:pt idx="10151">
                  <c:v>-1.22</c:v>
                </c:pt>
                <c:pt idx="10152">
                  <c:v>-1.22</c:v>
                </c:pt>
                <c:pt idx="10153">
                  <c:v>-1.22</c:v>
                </c:pt>
                <c:pt idx="10154">
                  <c:v>-1.22</c:v>
                </c:pt>
                <c:pt idx="10155">
                  <c:v>-1.22</c:v>
                </c:pt>
                <c:pt idx="10156">
                  <c:v>-1.22</c:v>
                </c:pt>
                <c:pt idx="10157">
                  <c:v>-1.22</c:v>
                </c:pt>
                <c:pt idx="10158">
                  <c:v>-1.22</c:v>
                </c:pt>
                <c:pt idx="10159">
                  <c:v>-1.22</c:v>
                </c:pt>
                <c:pt idx="10160">
                  <c:v>-1.22</c:v>
                </c:pt>
                <c:pt idx="10161">
                  <c:v>-1.22</c:v>
                </c:pt>
                <c:pt idx="10162">
                  <c:v>-1.22</c:v>
                </c:pt>
                <c:pt idx="10163">
                  <c:v>-1.22</c:v>
                </c:pt>
                <c:pt idx="10164">
                  <c:v>-1.22</c:v>
                </c:pt>
                <c:pt idx="10165">
                  <c:v>-1.22</c:v>
                </c:pt>
                <c:pt idx="10166">
                  <c:v>-1.22</c:v>
                </c:pt>
                <c:pt idx="10167">
                  <c:v>-1.22</c:v>
                </c:pt>
                <c:pt idx="10168">
                  <c:v>-1.22</c:v>
                </c:pt>
                <c:pt idx="10169">
                  <c:v>-1.22</c:v>
                </c:pt>
                <c:pt idx="10170">
                  <c:v>-1.22</c:v>
                </c:pt>
                <c:pt idx="10171">
                  <c:v>-1.22</c:v>
                </c:pt>
                <c:pt idx="10172">
                  <c:v>-1.22</c:v>
                </c:pt>
                <c:pt idx="10173">
                  <c:v>-1.22</c:v>
                </c:pt>
                <c:pt idx="10174">
                  <c:v>-1.22</c:v>
                </c:pt>
                <c:pt idx="10175">
                  <c:v>-1.22</c:v>
                </c:pt>
                <c:pt idx="10176">
                  <c:v>-1.22</c:v>
                </c:pt>
                <c:pt idx="10177">
                  <c:v>-1.22</c:v>
                </c:pt>
                <c:pt idx="10178">
                  <c:v>-1.22</c:v>
                </c:pt>
                <c:pt idx="10179">
                  <c:v>-1.22</c:v>
                </c:pt>
                <c:pt idx="10180">
                  <c:v>-1.22</c:v>
                </c:pt>
                <c:pt idx="10181">
                  <c:v>-1.22</c:v>
                </c:pt>
                <c:pt idx="10182">
                  <c:v>-1.22</c:v>
                </c:pt>
                <c:pt idx="10183">
                  <c:v>-1.22</c:v>
                </c:pt>
                <c:pt idx="10184">
                  <c:v>-1.22</c:v>
                </c:pt>
                <c:pt idx="10185">
                  <c:v>-1.22</c:v>
                </c:pt>
                <c:pt idx="10186">
                  <c:v>-1.22</c:v>
                </c:pt>
                <c:pt idx="10187">
                  <c:v>-1.22</c:v>
                </c:pt>
                <c:pt idx="10188">
                  <c:v>-1.22</c:v>
                </c:pt>
                <c:pt idx="10189">
                  <c:v>-1.22</c:v>
                </c:pt>
                <c:pt idx="10190">
                  <c:v>-1.22</c:v>
                </c:pt>
                <c:pt idx="10191">
                  <c:v>-1.22</c:v>
                </c:pt>
                <c:pt idx="10192">
                  <c:v>-1.22</c:v>
                </c:pt>
                <c:pt idx="10193">
                  <c:v>-1.22</c:v>
                </c:pt>
                <c:pt idx="10194">
                  <c:v>-1.22</c:v>
                </c:pt>
                <c:pt idx="10195">
                  <c:v>-1.22</c:v>
                </c:pt>
                <c:pt idx="10196">
                  <c:v>-1.22</c:v>
                </c:pt>
                <c:pt idx="10197">
                  <c:v>-1.22</c:v>
                </c:pt>
                <c:pt idx="10198">
                  <c:v>-1.22</c:v>
                </c:pt>
                <c:pt idx="10199">
                  <c:v>-1.22</c:v>
                </c:pt>
                <c:pt idx="10200">
                  <c:v>-1.22</c:v>
                </c:pt>
                <c:pt idx="10201">
                  <c:v>-1.22</c:v>
                </c:pt>
                <c:pt idx="10202">
                  <c:v>-1.22</c:v>
                </c:pt>
                <c:pt idx="10203">
                  <c:v>-1.22</c:v>
                </c:pt>
                <c:pt idx="10204">
                  <c:v>-1.22</c:v>
                </c:pt>
                <c:pt idx="10205">
                  <c:v>-1.22</c:v>
                </c:pt>
                <c:pt idx="10206">
                  <c:v>-1.22</c:v>
                </c:pt>
                <c:pt idx="10207">
                  <c:v>-1.22</c:v>
                </c:pt>
                <c:pt idx="10208">
                  <c:v>-1.22</c:v>
                </c:pt>
                <c:pt idx="10209">
                  <c:v>-1.22</c:v>
                </c:pt>
                <c:pt idx="10210">
                  <c:v>-1.22</c:v>
                </c:pt>
                <c:pt idx="10211">
                  <c:v>-1.22</c:v>
                </c:pt>
                <c:pt idx="10212">
                  <c:v>-1.22</c:v>
                </c:pt>
                <c:pt idx="10213">
                  <c:v>-1.22</c:v>
                </c:pt>
                <c:pt idx="10214">
                  <c:v>-1.22</c:v>
                </c:pt>
                <c:pt idx="10215">
                  <c:v>-1.22</c:v>
                </c:pt>
                <c:pt idx="10216">
                  <c:v>-1.22</c:v>
                </c:pt>
                <c:pt idx="10217">
                  <c:v>-1.22</c:v>
                </c:pt>
                <c:pt idx="10218">
                  <c:v>-1.22</c:v>
                </c:pt>
                <c:pt idx="10219">
                  <c:v>-1.22</c:v>
                </c:pt>
                <c:pt idx="10220">
                  <c:v>-1.22</c:v>
                </c:pt>
                <c:pt idx="10221">
                  <c:v>-1.22</c:v>
                </c:pt>
                <c:pt idx="10222">
                  <c:v>-1.22</c:v>
                </c:pt>
                <c:pt idx="10223">
                  <c:v>-1.22</c:v>
                </c:pt>
                <c:pt idx="10224">
                  <c:v>-1.22</c:v>
                </c:pt>
                <c:pt idx="10225">
                  <c:v>-1.22</c:v>
                </c:pt>
                <c:pt idx="10226">
                  <c:v>-1.22</c:v>
                </c:pt>
                <c:pt idx="10227">
                  <c:v>-1.22</c:v>
                </c:pt>
                <c:pt idx="10228">
                  <c:v>-1.22</c:v>
                </c:pt>
                <c:pt idx="10229">
                  <c:v>-1.22</c:v>
                </c:pt>
                <c:pt idx="10230">
                  <c:v>-1.22</c:v>
                </c:pt>
                <c:pt idx="10231">
                  <c:v>-1.22</c:v>
                </c:pt>
                <c:pt idx="10232">
                  <c:v>-1.22</c:v>
                </c:pt>
                <c:pt idx="10233">
                  <c:v>-1.22</c:v>
                </c:pt>
                <c:pt idx="10234">
                  <c:v>-1.22</c:v>
                </c:pt>
                <c:pt idx="10235">
                  <c:v>-1.22</c:v>
                </c:pt>
                <c:pt idx="10236">
                  <c:v>-1.22</c:v>
                </c:pt>
                <c:pt idx="10237">
                  <c:v>-1.22</c:v>
                </c:pt>
                <c:pt idx="10238">
                  <c:v>-1.22</c:v>
                </c:pt>
                <c:pt idx="10239">
                  <c:v>-1.22</c:v>
                </c:pt>
                <c:pt idx="10240">
                  <c:v>-1.22</c:v>
                </c:pt>
                <c:pt idx="10241">
                  <c:v>-1.22</c:v>
                </c:pt>
                <c:pt idx="10242">
                  <c:v>-1.22</c:v>
                </c:pt>
                <c:pt idx="10243">
                  <c:v>-1.22</c:v>
                </c:pt>
                <c:pt idx="10244">
                  <c:v>-1.22</c:v>
                </c:pt>
                <c:pt idx="10245">
                  <c:v>-1.22</c:v>
                </c:pt>
                <c:pt idx="10246">
                  <c:v>-1.22</c:v>
                </c:pt>
                <c:pt idx="10247">
                  <c:v>-1.22</c:v>
                </c:pt>
                <c:pt idx="10248">
                  <c:v>-1.22</c:v>
                </c:pt>
                <c:pt idx="10249">
                  <c:v>-1.22</c:v>
                </c:pt>
                <c:pt idx="10250">
                  <c:v>-1.22</c:v>
                </c:pt>
                <c:pt idx="10251">
                  <c:v>-1.22</c:v>
                </c:pt>
                <c:pt idx="10252">
                  <c:v>-1.22</c:v>
                </c:pt>
                <c:pt idx="10253">
                  <c:v>-1.22</c:v>
                </c:pt>
                <c:pt idx="10254">
                  <c:v>-1.22</c:v>
                </c:pt>
                <c:pt idx="10255">
                  <c:v>-1.22</c:v>
                </c:pt>
                <c:pt idx="10256">
                  <c:v>-1.22</c:v>
                </c:pt>
                <c:pt idx="10257">
                  <c:v>-1.22</c:v>
                </c:pt>
                <c:pt idx="10258">
                  <c:v>-1.22</c:v>
                </c:pt>
                <c:pt idx="10259">
                  <c:v>-1.22</c:v>
                </c:pt>
                <c:pt idx="10260">
                  <c:v>-1.22</c:v>
                </c:pt>
                <c:pt idx="10261">
                  <c:v>-1.22</c:v>
                </c:pt>
                <c:pt idx="10262">
                  <c:v>-1.22</c:v>
                </c:pt>
                <c:pt idx="10263">
                  <c:v>-1.22</c:v>
                </c:pt>
                <c:pt idx="10264">
                  <c:v>-1.22</c:v>
                </c:pt>
                <c:pt idx="10265">
                  <c:v>-1.22</c:v>
                </c:pt>
                <c:pt idx="10266">
                  <c:v>-1.22</c:v>
                </c:pt>
                <c:pt idx="10267">
                  <c:v>-1.22</c:v>
                </c:pt>
                <c:pt idx="10268">
                  <c:v>-1.22</c:v>
                </c:pt>
                <c:pt idx="10269">
                  <c:v>-1.22</c:v>
                </c:pt>
                <c:pt idx="10270">
                  <c:v>-1.22</c:v>
                </c:pt>
                <c:pt idx="10271">
                  <c:v>-1.22</c:v>
                </c:pt>
                <c:pt idx="10272">
                  <c:v>-1.22</c:v>
                </c:pt>
                <c:pt idx="10273">
                  <c:v>-1.22</c:v>
                </c:pt>
                <c:pt idx="10274">
                  <c:v>-1.22</c:v>
                </c:pt>
                <c:pt idx="10275">
                  <c:v>-1.22</c:v>
                </c:pt>
                <c:pt idx="10276">
                  <c:v>-1.22</c:v>
                </c:pt>
                <c:pt idx="10277">
                  <c:v>-1.22</c:v>
                </c:pt>
                <c:pt idx="10278">
                  <c:v>-1.22</c:v>
                </c:pt>
                <c:pt idx="10279">
                  <c:v>-1.22</c:v>
                </c:pt>
                <c:pt idx="10280">
                  <c:v>-1.22</c:v>
                </c:pt>
                <c:pt idx="10281">
                  <c:v>-1.22</c:v>
                </c:pt>
                <c:pt idx="10282">
                  <c:v>-1.22</c:v>
                </c:pt>
                <c:pt idx="10283">
                  <c:v>-1.22</c:v>
                </c:pt>
                <c:pt idx="10284">
                  <c:v>-1.22</c:v>
                </c:pt>
                <c:pt idx="10285">
                  <c:v>-1.22</c:v>
                </c:pt>
                <c:pt idx="10286">
                  <c:v>-1.22</c:v>
                </c:pt>
                <c:pt idx="10287">
                  <c:v>-1.22</c:v>
                </c:pt>
                <c:pt idx="10288">
                  <c:v>-1.22</c:v>
                </c:pt>
                <c:pt idx="10289">
                  <c:v>-1.22</c:v>
                </c:pt>
                <c:pt idx="10290">
                  <c:v>-1.22</c:v>
                </c:pt>
                <c:pt idx="10291">
                  <c:v>-1.22</c:v>
                </c:pt>
                <c:pt idx="10292">
                  <c:v>-1.22</c:v>
                </c:pt>
                <c:pt idx="10293">
                  <c:v>-1.22</c:v>
                </c:pt>
                <c:pt idx="10294">
                  <c:v>-1.22</c:v>
                </c:pt>
                <c:pt idx="10295">
                  <c:v>-1.22</c:v>
                </c:pt>
                <c:pt idx="10296">
                  <c:v>-1.22</c:v>
                </c:pt>
                <c:pt idx="10297">
                  <c:v>-1.22</c:v>
                </c:pt>
                <c:pt idx="10298">
                  <c:v>-1.22</c:v>
                </c:pt>
                <c:pt idx="10299">
                  <c:v>-1.22</c:v>
                </c:pt>
                <c:pt idx="10300">
                  <c:v>-1.22</c:v>
                </c:pt>
                <c:pt idx="10301">
                  <c:v>-1.22</c:v>
                </c:pt>
                <c:pt idx="10302">
                  <c:v>-1.22</c:v>
                </c:pt>
                <c:pt idx="10303">
                  <c:v>-1.22</c:v>
                </c:pt>
                <c:pt idx="10304">
                  <c:v>-1.22</c:v>
                </c:pt>
                <c:pt idx="10305">
                  <c:v>-1.22</c:v>
                </c:pt>
                <c:pt idx="10306">
                  <c:v>-1.22</c:v>
                </c:pt>
                <c:pt idx="10307">
                  <c:v>-1.22</c:v>
                </c:pt>
                <c:pt idx="10308">
                  <c:v>-1.22</c:v>
                </c:pt>
                <c:pt idx="10309">
                  <c:v>-1.22</c:v>
                </c:pt>
                <c:pt idx="10310">
                  <c:v>-1.22</c:v>
                </c:pt>
                <c:pt idx="10311">
                  <c:v>-1.22</c:v>
                </c:pt>
                <c:pt idx="10312">
                  <c:v>-1.22</c:v>
                </c:pt>
                <c:pt idx="10313">
                  <c:v>-1.22</c:v>
                </c:pt>
                <c:pt idx="10314">
                  <c:v>-1.22</c:v>
                </c:pt>
                <c:pt idx="10315">
                  <c:v>-1.22</c:v>
                </c:pt>
                <c:pt idx="10316">
                  <c:v>-1.22</c:v>
                </c:pt>
                <c:pt idx="10317">
                  <c:v>-1.22</c:v>
                </c:pt>
                <c:pt idx="10318">
                  <c:v>-1.22</c:v>
                </c:pt>
                <c:pt idx="10319">
                  <c:v>-1.22</c:v>
                </c:pt>
                <c:pt idx="10320">
                  <c:v>-1.22</c:v>
                </c:pt>
                <c:pt idx="10321">
                  <c:v>-1.22</c:v>
                </c:pt>
                <c:pt idx="10322">
                  <c:v>-1.22</c:v>
                </c:pt>
                <c:pt idx="10323">
                  <c:v>-1.22</c:v>
                </c:pt>
                <c:pt idx="10324">
                  <c:v>-1.22</c:v>
                </c:pt>
                <c:pt idx="10325">
                  <c:v>-1.22</c:v>
                </c:pt>
                <c:pt idx="10326">
                  <c:v>-1.22</c:v>
                </c:pt>
                <c:pt idx="10327">
                  <c:v>-1.22</c:v>
                </c:pt>
                <c:pt idx="10328">
                  <c:v>-1.22</c:v>
                </c:pt>
                <c:pt idx="10329">
                  <c:v>-1.22</c:v>
                </c:pt>
                <c:pt idx="10330">
                  <c:v>-1.22</c:v>
                </c:pt>
                <c:pt idx="10331">
                  <c:v>-1.22</c:v>
                </c:pt>
                <c:pt idx="10332">
                  <c:v>-1.22</c:v>
                </c:pt>
                <c:pt idx="10333">
                  <c:v>-1.22</c:v>
                </c:pt>
                <c:pt idx="10334">
                  <c:v>-1.22</c:v>
                </c:pt>
                <c:pt idx="10335">
                  <c:v>-1.22</c:v>
                </c:pt>
                <c:pt idx="10336">
                  <c:v>-1.22</c:v>
                </c:pt>
                <c:pt idx="10337">
                  <c:v>-1.22</c:v>
                </c:pt>
                <c:pt idx="10338">
                  <c:v>-1.22</c:v>
                </c:pt>
                <c:pt idx="10339">
                  <c:v>-1.22</c:v>
                </c:pt>
                <c:pt idx="10340">
                  <c:v>-1.22</c:v>
                </c:pt>
                <c:pt idx="10341">
                  <c:v>-1.22</c:v>
                </c:pt>
                <c:pt idx="10342">
                  <c:v>-1.22</c:v>
                </c:pt>
                <c:pt idx="10343">
                  <c:v>-1.22</c:v>
                </c:pt>
                <c:pt idx="10344">
                  <c:v>-1.22</c:v>
                </c:pt>
                <c:pt idx="10345">
                  <c:v>-1.22</c:v>
                </c:pt>
                <c:pt idx="10346">
                  <c:v>-1.22</c:v>
                </c:pt>
                <c:pt idx="10347">
                  <c:v>-1.22</c:v>
                </c:pt>
                <c:pt idx="10348">
                  <c:v>-1.22</c:v>
                </c:pt>
                <c:pt idx="10349">
                  <c:v>-1.22</c:v>
                </c:pt>
                <c:pt idx="10350">
                  <c:v>-1.22</c:v>
                </c:pt>
                <c:pt idx="10351">
                  <c:v>-1.22</c:v>
                </c:pt>
                <c:pt idx="10352">
                  <c:v>-1.22</c:v>
                </c:pt>
                <c:pt idx="10353">
                  <c:v>-1.22</c:v>
                </c:pt>
                <c:pt idx="10354">
                  <c:v>-1.22</c:v>
                </c:pt>
                <c:pt idx="10355">
                  <c:v>-1.22</c:v>
                </c:pt>
                <c:pt idx="10356">
                  <c:v>-1.22</c:v>
                </c:pt>
                <c:pt idx="10357">
                  <c:v>-1.22</c:v>
                </c:pt>
                <c:pt idx="10358">
                  <c:v>-1.22</c:v>
                </c:pt>
                <c:pt idx="10359">
                  <c:v>-1.22</c:v>
                </c:pt>
                <c:pt idx="10360">
                  <c:v>-1.22</c:v>
                </c:pt>
                <c:pt idx="10361">
                  <c:v>-1.22</c:v>
                </c:pt>
                <c:pt idx="10362">
                  <c:v>-1.22</c:v>
                </c:pt>
                <c:pt idx="10363">
                  <c:v>-1.22</c:v>
                </c:pt>
                <c:pt idx="10364">
                  <c:v>-1.22</c:v>
                </c:pt>
                <c:pt idx="10365">
                  <c:v>-1.22</c:v>
                </c:pt>
                <c:pt idx="10366">
                  <c:v>-1.22</c:v>
                </c:pt>
                <c:pt idx="10367">
                  <c:v>-1.22</c:v>
                </c:pt>
                <c:pt idx="10368">
                  <c:v>-1.22</c:v>
                </c:pt>
                <c:pt idx="10369">
                  <c:v>-1.22</c:v>
                </c:pt>
                <c:pt idx="10370">
                  <c:v>-1.22</c:v>
                </c:pt>
                <c:pt idx="10371">
                  <c:v>-1.22</c:v>
                </c:pt>
                <c:pt idx="10372">
                  <c:v>-1.22</c:v>
                </c:pt>
                <c:pt idx="10373">
                  <c:v>-1.22</c:v>
                </c:pt>
                <c:pt idx="10374">
                  <c:v>-1.22</c:v>
                </c:pt>
                <c:pt idx="10375">
                  <c:v>-1.22</c:v>
                </c:pt>
                <c:pt idx="10376">
                  <c:v>-1.22</c:v>
                </c:pt>
                <c:pt idx="10377">
                  <c:v>-1.22</c:v>
                </c:pt>
                <c:pt idx="10378">
                  <c:v>-1.22</c:v>
                </c:pt>
                <c:pt idx="10379">
                  <c:v>-1.22</c:v>
                </c:pt>
                <c:pt idx="10380">
                  <c:v>-1.22</c:v>
                </c:pt>
                <c:pt idx="10381">
                  <c:v>-1.22</c:v>
                </c:pt>
                <c:pt idx="10382">
                  <c:v>-1.22</c:v>
                </c:pt>
                <c:pt idx="10383">
                  <c:v>-1.22</c:v>
                </c:pt>
                <c:pt idx="10384">
                  <c:v>-1.22</c:v>
                </c:pt>
                <c:pt idx="10385">
                  <c:v>-1.22</c:v>
                </c:pt>
                <c:pt idx="10386">
                  <c:v>-1.22</c:v>
                </c:pt>
                <c:pt idx="10387">
                  <c:v>-1.22</c:v>
                </c:pt>
                <c:pt idx="10388">
                  <c:v>-1.22</c:v>
                </c:pt>
                <c:pt idx="10389">
                  <c:v>-1.22</c:v>
                </c:pt>
                <c:pt idx="10390">
                  <c:v>-1.22</c:v>
                </c:pt>
                <c:pt idx="10391">
                  <c:v>-1.22</c:v>
                </c:pt>
                <c:pt idx="10392">
                  <c:v>-1.22</c:v>
                </c:pt>
                <c:pt idx="10393">
                  <c:v>-1.22</c:v>
                </c:pt>
                <c:pt idx="10394">
                  <c:v>-1.22</c:v>
                </c:pt>
                <c:pt idx="10395">
                  <c:v>-1.22</c:v>
                </c:pt>
                <c:pt idx="10396">
                  <c:v>-1.22</c:v>
                </c:pt>
                <c:pt idx="10397">
                  <c:v>-1.22</c:v>
                </c:pt>
                <c:pt idx="10398">
                  <c:v>-1.22</c:v>
                </c:pt>
                <c:pt idx="10399">
                  <c:v>-1.22</c:v>
                </c:pt>
                <c:pt idx="10400">
                  <c:v>-1.22</c:v>
                </c:pt>
                <c:pt idx="10401">
                  <c:v>-1.22</c:v>
                </c:pt>
                <c:pt idx="10402">
                  <c:v>-1.22</c:v>
                </c:pt>
                <c:pt idx="10403">
                  <c:v>-1.22</c:v>
                </c:pt>
                <c:pt idx="10404">
                  <c:v>-1.22</c:v>
                </c:pt>
                <c:pt idx="10405">
                  <c:v>-1.22</c:v>
                </c:pt>
                <c:pt idx="10406">
                  <c:v>-1.22</c:v>
                </c:pt>
                <c:pt idx="10407">
                  <c:v>-1.22</c:v>
                </c:pt>
                <c:pt idx="10408">
                  <c:v>-1.22</c:v>
                </c:pt>
                <c:pt idx="10409">
                  <c:v>-1.22</c:v>
                </c:pt>
                <c:pt idx="10410">
                  <c:v>-1.22</c:v>
                </c:pt>
                <c:pt idx="10411">
                  <c:v>-1.22</c:v>
                </c:pt>
                <c:pt idx="10412">
                  <c:v>-1.22</c:v>
                </c:pt>
                <c:pt idx="10413">
                  <c:v>-1.22</c:v>
                </c:pt>
                <c:pt idx="10414">
                  <c:v>-1.22</c:v>
                </c:pt>
                <c:pt idx="10415">
                  <c:v>-1.22</c:v>
                </c:pt>
                <c:pt idx="10416">
                  <c:v>-1.22</c:v>
                </c:pt>
                <c:pt idx="10417">
                  <c:v>-1.22</c:v>
                </c:pt>
                <c:pt idx="10418">
                  <c:v>-1.22</c:v>
                </c:pt>
                <c:pt idx="10419">
                  <c:v>-1.22</c:v>
                </c:pt>
                <c:pt idx="10420">
                  <c:v>-1.22</c:v>
                </c:pt>
                <c:pt idx="10421">
                  <c:v>-1.22</c:v>
                </c:pt>
                <c:pt idx="10422">
                  <c:v>-1.22</c:v>
                </c:pt>
                <c:pt idx="10423">
                  <c:v>-1.22</c:v>
                </c:pt>
                <c:pt idx="10424">
                  <c:v>-1.22</c:v>
                </c:pt>
                <c:pt idx="10425">
                  <c:v>-1.22</c:v>
                </c:pt>
                <c:pt idx="10426">
                  <c:v>-1.22</c:v>
                </c:pt>
                <c:pt idx="10427">
                  <c:v>-1.22</c:v>
                </c:pt>
                <c:pt idx="10428">
                  <c:v>-1.22</c:v>
                </c:pt>
                <c:pt idx="10429">
                  <c:v>-1.22</c:v>
                </c:pt>
                <c:pt idx="10430">
                  <c:v>-1.22</c:v>
                </c:pt>
                <c:pt idx="10431">
                  <c:v>-1.22</c:v>
                </c:pt>
                <c:pt idx="10432">
                  <c:v>-1.22</c:v>
                </c:pt>
                <c:pt idx="10433">
                  <c:v>-1.22</c:v>
                </c:pt>
                <c:pt idx="10434">
                  <c:v>-1.22</c:v>
                </c:pt>
                <c:pt idx="10435">
                  <c:v>-1.22</c:v>
                </c:pt>
                <c:pt idx="10436">
                  <c:v>-1.22</c:v>
                </c:pt>
                <c:pt idx="10437">
                  <c:v>-1.22</c:v>
                </c:pt>
                <c:pt idx="10438">
                  <c:v>-1.22</c:v>
                </c:pt>
                <c:pt idx="10439">
                  <c:v>-1.22</c:v>
                </c:pt>
                <c:pt idx="10440">
                  <c:v>-1.22</c:v>
                </c:pt>
                <c:pt idx="10441">
                  <c:v>-1.22</c:v>
                </c:pt>
                <c:pt idx="10442">
                  <c:v>-1.22</c:v>
                </c:pt>
                <c:pt idx="10443">
                  <c:v>-1.22</c:v>
                </c:pt>
                <c:pt idx="10444">
                  <c:v>-1.22</c:v>
                </c:pt>
                <c:pt idx="10445">
                  <c:v>-1.22</c:v>
                </c:pt>
                <c:pt idx="10446">
                  <c:v>-1.22</c:v>
                </c:pt>
                <c:pt idx="10447">
                  <c:v>-1.22</c:v>
                </c:pt>
                <c:pt idx="10448">
                  <c:v>-1.22</c:v>
                </c:pt>
                <c:pt idx="10449">
                  <c:v>-1.22</c:v>
                </c:pt>
                <c:pt idx="10450">
                  <c:v>-1.22</c:v>
                </c:pt>
                <c:pt idx="10451">
                  <c:v>-1.22</c:v>
                </c:pt>
                <c:pt idx="10452">
                  <c:v>-1.22</c:v>
                </c:pt>
                <c:pt idx="10453">
                  <c:v>-1.22</c:v>
                </c:pt>
                <c:pt idx="10454">
                  <c:v>-1.22</c:v>
                </c:pt>
                <c:pt idx="10455">
                  <c:v>-1.22</c:v>
                </c:pt>
                <c:pt idx="10456">
                  <c:v>-1.22</c:v>
                </c:pt>
                <c:pt idx="10457">
                  <c:v>-1.22</c:v>
                </c:pt>
                <c:pt idx="10458">
                  <c:v>-1.22</c:v>
                </c:pt>
                <c:pt idx="10459">
                  <c:v>-1.22</c:v>
                </c:pt>
                <c:pt idx="10460">
                  <c:v>-1.22</c:v>
                </c:pt>
                <c:pt idx="10461">
                  <c:v>-1.22</c:v>
                </c:pt>
                <c:pt idx="10462">
                  <c:v>-1.22</c:v>
                </c:pt>
                <c:pt idx="10463">
                  <c:v>-1.22</c:v>
                </c:pt>
                <c:pt idx="10464">
                  <c:v>-1.22</c:v>
                </c:pt>
                <c:pt idx="10465">
                  <c:v>-1.22</c:v>
                </c:pt>
                <c:pt idx="10466">
                  <c:v>-1.22</c:v>
                </c:pt>
                <c:pt idx="10467">
                  <c:v>-1.22</c:v>
                </c:pt>
                <c:pt idx="10468">
                  <c:v>-1.22</c:v>
                </c:pt>
                <c:pt idx="10469">
                  <c:v>-1.22</c:v>
                </c:pt>
                <c:pt idx="10470">
                  <c:v>-1.22</c:v>
                </c:pt>
                <c:pt idx="10471">
                  <c:v>-1.22</c:v>
                </c:pt>
                <c:pt idx="10472">
                  <c:v>-1.22</c:v>
                </c:pt>
                <c:pt idx="10473">
                  <c:v>-1.22</c:v>
                </c:pt>
                <c:pt idx="10474">
                  <c:v>-1.22</c:v>
                </c:pt>
                <c:pt idx="10475">
                  <c:v>-1.22</c:v>
                </c:pt>
                <c:pt idx="10476">
                  <c:v>-1.22</c:v>
                </c:pt>
                <c:pt idx="10477">
                  <c:v>-1.22</c:v>
                </c:pt>
                <c:pt idx="10478">
                  <c:v>-1.22</c:v>
                </c:pt>
                <c:pt idx="10479">
                  <c:v>-1.22</c:v>
                </c:pt>
                <c:pt idx="10480">
                  <c:v>-1.22</c:v>
                </c:pt>
                <c:pt idx="10481">
                  <c:v>-1.22</c:v>
                </c:pt>
                <c:pt idx="10482">
                  <c:v>-1.22</c:v>
                </c:pt>
                <c:pt idx="10483">
                  <c:v>-1.22</c:v>
                </c:pt>
                <c:pt idx="10484">
                  <c:v>-1.22</c:v>
                </c:pt>
                <c:pt idx="10485">
                  <c:v>-1.22</c:v>
                </c:pt>
                <c:pt idx="10486">
                  <c:v>-1.22</c:v>
                </c:pt>
                <c:pt idx="10487">
                  <c:v>-1.22</c:v>
                </c:pt>
                <c:pt idx="10488">
                  <c:v>-1.22</c:v>
                </c:pt>
                <c:pt idx="10489">
                  <c:v>-1.22</c:v>
                </c:pt>
                <c:pt idx="10490">
                  <c:v>-1.22</c:v>
                </c:pt>
                <c:pt idx="10491">
                  <c:v>-1.22</c:v>
                </c:pt>
                <c:pt idx="10492">
                  <c:v>-1.21</c:v>
                </c:pt>
                <c:pt idx="10493">
                  <c:v>-1.21</c:v>
                </c:pt>
                <c:pt idx="10494">
                  <c:v>-1.21</c:v>
                </c:pt>
                <c:pt idx="10495">
                  <c:v>-1.21</c:v>
                </c:pt>
                <c:pt idx="10496">
                  <c:v>-1.21</c:v>
                </c:pt>
                <c:pt idx="10497">
                  <c:v>-1.21</c:v>
                </c:pt>
                <c:pt idx="10498">
                  <c:v>-1.21</c:v>
                </c:pt>
                <c:pt idx="10499">
                  <c:v>-1.21</c:v>
                </c:pt>
                <c:pt idx="10500">
                  <c:v>-1.21</c:v>
                </c:pt>
                <c:pt idx="10501">
                  <c:v>-1.21</c:v>
                </c:pt>
                <c:pt idx="10502">
                  <c:v>-1.21</c:v>
                </c:pt>
                <c:pt idx="10503">
                  <c:v>-1.21</c:v>
                </c:pt>
                <c:pt idx="10504">
                  <c:v>-1.21</c:v>
                </c:pt>
                <c:pt idx="10505">
                  <c:v>-1.21</c:v>
                </c:pt>
                <c:pt idx="10506">
                  <c:v>-1.21</c:v>
                </c:pt>
                <c:pt idx="10507">
                  <c:v>-1.21</c:v>
                </c:pt>
                <c:pt idx="10508">
                  <c:v>-1.21</c:v>
                </c:pt>
                <c:pt idx="10509">
                  <c:v>-1.21</c:v>
                </c:pt>
                <c:pt idx="10510">
                  <c:v>-1.21</c:v>
                </c:pt>
                <c:pt idx="10511">
                  <c:v>-1.21</c:v>
                </c:pt>
                <c:pt idx="10512">
                  <c:v>-1.21</c:v>
                </c:pt>
                <c:pt idx="10513">
                  <c:v>-1.21</c:v>
                </c:pt>
                <c:pt idx="10514">
                  <c:v>-1.21</c:v>
                </c:pt>
                <c:pt idx="10515">
                  <c:v>-1.21</c:v>
                </c:pt>
                <c:pt idx="10516">
                  <c:v>-1.21</c:v>
                </c:pt>
                <c:pt idx="10517">
                  <c:v>-1.21</c:v>
                </c:pt>
                <c:pt idx="10518">
                  <c:v>-1.21</c:v>
                </c:pt>
                <c:pt idx="10519">
                  <c:v>-1.21</c:v>
                </c:pt>
                <c:pt idx="10520">
                  <c:v>-1.21</c:v>
                </c:pt>
                <c:pt idx="10521">
                  <c:v>-1.21</c:v>
                </c:pt>
                <c:pt idx="10522">
                  <c:v>-1.21</c:v>
                </c:pt>
                <c:pt idx="10523">
                  <c:v>-1.21</c:v>
                </c:pt>
                <c:pt idx="10524">
                  <c:v>-1.21</c:v>
                </c:pt>
                <c:pt idx="10525">
                  <c:v>-1.21</c:v>
                </c:pt>
                <c:pt idx="10526">
                  <c:v>-1.21</c:v>
                </c:pt>
                <c:pt idx="10527">
                  <c:v>-1.21</c:v>
                </c:pt>
                <c:pt idx="10528">
                  <c:v>-1.21</c:v>
                </c:pt>
                <c:pt idx="10529">
                  <c:v>-1.21</c:v>
                </c:pt>
                <c:pt idx="10530">
                  <c:v>-1.21</c:v>
                </c:pt>
                <c:pt idx="10531">
                  <c:v>-1.21</c:v>
                </c:pt>
                <c:pt idx="10532">
                  <c:v>-1.21</c:v>
                </c:pt>
                <c:pt idx="10533">
                  <c:v>-1.21</c:v>
                </c:pt>
                <c:pt idx="10534">
                  <c:v>-1.21</c:v>
                </c:pt>
                <c:pt idx="10535">
                  <c:v>-1.21</c:v>
                </c:pt>
                <c:pt idx="10536">
                  <c:v>-1.21</c:v>
                </c:pt>
                <c:pt idx="10537">
                  <c:v>-1.21</c:v>
                </c:pt>
                <c:pt idx="10538">
                  <c:v>-1.21</c:v>
                </c:pt>
                <c:pt idx="10539">
                  <c:v>-1.21</c:v>
                </c:pt>
                <c:pt idx="10540">
                  <c:v>-1.21</c:v>
                </c:pt>
                <c:pt idx="10541">
                  <c:v>-1.21</c:v>
                </c:pt>
                <c:pt idx="10542">
                  <c:v>-1.21</c:v>
                </c:pt>
                <c:pt idx="10543">
                  <c:v>-1.21</c:v>
                </c:pt>
                <c:pt idx="10544">
                  <c:v>-1.21</c:v>
                </c:pt>
                <c:pt idx="10545">
                  <c:v>-1.21</c:v>
                </c:pt>
                <c:pt idx="10546">
                  <c:v>-1.21</c:v>
                </c:pt>
                <c:pt idx="10547">
                  <c:v>-1.21</c:v>
                </c:pt>
                <c:pt idx="10548">
                  <c:v>-1.21</c:v>
                </c:pt>
                <c:pt idx="10549">
                  <c:v>-1.21</c:v>
                </c:pt>
                <c:pt idx="10550">
                  <c:v>-1.21</c:v>
                </c:pt>
                <c:pt idx="10551">
                  <c:v>-1.21</c:v>
                </c:pt>
                <c:pt idx="10552">
                  <c:v>-1.21</c:v>
                </c:pt>
                <c:pt idx="10553">
                  <c:v>-1.21</c:v>
                </c:pt>
                <c:pt idx="10554">
                  <c:v>-1.21</c:v>
                </c:pt>
                <c:pt idx="10555">
                  <c:v>-1.21</c:v>
                </c:pt>
                <c:pt idx="10556">
                  <c:v>-1.21</c:v>
                </c:pt>
                <c:pt idx="10557">
                  <c:v>-1.21</c:v>
                </c:pt>
                <c:pt idx="10558">
                  <c:v>-1.21</c:v>
                </c:pt>
                <c:pt idx="10559">
                  <c:v>-1.21</c:v>
                </c:pt>
                <c:pt idx="10560">
                  <c:v>-1.21</c:v>
                </c:pt>
                <c:pt idx="10561">
                  <c:v>-1.21</c:v>
                </c:pt>
                <c:pt idx="10562">
                  <c:v>-1.21</c:v>
                </c:pt>
                <c:pt idx="10563">
                  <c:v>-1.21</c:v>
                </c:pt>
                <c:pt idx="10564">
                  <c:v>-1.21</c:v>
                </c:pt>
                <c:pt idx="10565">
                  <c:v>-1.21</c:v>
                </c:pt>
                <c:pt idx="10566">
                  <c:v>-1.21</c:v>
                </c:pt>
                <c:pt idx="10567">
                  <c:v>-1.21</c:v>
                </c:pt>
                <c:pt idx="10568">
                  <c:v>-1.21</c:v>
                </c:pt>
                <c:pt idx="10569">
                  <c:v>-1.21</c:v>
                </c:pt>
                <c:pt idx="10570">
                  <c:v>-1.21</c:v>
                </c:pt>
                <c:pt idx="10571">
                  <c:v>-1.21</c:v>
                </c:pt>
                <c:pt idx="10572">
                  <c:v>-1.21</c:v>
                </c:pt>
                <c:pt idx="10573">
                  <c:v>-1.21</c:v>
                </c:pt>
                <c:pt idx="10574">
                  <c:v>-1.21</c:v>
                </c:pt>
                <c:pt idx="10575">
                  <c:v>-1.21</c:v>
                </c:pt>
                <c:pt idx="10576">
                  <c:v>-1.21</c:v>
                </c:pt>
                <c:pt idx="10577">
                  <c:v>-1.21</c:v>
                </c:pt>
                <c:pt idx="10578">
                  <c:v>-1.21</c:v>
                </c:pt>
                <c:pt idx="10579">
                  <c:v>-1.21</c:v>
                </c:pt>
                <c:pt idx="10580">
                  <c:v>-1.21</c:v>
                </c:pt>
                <c:pt idx="10581">
                  <c:v>-1.21</c:v>
                </c:pt>
                <c:pt idx="10582">
                  <c:v>-1.21</c:v>
                </c:pt>
                <c:pt idx="10583">
                  <c:v>-1.21</c:v>
                </c:pt>
                <c:pt idx="10584">
                  <c:v>-1.21</c:v>
                </c:pt>
                <c:pt idx="10585">
                  <c:v>-1.21</c:v>
                </c:pt>
                <c:pt idx="10586">
                  <c:v>-1.21</c:v>
                </c:pt>
                <c:pt idx="10587">
                  <c:v>-1.21</c:v>
                </c:pt>
                <c:pt idx="10588">
                  <c:v>-1.21</c:v>
                </c:pt>
                <c:pt idx="10589">
                  <c:v>-1.21</c:v>
                </c:pt>
                <c:pt idx="10590">
                  <c:v>-1.21</c:v>
                </c:pt>
                <c:pt idx="10591">
                  <c:v>-1.21</c:v>
                </c:pt>
                <c:pt idx="10592">
                  <c:v>-1.21</c:v>
                </c:pt>
                <c:pt idx="10593">
                  <c:v>-1.21</c:v>
                </c:pt>
                <c:pt idx="10594">
                  <c:v>-1.21</c:v>
                </c:pt>
                <c:pt idx="10595">
                  <c:v>-1.21</c:v>
                </c:pt>
                <c:pt idx="10596">
                  <c:v>-1.21</c:v>
                </c:pt>
                <c:pt idx="10597">
                  <c:v>-1.21</c:v>
                </c:pt>
                <c:pt idx="10598">
                  <c:v>-1.21</c:v>
                </c:pt>
                <c:pt idx="10599">
                  <c:v>-1.21</c:v>
                </c:pt>
                <c:pt idx="10600">
                  <c:v>-1.21</c:v>
                </c:pt>
                <c:pt idx="10601">
                  <c:v>-1.21</c:v>
                </c:pt>
                <c:pt idx="10602">
                  <c:v>-1.21</c:v>
                </c:pt>
                <c:pt idx="10603">
                  <c:v>-1.21</c:v>
                </c:pt>
                <c:pt idx="10604">
                  <c:v>-1.21</c:v>
                </c:pt>
                <c:pt idx="10605">
                  <c:v>-1.21</c:v>
                </c:pt>
                <c:pt idx="10606">
                  <c:v>-1.21</c:v>
                </c:pt>
                <c:pt idx="10607">
                  <c:v>-1.21</c:v>
                </c:pt>
                <c:pt idx="10608">
                  <c:v>-1.21</c:v>
                </c:pt>
                <c:pt idx="10609">
                  <c:v>-1.21</c:v>
                </c:pt>
                <c:pt idx="10610">
                  <c:v>-1.21</c:v>
                </c:pt>
                <c:pt idx="10611">
                  <c:v>-1.21</c:v>
                </c:pt>
                <c:pt idx="10612">
                  <c:v>-1.21</c:v>
                </c:pt>
                <c:pt idx="10613">
                  <c:v>-1.21</c:v>
                </c:pt>
                <c:pt idx="10614">
                  <c:v>-1.21</c:v>
                </c:pt>
                <c:pt idx="10615">
                  <c:v>-1.21</c:v>
                </c:pt>
                <c:pt idx="10616">
                  <c:v>-1.21</c:v>
                </c:pt>
                <c:pt idx="10617">
                  <c:v>-1.21</c:v>
                </c:pt>
                <c:pt idx="10618">
                  <c:v>-1.21</c:v>
                </c:pt>
                <c:pt idx="10619">
                  <c:v>-1.21</c:v>
                </c:pt>
                <c:pt idx="10620">
                  <c:v>-1.21</c:v>
                </c:pt>
                <c:pt idx="10621">
                  <c:v>-1.21</c:v>
                </c:pt>
                <c:pt idx="10622">
                  <c:v>-1.22</c:v>
                </c:pt>
                <c:pt idx="10623">
                  <c:v>-1.22</c:v>
                </c:pt>
                <c:pt idx="10624">
                  <c:v>-1.22</c:v>
                </c:pt>
                <c:pt idx="10625">
                  <c:v>-1.22</c:v>
                </c:pt>
                <c:pt idx="10626">
                  <c:v>-1.22</c:v>
                </c:pt>
                <c:pt idx="10627">
                  <c:v>-1.22</c:v>
                </c:pt>
                <c:pt idx="10628">
                  <c:v>-1.22</c:v>
                </c:pt>
                <c:pt idx="10629">
                  <c:v>-1.22</c:v>
                </c:pt>
                <c:pt idx="10630">
                  <c:v>-1.22</c:v>
                </c:pt>
                <c:pt idx="10631">
                  <c:v>-1.22</c:v>
                </c:pt>
                <c:pt idx="10632">
                  <c:v>-1.22</c:v>
                </c:pt>
                <c:pt idx="10633">
                  <c:v>-1.22</c:v>
                </c:pt>
                <c:pt idx="10634">
                  <c:v>-1.22</c:v>
                </c:pt>
                <c:pt idx="10635">
                  <c:v>-1.22</c:v>
                </c:pt>
                <c:pt idx="10636">
                  <c:v>-1.22</c:v>
                </c:pt>
                <c:pt idx="10637">
                  <c:v>-1.22</c:v>
                </c:pt>
                <c:pt idx="10638">
                  <c:v>-1.22</c:v>
                </c:pt>
                <c:pt idx="10639">
                  <c:v>-1.22</c:v>
                </c:pt>
                <c:pt idx="10640">
                  <c:v>-1.22</c:v>
                </c:pt>
                <c:pt idx="10641">
                  <c:v>-1.22</c:v>
                </c:pt>
                <c:pt idx="10642">
                  <c:v>-1.22</c:v>
                </c:pt>
                <c:pt idx="10643">
                  <c:v>-1.22</c:v>
                </c:pt>
                <c:pt idx="10644">
                  <c:v>-1.22</c:v>
                </c:pt>
                <c:pt idx="10645">
                  <c:v>-1.22</c:v>
                </c:pt>
                <c:pt idx="10646">
                  <c:v>-1.22</c:v>
                </c:pt>
                <c:pt idx="10647">
                  <c:v>-1.22</c:v>
                </c:pt>
                <c:pt idx="10648">
                  <c:v>-1.22</c:v>
                </c:pt>
                <c:pt idx="10649">
                  <c:v>-1.22</c:v>
                </c:pt>
                <c:pt idx="10650">
                  <c:v>-1.22</c:v>
                </c:pt>
                <c:pt idx="10651">
                  <c:v>-1.22</c:v>
                </c:pt>
                <c:pt idx="10652">
                  <c:v>-1.22</c:v>
                </c:pt>
                <c:pt idx="10653">
                  <c:v>-1.22</c:v>
                </c:pt>
                <c:pt idx="10654">
                  <c:v>-1.22</c:v>
                </c:pt>
                <c:pt idx="10655">
                  <c:v>-1.22</c:v>
                </c:pt>
                <c:pt idx="10656">
                  <c:v>-1.22</c:v>
                </c:pt>
                <c:pt idx="10657">
                  <c:v>-1.22</c:v>
                </c:pt>
                <c:pt idx="10658">
                  <c:v>-1.22</c:v>
                </c:pt>
                <c:pt idx="10659">
                  <c:v>-1.22</c:v>
                </c:pt>
                <c:pt idx="10660">
                  <c:v>-1.22</c:v>
                </c:pt>
                <c:pt idx="10661">
                  <c:v>-1.22</c:v>
                </c:pt>
                <c:pt idx="10662">
                  <c:v>-1.22</c:v>
                </c:pt>
                <c:pt idx="10663">
                  <c:v>-1.22</c:v>
                </c:pt>
                <c:pt idx="10664">
                  <c:v>-1.22</c:v>
                </c:pt>
                <c:pt idx="10665">
                  <c:v>-1.22</c:v>
                </c:pt>
                <c:pt idx="10666">
                  <c:v>-1.22</c:v>
                </c:pt>
                <c:pt idx="10667">
                  <c:v>-1.22</c:v>
                </c:pt>
                <c:pt idx="10668">
                  <c:v>-1.22</c:v>
                </c:pt>
                <c:pt idx="10669">
                  <c:v>-1.22</c:v>
                </c:pt>
                <c:pt idx="10670">
                  <c:v>-1.22</c:v>
                </c:pt>
                <c:pt idx="10671">
                  <c:v>-1.22</c:v>
                </c:pt>
                <c:pt idx="10672">
                  <c:v>-1.22</c:v>
                </c:pt>
                <c:pt idx="10673">
                  <c:v>-1.22</c:v>
                </c:pt>
                <c:pt idx="10674">
                  <c:v>-1.22</c:v>
                </c:pt>
                <c:pt idx="10675">
                  <c:v>-1.22</c:v>
                </c:pt>
                <c:pt idx="10676">
                  <c:v>-1.22</c:v>
                </c:pt>
                <c:pt idx="10677">
                  <c:v>-1.22</c:v>
                </c:pt>
                <c:pt idx="10678">
                  <c:v>-1.22</c:v>
                </c:pt>
                <c:pt idx="10679">
                  <c:v>-1.22</c:v>
                </c:pt>
                <c:pt idx="10680">
                  <c:v>-1.22</c:v>
                </c:pt>
                <c:pt idx="10681">
                  <c:v>-1.22</c:v>
                </c:pt>
                <c:pt idx="10682">
                  <c:v>-1.22</c:v>
                </c:pt>
                <c:pt idx="10683">
                  <c:v>-1.22</c:v>
                </c:pt>
                <c:pt idx="10684">
                  <c:v>-1.22</c:v>
                </c:pt>
                <c:pt idx="10685">
                  <c:v>-1.22</c:v>
                </c:pt>
                <c:pt idx="10686">
                  <c:v>-1.22</c:v>
                </c:pt>
                <c:pt idx="10687">
                  <c:v>-1.22</c:v>
                </c:pt>
                <c:pt idx="10688">
                  <c:v>-1.22</c:v>
                </c:pt>
                <c:pt idx="10689">
                  <c:v>-1.22</c:v>
                </c:pt>
                <c:pt idx="10690">
                  <c:v>-1.22</c:v>
                </c:pt>
                <c:pt idx="10691">
                  <c:v>-1.22</c:v>
                </c:pt>
                <c:pt idx="10692">
                  <c:v>-1.22</c:v>
                </c:pt>
                <c:pt idx="10693">
                  <c:v>-1.22</c:v>
                </c:pt>
                <c:pt idx="10694">
                  <c:v>-1.22</c:v>
                </c:pt>
                <c:pt idx="10695">
                  <c:v>-1.22</c:v>
                </c:pt>
                <c:pt idx="10696">
                  <c:v>-1.22</c:v>
                </c:pt>
                <c:pt idx="10697">
                  <c:v>-1.22</c:v>
                </c:pt>
                <c:pt idx="10698">
                  <c:v>-1.22</c:v>
                </c:pt>
                <c:pt idx="10699">
                  <c:v>-1.22</c:v>
                </c:pt>
                <c:pt idx="10700">
                  <c:v>-1.22</c:v>
                </c:pt>
                <c:pt idx="10701">
                  <c:v>-1.22</c:v>
                </c:pt>
                <c:pt idx="10702">
                  <c:v>-1.22</c:v>
                </c:pt>
                <c:pt idx="10703">
                  <c:v>-1.22</c:v>
                </c:pt>
                <c:pt idx="10704">
                  <c:v>-1.22</c:v>
                </c:pt>
                <c:pt idx="10705">
                  <c:v>-1.22</c:v>
                </c:pt>
                <c:pt idx="10706">
                  <c:v>-1.22</c:v>
                </c:pt>
                <c:pt idx="10707">
                  <c:v>-1.22</c:v>
                </c:pt>
                <c:pt idx="10708">
                  <c:v>-1.22</c:v>
                </c:pt>
                <c:pt idx="10709">
                  <c:v>-1.22</c:v>
                </c:pt>
                <c:pt idx="10710">
                  <c:v>-1.22</c:v>
                </c:pt>
                <c:pt idx="10711">
                  <c:v>-1.22</c:v>
                </c:pt>
                <c:pt idx="10712">
                  <c:v>-1.22</c:v>
                </c:pt>
                <c:pt idx="10713">
                  <c:v>-1.22</c:v>
                </c:pt>
                <c:pt idx="10714">
                  <c:v>-1.22</c:v>
                </c:pt>
                <c:pt idx="10715">
                  <c:v>-1.22</c:v>
                </c:pt>
                <c:pt idx="10716">
                  <c:v>-1.22</c:v>
                </c:pt>
                <c:pt idx="10717">
                  <c:v>-1.22</c:v>
                </c:pt>
                <c:pt idx="10718">
                  <c:v>-1.22</c:v>
                </c:pt>
                <c:pt idx="10719">
                  <c:v>-1.22</c:v>
                </c:pt>
                <c:pt idx="10720">
                  <c:v>-1.22</c:v>
                </c:pt>
                <c:pt idx="10721">
                  <c:v>-1.22</c:v>
                </c:pt>
                <c:pt idx="10722">
                  <c:v>-1.22</c:v>
                </c:pt>
                <c:pt idx="10723">
                  <c:v>-1.22</c:v>
                </c:pt>
                <c:pt idx="10724">
                  <c:v>-1.22</c:v>
                </c:pt>
                <c:pt idx="10725">
                  <c:v>-1.22</c:v>
                </c:pt>
                <c:pt idx="10726">
                  <c:v>-1.22</c:v>
                </c:pt>
                <c:pt idx="10727">
                  <c:v>-1.22</c:v>
                </c:pt>
                <c:pt idx="10728">
                  <c:v>-1.22</c:v>
                </c:pt>
                <c:pt idx="10729">
                  <c:v>-1.22</c:v>
                </c:pt>
                <c:pt idx="10730">
                  <c:v>-1.22</c:v>
                </c:pt>
                <c:pt idx="10731">
                  <c:v>-1.22</c:v>
                </c:pt>
                <c:pt idx="10732">
                  <c:v>-1.22</c:v>
                </c:pt>
                <c:pt idx="10733">
                  <c:v>-1.22</c:v>
                </c:pt>
                <c:pt idx="10734">
                  <c:v>-1.22</c:v>
                </c:pt>
                <c:pt idx="10735">
                  <c:v>-1.22</c:v>
                </c:pt>
                <c:pt idx="10736">
                  <c:v>-1.22</c:v>
                </c:pt>
                <c:pt idx="10737">
                  <c:v>-1.22</c:v>
                </c:pt>
                <c:pt idx="10738">
                  <c:v>-1.22</c:v>
                </c:pt>
                <c:pt idx="10739">
                  <c:v>-1.22</c:v>
                </c:pt>
                <c:pt idx="10740">
                  <c:v>-1.22</c:v>
                </c:pt>
                <c:pt idx="10741">
                  <c:v>-1.22</c:v>
                </c:pt>
                <c:pt idx="10742">
                  <c:v>-1.22</c:v>
                </c:pt>
                <c:pt idx="10743">
                  <c:v>-1.22</c:v>
                </c:pt>
                <c:pt idx="10744">
                  <c:v>-1.22</c:v>
                </c:pt>
                <c:pt idx="10745">
                  <c:v>-1.22</c:v>
                </c:pt>
                <c:pt idx="10746">
                  <c:v>-1.22</c:v>
                </c:pt>
                <c:pt idx="10747">
                  <c:v>-1.22</c:v>
                </c:pt>
                <c:pt idx="10748">
                  <c:v>-1.22</c:v>
                </c:pt>
                <c:pt idx="10749">
                  <c:v>-1.22</c:v>
                </c:pt>
                <c:pt idx="10750">
                  <c:v>-1.22</c:v>
                </c:pt>
                <c:pt idx="10751">
                  <c:v>-1.22</c:v>
                </c:pt>
                <c:pt idx="10752">
                  <c:v>-1.22</c:v>
                </c:pt>
                <c:pt idx="10753">
                  <c:v>-1.22</c:v>
                </c:pt>
                <c:pt idx="10754">
                  <c:v>-1.22</c:v>
                </c:pt>
                <c:pt idx="10755">
                  <c:v>-1.22</c:v>
                </c:pt>
                <c:pt idx="10756">
                  <c:v>-1.22</c:v>
                </c:pt>
                <c:pt idx="10757">
                  <c:v>-1.22</c:v>
                </c:pt>
                <c:pt idx="10758">
                  <c:v>-1.22</c:v>
                </c:pt>
                <c:pt idx="10759">
                  <c:v>-1.22</c:v>
                </c:pt>
                <c:pt idx="10760">
                  <c:v>-1.22</c:v>
                </c:pt>
                <c:pt idx="10761">
                  <c:v>-1.22</c:v>
                </c:pt>
                <c:pt idx="10762">
                  <c:v>-1.22</c:v>
                </c:pt>
                <c:pt idx="10763">
                  <c:v>-1.22</c:v>
                </c:pt>
                <c:pt idx="10764">
                  <c:v>-1.22</c:v>
                </c:pt>
                <c:pt idx="10765">
                  <c:v>-1.22</c:v>
                </c:pt>
                <c:pt idx="10766">
                  <c:v>-1.22</c:v>
                </c:pt>
                <c:pt idx="10767">
                  <c:v>-1.22</c:v>
                </c:pt>
                <c:pt idx="10768">
                  <c:v>-1.22</c:v>
                </c:pt>
                <c:pt idx="10769">
                  <c:v>-1.22</c:v>
                </c:pt>
                <c:pt idx="10770">
                  <c:v>-1.22</c:v>
                </c:pt>
                <c:pt idx="10771">
                  <c:v>-1.22</c:v>
                </c:pt>
                <c:pt idx="10772">
                  <c:v>-1.22</c:v>
                </c:pt>
                <c:pt idx="10773">
                  <c:v>-1.22</c:v>
                </c:pt>
                <c:pt idx="10774">
                  <c:v>-1.22</c:v>
                </c:pt>
                <c:pt idx="10775">
                  <c:v>-1.22</c:v>
                </c:pt>
                <c:pt idx="10776">
                  <c:v>-1.22</c:v>
                </c:pt>
                <c:pt idx="10777">
                  <c:v>-1.22</c:v>
                </c:pt>
                <c:pt idx="10778">
                  <c:v>-1.22</c:v>
                </c:pt>
                <c:pt idx="10779">
                  <c:v>-1.22</c:v>
                </c:pt>
                <c:pt idx="10780">
                  <c:v>-1.22</c:v>
                </c:pt>
                <c:pt idx="10781">
                  <c:v>-1.22</c:v>
                </c:pt>
                <c:pt idx="10782">
                  <c:v>-1.22</c:v>
                </c:pt>
                <c:pt idx="10783">
                  <c:v>-1.22</c:v>
                </c:pt>
                <c:pt idx="10784">
                  <c:v>-1.22</c:v>
                </c:pt>
                <c:pt idx="10785">
                  <c:v>-1.22</c:v>
                </c:pt>
                <c:pt idx="10786">
                  <c:v>-1.22</c:v>
                </c:pt>
                <c:pt idx="10787">
                  <c:v>-1.22</c:v>
                </c:pt>
                <c:pt idx="10788">
                  <c:v>-1.22</c:v>
                </c:pt>
                <c:pt idx="10789">
                  <c:v>-1.22</c:v>
                </c:pt>
                <c:pt idx="10790">
                  <c:v>-1.22</c:v>
                </c:pt>
                <c:pt idx="10791">
                  <c:v>-1.22</c:v>
                </c:pt>
                <c:pt idx="10792">
                  <c:v>-1.22</c:v>
                </c:pt>
                <c:pt idx="10793">
                  <c:v>-1.22</c:v>
                </c:pt>
                <c:pt idx="10794">
                  <c:v>-1.22</c:v>
                </c:pt>
                <c:pt idx="10795">
                  <c:v>-1.22</c:v>
                </c:pt>
                <c:pt idx="10796">
                  <c:v>-1.22</c:v>
                </c:pt>
                <c:pt idx="10797">
                  <c:v>-1.22</c:v>
                </c:pt>
                <c:pt idx="10798">
                  <c:v>-1.22</c:v>
                </c:pt>
                <c:pt idx="10799">
                  <c:v>-1.22</c:v>
                </c:pt>
                <c:pt idx="10800">
                  <c:v>-1.22</c:v>
                </c:pt>
                <c:pt idx="10801">
                  <c:v>-1.22</c:v>
                </c:pt>
                <c:pt idx="10802">
                  <c:v>-1.22</c:v>
                </c:pt>
                <c:pt idx="10803">
                  <c:v>-1.22</c:v>
                </c:pt>
                <c:pt idx="10804">
                  <c:v>-1.22</c:v>
                </c:pt>
                <c:pt idx="10805">
                  <c:v>-1.22</c:v>
                </c:pt>
                <c:pt idx="10806">
                  <c:v>-1.22</c:v>
                </c:pt>
                <c:pt idx="10807">
                  <c:v>-1.22</c:v>
                </c:pt>
                <c:pt idx="10808">
                  <c:v>-1.22</c:v>
                </c:pt>
                <c:pt idx="10809">
                  <c:v>-1.22</c:v>
                </c:pt>
                <c:pt idx="10810">
                  <c:v>-1.22</c:v>
                </c:pt>
                <c:pt idx="10811">
                  <c:v>-1.22</c:v>
                </c:pt>
                <c:pt idx="10812">
                  <c:v>-1.22</c:v>
                </c:pt>
                <c:pt idx="10813">
                  <c:v>-1.22</c:v>
                </c:pt>
                <c:pt idx="10814">
                  <c:v>-1.22</c:v>
                </c:pt>
                <c:pt idx="10815">
                  <c:v>-1.22</c:v>
                </c:pt>
                <c:pt idx="10816">
                  <c:v>-1.22</c:v>
                </c:pt>
                <c:pt idx="10817">
                  <c:v>-1.22</c:v>
                </c:pt>
                <c:pt idx="10818">
                  <c:v>-1.22</c:v>
                </c:pt>
                <c:pt idx="10819">
                  <c:v>-1.22</c:v>
                </c:pt>
                <c:pt idx="10820">
                  <c:v>-1.22</c:v>
                </c:pt>
                <c:pt idx="10821">
                  <c:v>-1.22</c:v>
                </c:pt>
                <c:pt idx="10822">
                  <c:v>-1.22</c:v>
                </c:pt>
                <c:pt idx="10823">
                  <c:v>-1.22</c:v>
                </c:pt>
                <c:pt idx="10824">
                  <c:v>-1.22</c:v>
                </c:pt>
                <c:pt idx="10825">
                  <c:v>-1.22</c:v>
                </c:pt>
                <c:pt idx="10826">
                  <c:v>-1.22</c:v>
                </c:pt>
                <c:pt idx="10827">
                  <c:v>-1.22</c:v>
                </c:pt>
                <c:pt idx="10828">
                  <c:v>-1.22</c:v>
                </c:pt>
                <c:pt idx="10829">
                  <c:v>-1.22</c:v>
                </c:pt>
                <c:pt idx="10830">
                  <c:v>-1.22</c:v>
                </c:pt>
                <c:pt idx="10831">
                  <c:v>-1.22</c:v>
                </c:pt>
                <c:pt idx="10832">
                  <c:v>-1.22</c:v>
                </c:pt>
                <c:pt idx="10833">
                  <c:v>-1.22</c:v>
                </c:pt>
                <c:pt idx="10834">
                  <c:v>-1.22</c:v>
                </c:pt>
                <c:pt idx="10835">
                  <c:v>-1.22</c:v>
                </c:pt>
                <c:pt idx="10836">
                  <c:v>-1.22</c:v>
                </c:pt>
                <c:pt idx="10837">
                  <c:v>-1.22</c:v>
                </c:pt>
                <c:pt idx="10838">
                  <c:v>-1.22</c:v>
                </c:pt>
                <c:pt idx="10839">
                  <c:v>-1.22</c:v>
                </c:pt>
                <c:pt idx="10840">
                  <c:v>-1.22</c:v>
                </c:pt>
                <c:pt idx="10841">
                  <c:v>-1.22</c:v>
                </c:pt>
                <c:pt idx="10842">
                  <c:v>-1.22</c:v>
                </c:pt>
                <c:pt idx="10843">
                  <c:v>-1.22</c:v>
                </c:pt>
                <c:pt idx="10844">
                  <c:v>-1.22</c:v>
                </c:pt>
                <c:pt idx="10845">
                  <c:v>-1.22</c:v>
                </c:pt>
                <c:pt idx="10846">
                  <c:v>-1.22</c:v>
                </c:pt>
                <c:pt idx="10847">
                  <c:v>-1.22</c:v>
                </c:pt>
                <c:pt idx="10848">
                  <c:v>-1.22</c:v>
                </c:pt>
                <c:pt idx="10849">
                  <c:v>-1.22</c:v>
                </c:pt>
                <c:pt idx="10850">
                  <c:v>-1.22</c:v>
                </c:pt>
                <c:pt idx="10851">
                  <c:v>-1.22</c:v>
                </c:pt>
                <c:pt idx="10852">
                  <c:v>-1.22</c:v>
                </c:pt>
                <c:pt idx="10853">
                  <c:v>-1.22</c:v>
                </c:pt>
                <c:pt idx="10854">
                  <c:v>-1.22</c:v>
                </c:pt>
                <c:pt idx="10855">
                  <c:v>-1.22</c:v>
                </c:pt>
                <c:pt idx="10856">
                  <c:v>-1.22</c:v>
                </c:pt>
                <c:pt idx="10857">
                  <c:v>-1.22</c:v>
                </c:pt>
                <c:pt idx="10858">
                  <c:v>-1.22</c:v>
                </c:pt>
                <c:pt idx="10859">
                  <c:v>-1.22</c:v>
                </c:pt>
                <c:pt idx="10860">
                  <c:v>-1.22</c:v>
                </c:pt>
                <c:pt idx="10861">
                  <c:v>-1.22</c:v>
                </c:pt>
                <c:pt idx="10862">
                  <c:v>-1.22</c:v>
                </c:pt>
                <c:pt idx="10863">
                  <c:v>-1.22</c:v>
                </c:pt>
                <c:pt idx="10864">
                  <c:v>-1.22</c:v>
                </c:pt>
                <c:pt idx="10865">
                  <c:v>-1.22</c:v>
                </c:pt>
                <c:pt idx="10866">
                  <c:v>-1.22</c:v>
                </c:pt>
                <c:pt idx="10867">
                  <c:v>-1.22</c:v>
                </c:pt>
                <c:pt idx="10868">
                  <c:v>-1.22</c:v>
                </c:pt>
                <c:pt idx="10869">
                  <c:v>-1.22</c:v>
                </c:pt>
                <c:pt idx="10870">
                  <c:v>-1.22</c:v>
                </c:pt>
                <c:pt idx="10871">
                  <c:v>-1.22</c:v>
                </c:pt>
                <c:pt idx="10872">
                  <c:v>-1.22</c:v>
                </c:pt>
                <c:pt idx="10873">
                  <c:v>-1.22</c:v>
                </c:pt>
                <c:pt idx="10874">
                  <c:v>-1.22</c:v>
                </c:pt>
                <c:pt idx="10875">
                  <c:v>-1.22</c:v>
                </c:pt>
                <c:pt idx="10876">
                  <c:v>-1.22</c:v>
                </c:pt>
                <c:pt idx="10877">
                  <c:v>-1.22</c:v>
                </c:pt>
                <c:pt idx="10878">
                  <c:v>-1.22</c:v>
                </c:pt>
                <c:pt idx="10879">
                  <c:v>-1.22</c:v>
                </c:pt>
                <c:pt idx="10880">
                  <c:v>-1.22</c:v>
                </c:pt>
                <c:pt idx="10881">
                  <c:v>-1.22</c:v>
                </c:pt>
                <c:pt idx="10882">
                  <c:v>-1.22</c:v>
                </c:pt>
                <c:pt idx="10883">
                  <c:v>-1.22</c:v>
                </c:pt>
                <c:pt idx="10884">
                  <c:v>-1.22</c:v>
                </c:pt>
                <c:pt idx="10885">
                  <c:v>-1.22</c:v>
                </c:pt>
                <c:pt idx="10886">
                  <c:v>-1.22</c:v>
                </c:pt>
                <c:pt idx="10887">
                  <c:v>-1.22</c:v>
                </c:pt>
                <c:pt idx="10888">
                  <c:v>-1.22</c:v>
                </c:pt>
                <c:pt idx="10889">
                  <c:v>-1.22</c:v>
                </c:pt>
                <c:pt idx="10890">
                  <c:v>-1.22</c:v>
                </c:pt>
                <c:pt idx="10891">
                  <c:v>-1.22</c:v>
                </c:pt>
                <c:pt idx="10892">
                  <c:v>-1.22</c:v>
                </c:pt>
                <c:pt idx="10893">
                  <c:v>-1.22</c:v>
                </c:pt>
                <c:pt idx="10894">
                  <c:v>-1.22</c:v>
                </c:pt>
                <c:pt idx="10895">
                  <c:v>-1.22</c:v>
                </c:pt>
                <c:pt idx="10896">
                  <c:v>-1.22</c:v>
                </c:pt>
                <c:pt idx="10897">
                  <c:v>-1.22</c:v>
                </c:pt>
                <c:pt idx="10898">
                  <c:v>-1.22</c:v>
                </c:pt>
                <c:pt idx="10899">
                  <c:v>-1.22</c:v>
                </c:pt>
                <c:pt idx="10900">
                  <c:v>-1.22</c:v>
                </c:pt>
                <c:pt idx="10901">
                  <c:v>-1.22</c:v>
                </c:pt>
                <c:pt idx="10902">
                  <c:v>-1.22</c:v>
                </c:pt>
                <c:pt idx="10903">
                  <c:v>-1.22</c:v>
                </c:pt>
                <c:pt idx="10904">
                  <c:v>-1.22</c:v>
                </c:pt>
                <c:pt idx="10905">
                  <c:v>-1.22</c:v>
                </c:pt>
                <c:pt idx="10906">
                  <c:v>-1.22</c:v>
                </c:pt>
                <c:pt idx="10907">
                  <c:v>-1.22</c:v>
                </c:pt>
                <c:pt idx="10908">
                  <c:v>-1.22</c:v>
                </c:pt>
                <c:pt idx="10909">
                  <c:v>-1.22</c:v>
                </c:pt>
                <c:pt idx="10910">
                  <c:v>-1.22</c:v>
                </c:pt>
                <c:pt idx="10911">
                  <c:v>-1.22</c:v>
                </c:pt>
                <c:pt idx="10912">
                  <c:v>-1.22</c:v>
                </c:pt>
                <c:pt idx="10913">
                  <c:v>-1.22</c:v>
                </c:pt>
                <c:pt idx="10914">
                  <c:v>-1.22</c:v>
                </c:pt>
                <c:pt idx="10915">
                  <c:v>-1.22</c:v>
                </c:pt>
                <c:pt idx="10916">
                  <c:v>-1.22</c:v>
                </c:pt>
                <c:pt idx="10917">
                  <c:v>-1.22</c:v>
                </c:pt>
                <c:pt idx="10918">
                  <c:v>-1.22</c:v>
                </c:pt>
                <c:pt idx="10919">
                  <c:v>-1.22</c:v>
                </c:pt>
                <c:pt idx="10920">
                  <c:v>-1.22</c:v>
                </c:pt>
                <c:pt idx="10921">
                  <c:v>-1.22</c:v>
                </c:pt>
                <c:pt idx="10922">
                  <c:v>-1.22</c:v>
                </c:pt>
                <c:pt idx="10923">
                  <c:v>-1.22</c:v>
                </c:pt>
                <c:pt idx="10924">
                  <c:v>-1.22</c:v>
                </c:pt>
                <c:pt idx="10925">
                  <c:v>-1.22</c:v>
                </c:pt>
                <c:pt idx="10926">
                  <c:v>-1.22</c:v>
                </c:pt>
                <c:pt idx="10927">
                  <c:v>-1.22</c:v>
                </c:pt>
                <c:pt idx="10928">
                  <c:v>-1.22</c:v>
                </c:pt>
                <c:pt idx="10929">
                  <c:v>-1.22</c:v>
                </c:pt>
                <c:pt idx="10930">
                  <c:v>-1.22</c:v>
                </c:pt>
                <c:pt idx="10931">
                  <c:v>-1.22</c:v>
                </c:pt>
                <c:pt idx="10932">
                  <c:v>-1.22</c:v>
                </c:pt>
                <c:pt idx="10933">
                  <c:v>-1.22</c:v>
                </c:pt>
                <c:pt idx="10934">
                  <c:v>-1.22</c:v>
                </c:pt>
                <c:pt idx="10935">
                  <c:v>-1.22</c:v>
                </c:pt>
                <c:pt idx="10936">
                  <c:v>-1.22</c:v>
                </c:pt>
                <c:pt idx="10937">
                  <c:v>-1.22</c:v>
                </c:pt>
                <c:pt idx="10938">
                  <c:v>-1.22</c:v>
                </c:pt>
                <c:pt idx="10939">
                  <c:v>-1.22</c:v>
                </c:pt>
                <c:pt idx="10940">
                  <c:v>-1.22</c:v>
                </c:pt>
                <c:pt idx="10941">
                  <c:v>-1.22</c:v>
                </c:pt>
                <c:pt idx="10942">
                  <c:v>-1.22</c:v>
                </c:pt>
                <c:pt idx="10943">
                  <c:v>-1.22</c:v>
                </c:pt>
                <c:pt idx="10944">
                  <c:v>-1.22</c:v>
                </c:pt>
                <c:pt idx="10945">
                  <c:v>-1.22</c:v>
                </c:pt>
                <c:pt idx="10946">
                  <c:v>-1.22</c:v>
                </c:pt>
                <c:pt idx="10947">
                  <c:v>-1.22</c:v>
                </c:pt>
                <c:pt idx="10948">
                  <c:v>-1.22</c:v>
                </c:pt>
                <c:pt idx="10949">
                  <c:v>-1.22</c:v>
                </c:pt>
                <c:pt idx="10950">
                  <c:v>-1.22</c:v>
                </c:pt>
                <c:pt idx="10951">
                  <c:v>-1.22</c:v>
                </c:pt>
                <c:pt idx="10952">
                  <c:v>-1.22</c:v>
                </c:pt>
                <c:pt idx="10953">
                  <c:v>-1.22</c:v>
                </c:pt>
                <c:pt idx="10954">
                  <c:v>-1.22</c:v>
                </c:pt>
                <c:pt idx="10955">
                  <c:v>-1.22</c:v>
                </c:pt>
                <c:pt idx="10956">
                  <c:v>-1.22</c:v>
                </c:pt>
                <c:pt idx="10957">
                  <c:v>-1.22</c:v>
                </c:pt>
                <c:pt idx="10958">
                  <c:v>-1.22</c:v>
                </c:pt>
                <c:pt idx="10959">
                  <c:v>-1.22</c:v>
                </c:pt>
                <c:pt idx="10960">
                  <c:v>-1.22</c:v>
                </c:pt>
                <c:pt idx="10961">
                  <c:v>-1.22</c:v>
                </c:pt>
                <c:pt idx="10962">
                  <c:v>-1.22</c:v>
                </c:pt>
                <c:pt idx="10963">
                  <c:v>-1.22</c:v>
                </c:pt>
                <c:pt idx="10964">
                  <c:v>-1.22</c:v>
                </c:pt>
                <c:pt idx="10965">
                  <c:v>-1.22</c:v>
                </c:pt>
                <c:pt idx="10966">
                  <c:v>-1.22</c:v>
                </c:pt>
                <c:pt idx="10967">
                  <c:v>-1.22</c:v>
                </c:pt>
                <c:pt idx="10968">
                  <c:v>-1.22</c:v>
                </c:pt>
                <c:pt idx="10969">
                  <c:v>-1.22</c:v>
                </c:pt>
                <c:pt idx="10970">
                  <c:v>-1.22</c:v>
                </c:pt>
                <c:pt idx="10971">
                  <c:v>-1.22</c:v>
                </c:pt>
                <c:pt idx="10972">
                  <c:v>-1.22</c:v>
                </c:pt>
                <c:pt idx="10973">
                  <c:v>-1.22</c:v>
                </c:pt>
                <c:pt idx="10974">
                  <c:v>-1.22</c:v>
                </c:pt>
                <c:pt idx="10975">
                  <c:v>-1.22</c:v>
                </c:pt>
                <c:pt idx="10976">
                  <c:v>-1.22</c:v>
                </c:pt>
                <c:pt idx="10977">
                  <c:v>-1.22</c:v>
                </c:pt>
                <c:pt idx="10978">
                  <c:v>-1.22</c:v>
                </c:pt>
                <c:pt idx="10979">
                  <c:v>-1.22</c:v>
                </c:pt>
                <c:pt idx="10980">
                  <c:v>-1.22</c:v>
                </c:pt>
                <c:pt idx="10981">
                  <c:v>-1.22</c:v>
                </c:pt>
                <c:pt idx="10982">
                  <c:v>-1.22</c:v>
                </c:pt>
                <c:pt idx="10983">
                  <c:v>-1.22</c:v>
                </c:pt>
                <c:pt idx="10984">
                  <c:v>-1.22</c:v>
                </c:pt>
                <c:pt idx="10985">
                  <c:v>-1.22</c:v>
                </c:pt>
                <c:pt idx="10986">
                  <c:v>-1.22</c:v>
                </c:pt>
                <c:pt idx="10987">
                  <c:v>-1.22</c:v>
                </c:pt>
                <c:pt idx="10988">
                  <c:v>-1.22</c:v>
                </c:pt>
                <c:pt idx="10989">
                  <c:v>-1.22</c:v>
                </c:pt>
                <c:pt idx="10990">
                  <c:v>-1.23</c:v>
                </c:pt>
                <c:pt idx="10991">
                  <c:v>-1.22</c:v>
                </c:pt>
                <c:pt idx="10992">
                  <c:v>-1.23</c:v>
                </c:pt>
                <c:pt idx="10993">
                  <c:v>-1.23</c:v>
                </c:pt>
                <c:pt idx="10994">
                  <c:v>-1.22</c:v>
                </c:pt>
                <c:pt idx="10995">
                  <c:v>-1.22</c:v>
                </c:pt>
                <c:pt idx="10996">
                  <c:v>-1.22</c:v>
                </c:pt>
                <c:pt idx="10997">
                  <c:v>-1.22</c:v>
                </c:pt>
                <c:pt idx="10998">
                  <c:v>-1.23</c:v>
                </c:pt>
                <c:pt idx="10999">
                  <c:v>-1.23</c:v>
                </c:pt>
                <c:pt idx="11000">
                  <c:v>-1.23</c:v>
                </c:pt>
                <c:pt idx="11001">
                  <c:v>-1.23</c:v>
                </c:pt>
                <c:pt idx="11002">
                  <c:v>-1.23</c:v>
                </c:pt>
                <c:pt idx="11003">
                  <c:v>-1.23</c:v>
                </c:pt>
                <c:pt idx="11004">
                  <c:v>-1.23</c:v>
                </c:pt>
                <c:pt idx="11005">
                  <c:v>-1.23</c:v>
                </c:pt>
                <c:pt idx="11006">
                  <c:v>-1.23</c:v>
                </c:pt>
                <c:pt idx="11007">
                  <c:v>-1.23</c:v>
                </c:pt>
                <c:pt idx="11008">
                  <c:v>-1.23</c:v>
                </c:pt>
                <c:pt idx="11009">
                  <c:v>-1.23</c:v>
                </c:pt>
                <c:pt idx="11010">
                  <c:v>-1.23</c:v>
                </c:pt>
                <c:pt idx="11011">
                  <c:v>-1.23</c:v>
                </c:pt>
                <c:pt idx="11012">
                  <c:v>-1.23</c:v>
                </c:pt>
                <c:pt idx="11013">
                  <c:v>-1.23</c:v>
                </c:pt>
                <c:pt idx="11014">
                  <c:v>-1.23</c:v>
                </c:pt>
                <c:pt idx="11015">
                  <c:v>-1.23</c:v>
                </c:pt>
                <c:pt idx="11016">
                  <c:v>-1.23</c:v>
                </c:pt>
                <c:pt idx="11017">
                  <c:v>-1.23</c:v>
                </c:pt>
                <c:pt idx="11018">
                  <c:v>-1.23</c:v>
                </c:pt>
                <c:pt idx="11019">
                  <c:v>-1.23</c:v>
                </c:pt>
                <c:pt idx="11020">
                  <c:v>-1.23</c:v>
                </c:pt>
                <c:pt idx="11021">
                  <c:v>-1.23</c:v>
                </c:pt>
                <c:pt idx="11022">
                  <c:v>-1.23</c:v>
                </c:pt>
                <c:pt idx="11023">
                  <c:v>-1.23</c:v>
                </c:pt>
                <c:pt idx="11024">
                  <c:v>-1.23</c:v>
                </c:pt>
                <c:pt idx="11025">
                  <c:v>-1.23</c:v>
                </c:pt>
                <c:pt idx="11026">
                  <c:v>-1.23</c:v>
                </c:pt>
                <c:pt idx="11027">
                  <c:v>-1.23</c:v>
                </c:pt>
                <c:pt idx="11028">
                  <c:v>-1.23</c:v>
                </c:pt>
                <c:pt idx="11029">
                  <c:v>-1.23</c:v>
                </c:pt>
                <c:pt idx="11030">
                  <c:v>-1.23</c:v>
                </c:pt>
                <c:pt idx="11031">
                  <c:v>-1.23</c:v>
                </c:pt>
                <c:pt idx="11032">
                  <c:v>-1.23</c:v>
                </c:pt>
                <c:pt idx="11033">
                  <c:v>-1.23</c:v>
                </c:pt>
                <c:pt idx="11034">
                  <c:v>-1.23</c:v>
                </c:pt>
                <c:pt idx="11035">
                  <c:v>-1.23</c:v>
                </c:pt>
                <c:pt idx="11036">
                  <c:v>-1.23</c:v>
                </c:pt>
                <c:pt idx="11037">
                  <c:v>-1.23</c:v>
                </c:pt>
                <c:pt idx="11038">
                  <c:v>-1.23</c:v>
                </c:pt>
                <c:pt idx="11039">
                  <c:v>-1.23</c:v>
                </c:pt>
                <c:pt idx="11040">
                  <c:v>-1.23</c:v>
                </c:pt>
                <c:pt idx="11041">
                  <c:v>-1.23</c:v>
                </c:pt>
                <c:pt idx="11042">
                  <c:v>-1.23</c:v>
                </c:pt>
                <c:pt idx="11043">
                  <c:v>-1.23</c:v>
                </c:pt>
                <c:pt idx="11044">
                  <c:v>-1.23</c:v>
                </c:pt>
                <c:pt idx="11045">
                  <c:v>-1.23</c:v>
                </c:pt>
                <c:pt idx="11046">
                  <c:v>-1.23</c:v>
                </c:pt>
                <c:pt idx="11047">
                  <c:v>-1.23</c:v>
                </c:pt>
                <c:pt idx="11048">
                  <c:v>-1.23</c:v>
                </c:pt>
                <c:pt idx="11049">
                  <c:v>-1.23</c:v>
                </c:pt>
                <c:pt idx="11050">
                  <c:v>-1.23</c:v>
                </c:pt>
                <c:pt idx="11051">
                  <c:v>-1.23</c:v>
                </c:pt>
                <c:pt idx="11052">
                  <c:v>-1.23</c:v>
                </c:pt>
                <c:pt idx="11053">
                  <c:v>-1.23</c:v>
                </c:pt>
                <c:pt idx="11054">
                  <c:v>-1.23</c:v>
                </c:pt>
                <c:pt idx="11055">
                  <c:v>-1.23</c:v>
                </c:pt>
                <c:pt idx="11056">
                  <c:v>-1.23</c:v>
                </c:pt>
                <c:pt idx="11057">
                  <c:v>-1.23</c:v>
                </c:pt>
                <c:pt idx="11058">
                  <c:v>-1.23</c:v>
                </c:pt>
                <c:pt idx="11059">
                  <c:v>-1.23</c:v>
                </c:pt>
                <c:pt idx="11060">
                  <c:v>-1.23</c:v>
                </c:pt>
                <c:pt idx="11061">
                  <c:v>-1.23</c:v>
                </c:pt>
                <c:pt idx="11062">
                  <c:v>-1.23</c:v>
                </c:pt>
                <c:pt idx="11063">
                  <c:v>-1.23</c:v>
                </c:pt>
                <c:pt idx="11064">
                  <c:v>-1.23</c:v>
                </c:pt>
                <c:pt idx="11065">
                  <c:v>-1.23</c:v>
                </c:pt>
                <c:pt idx="11066">
                  <c:v>-1.23</c:v>
                </c:pt>
                <c:pt idx="11067">
                  <c:v>-1.23</c:v>
                </c:pt>
                <c:pt idx="11068">
                  <c:v>-1.23</c:v>
                </c:pt>
                <c:pt idx="11069">
                  <c:v>-1.23</c:v>
                </c:pt>
                <c:pt idx="11070">
                  <c:v>-1.23</c:v>
                </c:pt>
                <c:pt idx="11071">
                  <c:v>-1.23</c:v>
                </c:pt>
                <c:pt idx="11072">
                  <c:v>-1.23</c:v>
                </c:pt>
                <c:pt idx="11073">
                  <c:v>-1.23</c:v>
                </c:pt>
                <c:pt idx="11074">
                  <c:v>-1.23</c:v>
                </c:pt>
                <c:pt idx="11075">
                  <c:v>-1.23</c:v>
                </c:pt>
                <c:pt idx="11076">
                  <c:v>-1.23</c:v>
                </c:pt>
                <c:pt idx="11077">
                  <c:v>-1.23</c:v>
                </c:pt>
                <c:pt idx="11078">
                  <c:v>-1.23</c:v>
                </c:pt>
                <c:pt idx="11079">
                  <c:v>-1.23</c:v>
                </c:pt>
                <c:pt idx="11080">
                  <c:v>-1.23</c:v>
                </c:pt>
                <c:pt idx="11081">
                  <c:v>-1.23</c:v>
                </c:pt>
                <c:pt idx="11082">
                  <c:v>-1.23</c:v>
                </c:pt>
                <c:pt idx="11083">
                  <c:v>-1.23</c:v>
                </c:pt>
                <c:pt idx="11084">
                  <c:v>-1.23</c:v>
                </c:pt>
                <c:pt idx="11085">
                  <c:v>-1.23</c:v>
                </c:pt>
                <c:pt idx="11086">
                  <c:v>-1.23</c:v>
                </c:pt>
                <c:pt idx="11087">
                  <c:v>-1.23</c:v>
                </c:pt>
                <c:pt idx="11088">
                  <c:v>-1.23</c:v>
                </c:pt>
                <c:pt idx="11089">
                  <c:v>-1.23</c:v>
                </c:pt>
                <c:pt idx="11090">
                  <c:v>-1.23</c:v>
                </c:pt>
                <c:pt idx="11091">
                  <c:v>-1.23</c:v>
                </c:pt>
                <c:pt idx="11092">
                  <c:v>-1.23</c:v>
                </c:pt>
                <c:pt idx="11093">
                  <c:v>-1.23</c:v>
                </c:pt>
                <c:pt idx="11094">
                  <c:v>-1.23</c:v>
                </c:pt>
                <c:pt idx="11095">
                  <c:v>-1.23</c:v>
                </c:pt>
                <c:pt idx="11096">
                  <c:v>-1.23</c:v>
                </c:pt>
                <c:pt idx="11097">
                  <c:v>-1.23</c:v>
                </c:pt>
                <c:pt idx="11098">
                  <c:v>-1.23</c:v>
                </c:pt>
                <c:pt idx="11099">
                  <c:v>-1.23</c:v>
                </c:pt>
                <c:pt idx="11100">
                  <c:v>-1.23</c:v>
                </c:pt>
                <c:pt idx="11101">
                  <c:v>-1.23</c:v>
                </c:pt>
                <c:pt idx="11102">
                  <c:v>-1.23</c:v>
                </c:pt>
                <c:pt idx="11103">
                  <c:v>-1.23</c:v>
                </c:pt>
                <c:pt idx="11104">
                  <c:v>-1.23</c:v>
                </c:pt>
                <c:pt idx="11105">
                  <c:v>-1.23</c:v>
                </c:pt>
                <c:pt idx="11106">
                  <c:v>-1.23</c:v>
                </c:pt>
                <c:pt idx="11107">
                  <c:v>-1.23</c:v>
                </c:pt>
                <c:pt idx="11108">
                  <c:v>-1.23</c:v>
                </c:pt>
                <c:pt idx="11109">
                  <c:v>-1.23</c:v>
                </c:pt>
                <c:pt idx="11110">
                  <c:v>-1.23</c:v>
                </c:pt>
                <c:pt idx="11111">
                  <c:v>-1.23</c:v>
                </c:pt>
                <c:pt idx="11112">
                  <c:v>-1.23</c:v>
                </c:pt>
                <c:pt idx="11113">
                  <c:v>-1.23</c:v>
                </c:pt>
                <c:pt idx="11114">
                  <c:v>-1.23</c:v>
                </c:pt>
                <c:pt idx="11115">
                  <c:v>-1.23</c:v>
                </c:pt>
                <c:pt idx="11116">
                  <c:v>-1.23</c:v>
                </c:pt>
                <c:pt idx="11117">
                  <c:v>-1.23</c:v>
                </c:pt>
                <c:pt idx="11118">
                  <c:v>-1.23</c:v>
                </c:pt>
                <c:pt idx="11119">
                  <c:v>-1.23</c:v>
                </c:pt>
                <c:pt idx="11120">
                  <c:v>-1.23</c:v>
                </c:pt>
                <c:pt idx="11121">
                  <c:v>-1.23</c:v>
                </c:pt>
                <c:pt idx="11122">
                  <c:v>-1.23</c:v>
                </c:pt>
                <c:pt idx="11123">
                  <c:v>-1.23</c:v>
                </c:pt>
                <c:pt idx="11124">
                  <c:v>-1.23</c:v>
                </c:pt>
                <c:pt idx="11125">
                  <c:v>-1.23</c:v>
                </c:pt>
                <c:pt idx="11126">
                  <c:v>-1.23</c:v>
                </c:pt>
                <c:pt idx="11127">
                  <c:v>-1.23</c:v>
                </c:pt>
                <c:pt idx="11128">
                  <c:v>-1.23</c:v>
                </c:pt>
                <c:pt idx="11129">
                  <c:v>-1.23</c:v>
                </c:pt>
                <c:pt idx="11130">
                  <c:v>-1.23</c:v>
                </c:pt>
                <c:pt idx="11131">
                  <c:v>-1.23</c:v>
                </c:pt>
                <c:pt idx="11132">
                  <c:v>-1.23</c:v>
                </c:pt>
                <c:pt idx="11133">
                  <c:v>-1.23</c:v>
                </c:pt>
                <c:pt idx="11134">
                  <c:v>-1.23</c:v>
                </c:pt>
                <c:pt idx="11135">
                  <c:v>-1.23</c:v>
                </c:pt>
                <c:pt idx="11136">
                  <c:v>-1.23</c:v>
                </c:pt>
                <c:pt idx="11137">
                  <c:v>-1.23</c:v>
                </c:pt>
                <c:pt idx="11138">
                  <c:v>-1.23</c:v>
                </c:pt>
                <c:pt idx="11139">
                  <c:v>-1.23</c:v>
                </c:pt>
                <c:pt idx="11140">
                  <c:v>-1.23</c:v>
                </c:pt>
                <c:pt idx="11141">
                  <c:v>-1.23</c:v>
                </c:pt>
                <c:pt idx="11142">
                  <c:v>-1.23</c:v>
                </c:pt>
                <c:pt idx="11143">
                  <c:v>-1.23</c:v>
                </c:pt>
                <c:pt idx="11144">
                  <c:v>-1.23</c:v>
                </c:pt>
                <c:pt idx="11145">
                  <c:v>-1.23</c:v>
                </c:pt>
                <c:pt idx="11146">
                  <c:v>-1.23</c:v>
                </c:pt>
                <c:pt idx="11147">
                  <c:v>-1.23</c:v>
                </c:pt>
                <c:pt idx="11148">
                  <c:v>-1.23</c:v>
                </c:pt>
                <c:pt idx="11149">
                  <c:v>-1.23</c:v>
                </c:pt>
                <c:pt idx="11150">
                  <c:v>-1.23</c:v>
                </c:pt>
                <c:pt idx="11151">
                  <c:v>-1.23</c:v>
                </c:pt>
                <c:pt idx="11152">
                  <c:v>-1.23</c:v>
                </c:pt>
                <c:pt idx="11153">
                  <c:v>-1.23</c:v>
                </c:pt>
                <c:pt idx="11154">
                  <c:v>-1.23</c:v>
                </c:pt>
                <c:pt idx="11155">
                  <c:v>-1.23</c:v>
                </c:pt>
                <c:pt idx="11156">
                  <c:v>-1.23</c:v>
                </c:pt>
                <c:pt idx="11157">
                  <c:v>-1.23</c:v>
                </c:pt>
                <c:pt idx="11158">
                  <c:v>-1.23</c:v>
                </c:pt>
                <c:pt idx="11159">
                  <c:v>-1.23</c:v>
                </c:pt>
                <c:pt idx="11160">
                  <c:v>-1.23</c:v>
                </c:pt>
                <c:pt idx="11161">
                  <c:v>-1.23</c:v>
                </c:pt>
                <c:pt idx="11162">
                  <c:v>-1.23</c:v>
                </c:pt>
                <c:pt idx="11163">
                  <c:v>-1.23</c:v>
                </c:pt>
                <c:pt idx="11164">
                  <c:v>-1.23</c:v>
                </c:pt>
                <c:pt idx="11165">
                  <c:v>-1.23</c:v>
                </c:pt>
                <c:pt idx="11166">
                  <c:v>-1.23</c:v>
                </c:pt>
                <c:pt idx="11167">
                  <c:v>-1.23</c:v>
                </c:pt>
                <c:pt idx="11168">
                  <c:v>-1.23</c:v>
                </c:pt>
                <c:pt idx="11169">
                  <c:v>-1.23</c:v>
                </c:pt>
                <c:pt idx="11170">
                  <c:v>-1.23</c:v>
                </c:pt>
                <c:pt idx="11171">
                  <c:v>-1.23</c:v>
                </c:pt>
                <c:pt idx="11172">
                  <c:v>-1.23</c:v>
                </c:pt>
                <c:pt idx="11173">
                  <c:v>-1.23</c:v>
                </c:pt>
                <c:pt idx="11174">
                  <c:v>-1.23</c:v>
                </c:pt>
                <c:pt idx="11175">
                  <c:v>-1.23</c:v>
                </c:pt>
                <c:pt idx="11176">
                  <c:v>-1.23</c:v>
                </c:pt>
                <c:pt idx="11177">
                  <c:v>-1.23</c:v>
                </c:pt>
                <c:pt idx="11178">
                  <c:v>-1.23</c:v>
                </c:pt>
                <c:pt idx="11179">
                  <c:v>-1.23</c:v>
                </c:pt>
                <c:pt idx="11180">
                  <c:v>-1.23</c:v>
                </c:pt>
                <c:pt idx="11181">
                  <c:v>-1.23</c:v>
                </c:pt>
                <c:pt idx="11182">
                  <c:v>-1.23</c:v>
                </c:pt>
                <c:pt idx="11183">
                  <c:v>-1.23</c:v>
                </c:pt>
                <c:pt idx="11184">
                  <c:v>-1.23</c:v>
                </c:pt>
                <c:pt idx="11185">
                  <c:v>-1.23</c:v>
                </c:pt>
                <c:pt idx="11186">
                  <c:v>-1.23</c:v>
                </c:pt>
                <c:pt idx="11187">
                  <c:v>-1.23</c:v>
                </c:pt>
                <c:pt idx="11188">
                  <c:v>-1.23</c:v>
                </c:pt>
                <c:pt idx="11189">
                  <c:v>-1.23</c:v>
                </c:pt>
                <c:pt idx="11190">
                  <c:v>-1.23</c:v>
                </c:pt>
                <c:pt idx="11191">
                  <c:v>-1.23</c:v>
                </c:pt>
                <c:pt idx="11192">
                  <c:v>-1.23</c:v>
                </c:pt>
                <c:pt idx="11193">
                  <c:v>-1.23</c:v>
                </c:pt>
                <c:pt idx="11194">
                  <c:v>-1.23</c:v>
                </c:pt>
                <c:pt idx="11195">
                  <c:v>-1.23</c:v>
                </c:pt>
                <c:pt idx="11196">
                  <c:v>-1.23</c:v>
                </c:pt>
                <c:pt idx="11197">
                  <c:v>-1.23</c:v>
                </c:pt>
                <c:pt idx="11198">
                  <c:v>-1.23</c:v>
                </c:pt>
                <c:pt idx="11199">
                  <c:v>-1.23</c:v>
                </c:pt>
                <c:pt idx="11200">
                  <c:v>-1.23</c:v>
                </c:pt>
                <c:pt idx="11201">
                  <c:v>-1.23</c:v>
                </c:pt>
                <c:pt idx="11202">
                  <c:v>-1.23</c:v>
                </c:pt>
                <c:pt idx="11203">
                  <c:v>-1.23</c:v>
                </c:pt>
                <c:pt idx="11204">
                  <c:v>-1.23</c:v>
                </c:pt>
                <c:pt idx="11205">
                  <c:v>-1.23</c:v>
                </c:pt>
                <c:pt idx="11206">
                  <c:v>-1.23</c:v>
                </c:pt>
                <c:pt idx="11207">
                  <c:v>-1.22</c:v>
                </c:pt>
                <c:pt idx="11208">
                  <c:v>-1.22</c:v>
                </c:pt>
                <c:pt idx="11209">
                  <c:v>-1.22</c:v>
                </c:pt>
                <c:pt idx="11210">
                  <c:v>-1.22</c:v>
                </c:pt>
                <c:pt idx="11211">
                  <c:v>-1.22</c:v>
                </c:pt>
                <c:pt idx="11212">
                  <c:v>-1.22</c:v>
                </c:pt>
                <c:pt idx="11213">
                  <c:v>-1.22</c:v>
                </c:pt>
                <c:pt idx="11214">
                  <c:v>-1.22</c:v>
                </c:pt>
                <c:pt idx="11215">
                  <c:v>-1.22</c:v>
                </c:pt>
                <c:pt idx="11216">
                  <c:v>-1.22</c:v>
                </c:pt>
                <c:pt idx="11217">
                  <c:v>-1.22</c:v>
                </c:pt>
                <c:pt idx="11218">
                  <c:v>-1.22</c:v>
                </c:pt>
                <c:pt idx="11219">
                  <c:v>-1.22</c:v>
                </c:pt>
                <c:pt idx="11220">
                  <c:v>-1.22</c:v>
                </c:pt>
                <c:pt idx="11221">
                  <c:v>-1.22</c:v>
                </c:pt>
                <c:pt idx="11222">
                  <c:v>-1.22</c:v>
                </c:pt>
                <c:pt idx="11223">
                  <c:v>-1.22</c:v>
                </c:pt>
                <c:pt idx="11224">
                  <c:v>-1.22</c:v>
                </c:pt>
                <c:pt idx="11225">
                  <c:v>-1.22</c:v>
                </c:pt>
                <c:pt idx="11226">
                  <c:v>-1.22</c:v>
                </c:pt>
                <c:pt idx="11227">
                  <c:v>-1.22</c:v>
                </c:pt>
                <c:pt idx="11228">
                  <c:v>-1.22</c:v>
                </c:pt>
                <c:pt idx="11229">
                  <c:v>-1.22</c:v>
                </c:pt>
                <c:pt idx="11230">
                  <c:v>-1.22</c:v>
                </c:pt>
                <c:pt idx="11231">
                  <c:v>-1.22</c:v>
                </c:pt>
                <c:pt idx="11232">
                  <c:v>-1.21</c:v>
                </c:pt>
                <c:pt idx="11233">
                  <c:v>-1.21</c:v>
                </c:pt>
                <c:pt idx="11234">
                  <c:v>-1.21</c:v>
                </c:pt>
                <c:pt idx="11235">
                  <c:v>-1.21</c:v>
                </c:pt>
                <c:pt idx="11236">
                  <c:v>-1.21</c:v>
                </c:pt>
                <c:pt idx="11237">
                  <c:v>-1.21</c:v>
                </c:pt>
                <c:pt idx="11238">
                  <c:v>-1.21</c:v>
                </c:pt>
                <c:pt idx="11239">
                  <c:v>-1.21</c:v>
                </c:pt>
                <c:pt idx="11240">
                  <c:v>-1.21</c:v>
                </c:pt>
                <c:pt idx="11241">
                  <c:v>-1.21</c:v>
                </c:pt>
                <c:pt idx="11242">
                  <c:v>-1.21</c:v>
                </c:pt>
                <c:pt idx="11243">
                  <c:v>-1.21</c:v>
                </c:pt>
                <c:pt idx="11244">
                  <c:v>-1.21</c:v>
                </c:pt>
                <c:pt idx="11245">
                  <c:v>-1.21</c:v>
                </c:pt>
                <c:pt idx="11246">
                  <c:v>-1.21</c:v>
                </c:pt>
                <c:pt idx="11247">
                  <c:v>-1.21</c:v>
                </c:pt>
                <c:pt idx="11248">
                  <c:v>-1.21</c:v>
                </c:pt>
                <c:pt idx="11249">
                  <c:v>-1.21</c:v>
                </c:pt>
                <c:pt idx="11250">
                  <c:v>-1.21</c:v>
                </c:pt>
                <c:pt idx="11251">
                  <c:v>-1.21</c:v>
                </c:pt>
                <c:pt idx="11252">
                  <c:v>-1.21</c:v>
                </c:pt>
                <c:pt idx="11253">
                  <c:v>-1.21</c:v>
                </c:pt>
                <c:pt idx="11254">
                  <c:v>-1.21</c:v>
                </c:pt>
                <c:pt idx="11255">
                  <c:v>-1.21</c:v>
                </c:pt>
                <c:pt idx="11256">
                  <c:v>-1.21</c:v>
                </c:pt>
                <c:pt idx="11257">
                  <c:v>-1.21</c:v>
                </c:pt>
                <c:pt idx="11258">
                  <c:v>-1.21</c:v>
                </c:pt>
                <c:pt idx="11259">
                  <c:v>-1.21</c:v>
                </c:pt>
                <c:pt idx="11260">
                  <c:v>-1.21</c:v>
                </c:pt>
                <c:pt idx="11261">
                  <c:v>-1.21</c:v>
                </c:pt>
                <c:pt idx="11262">
                  <c:v>-1.21</c:v>
                </c:pt>
                <c:pt idx="11263">
                  <c:v>-1.21</c:v>
                </c:pt>
                <c:pt idx="11264">
                  <c:v>-1.21</c:v>
                </c:pt>
                <c:pt idx="11265">
                  <c:v>-1.21</c:v>
                </c:pt>
                <c:pt idx="11266">
                  <c:v>-1.21</c:v>
                </c:pt>
                <c:pt idx="11267">
                  <c:v>-1.21</c:v>
                </c:pt>
                <c:pt idx="11268">
                  <c:v>-1.21</c:v>
                </c:pt>
                <c:pt idx="11269">
                  <c:v>-1.21</c:v>
                </c:pt>
                <c:pt idx="11270">
                  <c:v>-1.21</c:v>
                </c:pt>
                <c:pt idx="11271">
                  <c:v>-1.21</c:v>
                </c:pt>
                <c:pt idx="11272">
                  <c:v>-1.21</c:v>
                </c:pt>
                <c:pt idx="11273">
                  <c:v>-1.21</c:v>
                </c:pt>
                <c:pt idx="11274">
                  <c:v>-1.21</c:v>
                </c:pt>
                <c:pt idx="11275">
                  <c:v>-1.21</c:v>
                </c:pt>
                <c:pt idx="11276">
                  <c:v>-1.21</c:v>
                </c:pt>
                <c:pt idx="11277">
                  <c:v>-1.21</c:v>
                </c:pt>
                <c:pt idx="11278">
                  <c:v>-1.21</c:v>
                </c:pt>
                <c:pt idx="11279">
                  <c:v>-1.22</c:v>
                </c:pt>
                <c:pt idx="11280">
                  <c:v>-1.22</c:v>
                </c:pt>
                <c:pt idx="11281">
                  <c:v>-1.21</c:v>
                </c:pt>
                <c:pt idx="11282">
                  <c:v>-1.21</c:v>
                </c:pt>
                <c:pt idx="11283">
                  <c:v>-1.21</c:v>
                </c:pt>
                <c:pt idx="11284">
                  <c:v>-1.21</c:v>
                </c:pt>
                <c:pt idx="11285">
                  <c:v>-1.22</c:v>
                </c:pt>
                <c:pt idx="11286">
                  <c:v>-1.22</c:v>
                </c:pt>
                <c:pt idx="11287">
                  <c:v>-1.22</c:v>
                </c:pt>
                <c:pt idx="11288">
                  <c:v>-1.22</c:v>
                </c:pt>
                <c:pt idx="11289">
                  <c:v>-1.22</c:v>
                </c:pt>
                <c:pt idx="11290">
                  <c:v>-1.22</c:v>
                </c:pt>
                <c:pt idx="11291">
                  <c:v>-1.22</c:v>
                </c:pt>
                <c:pt idx="11292">
                  <c:v>-1.22</c:v>
                </c:pt>
                <c:pt idx="11293">
                  <c:v>-1.22</c:v>
                </c:pt>
                <c:pt idx="11294">
                  <c:v>-1.22</c:v>
                </c:pt>
                <c:pt idx="11295">
                  <c:v>-1.22</c:v>
                </c:pt>
                <c:pt idx="11296">
                  <c:v>-1.21</c:v>
                </c:pt>
                <c:pt idx="11297">
                  <c:v>-1.21</c:v>
                </c:pt>
                <c:pt idx="11298">
                  <c:v>-1.21</c:v>
                </c:pt>
                <c:pt idx="11299">
                  <c:v>-1.21</c:v>
                </c:pt>
                <c:pt idx="11300">
                  <c:v>-1.21</c:v>
                </c:pt>
                <c:pt idx="11301">
                  <c:v>-1.21</c:v>
                </c:pt>
                <c:pt idx="11302">
                  <c:v>-1.21</c:v>
                </c:pt>
                <c:pt idx="11303">
                  <c:v>-1.21</c:v>
                </c:pt>
                <c:pt idx="11304">
                  <c:v>-1.21</c:v>
                </c:pt>
                <c:pt idx="11305">
                  <c:v>-1.21</c:v>
                </c:pt>
                <c:pt idx="11306">
                  <c:v>-1.21</c:v>
                </c:pt>
                <c:pt idx="11307">
                  <c:v>-1.21</c:v>
                </c:pt>
                <c:pt idx="11308">
                  <c:v>-1.21</c:v>
                </c:pt>
                <c:pt idx="11309">
                  <c:v>-1.21</c:v>
                </c:pt>
                <c:pt idx="11310">
                  <c:v>-1.21</c:v>
                </c:pt>
                <c:pt idx="11311">
                  <c:v>-1.21</c:v>
                </c:pt>
                <c:pt idx="11312">
                  <c:v>-1.21</c:v>
                </c:pt>
                <c:pt idx="11313">
                  <c:v>-1.21</c:v>
                </c:pt>
                <c:pt idx="11314">
                  <c:v>-1.21</c:v>
                </c:pt>
                <c:pt idx="11315">
                  <c:v>-1.21</c:v>
                </c:pt>
                <c:pt idx="11316">
                  <c:v>-1.21</c:v>
                </c:pt>
                <c:pt idx="11317">
                  <c:v>-1.21</c:v>
                </c:pt>
                <c:pt idx="11318">
                  <c:v>-1.21</c:v>
                </c:pt>
                <c:pt idx="11319">
                  <c:v>-1.21</c:v>
                </c:pt>
                <c:pt idx="11320">
                  <c:v>-1.21</c:v>
                </c:pt>
                <c:pt idx="11321">
                  <c:v>-1.21</c:v>
                </c:pt>
                <c:pt idx="11322">
                  <c:v>-1.21</c:v>
                </c:pt>
                <c:pt idx="11323">
                  <c:v>-1.21</c:v>
                </c:pt>
                <c:pt idx="11324">
                  <c:v>-1.21</c:v>
                </c:pt>
                <c:pt idx="11325">
                  <c:v>-1.21</c:v>
                </c:pt>
                <c:pt idx="11326">
                  <c:v>-1.21</c:v>
                </c:pt>
                <c:pt idx="11327">
                  <c:v>-1.21</c:v>
                </c:pt>
                <c:pt idx="11328">
                  <c:v>-1.21</c:v>
                </c:pt>
                <c:pt idx="11329">
                  <c:v>-1.21</c:v>
                </c:pt>
                <c:pt idx="11330">
                  <c:v>-1.21</c:v>
                </c:pt>
                <c:pt idx="11331">
                  <c:v>-1.21</c:v>
                </c:pt>
                <c:pt idx="11332">
                  <c:v>-1.21</c:v>
                </c:pt>
                <c:pt idx="11333">
                  <c:v>-1.21</c:v>
                </c:pt>
                <c:pt idx="11334">
                  <c:v>-1.21</c:v>
                </c:pt>
                <c:pt idx="11335">
                  <c:v>-1.21</c:v>
                </c:pt>
                <c:pt idx="11336">
                  <c:v>-1.21</c:v>
                </c:pt>
                <c:pt idx="11337">
                  <c:v>-1.21</c:v>
                </c:pt>
                <c:pt idx="11338">
                  <c:v>-1.21</c:v>
                </c:pt>
                <c:pt idx="11339">
                  <c:v>-1.21</c:v>
                </c:pt>
                <c:pt idx="11340">
                  <c:v>-1.21</c:v>
                </c:pt>
                <c:pt idx="11341">
                  <c:v>-1.21</c:v>
                </c:pt>
                <c:pt idx="11342">
                  <c:v>-1.21</c:v>
                </c:pt>
                <c:pt idx="11343">
                  <c:v>-1.21</c:v>
                </c:pt>
                <c:pt idx="11344">
                  <c:v>-1.21</c:v>
                </c:pt>
                <c:pt idx="11345">
                  <c:v>-1.21</c:v>
                </c:pt>
                <c:pt idx="11346">
                  <c:v>-1.21</c:v>
                </c:pt>
                <c:pt idx="11347">
                  <c:v>-1.21</c:v>
                </c:pt>
                <c:pt idx="11348">
                  <c:v>-1.21</c:v>
                </c:pt>
                <c:pt idx="11349">
                  <c:v>-1.21</c:v>
                </c:pt>
                <c:pt idx="11350">
                  <c:v>-1.21</c:v>
                </c:pt>
                <c:pt idx="11351">
                  <c:v>-1.21</c:v>
                </c:pt>
                <c:pt idx="11352">
                  <c:v>-1.21</c:v>
                </c:pt>
                <c:pt idx="11353">
                  <c:v>-1.21</c:v>
                </c:pt>
                <c:pt idx="11354">
                  <c:v>-1.21</c:v>
                </c:pt>
                <c:pt idx="11355">
                  <c:v>-1.21</c:v>
                </c:pt>
                <c:pt idx="11356">
                  <c:v>-1.21</c:v>
                </c:pt>
                <c:pt idx="11357">
                  <c:v>-1.21</c:v>
                </c:pt>
                <c:pt idx="11358">
                  <c:v>-1.21</c:v>
                </c:pt>
                <c:pt idx="11359">
                  <c:v>-1.21</c:v>
                </c:pt>
                <c:pt idx="11360">
                  <c:v>-1.21</c:v>
                </c:pt>
                <c:pt idx="11361">
                  <c:v>-1.21</c:v>
                </c:pt>
                <c:pt idx="11362">
                  <c:v>-1.21</c:v>
                </c:pt>
                <c:pt idx="11363">
                  <c:v>-1.21</c:v>
                </c:pt>
                <c:pt idx="11364">
                  <c:v>-1.21</c:v>
                </c:pt>
                <c:pt idx="11365">
                  <c:v>-1.21</c:v>
                </c:pt>
                <c:pt idx="11366">
                  <c:v>-1.21</c:v>
                </c:pt>
                <c:pt idx="11367">
                  <c:v>-1.21</c:v>
                </c:pt>
                <c:pt idx="11368">
                  <c:v>-1.21</c:v>
                </c:pt>
                <c:pt idx="11369">
                  <c:v>-1.21</c:v>
                </c:pt>
                <c:pt idx="11370">
                  <c:v>-1.21</c:v>
                </c:pt>
                <c:pt idx="11371">
                  <c:v>-1.21</c:v>
                </c:pt>
                <c:pt idx="11372">
                  <c:v>-1.21</c:v>
                </c:pt>
                <c:pt idx="11373">
                  <c:v>-1.21</c:v>
                </c:pt>
                <c:pt idx="11374">
                  <c:v>-1.21</c:v>
                </c:pt>
                <c:pt idx="11375">
                  <c:v>-1.21</c:v>
                </c:pt>
                <c:pt idx="11376">
                  <c:v>-1.21</c:v>
                </c:pt>
                <c:pt idx="11377">
                  <c:v>-1.21</c:v>
                </c:pt>
                <c:pt idx="11378">
                  <c:v>-1.21</c:v>
                </c:pt>
                <c:pt idx="11379">
                  <c:v>-1.21</c:v>
                </c:pt>
                <c:pt idx="11380">
                  <c:v>-1.21</c:v>
                </c:pt>
                <c:pt idx="11381">
                  <c:v>-1.21</c:v>
                </c:pt>
                <c:pt idx="11382">
                  <c:v>-1.21</c:v>
                </c:pt>
                <c:pt idx="11383">
                  <c:v>-1.21</c:v>
                </c:pt>
                <c:pt idx="11384">
                  <c:v>-1.21</c:v>
                </c:pt>
                <c:pt idx="11385">
                  <c:v>-1.21</c:v>
                </c:pt>
                <c:pt idx="11386">
                  <c:v>-1.21</c:v>
                </c:pt>
                <c:pt idx="11387">
                  <c:v>-1.21</c:v>
                </c:pt>
                <c:pt idx="11388">
                  <c:v>-1.21</c:v>
                </c:pt>
                <c:pt idx="11389">
                  <c:v>-1.21</c:v>
                </c:pt>
                <c:pt idx="11390">
                  <c:v>-1.21</c:v>
                </c:pt>
                <c:pt idx="11391">
                  <c:v>-1.2</c:v>
                </c:pt>
                <c:pt idx="11392">
                  <c:v>-1.21</c:v>
                </c:pt>
                <c:pt idx="11393">
                  <c:v>-1.21</c:v>
                </c:pt>
                <c:pt idx="11394">
                  <c:v>-1.21</c:v>
                </c:pt>
                <c:pt idx="11395">
                  <c:v>-1.21</c:v>
                </c:pt>
                <c:pt idx="11396">
                  <c:v>-1.21</c:v>
                </c:pt>
                <c:pt idx="11397">
                  <c:v>-1.21</c:v>
                </c:pt>
                <c:pt idx="11398">
                  <c:v>-1.21</c:v>
                </c:pt>
                <c:pt idx="11399">
                  <c:v>-1.2</c:v>
                </c:pt>
                <c:pt idx="11400">
                  <c:v>-1.21</c:v>
                </c:pt>
                <c:pt idx="11401">
                  <c:v>-1.21</c:v>
                </c:pt>
                <c:pt idx="11402">
                  <c:v>-1.21</c:v>
                </c:pt>
                <c:pt idx="11403">
                  <c:v>-1.21</c:v>
                </c:pt>
                <c:pt idx="11404">
                  <c:v>-1.21</c:v>
                </c:pt>
                <c:pt idx="11405">
                  <c:v>-1.21</c:v>
                </c:pt>
                <c:pt idx="11406">
                  <c:v>-1.21</c:v>
                </c:pt>
                <c:pt idx="11407">
                  <c:v>-1.21</c:v>
                </c:pt>
                <c:pt idx="11408">
                  <c:v>-1.21</c:v>
                </c:pt>
                <c:pt idx="11409">
                  <c:v>-1.21</c:v>
                </c:pt>
                <c:pt idx="11410">
                  <c:v>-1.21</c:v>
                </c:pt>
                <c:pt idx="11411">
                  <c:v>-1.21</c:v>
                </c:pt>
                <c:pt idx="11412">
                  <c:v>-1.21</c:v>
                </c:pt>
                <c:pt idx="11413">
                  <c:v>-1.21</c:v>
                </c:pt>
                <c:pt idx="11414">
                  <c:v>-1.21</c:v>
                </c:pt>
                <c:pt idx="11415">
                  <c:v>-1.21</c:v>
                </c:pt>
                <c:pt idx="11416">
                  <c:v>-1.21</c:v>
                </c:pt>
                <c:pt idx="11417">
                  <c:v>-1.21</c:v>
                </c:pt>
                <c:pt idx="11418">
                  <c:v>-1.21</c:v>
                </c:pt>
                <c:pt idx="11419">
                  <c:v>-1.21</c:v>
                </c:pt>
                <c:pt idx="11420">
                  <c:v>-1.21</c:v>
                </c:pt>
                <c:pt idx="11421">
                  <c:v>-1.21</c:v>
                </c:pt>
                <c:pt idx="11422">
                  <c:v>-1.21</c:v>
                </c:pt>
                <c:pt idx="11423">
                  <c:v>-1.21</c:v>
                </c:pt>
                <c:pt idx="11424">
                  <c:v>-1.21</c:v>
                </c:pt>
                <c:pt idx="11425">
                  <c:v>-1.21</c:v>
                </c:pt>
                <c:pt idx="11426">
                  <c:v>-1.21</c:v>
                </c:pt>
                <c:pt idx="11427">
                  <c:v>-1.21</c:v>
                </c:pt>
                <c:pt idx="11428">
                  <c:v>-1.21</c:v>
                </c:pt>
                <c:pt idx="11429">
                  <c:v>-1.21</c:v>
                </c:pt>
                <c:pt idx="11430">
                  <c:v>-1.21</c:v>
                </c:pt>
                <c:pt idx="11431">
                  <c:v>-1.21</c:v>
                </c:pt>
                <c:pt idx="11432">
                  <c:v>-1.21</c:v>
                </c:pt>
                <c:pt idx="11433">
                  <c:v>-1.21</c:v>
                </c:pt>
                <c:pt idx="11434">
                  <c:v>-1.21</c:v>
                </c:pt>
                <c:pt idx="11435">
                  <c:v>-1.21</c:v>
                </c:pt>
                <c:pt idx="11436">
                  <c:v>-1.21</c:v>
                </c:pt>
                <c:pt idx="11437">
                  <c:v>-1.21</c:v>
                </c:pt>
                <c:pt idx="11438">
                  <c:v>-1.21</c:v>
                </c:pt>
                <c:pt idx="11439">
                  <c:v>-1.21</c:v>
                </c:pt>
                <c:pt idx="11440">
                  <c:v>-1.21</c:v>
                </c:pt>
                <c:pt idx="11441">
                  <c:v>-1.21</c:v>
                </c:pt>
                <c:pt idx="11442">
                  <c:v>-1.21</c:v>
                </c:pt>
                <c:pt idx="11443">
                  <c:v>-1.2</c:v>
                </c:pt>
                <c:pt idx="11444">
                  <c:v>-1.21</c:v>
                </c:pt>
                <c:pt idx="11445">
                  <c:v>-1.21</c:v>
                </c:pt>
                <c:pt idx="11446">
                  <c:v>-1.2</c:v>
                </c:pt>
                <c:pt idx="11447">
                  <c:v>-1.2</c:v>
                </c:pt>
                <c:pt idx="11448">
                  <c:v>-1.2</c:v>
                </c:pt>
                <c:pt idx="11449">
                  <c:v>-1.2</c:v>
                </c:pt>
                <c:pt idx="11450">
                  <c:v>-1.2</c:v>
                </c:pt>
                <c:pt idx="11451">
                  <c:v>-1.2</c:v>
                </c:pt>
                <c:pt idx="11452">
                  <c:v>-1.2</c:v>
                </c:pt>
                <c:pt idx="11453">
                  <c:v>-1.2</c:v>
                </c:pt>
                <c:pt idx="11454">
                  <c:v>-1.2</c:v>
                </c:pt>
                <c:pt idx="11455">
                  <c:v>-1.2</c:v>
                </c:pt>
                <c:pt idx="11456">
                  <c:v>-1.2</c:v>
                </c:pt>
                <c:pt idx="11457">
                  <c:v>-1.2</c:v>
                </c:pt>
                <c:pt idx="11458">
                  <c:v>-1.2</c:v>
                </c:pt>
                <c:pt idx="11459">
                  <c:v>-1.2</c:v>
                </c:pt>
                <c:pt idx="11460">
                  <c:v>-1.2</c:v>
                </c:pt>
                <c:pt idx="11461">
                  <c:v>-1.2</c:v>
                </c:pt>
                <c:pt idx="11462">
                  <c:v>-1.2</c:v>
                </c:pt>
                <c:pt idx="11463">
                  <c:v>-1.2</c:v>
                </c:pt>
                <c:pt idx="11464">
                  <c:v>-1.2</c:v>
                </c:pt>
                <c:pt idx="11465">
                  <c:v>-1.2</c:v>
                </c:pt>
                <c:pt idx="11466">
                  <c:v>-1.2</c:v>
                </c:pt>
                <c:pt idx="11467">
                  <c:v>-1.2</c:v>
                </c:pt>
                <c:pt idx="11468">
                  <c:v>-1.2</c:v>
                </c:pt>
                <c:pt idx="11469">
                  <c:v>-1.2</c:v>
                </c:pt>
                <c:pt idx="11470">
                  <c:v>-1.2</c:v>
                </c:pt>
                <c:pt idx="11471">
                  <c:v>-1.2</c:v>
                </c:pt>
                <c:pt idx="11472">
                  <c:v>-1.2</c:v>
                </c:pt>
                <c:pt idx="11473">
                  <c:v>-1.2</c:v>
                </c:pt>
                <c:pt idx="11474">
                  <c:v>-1.2</c:v>
                </c:pt>
                <c:pt idx="11475">
                  <c:v>-1.2</c:v>
                </c:pt>
                <c:pt idx="11476">
                  <c:v>-1.2</c:v>
                </c:pt>
                <c:pt idx="11477">
                  <c:v>-1.2</c:v>
                </c:pt>
                <c:pt idx="11478">
                  <c:v>-1.2</c:v>
                </c:pt>
                <c:pt idx="11479">
                  <c:v>-1.2</c:v>
                </c:pt>
                <c:pt idx="11480">
                  <c:v>-1.2</c:v>
                </c:pt>
                <c:pt idx="11481">
                  <c:v>-1.2</c:v>
                </c:pt>
                <c:pt idx="11482">
                  <c:v>-1.2</c:v>
                </c:pt>
                <c:pt idx="11483">
                  <c:v>-1.2</c:v>
                </c:pt>
                <c:pt idx="11484">
                  <c:v>-1.2</c:v>
                </c:pt>
                <c:pt idx="11485">
                  <c:v>-1.2</c:v>
                </c:pt>
                <c:pt idx="11486">
                  <c:v>-1.2</c:v>
                </c:pt>
                <c:pt idx="11487">
                  <c:v>-1.2</c:v>
                </c:pt>
                <c:pt idx="11488">
                  <c:v>-1.19</c:v>
                </c:pt>
                <c:pt idx="11489">
                  <c:v>-1.19</c:v>
                </c:pt>
                <c:pt idx="11490">
                  <c:v>-1.19</c:v>
                </c:pt>
                <c:pt idx="11491">
                  <c:v>-1.19</c:v>
                </c:pt>
                <c:pt idx="11492">
                  <c:v>-1.19</c:v>
                </c:pt>
                <c:pt idx="11493">
                  <c:v>-1.19</c:v>
                </c:pt>
                <c:pt idx="11494">
                  <c:v>-1.19</c:v>
                </c:pt>
                <c:pt idx="11495">
                  <c:v>-1.19</c:v>
                </c:pt>
                <c:pt idx="11496">
                  <c:v>-1.19</c:v>
                </c:pt>
                <c:pt idx="11497">
                  <c:v>-1.19</c:v>
                </c:pt>
                <c:pt idx="11498">
                  <c:v>-1.19</c:v>
                </c:pt>
                <c:pt idx="11499">
                  <c:v>-1.19</c:v>
                </c:pt>
                <c:pt idx="11500">
                  <c:v>-1.19</c:v>
                </c:pt>
                <c:pt idx="11501">
                  <c:v>-1.19</c:v>
                </c:pt>
                <c:pt idx="11502">
                  <c:v>-1.19</c:v>
                </c:pt>
                <c:pt idx="11503">
                  <c:v>-1.19</c:v>
                </c:pt>
                <c:pt idx="11504">
                  <c:v>-1.19</c:v>
                </c:pt>
                <c:pt idx="11505">
                  <c:v>-1.19</c:v>
                </c:pt>
                <c:pt idx="11506">
                  <c:v>-1.19</c:v>
                </c:pt>
                <c:pt idx="11507">
                  <c:v>-1.19</c:v>
                </c:pt>
                <c:pt idx="11508">
                  <c:v>-1.19</c:v>
                </c:pt>
                <c:pt idx="11509">
                  <c:v>-1.19</c:v>
                </c:pt>
                <c:pt idx="11510">
                  <c:v>-1.19</c:v>
                </c:pt>
                <c:pt idx="11511">
                  <c:v>-1.19</c:v>
                </c:pt>
                <c:pt idx="11512">
                  <c:v>-1.19</c:v>
                </c:pt>
                <c:pt idx="11513">
                  <c:v>-1.19</c:v>
                </c:pt>
                <c:pt idx="11514">
                  <c:v>-1.19</c:v>
                </c:pt>
                <c:pt idx="11515">
                  <c:v>-1.19</c:v>
                </c:pt>
                <c:pt idx="11516">
                  <c:v>-1.19</c:v>
                </c:pt>
                <c:pt idx="11517">
                  <c:v>-1.19</c:v>
                </c:pt>
                <c:pt idx="11518">
                  <c:v>-1.19</c:v>
                </c:pt>
                <c:pt idx="11519">
                  <c:v>-1.19</c:v>
                </c:pt>
                <c:pt idx="11520">
                  <c:v>-1.19</c:v>
                </c:pt>
                <c:pt idx="11521">
                  <c:v>-1.19</c:v>
                </c:pt>
                <c:pt idx="11522">
                  <c:v>-1.19</c:v>
                </c:pt>
                <c:pt idx="11523">
                  <c:v>-1.19</c:v>
                </c:pt>
                <c:pt idx="11524">
                  <c:v>-1.19</c:v>
                </c:pt>
                <c:pt idx="11525">
                  <c:v>-1.19</c:v>
                </c:pt>
                <c:pt idx="11526">
                  <c:v>-1.19</c:v>
                </c:pt>
                <c:pt idx="11527">
                  <c:v>-1.19</c:v>
                </c:pt>
                <c:pt idx="11528">
                  <c:v>-1.19</c:v>
                </c:pt>
                <c:pt idx="11529">
                  <c:v>-1.19</c:v>
                </c:pt>
                <c:pt idx="11530">
                  <c:v>-1.19</c:v>
                </c:pt>
                <c:pt idx="11531">
                  <c:v>-1.19</c:v>
                </c:pt>
                <c:pt idx="11532">
                  <c:v>-1.19</c:v>
                </c:pt>
                <c:pt idx="11533">
                  <c:v>-1.19</c:v>
                </c:pt>
                <c:pt idx="11534">
                  <c:v>-1.19</c:v>
                </c:pt>
                <c:pt idx="11535">
                  <c:v>-1.19</c:v>
                </c:pt>
                <c:pt idx="11536">
                  <c:v>-1.19</c:v>
                </c:pt>
                <c:pt idx="11537">
                  <c:v>-1.19</c:v>
                </c:pt>
                <c:pt idx="11538">
                  <c:v>-1.19</c:v>
                </c:pt>
                <c:pt idx="11539">
                  <c:v>-1.19</c:v>
                </c:pt>
                <c:pt idx="11540">
                  <c:v>-1.19</c:v>
                </c:pt>
                <c:pt idx="11541">
                  <c:v>-1.19</c:v>
                </c:pt>
                <c:pt idx="11542">
                  <c:v>-1.19</c:v>
                </c:pt>
                <c:pt idx="11543">
                  <c:v>-1.19</c:v>
                </c:pt>
                <c:pt idx="11544">
                  <c:v>-1.19</c:v>
                </c:pt>
                <c:pt idx="11545">
                  <c:v>-1.19</c:v>
                </c:pt>
                <c:pt idx="11546">
                  <c:v>-1.19</c:v>
                </c:pt>
                <c:pt idx="11547">
                  <c:v>-1.19</c:v>
                </c:pt>
                <c:pt idx="11548">
                  <c:v>-1.19</c:v>
                </c:pt>
                <c:pt idx="11549">
                  <c:v>-1.19</c:v>
                </c:pt>
                <c:pt idx="11550">
                  <c:v>-1.19</c:v>
                </c:pt>
                <c:pt idx="11551">
                  <c:v>-1.19</c:v>
                </c:pt>
                <c:pt idx="11552">
                  <c:v>-1.19</c:v>
                </c:pt>
                <c:pt idx="11553">
                  <c:v>-1.19</c:v>
                </c:pt>
                <c:pt idx="11554">
                  <c:v>-1.18</c:v>
                </c:pt>
                <c:pt idx="11555">
                  <c:v>-1.18</c:v>
                </c:pt>
                <c:pt idx="11556">
                  <c:v>-1.18</c:v>
                </c:pt>
                <c:pt idx="11557">
                  <c:v>-1.18</c:v>
                </c:pt>
                <c:pt idx="11558">
                  <c:v>-1.18</c:v>
                </c:pt>
                <c:pt idx="11559">
                  <c:v>-1.18</c:v>
                </c:pt>
                <c:pt idx="11560">
                  <c:v>-1.18</c:v>
                </c:pt>
                <c:pt idx="11561">
                  <c:v>-1.18</c:v>
                </c:pt>
                <c:pt idx="11562">
                  <c:v>-1.18</c:v>
                </c:pt>
                <c:pt idx="11563">
                  <c:v>-1.18</c:v>
                </c:pt>
                <c:pt idx="11564">
                  <c:v>-1.18</c:v>
                </c:pt>
                <c:pt idx="11565">
                  <c:v>-1.18</c:v>
                </c:pt>
                <c:pt idx="11566">
                  <c:v>-1.18</c:v>
                </c:pt>
                <c:pt idx="11567">
                  <c:v>-1.18</c:v>
                </c:pt>
                <c:pt idx="11568">
                  <c:v>-1.18</c:v>
                </c:pt>
                <c:pt idx="11569">
                  <c:v>-1.18</c:v>
                </c:pt>
                <c:pt idx="11570">
                  <c:v>-1.18</c:v>
                </c:pt>
                <c:pt idx="11571">
                  <c:v>-1.18</c:v>
                </c:pt>
                <c:pt idx="11572">
                  <c:v>-1.18</c:v>
                </c:pt>
                <c:pt idx="11573">
                  <c:v>-1.18</c:v>
                </c:pt>
                <c:pt idx="11574">
                  <c:v>-1.18</c:v>
                </c:pt>
                <c:pt idx="11575">
                  <c:v>-1.18</c:v>
                </c:pt>
                <c:pt idx="11576">
                  <c:v>-1.18</c:v>
                </c:pt>
                <c:pt idx="11577">
                  <c:v>-1.18</c:v>
                </c:pt>
                <c:pt idx="11578">
                  <c:v>-1.18</c:v>
                </c:pt>
                <c:pt idx="11579">
                  <c:v>-1.18</c:v>
                </c:pt>
                <c:pt idx="11580">
                  <c:v>-1.18</c:v>
                </c:pt>
                <c:pt idx="11581">
                  <c:v>-1.18</c:v>
                </c:pt>
                <c:pt idx="11582">
                  <c:v>-1.18</c:v>
                </c:pt>
                <c:pt idx="11583">
                  <c:v>-1.18</c:v>
                </c:pt>
                <c:pt idx="11584">
                  <c:v>-1.18</c:v>
                </c:pt>
                <c:pt idx="11585">
                  <c:v>-1.18</c:v>
                </c:pt>
                <c:pt idx="11586">
                  <c:v>-1.18</c:v>
                </c:pt>
                <c:pt idx="11587">
                  <c:v>-1.19</c:v>
                </c:pt>
                <c:pt idx="11588">
                  <c:v>-1.18</c:v>
                </c:pt>
                <c:pt idx="11589">
                  <c:v>-1.18</c:v>
                </c:pt>
                <c:pt idx="11590">
                  <c:v>-1.18</c:v>
                </c:pt>
                <c:pt idx="11591">
                  <c:v>-1.18</c:v>
                </c:pt>
                <c:pt idx="11592">
                  <c:v>-1.18</c:v>
                </c:pt>
                <c:pt idx="11593">
                  <c:v>-1.18</c:v>
                </c:pt>
                <c:pt idx="11594">
                  <c:v>-1.19</c:v>
                </c:pt>
                <c:pt idx="11595">
                  <c:v>-1.18</c:v>
                </c:pt>
                <c:pt idx="11596">
                  <c:v>-1.18</c:v>
                </c:pt>
                <c:pt idx="11597">
                  <c:v>-1.18</c:v>
                </c:pt>
                <c:pt idx="11598">
                  <c:v>-1.19</c:v>
                </c:pt>
                <c:pt idx="11599">
                  <c:v>-1.18</c:v>
                </c:pt>
                <c:pt idx="11600">
                  <c:v>-1.18</c:v>
                </c:pt>
                <c:pt idx="11601">
                  <c:v>-1.18</c:v>
                </c:pt>
                <c:pt idx="11602">
                  <c:v>-1.18</c:v>
                </c:pt>
                <c:pt idx="11603">
                  <c:v>-1.18</c:v>
                </c:pt>
                <c:pt idx="11604">
                  <c:v>-1.18</c:v>
                </c:pt>
                <c:pt idx="11605">
                  <c:v>-1.18</c:v>
                </c:pt>
                <c:pt idx="11606">
                  <c:v>-1.18</c:v>
                </c:pt>
                <c:pt idx="11607">
                  <c:v>-1.18</c:v>
                </c:pt>
                <c:pt idx="11608">
                  <c:v>-1.18</c:v>
                </c:pt>
                <c:pt idx="11609">
                  <c:v>-1.18</c:v>
                </c:pt>
                <c:pt idx="11610">
                  <c:v>-1.18</c:v>
                </c:pt>
                <c:pt idx="11611">
                  <c:v>-1.18</c:v>
                </c:pt>
                <c:pt idx="11612">
                  <c:v>-1.18</c:v>
                </c:pt>
                <c:pt idx="11613">
                  <c:v>-1.18</c:v>
                </c:pt>
                <c:pt idx="11614">
                  <c:v>-1.18</c:v>
                </c:pt>
                <c:pt idx="11615">
                  <c:v>-1.18</c:v>
                </c:pt>
                <c:pt idx="11616">
                  <c:v>-1.18</c:v>
                </c:pt>
                <c:pt idx="11617">
                  <c:v>-1.18</c:v>
                </c:pt>
                <c:pt idx="11618">
                  <c:v>-1.18</c:v>
                </c:pt>
                <c:pt idx="11619">
                  <c:v>-1.18</c:v>
                </c:pt>
                <c:pt idx="11620">
                  <c:v>-1.18</c:v>
                </c:pt>
                <c:pt idx="11621">
                  <c:v>-1.18</c:v>
                </c:pt>
                <c:pt idx="11622">
                  <c:v>-1.18</c:v>
                </c:pt>
                <c:pt idx="11623">
                  <c:v>-1.18</c:v>
                </c:pt>
                <c:pt idx="11624">
                  <c:v>-1.18</c:v>
                </c:pt>
                <c:pt idx="11625">
                  <c:v>-1.18</c:v>
                </c:pt>
                <c:pt idx="11626">
                  <c:v>-1.18</c:v>
                </c:pt>
                <c:pt idx="11627">
                  <c:v>-1.18</c:v>
                </c:pt>
                <c:pt idx="11628">
                  <c:v>-1.18</c:v>
                </c:pt>
                <c:pt idx="11629">
                  <c:v>-1.18</c:v>
                </c:pt>
                <c:pt idx="11630">
                  <c:v>-1.18</c:v>
                </c:pt>
                <c:pt idx="11631">
                  <c:v>-1.18</c:v>
                </c:pt>
                <c:pt idx="11632">
                  <c:v>-1.18</c:v>
                </c:pt>
                <c:pt idx="11633">
                  <c:v>-1.18</c:v>
                </c:pt>
                <c:pt idx="11634">
                  <c:v>-1.18</c:v>
                </c:pt>
                <c:pt idx="11635">
                  <c:v>-1.18</c:v>
                </c:pt>
                <c:pt idx="11636">
                  <c:v>-1.18</c:v>
                </c:pt>
                <c:pt idx="11637">
                  <c:v>-1.18</c:v>
                </c:pt>
                <c:pt idx="11638">
                  <c:v>-1.18</c:v>
                </c:pt>
                <c:pt idx="11639">
                  <c:v>-1.18</c:v>
                </c:pt>
                <c:pt idx="11640">
                  <c:v>-1.18</c:v>
                </c:pt>
                <c:pt idx="11641">
                  <c:v>-1.18</c:v>
                </c:pt>
                <c:pt idx="11642">
                  <c:v>-1.18</c:v>
                </c:pt>
                <c:pt idx="11643">
                  <c:v>-1.18</c:v>
                </c:pt>
                <c:pt idx="11644">
                  <c:v>-1.18</c:v>
                </c:pt>
                <c:pt idx="11645">
                  <c:v>-1.18</c:v>
                </c:pt>
                <c:pt idx="11646">
                  <c:v>-1.18</c:v>
                </c:pt>
                <c:pt idx="11647">
                  <c:v>-1.18</c:v>
                </c:pt>
                <c:pt idx="11648">
                  <c:v>-1.18</c:v>
                </c:pt>
                <c:pt idx="11649">
                  <c:v>-1.18</c:v>
                </c:pt>
                <c:pt idx="11650">
                  <c:v>-1.18</c:v>
                </c:pt>
                <c:pt idx="11651">
                  <c:v>-1.18</c:v>
                </c:pt>
                <c:pt idx="11652">
                  <c:v>-1.18</c:v>
                </c:pt>
                <c:pt idx="11653">
                  <c:v>-1.18</c:v>
                </c:pt>
                <c:pt idx="11654">
                  <c:v>-1.18</c:v>
                </c:pt>
                <c:pt idx="11655">
                  <c:v>-1.18</c:v>
                </c:pt>
                <c:pt idx="11656">
                  <c:v>-1.18</c:v>
                </c:pt>
                <c:pt idx="11657">
                  <c:v>-1.18</c:v>
                </c:pt>
                <c:pt idx="11658">
                  <c:v>-1.18</c:v>
                </c:pt>
                <c:pt idx="11659">
                  <c:v>-1.18</c:v>
                </c:pt>
                <c:pt idx="11660">
                  <c:v>-1.18</c:v>
                </c:pt>
                <c:pt idx="11661">
                  <c:v>-1.18</c:v>
                </c:pt>
                <c:pt idx="11662">
                  <c:v>-1.18</c:v>
                </c:pt>
                <c:pt idx="11663">
                  <c:v>-1.18</c:v>
                </c:pt>
                <c:pt idx="11664">
                  <c:v>-1.18</c:v>
                </c:pt>
                <c:pt idx="11665">
                  <c:v>-1.18</c:v>
                </c:pt>
                <c:pt idx="11666">
                  <c:v>-1.18</c:v>
                </c:pt>
                <c:pt idx="11667">
                  <c:v>-1.18</c:v>
                </c:pt>
                <c:pt idx="11668">
                  <c:v>-1.18</c:v>
                </c:pt>
                <c:pt idx="11669">
                  <c:v>-1.18</c:v>
                </c:pt>
                <c:pt idx="11670">
                  <c:v>-1.18</c:v>
                </c:pt>
                <c:pt idx="11671">
                  <c:v>-1.18</c:v>
                </c:pt>
                <c:pt idx="11672">
                  <c:v>-1.18</c:v>
                </c:pt>
                <c:pt idx="11673">
                  <c:v>-1.19</c:v>
                </c:pt>
                <c:pt idx="11674">
                  <c:v>-1.19</c:v>
                </c:pt>
                <c:pt idx="11675">
                  <c:v>-1.19</c:v>
                </c:pt>
                <c:pt idx="11676">
                  <c:v>-1.19</c:v>
                </c:pt>
                <c:pt idx="11677">
                  <c:v>-1.19</c:v>
                </c:pt>
                <c:pt idx="11678">
                  <c:v>-1.19</c:v>
                </c:pt>
                <c:pt idx="11679">
                  <c:v>-1.19</c:v>
                </c:pt>
                <c:pt idx="11680">
                  <c:v>-1.19</c:v>
                </c:pt>
                <c:pt idx="11681">
                  <c:v>-1.19</c:v>
                </c:pt>
                <c:pt idx="11682">
                  <c:v>-1.19</c:v>
                </c:pt>
                <c:pt idx="11683">
                  <c:v>-1.19</c:v>
                </c:pt>
                <c:pt idx="11684">
                  <c:v>-1.19</c:v>
                </c:pt>
                <c:pt idx="11685">
                  <c:v>-1.19</c:v>
                </c:pt>
                <c:pt idx="11686">
                  <c:v>-1.19</c:v>
                </c:pt>
                <c:pt idx="11687">
                  <c:v>-1.19</c:v>
                </c:pt>
                <c:pt idx="11688">
                  <c:v>-1.19</c:v>
                </c:pt>
                <c:pt idx="11689">
                  <c:v>-1.19</c:v>
                </c:pt>
                <c:pt idx="11690">
                  <c:v>-1.19</c:v>
                </c:pt>
                <c:pt idx="11691">
                  <c:v>-1.19</c:v>
                </c:pt>
                <c:pt idx="11692">
                  <c:v>-1.19</c:v>
                </c:pt>
                <c:pt idx="11693">
                  <c:v>-1.19</c:v>
                </c:pt>
                <c:pt idx="11694">
                  <c:v>-1.19</c:v>
                </c:pt>
                <c:pt idx="11695">
                  <c:v>-1.19</c:v>
                </c:pt>
                <c:pt idx="11696">
                  <c:v>-1.19</c:v>
                </c:pt>
                <c:pt idx="11697">
                  <c:v>-1.19</c:v>
                </c:pt>
                <c:pt idx="11698">
                  <c:v>-1.19</c:v>
                </c:pt>
                <c:pt idx="11699">
                  <c:v>-1.19</c:v>
                </c:pt>
                <c:pt idx="11700">
                  <c:v>-1.19</c:v>
                </c:pt>
                <c:pt idx="11701">
                  <c:v>-1.19</c:v>
                </c:pt>
                <c:pt idx="11702">
                  <c:v>-1.19</c:v>
                </c:pt>
                <c:pt idx="11703">
                  <c:v>-1.19</c:v>
                </c:pt>
                <c:pt idx="11704">
                  <c:v>-1.19</c:v>
                </c:pt>
                <c:pt idx="11705">
                  <c:v>-1.19</c:v>
                </c:pt>
                <c:pt idx="11706">
                  <c:v>-1.19</c:v>
                </c:pt>
                <c:pt idx="11707">
                  <c:v>-1.19</c:v>
                </c:pt>
                <c:pt idx="11708">
                  <c:v>-1.19</c:v>
                </c:pt>
                <c:pt idx="11709">
                  <c:v>-1.19</c:v>
                </c:pt>
                <c:pt idx="11710">
                  <c:v>-1.19</c:v>
                </c:pt>
                <c:pt idx="11711">
                  <c:v>-1.19</c:v>
                </c:pt>
                <c:pt idx="11712">
                  <c:v>-1.19</c:v>
                </c:pt>
                <c:pt idx="11713">
                  <c:v>-1.19</c:v>
                </c:pt>
                <c:pt idx="11714">
                  <c:v>-1.19</c:v>
                </c:pt>
                <c:pt idx="11715">
                  <c:v>-1.19</c:v>
                </c:pt>
                <c:pt idx="11716">
                  <c:v>-1.19</c:v>
                </c:pt>
                <c:pt idx="11717">
                  <c:v>-1.19</c:v>
                </c:pt>
                <c:pt idx="11718">
                  <c:v>-1.19</c:v>
                </c:pt>
                <c:pt idx="11719">
                  <c:v>-1.19</c:v>
                </c:pt>
                <c:pt idx="11720">
                  <c:v>-1.19</c:v>
                </c:pt>
                <c:pt idx="11721">
                  <c:v>-1.19</c:v>
                </c:pt>
                <c:pt idx="11722">
                  <c:v>-1.19</c:v>
                </c:pt>
                <c:pt idx="11723">
                  <c:v>-1.19</c:v>
                </c:pt>
                <c:pt idx="11724">
                  <c:v>-1.19</c:v>
                </c:pt>
                <c:pt idx="11725">
                  <c:v>-1.19</c:v>
                </c:pt>
                <c:pt idx="11726">
                  <c:v>-1.19</c:v>
                </c:pt>
                <c:pt idx="11727">
                  <c:v>-1.19</c:v>
                </c:pt>
                <c:pt idx="11728">
                  <c:v>-1.19</c:v>
                </c:pt>
                <c:pt idx="11729">
                  <c:v>-1.19</c:v>
                </c:pt>
                <c:pt idx="11730">
                  <c:v>-1.19</c:v>
                </c:pt>
                <c:pt idx="11731">
                  <c:v>-1.19</c:v>
                </c:pt>
                <c:pt idx="11732">
                  <c:v>-1.19</c:v>
                </c:pt>
                <c:pt idx="11733">
                  <c:v>-1.19</c:v>
                </c:pt>
                <c:pt idx="11734">
                  <c:v>-1.19</c:v>
                </c:pt>
                <c:pt idx="11735">
                  <c:v>-1.19</c:v>
                </c:pt>
                <c:pt idx="11736">
                  <c:v>-1.19</c:v>
                </c:pt>
                <c:pt idx="11737">
                  <c:v>-1.19</c:v>
                </c:pt>
                <c:pt idx="11738">
                  <c:v>-1.19</c:v>
                </c:pt>
                <c:pt idx="11739">
                  <c:v>-1.19</c:v>
                </c:pt>
                <c:pt idx="11740">
                  <c:v>-1.19</c:v>
                </c:pt>
                <c:pt idx="11741">
                  <c:v>-1.19</c:v>
                </c:pt>
                <c:pt idx="11742">
                  <c:v>-1.19</c:v>
                </c:pt>
                <c:pt idx="11743">
                  <c:v>-1.19</c:v>
                </c:pt>
                <c:pt idx="11744">
                  <c:v>-1.19</c:v>
                </c:pt>
                <c:pt idx="11745">
                  <c:v>-1.19</c:v>
                </c:pt>
                <c:pt idx="11746">
                  <c:v>-1.19</c:v>
                </c:pt>
                <c:pt idx="11747">
                  <c:v>-1.19</c:v>
                </c:pt>
                <c:pt idx="11748">
                  <c:v>-1.19</c:v>
                </c:pt>
                <c:pt idx="11749">
                  <c:v>-1.19</c:v>
                </c:pt>
                <c:pt idx="11750">
                  <c:v>-1.19</c:v>
                </c:pt>
                <c:pt idx="11751">
                  <c:v>-1.19</c:v>
                </c:pt>
                <c:pt idx="11752">
                  <c:v>-1.19</c:v>
                </c:pt>
                <c:pt idx="11753">
                  <c:v>-1.19</c:v>
                </c:pt>
                <c:pt idx="11754">
                  <c:v>-1.19</c:v>
                </c:pt>
                <c:pt idx="11755">
                  <c:v>-1.19</c:v>
                </c:pt>
                <c:pt idx="11756">
                  <c:v>-1.19</c:v>
                </c:pt>
                <c:pt idx="11757">
                  <c:v>-1.19</c:v>
                </c:pt>
                <c:pt idx="11758">
                  <c:v>-1.19</c:v>
                </c:pt>
                <c:pt idx="11759">
                  <c:v>-1.19</c:v>
                </c:pt>
                <c:pt idx="11760">
                  <c:v>-1.19</c:v>
                </c:pt>
                <c:pt idx="11761">
                  <c:v>-1.19</c:v>
                </c:pt>
                <c:pt idx="11762">
                  <c:v>-1.19</c:v>
                </c:pt>
                <c:pt idx="11763">
                  <c:v>-1.19</c:v>
                </c:pt>
                <c:pt idx="11764">
                  <c:v>-1.19</c:v>
                </c:pt>
                <c:pt idx="11765">
                  <c:v>-1.19</c:v>
                </c:pt>
                <c:pt idx="11766">
                  <c:v>-1.19</c:v>
                </c:pt>
                <c:pt idx="11767">
                  <c:v>-1.19</c:v>
                </c:pt>
                <c:pt idx="11768">
                  <c:v>-1.19</c:v>
                </c:pt>
                <c:pt idx="11769">
                  <c:v>-1.19</c:v>
                </c:pt>
                <c:pt idx="11770">
                  <c:v>-1.19</c:v>
                </c:pt>
                <c:pt idx="11771">
                  <c:v>-1.19</c:v>
                </c:pt>
                <c:pt idx="11772">
                  <c:v>-1.19</c:v>
                </c:pt>
                <c:pt idx="11773">
                  <c:v>-1.19</c:v>
                </c:pt>
                <c:pt idx="11774">
                  <c:v>-1.19</c:v>
                </c:pt>
                <c:pt idx="11775">
                  <c:v>-1.19</c:v>
                </c:pt>
                <c:pt idx="11776">
                  <c:v>-1.19</c:v>
                </c:pt>
                <c:pt idx="11777">
                  <c:v>-1.19</c:v>
                </c:pt>
                <c:pt idx="11778">
                  <c:v>-1.19</c:v>
                </c:pt>
                <c:pt idx="11779">
                  <c:v>-1.19</c:v>
                </c:pt>
                <c:pt idx="11780">
                  <c:v>-1.19</c:v>
                </c:pt>
                <c:pt idx="11781">
                  <c:v>-1.19</c:v>
                </c:pt>
                <c:pt idx="11782">
                  <c:v>-1.19</c:v>
                </c:pt>
                <c:pt idx="11783">
                  <c:v>-1.19</c:v>
                </c:pt>
                <c:pt idx="11784">
                  <c:v>-1.19</c:v>
                </c:pt>
                <c:pt idx="11785">
                  <c:v>-1.19</c:v>
                </c:pt>
                <c:pt idx="11786">
                  <c:v>-1.19</c:v>
                </c:pt>
                <c:pt idx="11787">
                  <c:v>-1.19</c:v>
                </c:pt>
                <c:pt idx="11788">
                  <c:v>-1.19</c:v>
                </c:pt>
                <c:pt idx="11789">
                  <c:v>-1.19</c:v>
                </c:pt>
                <c:pt idx="11790">
                  <c:v>-1.19</c:v>
                </c:pt>
                <c:pt idx="11791">
                  <c:v>-1.19</c:v>
                </c:pt>
                <c:pt idx="11792">
                  <c:v>-1.19</c:v>
                </c:pt>
                <c:pt idx="11793">
                  <c:v>-1.19</c:v>
                </c:pt>
                <c:pt idx="11794">
                  <c:v>-1.19</c:v>
                </c:pt>
                <c:pt idx="11795">
                  <c:v>-1.19</c:v>
                </c:pt>
                <c:pt idx="11796">
                  <c:v>-1.19</c:v>
                </c:pt>
                <c:pt idx="11797">
                  <c:v>-1.19</c:v>
                </c:pt>
                <c:pt idx="11798">
                  <c:v>-1.19</c:v>
                </c:pt>
                <c:pt idx="11799">
                  <c:v>-1.19</c:v>
                </c:pt>
                <c:pt idx="11800">
                  <c:v>-1.19</c:v>
                </c:pt>
                <c:pt idx="11801">
                  <c:v>-1.19</c:v>
                </c:pt>
                <c:pt idx="11802">
                  <c:v>-1.19</c:v>
                </c:pt>
                <c:pt idx="11803">
                  <c:v>-1.19</c:v>
                </c:pt>
                <c:pt idx="11804">
                  <c:v>-1.19</c:v>
                </c:pt>
                <c:pt idx="11805">
                  <c:v>-1.19</c:v>
                </c:pt>
                <c:pt idx="11806">
                  <c:v>-1.19</c:v>
                </c:pt>
                <c:pt idx="11807">
                  <c:v>-1.19</c:v>
                </c:pt>
                <c:pt idx="11808">
                  <c:v>-1.19</c:v>
                </c:pt>
                <c:pt idx="11809">
                  <c:v>-1.19</c:v>
                </c:pt>
                <c:pt idx="11810">
                  <c:v>-1.19</c:v>
                </c:pt>
                <c:pt idx="11811">
                  <c:v>-1.19</c:v>
                </c:pt>
                <c:pt idx="11812">
                  <c:v>-1.19</c:v>
                </c:pt>
                <c:pt idx="11813">
                  <c:v>-1.19</c:v>
                </c:pt>
                <c:pt idx="11814">
                  <c:v>-1.19</c:v>
                </c:pt>
                <c:pt idx="11815">
                  <c:v>-1.19</c:v>
                </c:pt>
                <c:pt idx="11816">
                  <c:v>-1.19</c:v>
                </c:pt>
                <c:pt idx="11817">
                  <c:v>-1.19</c:v>
                </c:pt>
                <c:pt idx="11818">
                  <c:v>-1.19</c:v>
                </c:pt>
                <c:pt idx="11819">
                  <c:v>-1.19</c:v>
                </c:pt>
                <c:pt idx="11820">
                  <c:v>-1.19</c:v>
                </c:pt>
                <c:pt idx="11821">
                  <c:v>-1.19</c:v>
                </c:pt>
                <c:pt idx="11822">
                  <c:v>-1.19</c:v>
                </c:pt>
                <c:pt idx="11823">
                  <c:v>-1.19</c:v>
                </c:pt>
                <c:pt idx="11824">
                  <c:v>-1.19</c:v>
                </c:pt>
                <c:pt idx="11825">
                  <c:v>-1.19</c:v>
                </c:pt>
                <c:pt idx="11826">
                  <c:v>-1.19</c:v>
                </c:pt>
                <c:pt idx="11827">
                  <c:v>-1.19</c:v>
                </c:pt>
                <c:pt idx="11828">
                  <c:v>-1.19</c:v>
                </c:pt>
                <c:pt idx="11829">
                  <c:v>-1.19</c:v>
                </c:pt>
                <c:pt idx="11830">
                  <c:v>-1.19</c:v>
                </c:pt>
                <c:pt idx="11831">
                  <c:v>-1.19</c:v>
                </c:pt>
                <c:pt idx="11832">
                  <c:v>-1.19</c:v>
                </c:pt>
                <c:pt idx="11833">
                  <c:v>-1.19</c:v>
                </c:pt>
                <c:pt idx="11834">
                  <c:v>-1.19</c:v>
                </c:pt>
                <c:pt idx="11835">
                  <c:v>-1.19</c:v>
                </c:pt>
                <c:pt idx="11836">
                  <c:v>-1.19</c:v>
                </c:pt>
                <c:pt idx="11837">
                  <c:v>-1.19</c:v>
                </c:pt>
                <c:pt idx="11838">
                  <c:v>-1.19</c:v>
                </c:pt>
                <c:pt idx="11839">
                  <c:v>-1.19</c:v>
                </c:pt>
                <c:pt idx="11840">
                  <c:v>-1.19</c:v>
                </c:pt>
                <c:pt idx="11841">
                  <c:v>-1.19</c:v>
                </c:pt>
                <c:pt idx="11842">
                  <c:v>-1.19</c:v>
                </c:pt>
                <c:pt idx="11843">
                  <c:v>-1.19</c:v>
                </c:pt>
                <c:pt idx="11844">
                  <c:v>-1.19</c:v>
                </c:pt>
                <c:pt idx="11845">
                  <c:v>-1.19</c:v>
                </c:pt>
                <c:pt idx="11846">
                  <c:v>-1.19</c:v>
                </c:pt>
                <c:pt idx="11847">
                  <c:v>-1.19</c:v>
                </c:pt>
                <c:pt idx="11848">
                  <c:v>-1.19</c:v>
                </c:pt>
                <c:pt idx="11849">
                  <c:v>-1.19</c:v>
                </c:pt>
                <c:pt idx="11850">
                  <c:v>-1.19</c:v>
                </c:pt>
                <c:pt idx="11851">
                  <c:v>-1.19</c:v>
                </c:pt>
                <c:pt idx="11852">
                  <c:v>-1.19</c:v>
                </c:pt>
                <c:pt idx="11853">
                  <c:v>-1.19</c:v>
                </c:pt>
                <c:pt idx="11854">
                  <c:v>-1.19</c:v>
                </c:pt>
                <c:pt idx="11855">
                  <c:v>-1.19</c:v>
                </c:pt>
                <c:pt idx="11856">
                  <c:v>-1.19</c:v>
                </c:pt>
                <c:pt idx="11857">
                  <c:v>-1.19</c:v>
                </c:pt>
                <c:pt idx="11858">
                  <c:v>-1.19</c:v>
                </c:pt>
                <c:pt idx="11859">
                  <c:v>-1.19</c:v>
                </c:pt>
                <c:pt idx="11860">
                  <c:v>-1.19</c:v>
                </c:pt>
                <c:pt idx="11861">
                  <c:v>-1.19</c:v>
                </c:pt>
                <c:pt idx="11862">
                  <c:v>-1.19</c:v>
                </c:pt>
                <c:pt idx="11863">
                  <c:v>-1.19</c:v>
                </c:pt>
                <c:pt idx="11864">
                  <c:v>-1.19</c:v>
                </c:pt>
                <c:pt idx="11865">
                  <c:v>-1.19</c:v>
                </c:pt>
                <c:pt idx="11866">
                  <c:v>-1.19</c:v>
                </c:pt>
                <c:pt idx="11867">
                  <c:v>-1.19</c:v>
                </c:pt>
                <c:pt idx="11868">
                  <c:v>-1.19</c:v>
                </c:pt>
                <c:pt idx="11869">
                  <c:v>-1.19</c:v>
                </c:pt>
                <c:pt idx="11870">
                  <c:v>-1.19</c:v>
                </c:pt>
                <c:pt idx="11871">
                  <c:v>-1.19</c:v>
                </c:pt>
                <c:pt idx="11872">
                  <c:v>-1.19</c:v>
                </c:pt>
                <c:pt idx="11873">
                  <c:v>-1.19</c:v>
                </c:pt>
                <c:pt idx="11874">
                  <c:v>-1.19</c:v>
                </c:pt>
                <c:pt idx="11875">
                  <c:v>-1.19</c:v>
                </c:pt>
                <c:pt idx="11876">
                  <c:v>-1.19</c:v>
                </c:pt>
                <c:pt idx="11877">
                  <c:v>-1.19</c:v>
                </c:pt>
                <c:pt idx="11878">
                  <c:v>-1.19</c:v>
                </c:pt>
                <c:pt idx="11879">
                  <c:v>-1.19</c:v>
                </c:pt>
                <c:pt idx="11880">
                  <c:v>-1.19</c:v>
                </c:pt>
                <c:pt idx="11881">
                  <c:v>-1.19</c:v>
                </c:pt>
                <c:pt idx="11882">
                  <c:v>-1.19</c:v>
                </c:pt>
                <c:pt idx="11883">
                  <c:v>-1.19</c:v>
                </c:pt>
                <c:pt idx="11884">
                  <c:v>-1.19</c:v>
                </c:pt>
                <c:pt idx="11885">
                  <c:v>-1.19</c:v>
                </c:pt>
                <c:pt idx="11886">
                  <c:v>-1.19</c:v>
                </c:pt>
                <c:pt idx="11887">
                  <c:v>-1.19</c:v>
                </c:pt>
                <c:pt idx="11888">
                  <c:v>-1.19</c:v>
                </c:pt>
                <c:pt idx="11889">
                  <c:v>-1.19</c:v>
                </c:pt>
                <c:pt idx="11890">
                  <c:v>-1.19</c:v>
                </c:pt>
                <c:pt idx="11891">
                  <c:v>-1.19</c:v>
                </c:pt>
                <c:pt idx="11892">
                  <c:v>-1.19</c:v>
                </c:pt>
                <c:pt idx="11893">
                  <c:v>-1.19</c:v>
                </c:pt>
                <c:pt idx="11894">
                  <c:v>-1.19</c:v>
                </c:pt>
                <c:pt idx="11895">
                  <c:v>-1.19</c:v>
                </c:pt>
                <c:pt idx="11896">
                  <c:v>-1.19</c:v>
                </c:pt>
                <c:pt idx="11897">
                  <c:v>-1.19</c:v>
                </c:pt>
                <c:pt idx="11898">
                  <c:v>-1.19</c:v>
                </c:pt>
                <c:pt idx="11899">
                  <c:v>-1.19</c:v>
                </c:pt>
                <c:pt idx="11900">
                  <c:v>-1.19</c:v>
                </c:pt>
                <c:pt idx="11901">
                  <c:v>-1.19</c:v>
                </c:pt>
                <c:pt idx="11902">
                  <c:v>-1.19</c:v>
                </c:pt>
                <c:pt idx="11903">
                  <c:v>-1.19</c:v>
                </c:pt>
                <c:pt idx="11904">
                  <c:v>-1.19</c:v>
                </c:pt>
                <c:pt idx="11905">
                  <c:v>-1.19</c:v>
                </c:pt>
                <c:pt idx="11906">
                  <c:v>-1.19</c:v>
                </c:pt>
                <c:pt idx="11907">
                  <c:v>-1.19</c:v>
                </c:pt>
                <c:pt idx="11908">
                  <c:v>-1.19</c:v>
                </c:pt>
                <c:pt idx="11909">
                  <c:v>-1.19</c:v>
                </c:pt>
                <c:pt idx="11910">
                  <c:v>-1.19</c:v>
                </c:pt>
                <c:pt idx="11911">
                  <c:v>-1.19</c:v>
                </c:pt>
                <c:pt idx="11912">
                  <c:v>-1.19</c:v>
                </c:pt>
                <c:pt idx="11913">
                  <c:v>-1.19</c:v>
                </c:pt>
                <c:pt idx="11914">
                  <c:v>-1.19</c:v>
                </c:pt>
                <c:pt idx="11915">
                  <c:v>-1.19</c:v>
                </c:pt>
                <c:pt idx="11916">
                  <c:v>-1.19</c:v>
                </c:pt>
                <c:pt idx="11917">
                  <c:v>-1.19</c:v>
                </c:pt>
                <c:pt idx="11918">
                  <c:v>-1.19</c:v>
                </c:pt>
                <c:pt idx="11919">
                  <c:v>-1.19</c:v>
                </c:pt>
                <c:pt idx="11920">
                  <c:v>-1.19</c:v>
                </c:pt>
                <c:pt idx="11921">
                  <c:v>-1.19</c:v>
                </c:pt>
                <c:pt idx="11922">
                  <c:v>-1.19</c:v>
                </c:pt>
                <c:pt idx="11923">
                  <c:v>-1.19</c:v>
                </c:pt>
                <c:pt idx="11924">
                  <c:v>-1.19</c:v>
                </c:pt>
                <c:pt idx="11925">
                  <c:v>-1.19</c:v>
                </c:pt>
                <c:pt idx="11926">
                  <c:v>-1.19</c:v>
                </c:pt>
                <c:pt idx="11927">
                  <c:v>-1.19</c:v>
                </c:pt>
                <c:pt idx="11928">
                  <c:v>-1.19</c:v>
                </c:pt>
                <c:pt idx="11929">
                  <c:v>-1.19</c:v>
                </c:pt>
                <c:pt idx="11930">
                  <c:v>-1.19</c:v>
                </c:pt>
                <c:pt idx="11931">
                  <c:v>-1.19</c:v>
                </c:pt>
                <c:pt idx="11932">
                  <c:v>-1.19</c:v>
                </c:pt>
                <c:pt idx="11933">
                  <c:v>-1.19</c:v>
                </c:pt>
                <c:pt idx="11934">
                  <c:v>-1.19</c:v>
                </c:pt>
                <c:pt idx="11935">
                  <c:v>-1.19</c:v>
                </c:pt>
                <c:pt idx="11936">
                  <c:v>-1.19</c:v>
                </c:pt>
                <c:pt idx="11937">
                  <c:v>-1.19</c:v>
                </c:pt>
                <c:pt idx="11938">
                  <c:v>-1.19</c:v>
                </c:pt>
                <c:pt idx="11939">
                  <c:v>-1.19</c:v>
                </c:pt>
                <c:pt idx="11940">
                  <c:v>-1.19</c:v>
                </c:pt>
                <c:pt idx="11941">
                  <c:v>-1.19</c:v>
                </c:pt>
                <c:pt idx="11942">
                  <c:v>-1.19</c:v>
                </c:pt>
                <c:pt idx="11943">
                  <c:v>-1.19</c:v>
                </c:pt>
                <c:pt idx="11944">
                  <c:v>-1.19</c:v>
                </c:pt>
                <c:pt idx="11945">
                  <c:v>-1.19</c:v>
                </c:pt>
                <c:pt idx="11946">
                  <c:v>-1.19</c:v>
                </c:pt>
                <c:pt idx="11947">
                  <c:v>-1.19</c:v>
                </c:pt>
                <c:pt idx="11948">
                  <c:v>-1.19</c:v>
                </c:pt>
                <c:pt idx="11949">
                  <c:v>-1.19</c:v>
                </c:pt>
                <c:pt idx="11950">
                  <c:v>-1.19</c:v>
                </c:pt>
                <c:pt idx="11951">
                  <c:v>-1.19</c:v>
                </c:pt>
                <c:pt idx="11952">
                  <c:v>-1.19</c:v>
                </c:pt>
                <c:pt idx="11953">
                  <c:v>-1.19</c:v>
                </c:pt>
                <c:pt idx="11954">
                  <c:v>-1.19</c:v>
                </c:pt>
                <c:pt idx="11955">
                  <c:v>-1.19</c:v>
                </c:pt>
                <c:pt idx="11956">
                  <c:v>-1.19</c:v>
                </c:pt>
                <c:pt idx="11957">
                  <c:v>-1.19</c:v>
                </c:pt>
                <c:pt idx="11958">
                  <c:v>-1.19</c:v>
                </c:pt>
                <c:pt idx="11959">
                  <c:v>-1.19</c:v>
                </c:pt>
                <c:pt idx="11960">
                  <c:v>-1.19</c:v>
                </c:pt>
                <c:pt idx="11961">
                  <c:v>-1.19</c:v>
                </c:pt>
                <c:pt idx="11962">
                  <c:v>-1.19</c:v>
                </c:pt>
                <c:pt idx="11963">
                  <c:v>-1.19</c:v>
                </c:pt>
                <c:pt idx="11964">
                  <c:v>-1.19</c:v>
                </c:pt>
                <c:pt idx="11965">
                  <c:v>-1.19</c:v>
                </c:pt>
                <c:pt idx="11966">
                  <c:v>-1.19</c:v>
                </c:pt>
                <c:pt idx="11967">
                  <c:v>-1.19</c:v>
                </c:pt>
                <c:pt idx="11968">
                  <c:v>-1.19</c:v>
                </c:pt>
                <c:pt idx="11969">
                  <c:v>-1.19</c:v>
                </c:pt>
                <c:pt idx="11970">
                  <c:v>-1.19</c:v>
                </c:pt>
                <c:pt idx="11971">
                  <c:v>-1.19</c:v>
                </c:pt>
                <c:pt idx="11972">
                  <c:v>-1.19</c:v>
                </c:pt>
                <c:pt idx="11973">
                  <c:v>-1.19</c:v>
                </c:pt>
                <c:pt idx="11974">
                  <c:v>-1.19</c:v>
                </c:pt>
                <c:pt idx="11975">
                  <c:v>-1.19</c:v>
                </c:pt>
                <c:pt idx="11976">
                  <c:v>-1.19</c:v>
                </c:pt>
                <c:pt idx="11977">
                  <c:v>-1.19</c:v>
                </c:pt>
                <c:pt idx="11978">
                  <c:v>-1.19</c:v>
                </c:pt>
                <c:pt idx="11979">
                  <c:v>-1.19</c:v>
                </c:pt>
                <c:pt idx="11980">
                  <c:v>-1.19</c:v>
                </c:pt>
                <c:pt idx="11981">
                  <c:v>-1.19</c:v>
                </c:pt>
                <c:pt idx="11982">
                  <c:v>-1.19</c:v>
                </c:pt>
                <c:pt idx="11983">
                  <c:v>-1.19</c:v>
                </c:pt>
                <c:pt idx="11984">
                  <c:v>-1.19</c:v>
                </c:pt>
                <c:pt idx="11985">
                  <c:v>-1.19</c:v>
                </c:pt>
                <c:pt idx="11986">
                  <c:v>-1.19</c:v>
                </c:pt>
                <c:pt idx="11987">
                  <c:v>-1.19</c:v>
                </c:pt>
                <c:pt idx="11988">
                  <c:v>-1.19</c:v>
                </c:pt>
                <c:pt idx="11989">
                  <c:v>-1.19</c:v>
                </c:pt>
                <c:pt idx="11990">
                  <c:v>-1.19</c:v>
                </c:pt>
                <c:pt idx="11991">
                  <c:v>-1.19</c:v>
                </c:pt>
                <c:pt idx="11992">
                  <c:v>-1.19</c:v>
                </c:pt>
                <c:pt idx="11993">
                  <c:v>-1.19</c:v>
                </c:pt>
                <c:pt idx="11994">
                  <c:v>-1.19</c:v>
                </c:pt>
                <c:pt idx="11995">
                  <c:v>-1.19</c:v>
                </c:pt>
                <c:pt idx="11996">
                  <c:v>-1.19</c:v>
                </c:pt>
                <c:pt idx="11997">
                  <c:v>-1.19</c:v>
                </c:pt>
                <c:pt idx="11998">
                  <c:v>-1.19</c:v>
                </c:pt>
                <c:pt idx="11999">
                  <c:v>-1.19</c:v>
                </c:pt>
                <c:pt idx="12000">
                  <c:v>-1.19</c:v>
                </c:pt>
                <c:pt idx="12001">
                  <c:v>-1.19</c:v>
                </c:pt>
                <c:pt idx="12002">
                  <c:v>-1.19</c:v>
                </c:pt>
                <c:pt idx="12003">
                  <c:v>-1.19</c:v>
                </c:pt>
                <c:pt idx="12004">
                  <c:v>-1.19</c:v>
                </c:pt>
                <c:pt idx="12005">
                  <c:v>-1.19</c:v>
                </c:pt>
                <c:pt idx="12006">
                  <c:v>-1.19</c:v>
                </c:pt>
                <c:pt idx="12007">
                  <c:v>-1.19</c:v>
                </c:pt>
                <c:pt idx="12008">
                  <c:v>-1.19</c:v>
                </c:pt>
                <c:pt idx="12009">
                  <c:v>-1.19</c:v>
                </c:pt>
                <c:pt idx="12010">
                  <c:v>-1.19</c:v>
                </c:pt>
                <c:pt idx="12011">
                  <c:v>-1.19</c:v>
                </c:pt>
                <c:pt idx="12012">
                  <c:v>-1.19</c:v>
                </c:pt>
                <c:pt idx="12013">
                  <c:v>-1.19</c:v>
                </c:pt>
                <c:pt idx="12014">
                  <c:v>-1.19</c:v>
                </c:pt>
                <c:pt idx="12015">
                  <c:v>-1.19</c:v>
                </c:pt>
                <c:pt idx="12016">
                  <c:v>-1.19</c:v>
                </c:pt>
                <c:pt idx="12017">
                  <c:v>-1.19</c:v>
                </c:pt>
                <c:pt idx="12018">
                  <c:v>-1.19</c:v>
                </c:pt>
                <c:pt idx="12019">
                  <c:v>-1.19</c:v>
                </c:pt>
                <c:pt idx="12020">
                  <c:v>-1.19</c:v>
                </c:pt>
                <c:pt idx="12021">
                  <c:v>-1.19</c:v>
                </c:pt>
                <c:pt idx="12022">
                  <c:v>-1.19</c:v>
                </c:pt>
                <c:pt idx="12023">
                  <c:v>-1.19</c:v>
                </c:pt>
                <c:pt idx="12024">
                  <c:v>-1.19</c:v>
                </c:pt>
                <c:pt idx="12025">
                  <c:v>-1.19</c:v>
                </c:pt>
                <c:pt idx="12026">
                  <c:v>-1.19</c:v>
                </c:pt>
                <c:pt idx="12027">
                  <c:v>-1.19</c:v>
                </c:pt>
                <c:pt idx="12028">
                  <c:v>-1.19</c:v>
                </c:pt>
                <c:pt idx="12029">
                  <c:v>-1.19</c:v>
                </c:pt>
                <c:pt idx="12030">
                  <c:v>-1.19</c:v>
                </c:pt>
                <c:pt idx="12031">
                  <c:v>-1.19</c:v>
                </c:pt>
                <c:pt idx="12032">
                  <c:v>-1.19</c:v>
                </c:pt>
                <c:pt idx="12033">
                  <c:v>-1.19</c:v>
                </c:pt>
                <c:pt idx="12034">
                  <c:v>-1.19</c:v>
                </c:pt>
                <c:pt idx="12035">
                  <c:v>-1.19</c:v>
                </c:pt>
                <c:pt idx="12036">
                  <c:v>-1.19</c:v>
                </c:pt>
                <c:pt idx="12037">
                  <c:v>-1.19</c:v>
                </c:pt>
                <c:pt idx="12038">
                  <c:v>-1.19</c:v>
                </c:pt>
                <c:pt idx="12039">
                  <c:v>-1.19</c:v>
                </c:pt>
                <c:pt idx="12040">
                  <c:v>-1.19</c:v>
                </c:pt>
                <c:pt idx="12041">
                  <c:v>-1.19</c:v>
                </c:pt>
                <c:pt idx="12042">
                  <c:v>-1.19</c:v>
                </c:pt>
                <c:pt idx="12043">
                  <c:v>-1.19</c:v>
                </c:pt>
                <c:pt idx="12044">
                  <c:v>-1.19</c:v>
                </c:pt>
                <c:pt idx="12045">
                  <c:v>-1.19</c:v>
                </c:pt>
                <c:pt idx="12046">
                  <c:v>-1.19</c:v>
                </c:pt>
                <c:pt idx="12047">
                  <c:v>-1.19</c:v>
                </c:pt>
                <c:pt idx="12048">
                  <c:v>-1.19</c:v>
                </c:pt>
                <c:pt idx="12049">
                  <c:v>-1.19</c:v>
                </c:pt>
                <c:pt idx="12050">
                  <c:v>-1.19</c:v>
                </c:pt>
                <c:pt idx="12051">
                  <c:v>-1.19</c:v>
                </c:pt>
                <c:pt idx="12052">
                  <c:v>-1.19</c:v>
                </c:pt>
                <c:pt idx="12053">
                  <c:v>-1.19</c:v>
                </c:pt>
                <c:pt idx="12054">
                  <c:v>-1.19</c:v>
                </c:pt>
                <c:pt idx="12055">
                  <c:v>-1.19</c:v>
                </c:pt>
                <c:pt idx="12056">
                  <c:v>-1.19</c:v>
                </c:pt>
                <c:pt idx="12057">
                  <c:v>-1.19</c:v>
                </c:pt>
                <c:pt idx="12058">
                  <c:v>-1.19</c:v>
                </c:pt>
                <c:pt idx="12059">
                  <c:v>-1.19</c:v>
                </c:pt>
                <c:pt idx="12060">
                  <c:v>-1.19</c:v>
                </c:pt>
                <c:pt idx="12061">
                  <c:v>-1.19</c:v>
                </c:pt>
                <c:pt idx="12062">
                  <c:v>-1.19</c:v>
                </c:pt>
                <c:pt idx="12063">
                  <c:v>-1.19</c:v>
                </c:pt>
                <c:pt idx="12064">
                  <c:v>-1.19</c:v>
                </c:pt>
                <c:pt idx="12065">
                  <c:v>-1.19</c:v>
                </c:pt>
                <c:pt idx="12066">
                  <c:v>-1.19</c:v>
                </c:pt>
                <c:pt idx="12067">
                  <c:v>-1.19</c:v>
                </c:pt>
                <c:pt idx="12068">
                  <c:v>-1.19</c:v>
                </c:pt>
                <c:pt idx="12069">
                  <c:v>-1.19</c:v>
                </c:pt>
                <c:pt idx="12070">
                  <c:v>-1.19</c:v>
                </c:pt>
                <c:pt idx="12071">
                  <c:v>-1.19</c:v>
                </c:pt>
                <c:pt idx="12072">
                  <c:v>-1.19</c:v>
                </c:pt>
                <c:pt idx="12073">
                  <c:v>-1.19</c:v>
                </c:pt>
                <c:pt idx="12074">
                  <c:v>-1.19</c:v>
                </c:pt>
                <c:pt idx="12075">
                  <c:v>-1.19</c:v>
                </c:pt>
                <c:pt idx="12076">
                  <c:v>-1.19</c:v>
                </c:pt>
                <c:pt idx="12077">
                  <c:v>-1.19</c:v>
                </c:pt>
                <c:pt idx="12078">
                  <c:v>-1.19</c:v>
                </c:pt>
                <c:pt idx="12079">
                  <c:v>-1.19</c:v>
                </c:pt>
                <c:pt idx="12080">
                  <c:v>-1.19</c:v>
                </c:pt>
                <c:pt idx="12081">
                  <c:v>-1.19</c:v>
                </c:pt>
                <c:pt idx="12082">
                  <c:v>-1.19</c:v>
                </c:pt>
                <c:pt idx="12083">
                  <c:v>-1.19</c:v>
                </c:pt>
                <c:pt idx="12084">
                  <c:v>-1.19</c:v>
                </c:pt>
                <c:pt idx="12085">
                  <c:v>-1.19</c:v>
                </c:pt>
                <c:pt idx="12086">
                  <c:v>-1.19</c:v>
                </c:pt>
                <c:pt idx="12087">
                  <c:v>-1.19</c:v>
                </c:pt>
                <c:pt idx="12088">
                  <c:v>-1.19</c:v>
                </c:pt>
                <c:pt idx="12089">
                  <c:v>-1.19</c:v>
                </c:pt>
                <c:pt idx="12090">
                  <c:v>-1.19</c:v>
                </c:pt>
                <c:pt idx="12091">
                  <c:v>-1.19</c:v>
                </c:pt>
                <c:pt idx="12092">
                  <c:v>-1.19</c:v>
                </c:pt>
                <c:pt idx="12093">
                  <c:v>-1.19</c:v>
                </c:pt>
                <c:pt idx="12094">
                  <c:v>-1.19</c:v>
                </c:pt>
                <c:pt idx="12095">
                  <c:v>-1.19</c:v>
                </c:pt>
                <c:pt idx="12096">
                  <c:v>-1.19</c:v>
                </c:pt>
                <c:pt idx="12097">
                  <c:v>-1.19</c:v>
                </c:pt>
                <c:pt idx="12098">
                  <c:v>-1.19</c:v>
                </c:pt>
                <c:pt idx="12099">
                  <c:v>-1.19</c:v>
                </c:pt>
                <c:pt idx="12100">
                  <c:v>-1.19</c:v>
                </c:pt>
                <c:pt idx="12101">
                  <c:v>-1.19</c:v>
                </c:pt>
                <c:pt idx="12102">
                  <c:v>-1.19</c:v>
                </c:pt>
                <c:pt idx="12103">
                  <c:v>-1.19</c:v>
                </c:pt>
                <c:pt idx="12104">
                  <c:v>-1.19</c:v>
                </c:pt>
                <c:pt idx="12105">
                  <c:v>-1.19</c:v>
                </c:pt>
                <c:pt idx="12106">
                  <c:v>-1.19</c:v>
                </c:pt>
                <c:pt idx="12107">
                  <c:v>-1.19</c:v>
                </c:pt>
                <c:pt idx="12108">
                  <c:v>-1.19</c:v>
                </c:pt>
                <c:pt idx="12109">
                  <c:v>-1.19</c:v>
                </c:pt>
                <c:pt idx="12110">
                  <c:v>-1.19</c:v>
                </c:pt>
                <c:pt idx="12111">
                  <c:v>-1.19</c:v>
                </c:pt>
                <c:pt idx="12112">
                  <c:v>-1.19</c:v>
                </c:pt>
                <c:pt idx="12113">
                  <c:v>-1.19</c:v>
                </c:pt>
                <c:pt idx="12114">
                  <c:v>-1.19</c:v>
                </c:pt>
                <c:pt idx="12115">
                  <c:v>-1.19</c:v>
                </c:pt>
                <c:pt idx="12116">
                  <c:v>-1.19</c:v>
                </c:pt>
                <c:pt idx="12117">
                  <c:v>-1.19</c:v>
                </c:pt>
                <c:pt idx="12118">
                  <c:v>-1.19</c:v>
                </c:pt>
                <c:pt idx="12119">
                  <c:v>-1.19</c:v>
                </c:pt>
                <c:pt idx="12120">
                  <c:v>-1.19</c:v>
                </c:pt>
                <c:pt idx="12121">
                  <c:v>-1.19</c:v>
                </c:pt>
                <c:pt idx="12122">
                  <c:v>-1.19</c:v>
                </c:pt>
                <c:pt idx="12123">
                  <c:v>-1.19</c:v>
                </c:pt>
                <c:pt idx="12124">
                  <c:v>-1.19</c:v>
                </c:pt>
                <c:pt idx="12125">
                  <c:v>-1.19</c:v>
                </c:pt>
                <c:pt idx="12126">
                  <c:v>-1.19</c:v>
                </c:pt>
                <c:pt idx="12127">
                  <c:v>-1.19</c:v>
                </c:pt>
                <c:pt idx="12128">
                  <c:v>-1.19</c:v>
                </c:pt>
                <c:pt idx="12129">
                  <c:v>-1.19</c:v>
                </c:pt>
                <c:pt idx="12130">
                  <c:v>-1.19</c:v>
                </c:pt>
                <c:pt idx="12131">
                  <c:v>-1.19</c:v>
                </c:pt>
                <c:pt idx="12132">
                  <c:v>-1.19</c:v>
                </c:pt>
                <c:pt idx="12133">
                  <c:v>-1.19</c:v>
                </c:pt>
                <c:pt idx="12134">
                  <c:v>-1.19</c:v>
                </c:pt>
                <c:pt idx="12135">
                  <c:v>-1.19</c:v>
                </c:pt>
                <c:pt idx="12136">
                  <c:v>-1.19</c:v>
                </c:pt>
                <c:pt idx="12137">
                  <c:v>-1.19</c:v>
                </c:pt>
                <c:pt idx="12138">
                  <c:v>-1.19</c:v>
                </c:pt>
                <c:pt idx="12139">
                  <c:v>-1.19</c:v>
                </c:pt>
                <c:pt idx="12140">
                  <c:v>-1.19</c:v>
                </c:pt>
                <c:pt idx="12141">
                  <c:v>-1.19</c:v>
                </c:pt>
                <c:pt idx="12142">
                  <c:v>-1.19</c:v>
                </c:pt>
                <c:pt idx="12143">
                  <c:v>-1.19</c:v>
                </c:pt>
                <c:pt idx="12144">
                  <c:v>-1.19</c:v>
                </c:pt>
                <c:pt idx="12145">
                  <c:v>-1.19</c:v>
                </c:pt>
                <c:pt idx="12146">
                  <c:v>-1.19</c:v>
                </c:pt>
                <c:pt idx="12147">
                  <c:v>-1.19</c:v>
                </c:pt>
                <c:pt idx="12148">
                  <c:v>-1.19</c:v>
                </c:pt>
                <c:pt idx="12149">
                  <c:v>-1.19</c:v>
                </c:pt>
                <c:pt idx="12150">
                  <c:v>-1.19</c:v>
                </c:pt>
                <c:pt idx="12151">
                  <c:v>-1.19</c:v>
                </c:pt>
                <c:pt idx="12152">
                  <c:v>-1.19</c:v>
                </c:pt>
                <c:pt idx="12153">
                  <c:v>-1.19</c:v>
                </c:pt>
                <c:pt idx="12154">
                  <c:v>-1.19</c:v>
                </c:pt>
                <c:pt idx="12155">
                  <c:v>-1.19</c:v>
                </c:pt>
                <c:pt idx="12156">
                  <c:v>-1.19</c:v>
                </c:pt>
                <c:pt idx="12157">
                  <c:v>-1.19</c:v>
                </c:pt>
                <c:pt idx="12158">
                  <c:v>-1.19</c:v>
                </c:pt>
                <c:pt idx="12159">
                  <c:v>-1.19</c:v>
                </c:pt>
                <c:pt idx="12160">
                  <c:v>-1.19</c:v>
                </c:pt>
                <c:pt idx="12161">
                  <c:v>-1.19</c:v>
                </c:pt>
                <c:pt idx="12162">
                  <c:v>-1.19</c:v>
                </c:pt>
                <c:pt idx="12163">
                  <c:v>-1.19</c:v>
                </c:pt>
                <c:pt idx="12164">
                  <c:v>-1.19</c:v>
                </c:pt>
                <c:pt idx="12165">
                  <c:v>-1.19</c:v>
                </c:pt>
                <c:pt idx="12166">
                  <c:v>-1.19</c:v>
                </c:pt>
                <c:pt idx="12167">
                  <c:v>-1.19</c:v>
                </c:pt>
                <c:pt idx="12168">
                  <c:v>-1.19</c:v>
                </c:pt>
                <c:pt idx="12169">
                  <c:v>-1.19</c:v>
                </c:pt>
                <c:pt idx="12170">
                  <c:v>-1.19</c:v>
                </c:pt>
                <c:pt idx="12171">
                  <c:v>-1.19</c:v>
                </c:pt>
                <c:pt idx="12172">
                  <c:v>-1.19</c:v>
                </c:pt>
                <c:pt idx="12173">
                  <c:v>-1.19</c:v>
                </c:pt>
                <c:pt idx="12174">
                  <c:v>-1.19</c:v>
                </c:pt>
                <c:pt idx="12175">
                  <c:v>-1.19</c:v>
                </c:pt>
                <c:pt idx="12176">
                  <c:v>-1.19</c:v>
                </c:pt>
                <c:pt idx="12177">
                  <c:v>-1.19</c:v>
                </c:pt>
                <c:pt idx="12178">
                  <c:v>-1.19</c:v>
                </c:pt>
                <c:pt idx="12179">
                  <c:v>-1.19</c:v>
                </c:pt>
                <c:pt idx="12180">
                  <c:v>-1.19</c:v>
                </c:pt>
                <c:pt idx="12181">
                  <c:v>-1.19</c:v>
                </c:pt>
                <c:pt idx="12182">
                  <c:v>-1.19</c:v>
                </c:pt>
                <c:pt idx="12183">
                  <c:v>-1.19</c:v>
                </c:pt>
                <c:pt idx="12184">
                  <c:v>-1.19</c:v>
                </c:pt>
                <c:pt idx="12185">
                  <c:v>-1.19</c:v>
                </c:pt>
                <c:pt idx="12186">
                  <c:v>-1.19</c:v>
                </c:pt>
                <c:pt idx="12187">
                  <c:v>-1.19</c:v>
                </c:pt>
                <c:pt idx="12188">
                  <c:v>-1.19</c:v>
                </c:pt>
                <c:pt idx="12189">
                  <c:v>-1.19</c:v>
                </c:pt>
                <c:pt idx="12190">
                  <c:v>-1.19</c:v>
                </c:pt>
                <c:pt idx="12191">
                  <c:v>-1.19</c:v>
                </c:pt>
                <c:pt idx="12192">
                  <c:v>-1.19</c:v>
                </c:pt>
                <c:pt idx="12193">
                  <c:v>-1.19</c:v>
                </c:pt>
                <c:pt idx="12194">
                  <c:v>-1.19</c:v>
                </c:pt>
                <c:pt idx="12195">
                  <c:v>-1.19</c:v>
                </c:pt>
                <c:pt idx="12196">
                  <c:v>-1.19</c:v>
                </c:pt>
                <c:pt idx="12197">
                  <c:v>-1.19</c:v>
                </c:pt>
                <c:pt idx="12198">
                  <c:v>-1.19</c:v>
                </c:pt>
                <c:pt idx="12199">
                  <c:v>-1.19</c:v>
                </c:pt>
                <c:pt idx="12200">
                  <c:v>-1.19</c:v>
                </c:pt>
                <c:pt idx="12201">
                  <c:v>-1.19</c:v>
                </c:pt>
                <c:pt idx="12202">
                  <c:v>-1.19</c:v>
                </c:pt>
                <c:pt idx="12203">
                  <c:v>-1.19</c:v>
                </c:pt>
                <c:pt idx="12204">
                  <c:v>-1.19</c:v>
                </c:pt>
                <c:pt idx="12205">
                  <c:v>-1.19</c:v>
                </c:pt>
                <c:pt idx="12206">
                  <c:v>-1.19</c:v>
                </c:pt>
                <c:pt idx="12207">
                  <c:v>-1.19</c:v>
                </c:pt>
                <c:pt idx="12208">
                  <c:v>-1.19</c:v>
                </c:pt>
                <c:pt idx="12209">
                  <c:v>-1.19</c:v>
                </c:pt>
                <c:pt idx="12210">
                  <c:v>-1.19</c:v>
                </c:pt>
                <c:pt idx="12211">
                  <c:v>-1.19</c:v>
                </c:pt>
                <c:pt idx="12212">
                  <c:v>-1.19</c:v>
                </c:pt>
                <c:pt idx="12213">
                  <c:v>-1.19</c:v>
                </c:pt>
                <c:pt idx="12214">
                  <c:v>-1.19</c:v>
                </c:pt>
                <c:pt idx="12215">
                  <c:v>-1.19</c:v>
                </c:pt>
                <c:pt idx="12216">
                  <c:v>-1.19</c:v>
                </c:pt>
                <c:pt idx="12217">
                  <c:v>-1.19</c:v>
                </c:pt>
                <c:pt idx="12218">
                  <c:v>-1.19</c:v>
                </c:pt>
                <c:pt idx="12219">
                  <c:v>-1.19</c:v>
                </c:pt>
                <c:pt idx="12220">
                  <c:v>-1.19</c:v>
                </c:pt>
                <c:pt idx="12221">
                  <c:v>-1.19</c:v>
                </c:pt>
                <c:pt idx="12222">
                  <c:v>-1.19</c:v>
                </c:pt>
                <c:pt idx="12223">
                  <c:v>-1.19</c:v>
                </c:pt>
                <c:pt idx="12224">
                  <c:v>-1.19</c:v>
                </c:pt>
                <c:pt idx="12225">
                  <c:v>-1.19</c:v>
                </c:pt>
                <c:pt idx="12226">
                  <c:v>-1.19</c:v>
                </c:pt>
                <c:pt idx="12227">
                  <c:v>-1.19</c:v>
                </c:pt>
                <c:pt idx="12228">
                  <c:v>-1.19</c:v>
                </c:pt>
                <c:pt idx="12229">
                  <c:v>-1.19</c:v>
                </c:pt>
                <c:pt idx="12230">
                  <c:v>-1.19</c:v>
                </c:pt>
                <c:pt idx="12231">
                  <c:v>-1.19</c:v>
                </c:pt>
                <c:pt idx="12232">
                  <c:v>-1.19</c:v>
                </c:pt>
                <c:pt idx="12233">
                  <c:v>-1.19</c:v>
                </c:pt>
                <c:pt idx="12234">
                  <c:v>-1.19</c:v>
                </c:pt>
                <c:pt idx="12235">
                  <c:v>-1.19</c:v>
                </c:pt>
                <c:pt idx="12236">
                  <c:v>-1.19</c:v>
                </c:pt>
                <c:pt idx="12237">
                  <c:v>-1.19</c:v>
                </c:pt>
                <c:pt idx="12238">
                  <c:v>-1.19</c:v>
                </c:pt>
                <c:pt idx="12239">
                  <c:v>-1.19</c:v>
                </c:pt>
                <c:pt idx="12240">
                  <c:v>-1.19</c:v>
                </c:pt>
                <c:pt idx="12241">
                  <c:v>-1.19</c:v>
                </c:pt>
                <c:pt idx="12242">
                  <c:v>-1.19</c:v>
                </c:pt>
                <c:pt idx="12243">
                  <c:v>-1.19</c:v>
                </c:pt>
                <c:pt idx="12244">
                  <c:v>-1.19</c:v>
                </c:pt>
                <c:pt idx="12245">
                  <c:v>-1.19</c:v>
                </c:pt>
                <c:pt idx="12246">
                  <c:v>-1.19</c:v>
                </c:pt>
                <c:pt idx="12247">
                  <c:v>-1.2</c:v>
                </c:pt>
                <c:pt idx="12248">
                  <c:v>-1.2</c:v>
                </c:pt>
                <c:pt idx="12249">
                  <c:v>-1.2</c:v>
                </c:pt>
                <c:pt idx="12250">
                  <c:v>-1.2</c:v>
                </c:pt>
                <c:pt idx="12251">
                  <c:v>-1.2</c:v>
                </c:pt>
                <c:pt idx="12252">
                  <c:v>-1.2</c:v>
                </c:pt>
                <c:pt idx="12253">
                  <c:v>-1.2</c:v>
                </c:pt>
                <c:pt idx="12254">
                  <c:v>-1.2</c:v>
                </c:pt>
                <c:pt idx="12255">
                  <c:v>-1.2</c:v>
                </c:pt>
                <c:pt idx="12256">
                  <c:v>-1.2</c:v>
                </c:pt>
                <c:pt idx="12257">
                  <c:v>-1.2</c:v>
                </c:pt>
                <c:pt idx="12258">
                  <c:v>-1.2</c:v>
                </c:pt>
                <c:pt idx="12259">
                  <c:v>-1.2</c:v>
                </c:pt>
                <c:pt idx="12260">
                  <c:v>-1.2</c:v>
                </c:pt>
                <c:pt idx="12261">
                  <c:v>-1.2</c:v>
                </c:pt>
                <c:pt idx="12262">
                  <c:v>-1.2</c:v>
                </c:pt>
                <c:pt idx="12263">
                  <c:v>-1.2</c:v>
                </c:pt>
                <c:pt idx="12264">
                  <c:v>-1.2</c:v>
                </c:pt>
                <c:pt idx="12265">
                  <c:v>-1.2</c:v>
                </c:pt>
                <c:pt idx="12266">
                  <c:v>-1.2</c:v>
                </c:pt>
                <c:pt idx="12267">
                  <c:v>-1.2</c:v>
                </c:pt>
                <c:pt idx="12268">
                  <c:v>-1.2</c:v>
                </c:pt>
                <c:pt idx="12269">
                  <c:v>-1.2</c:v>
                </c:pt>
                <c:pt idx="12270">
                  <c:v>-1.2</c:v>
                </c:pt>
                <c:pt idx="12271">
                  <c:v>-1.2</c:v>
                </c:pt>
                <c:pt idx="12272">
                  <c:v>-1.2</c:v>
                </c:pt>
                <c:pt idx="12273">
                  <c:v>-1.2</c:v>
                </c:pt>
                <c:pt idx="12274">
                  <c:v>-1.2</c:v>
                </c:pt>
                <c:pt idx="12275">
                  <c:v>-1.2</c:v>
                </c:pt>
                <c:pt idx="12276">
                  <c:v>-1.2</c:v>
                </c:pt>
                <c:pt idx="12277">
                  <c:v>-1.2</c:v>
                </c:pt>
                <c:pt idx="12278">
                  <c:v>-1.2</c:v>
                </c:pt>
                <c:pt idx="12279">
                  <c:v>-1.2</c:v>
                </c:pt>
                <c:pt idx="12280">
                  <c:v>-1.2</c:v>
                </c:pt>
                <c:pt idx="12281">
                  <c:v>-1.2</c:v>
                </c:pt>
                <c:pt idx="12282">
                  <c:v>-1.2</c:v>
                </c:pt>
                <c:pt idx="12283">
                  <c:v>-1.2</c:v>
                </c:pt>
                <c:pt idx="12284">
                  <c:v>-1.2</c:v>
                </c:pt>
                <c:pt idx="12285">
                  <c:v>-1.2</c:v>
                </c:pt>
                <c:pt idx="12286">
                  <c:v>-1.2</c:v>
                </c:pt>
                <c:pt idx="12287">
                  <c:v>-1.2</c:v>
                </c:pt>
                <c:pt idx="12288">
                  <c:v>-1.2</c:v>
                </c:pt>
                <c:pt idx="12289">
                  <c:v>-1.2</c:v>
                </c:pt>
                <c:pt idx="12290">
                  <c:v>-1.2</c:v>
                </c:pt>
                <c:pt idx="12291">
                  <c:v>-1.2</c:v>
                </c:pt>
                <c:pt idx="12292">
                  <c:v>-1.2</c:v>
                </c:pt>
                <c:pt idx="12293">
                  <c:v>-1.2</c:v>
                </c:pt>
                <c:pt idx="12294">
                  <c:v>-1.2</c:v>
                </c:pt>
                <c:pt idx="12295">
                  <c:v>-1.2</c:v>
                </c:pt>
                <c:pt idx="12296">
                  <c:v>-1.2</c:v>
                </c:pt>
                <c:pt idx="12297">
                  <c:v>-1.2</c:v>
                </c:pt>
                <c:pt idx="12298">
                  <c:v>-1.2</c:v>
                </c:pt>
                <c:pt idx="12299">
                  <c:v>-1.2</c:v>
                </c:pt>
                <c:pt idx="12300">
                  <c:v>-1.2</c:v>
                </c:pt>
                <c:pt idx="12301">
                  <c:v>-1.2</c:v>
                </c:pt>
                <c:pt idx="12302">
                  <c:v>-1.2</c:v>
                </c:pt>
                <c:pt idx="12303">
                  <c:v>-1.2</c:v>
                </c:pt>
                <c:pt idx="12304">
                  <c:v>-1.2</c:v>
                </c:pt>
                <c:pt idx="12305">
                  <c:v>-1.2</c:v>
                </c:pt>
                <c:pt idx="12306">
                  <c:v>-1.2</c:v>
                </c:pt>
                <c:pt idx="12307">
                  <c:v>-1.2</c:v>
                </c:pt>
                <c:pt idx="12308">
                  <c:v>-1.2</c:v>
                </c:pt>
                <c:pt idx="12309">
                  <c:v>-1.2</c:v>
                </c:pt>
                <c:pt idx="12310">
                  <c:v>-1.2</c:v>
                </c:pt>
                <c:pt idx="12311">
                  <c:v>-1.2</c:v>
                </c:pt>
                <c:pt idx="12312">
                  <c:v>-1.2</c:v>
                </c:pt>
                <c:pt idx="12313">
                  <c:v>-1.2</c:v>
                </c:pt>
                <c:pt idx="12314">
                  <c:v>-1.2</c:v>
                </c:pt>
                <c:pt idx="12315">
                  <c:v>-1.2</c:v>
                </c:pt>
                <c:pt idx="12316">
                  <c:v>-1.2</c:v>
                </c:pt>
                <c:pt idx="12317">
                  <c:v>-1.2</c:v>
                </c:pt>
                <c:pt idx="12318">
                  <c:v>-1.2</c:v>
                </c:pt>
                <c:pt idx="12319">
                  <c:v>-1.2</c:v>
                </c:pt>
                <c:pt idx="12320">
                  <c:v>-1.2</c:v>
                </c:pt>
                <c:pt idx="12321">
                  <c:v>-1.2</c:v>
                </c:pt>
                <c:pt idx="12322">
                  <c:v>-1.2</c:v>
                </c:pt>
                <c:pt idx="12323">
                  <c:v>-1.2</c:v>
                </c:pt>
                <c:pt idx="12324">
                  <c:v>-1.2</c:v>
                </c:pt>
                <c:pt idx="12325">
                  <c:v>-1.2</c:v>
                </c:pt>
                <c:pt idx="12326">
                  <c:v>-1.2</c:v>
                </c:pt>
                <c:pt idx="12327">
                  <c:v>-1.2</c:v>
                </c:pt>
                <c:pt idx="12328">
                  <c:v>-1.2</c:v>
                </c:pt>
                <c:pt idx="12329">
                  <c:v>-1.2</c:v>
                </c:pt>
                <c:pt idx="12330">
                  <c:v>-1.2</c:v>
                </c:pt>
                <c:pt idx="12331">
                  <c:v>-1.2</c:v>
                </c:pt>
                <c:pt idx="12332">
                  <c:v>-1.2</c:v>
                </c:pt>
                <c:pt idx="12333">
                  <c:v>-1.2</c:v>
                </c:pt>
                <c:pt idx="12334">
                  <c:v>-1.2</c:v>
                </c:pt>
                <c:pt idx="12335">
                  <c:v>-1.2</c:v>
                </c:pt>
                <c:pt idx="12336">
                  <c:v>-1.2</c:v>
                </c:pt>
                <c:pt idx="12337">
                  <c:v>-1.2</c:v>
                </c:pt>
                <c:pt idx="12338">
                  <c:v>-1.2</c:v>
                </c:pt>
                <c:pt idx="12339">
                  <c:v>-1.2</c:v>
                </c:pt>
                <c:pt idx="12340">
                  <c:v>-1.2</c:v>
                </c:pt>
                <c:pt idx="12341">
                  <c:v>-1.2</c:v>
                </c:pt>
                <c:pt idx="12342">
                  <c:v>-1.2</c:v>
                </c:pt>
                <c:pt idx="12343">
                  <c:v>-1.2</c:v>
                </c:pt>
                <c:pt idx="12344">
                  <c:v>-1.2</c:v>
                </c:pt>
                <c:pt idx="12345">
                  <c:v>-1.2</c:v>
                </c:pt>
                <c:pt idx="12346">
                  <c:v>-1.2</c:v>
                </c:pt>
                <c:pt idx="12347">
                  <c:v>-1.2</c:v>
                </c:pt>
                <c:pt idx="12348">
                  <c:v>-1.2</c:v>
                </c:pt>
                <c:pt idx="12349">
                  <c:v>-1.2</c:v>
                </c:pt>
                <c:pt idx="12350">
                  <c:v>-1.2</c:v>
                </c:pt>
                <c:pt idx="12351">
                  <c:v>-1.2</c:v>
                </c:pt>
                <c:pt idx="12352">
                  <c:v>-1.2</c:v>
                </c:pt>
                <c:pt idx="12353">
                  <c:v>-1.2</c:v>
                </c:pt>
                <c:pt idx="12354">
                  <c:v>-1.2</c:v>
                </c:pt>
                <c:pt idx="12355">
                  <c:v>-1.2</c:v>
                </c:pt>
                <c:pt idx="12356">
                  <c:v>-1.2</c:v>
                </c:pt>
                <c:pt idx="12357">
                  <c:v>-1.2</c:v>
                </c:pt>
                <c:pt idx="12358">
                  <c:v>-1.2</c:v>
                </c:pt>
                <c:pt idx="12359">
                  <c:v>-1.2</c:v>
                </c:pt>
                <c:pt idx="12360">
                  <c:v>-1.2</c:v>
                </c:pt>
                <c:pt idx="12361">
                  <c:v>-1.2</c:v>
                </c:pt>
                <c:pt idx="12362">
                  <c:v>-1.2</c:v>
                </c:pt>
                <c:pt idx="12363">
                  <c:v>-1.2</c:v>
                </c:pt>
                <c:pt idx="12364">
                  <c:v>-1.2</c:v>
                </c:pt>
                <c:pt idx="12365">
                  <c:v>-1.2</c:v>
                </c:pt>
                <c:pt idx="12366">
                  <c:v>-1.2</c:v>
                </c:pt>
                <c:pt idx="12367">
                  <c:v>-1.2</c:v>
                </c:pt>
                <c:pt idx="12368">
                  <c:v>-1.2</c:v>
                </c:pt>
                <c:pt idx="12369">
                  <c:v>-1.2</c:v>
                </c:pt>
                <c:pt idx="12370">
                  <c:v>-1.2</c:v>
                </c:pt>
                <c:pt idx="12371">
                  <c:v>-1.2</c:v>
                </c:pt>
                <c:pt idx="12372">
                  <c:v>-1.2</c:v>
                </c:pt>
                <c:pt idx="12373">
                  <c:v>-1.2</c:v>
                </c:pt>
                <c:pt idx="12374">
                  <c:v>-1.2</c:v>
                </c:pt>
                <c:pt idx="12375">
                  <c:v>-1.2</c:v>
                </c:pt>
                <c:pt idx="12376">
                  <c:v>-1.2</c:v>
                </c:pt>
                <c:pt idx="12377">
                  <c:v>-1.2</c:v>
                </c:pt>
                <c:pt idx="12378">
                  <c:v>-1.2</c:v>
                </c:pt>
                <c:pt idx="12379">
                  <c:v>-1.2</c:v>
                </c:pt>
                <c:pt idx="12380">
                  <c:v>-1.2</c:v>
                </c:pt>
                <c:pt idx="12381">
                  <c:v>-1.2</c:v>
                </c:pt>
                <c:pt idx="12382">
                  <c:v>-1.2</c:v>
                </c:pt>
                <c:pt idx="12383">
                  <c:v>-1.2</c:v>
                </c:pt>
                <c:pt idx="12384">
                  <c:v>-1.2</c:v>
                </c:pt>
                <c:pt idx="12385">
                  <c:v>-1.2</c:v>
                </c:pt>
                <c:pt idx="12386">
                  <c:v>-1.2</c:v>
                </c:pt>
                <c:pt idx="12387">
                  <c:v>-1.2</c:v>
                </c:pt>
                <c:pt idx="12388">
                  <c:v>-1.2</c:v>
                </c:pt>
                <c:pt idx="12389">
                  <c:v>-1.2</c:v>
                </c:pt>
                <c:pt idx="12390">
                  <c:v>-1.2</c:v>
                </c:pt>
                <c:pt idx="12391">
                  <c:v>-1.2</c:v>
                </c:pt>
                <c:pt idx="12392">
                  <c:v>-1.2</c:v>
                </c:pt>
                <c:pt idx="12393">
                  <c:v>-1.2</c:v>
                </c:pt>
                <c:pt idx="12394">
                  <c:v>-1.2</c:v>
                </c:pt>
                <c:pt idx="12395">
                  <c:v>-1.2</c:v>
                </c:pt>
                <c:pt idx="12396">
                  <c:v>-1.2</c:v>
                </c:pt>
                <c:pt idx="12397">
                  <c:v>-1.2</c:v>
                </c:pt>
                <c:pt idx="12398">
                  <c:v>-1.2</c:v>
                </c:pt>
                <c:pt idx="12399">
                  <c:v>-1.2</c:v>
                </c:pt>
                <c:pt idx="12400">
                  <c:v>-1.2</c:v>
                </c:pt>
                <c:pt idx="12401">
                  <c:v>-1.2</c:v>
                </c:pt>
                <c:pt idx="12402">
                  <c:v>-1.2</c:v>
                </c:pt>
                <c:pt idx="12403">
                  <c:v>-1.2</c:v>
                </c:pt>
                <c:pt idx="12404">
                  <c:v>-1.2</c:v>
                </c:pt>
                <c:pt idx="12405">
                  <c:v>-1.2</c:v>
                </c:pt>
                <c:pt idx="12406">
                  <c:v>-1.2</c:v>
                </c:pt>
                <c:pt idx="12407">
                  <c:v>-1.2</c:v>
                </c:pt>
                <c:pt idx="12408">
                  <c:v>-1.2</c:v>
                </c:pt>
                <c:pt idx="12409">
                  <c:v>-1.2</c:v>
                </c:pt>
                <c:pt idx="12410">
                  <c:v>-1.2</c:v>
                </c:pt>
                <c:pt idx="12411">
                  <c:v>-1.2</c:v>
                </c:pt>
                <c:pt idx="12412">
                  <c:v>-1.2</c:v>
                </c:pt>
                <c:pt idx="12413">
                  <c:v>-1.2</c:v>
                </c:pt>
                <c:pt idx="12414">
                  <c:v>-1.2</c:v>
                </c:pt>
                <c:pt idx="12415">
                  <c:v>-1.2</c:v>
                </c:pt>
                <c:pt idx="12416">
                  <c:v>-1.2</c:v>
                </c:pt>
                <c:pt idx="12417">
                  <c:v>-1.2</c:v>
                </c:pt>
                <c:pt idx="12418">
                  <c:v>-1.2</c:v>
                </c:pt>
                <c:pt idx="12419">
                  <c:v>-1.2</c:v>
                </c:pt>
                <c:pt idx="12420">
                  <c:v>-1.2</c:v>
                </c:pt>
                <c:pt idx="12421">
                  <c:v>-1.2</c:v>
                </c:pt>
                <c:pt idx="12422">
                  <c:v>-1.2</c:v>
                </c:pt>
                <c:pt idx="12423">
                  <c:v>-1.2</c:v>
                </c:pt>
                <c:pt idx="12424">
                  <c:v>-1.2</c:v>
                </c:pt>
                <c:pt idx="12425">
                  <c:v>-1.2</c:v>
                </c:pt>
                <c:pt idx="12426">
                  <c:v>-1.2</c:v>
                </c:pt>
                <c:pt idx="12427">
                  <c:v>-1.2</c:v>
                </c:pt>
                <c:pt idx="12428">
                  <c:v>-1.2</c:v>
                </c:pt>
                <c:pt idx="12429">
                  <c:v>-1.2</c:v>
                </c:pt>
                <c:pt idx="12430">
                  <c:v>-1.2</c:v>
                </c:pt>
                <c:pt idx="12431">
                  <c:v>-1.2</c:v>
                </c:pt>
                <c:pt idx="12432">
                  <c:v>-1.2</c:v>
                </c:pt>
                <c:pt idx="12433">
                  <c:v>-1.2</c:v>
                </c:pt>
                <c:pt idx="12434">
                  <c:v>-1.2</c:v>
                </c:pt>
                <c:pt idx="12435">
                  <c:v>-1.2</c:v>
                </c:pt>
                <c:pt idx="12436">
                  <c:v>-1.2</c:v>
                </c:pt>
                <c:pt idx="12437">
                  <c:v>-1.2</c:v>
                </c:pt>
                <c:pt idx="12438">
                  <c:v>-1.2</c:v>
                </c:pt>
                <c:pt idx="12439">
                  <c:v>-1.2</c:v>
                </c:pt>
                <c:pt idx="12440">
                  <c:v>-1.2</c:v>
                </c:pt>
                <c:pt idx="12441">
                  <c:v>-1.2</c:v>
                </c:pt>
                <c:pt idx="12442">
                  <c:v>-1.2</c:v>
                </c:pt>
                <c:pt idx="12443">
                  <c:v>-1.2</c:v>
                </c:pt>
                <c:pt idx="12444">
                  <c:v>-1.2</c:v>
                </c:pt>
                <c:pt idx="12445">
                  <c:v>-1.2</c:v>
                </c:pt>
                <c:pt idx="12446">
                  <c:v>-1.2</c:v>
                </c:pt>
                <c:pt idx="12447">
                  <c:v>-1.2</c:v>
                </c:pt>
                <c:pt idx="12448">
                  <c:v>-1.2</c:v>
                </c:pt>
                <c:pt idx="12449">
                  <c:v>-1.2</c:v>
                </c:pt>
                <c:pt idx="12450">
                  <c:v>-1.2</c:v>
                </c:pt>
                <c:pt idx="12451">
                  <c:v>-1.2</c:v>
                </c:pt>
                <c:pt idx="12452">
                  <c:v>-1.2</c:v>
                </c:pt>
                <c:pt idx="12453">
                  <c:v>-1.2</c:v>
                </c:pt>
                <c:pt idx="12454">
                  <c:v>-1.2</c:v>
                </c:pt>
                <c:pt idx="12455">
                  <c:v>-1.2</c:v>
                </c:pt>
                <c:pt idx="12456">
                  <c:v>-1.2</c:v>
                </c:pt>
                <c:pt idx="12457">
                  <c:v>-1.2</c:v>
                </c:pt>
                <c:pt idx="12458">
                  <c:v>-1.2</c:v>
                </c:pt>
                <c:pt idx="12459">
                  <c:v>-1.2</c:v>
                </c:pt>
                <c:pt idx="12460">
                  <c:v>-1.2</c:v>
                </c:pt>
                <c:pt idx="12461">
                  <c:v>-1.2</c:v>
                </c:pt>
                <c:pt idx="12462">
                  <c:v>-1.2</c:v>
                </c:pt>
                <c:pt idx="12463">
                  <c:v>-1.2</c:v>
                </c:pt>
                <c:pt idx="12464">
                  <c:v>-1.2</c:v>
                </c:pt>
                <c:pt idx="12465">
                  <c:v>-1.2</c:v>
                </c:pt>
                <c:pt idx="12466">
                  <c:v>-1.2</c:v>
                </c:pt>
                <c:pt idx="12467">
                  <c:v>-1.2</c:v>
                </c:pt>
                <c:pt idx="12468">
                  <c:v>-1.2</c:v>
                </c:pt>
                <c:pt idx="12469">
                  <c:v>-1.2</c:v>
                </c:pt>
                <c:pt idx="12470">
                  <c:v>-1.2</c:v>
                </c:pt>
                <c:pt idx="12471">
                  <c:v>-1.2</c:v>
                </c:pt>
                <c:pt idx="12472">
                  <c:v>-1.2</c:v>
                </c:pt>
                <c:pt idx="12473">
                  <c:v>-1.2</c:v>
                </c:pt>
                <c:pt idx="12474">
                  <c:v>-1.2</c:v>
                </c:pt>
                <c:pt idx="12475">
                  <c:v>-1.2</c:v>
                </c:pt>
                <c:pt idx="12476">
                  <c:v>-1.2</c:v>
                </c:pt>
                <c:pt idx="12477">
                  <c:v>-1.2</c:v>
                </c:pt>
                <c:pt idx="12478">
                  <c:v>-1.2</c:v>
                </c:pt>
                <c:pt idx="12479">
                  <c:v>-1.2</c:v>
                </c:pt>
                <c:pt idx="12480">
                  <c:v>-1.2</c:v>
                </c:pt>
                <c:pt idx="12481">
                  <c:v>-1.2</c:v>
                </c:pt>
                <c:pt idx="12482">
                  <c:v>-1.2</c:v>
                </c:pt>
                <c:pt idx="12483">
                  <c:v>-1.2</c:v>
                </c:pt>
                <c:pt idx="12484">
                  <c:v>-1.2</c:v>
                </c:pt>
                <c:pt idx="12485">
                  <c:v>-1.2</c:v>
                </c:pt>
                <c:pt idx="12486">
                  <c:v>-1.2</c:v>
                </c:pt>
                <c:pt idx="12487">
                  <c:v>-1.2</c:v>
                </c:pt>
                <c:pt idx="12488">
                  <c:v>-1.2</c:v>
                </c:pt>
                <c:pt idx="12489">
                  <c:v>-1.2</c:v>
                </c:pt>
                <c:pt idx="12490">
                  <c:v>-1.2</c:v>
                </c:pt>
                <c:pt idx="12491">
                  <c:v>-1.2</c:v>
                </c:pt>
                <c:pt idx="12492">
                  <c:v>-1.2</c:v>
                </c:pt>
                <c:pt idx="12493">
                  <c:v>-1.2</c:v>
                </c:pt>
                <c:pt idx="12494">
                  <c:v>-1.2</c:v>
                </c:pt>
                <c:pt idx="12495">
                  <c:v>-1.2</c:v>
                </c:pt>
                <c:pt idx="12496">
                  <c:v>-1.2</c:v>
                </c:pt>
                <c:pt idx="12497">
                  <c:v>-1.2</c:v>
                </c:pt>
                <c:pt idx="12498">
                  <c:v>-1.2</c:v>
                </c:pt>
                <c:pt idx="12499">
                  <c:v>-1.2</c:v>
                </c:pt>
                <c:pt idx="12500">
                  <c:v>-1.2</c:v>
                </c:pt>
                <c:pt idx="12501">
                  <c:v>-1.2</c:v>
                </c:pt>
                <c:pt idx="12502">
                  <c:v>-1.2</c:v>
                </c:pt>
                <c:pt idx="12503">
                  <c:v>-1.2</c:v>
                </c:pt>
                <c:pt idx="12504">
                  <c:v>-1.2</c:v>
                </c:pt>
                <c:pt idx="12505">
                  <c:v>-1.2</c:v>
                </c:pt>
                <c:pt idx="12506">
                  <c:v>-1.2</c:v>
                </c:pt>
                <c:pt idx="12507">
                  <c:v>-1.2</c:v>
                </c:pt>
                <c:pt idx="12508">
                  <c:v>-1.2</c:v>
                </c:pt>
                <c:pt idx="12509">
                  <c:v>-1.2</c:v>
                </c:pt>
                <c:pt idx="12510">
                  <c:v>-1.2</c:v>
                </c:pt>
                <c:pt idx="12511">
                  <c:v>-1.2</c:v>
                </c:pt>
                <c:pt idx="12512">
                  <c:v>-1.2</c:v>
                </c:pt>
                <c:pt idx="12513">
                  <c:v>-1.2</c:v>
                </c:pt>
                <c:pt idx="12514">
                  <c:v>-1.2</c:v>
                </c:pt>
                <c:pt idx="12515">
                  <c:v>-1.2</c:v>
                </c:pt>
                <c:pt idx="12516">
                  <c:v>-1.2</c:v>
                </c:pt>
                <c:pt idx="12517">
                  <c:v>-1.2</c:v>
                </c:pt>
                <c:pt idx="12518">
                  <c:v>-1.2</c:v>
                </c:pt>
                <c:pt idx="12519">
                  <c:v>-1.2</c:v>
                </c:pt>
                <c:pt idx="12520">
                  <c:v>-1.2</c:v>
                </c:pt>
                <c:pt idx="12521">
                  <c:v>-1.2</c:v>
                </c:pt>
                <c:pt idx="12522">
                  <c:v>-1.2</c:v>
                </c:pt>
                <c:pt idx="12523">
                  <c:v>-1.2</c:v>
                </c:pt>
                <c:pt idx="12524">
                  <c:v>-1.2</c:v>
                </c:pt>
                <c:pt idx="12525">
                  <c:v>-1.2</c:v>
                </c:pt>
                <c:pt idx="12526">
                  <c:v>-1.2</c:v>
                </c:pt>
                <c:pt idx="12527">
                  <c:v>-1.2</c:v>
                </c:pt>
                <c:pt idx="12528">
                  <c:v>-1.2</c:v>
                </c:pt>
                <c:pt idx="12529">
                  <c:v>-1.2</c:v>
                </c:pt>
                <c:pt idx="12530">
                  <c:v>-1.2</c:v>
                </c:pt>
                <c:pt idx="12531">
                  <c:v>-1.2</c:v>
                </c:pt>
                <c:pt idx="12532">
                  <c:v>-1.2</c:v>
                </c:pt>
                <c:pt idx="12533">
                  <c:v>-1.2</c:v>
                </c:pt>
                <c:pt idx="12534">
                  <c:v>-1.2</c:v>
                </c:pt>
                <c:pt idx="12535">
                  <c:v>-1.2</c:v>
                </c:pt>
                <c:pt idx="12536">
                  <c:v>-1.2</c:v>
                </c:pt>
                <c:pt idx="12537">
                  <c:v>-1.2</c:v>
                </c:pt>
                <c:pt idx="12538">
                  <c:v>-1.2</c:v>
                </c:pt>
                <c:pt idx="12539">
                  <c:v>-1.2</c:v>
                </c:pt>
                <c:pt idx="12540">
                  <c:v>-1.2</c:v>
                </c:pt>
                <c:pt idx="12541">
                  <c:v>-1.2</c:v>
                </c:pt>
                <c:pt idx="12542">
                  <c:v>-1.2</c:v>
                </c:pt>
                <c:pt idx="12543">
                  <c:v>-1.2</c:v>
                </c:pt>
                <c:pt idx="12544">
                  <c:v>-1.2</c:v>
                </c:pt>
                <c:pt idx="12545">
                  <c:v>-1.2</c:v>
                </c:pt>
                <c:pt idx="12546">
                  <c:v>-1.2</c:v>
                </c:pt>
                <c:pt idx="12547">
                  <c:v>-1.2</c:v>
                </c:pt>
                <c:pt idx="12548">
                  <c:v>-1.2</c:v>
                </c:pt>
                <c:pt idx="12549">
                  <c:v>-1.2</c:v>
                </c:pt>
                <c:pt idx="12550">
                  <c:v>-1.2</c:v>
                </c:pt>
                <c:pt idx="12551">
                  <c:v>-1.2</c:v>
                </c:pt>
                <c:pt idx="12552">
                  <c:v>-1.2</c:v>
                </c:pt>
                <c:pt idx="12553">
                  <c:v>-1.2</c:v>
                </c:pt>
                <c:pt idx="12554">
                  <c:v>-1.2</c:v>
                </c:pt>
                <c:pt idx="12555">
                  <c:v>-1.2</c:v>
                </c:pt>
                <c:pt idx="12556">
                  <c:v>-1.2</c:v>
                </c:pt>
                <c:pt idx="12557">
                  <c:v>-1.2</c:v>
                </c:pt>
                <c:pt idx="12558">
                  <c:v>-1.21</c:v>
                </c:pt>
                <c:pt idx="12559">
                  <c:v>-1.21</c:v>
                </c:pt>
                <c:pt idx="12560">
                  <c:v>-1.21</c:v>
                </c:pt>
                <c:pt idx="12561">
                  <c:v>-1.21</c:v>
                </c:pt>
                <c:pt idx="12562">
                  <c:v>-1.2</c:v>
                </c:pt>
                <c:pt idx="12563">
                  <c:v>-1.2</c:v>
                </c:pt>
                <c:pt idx="12564">
                  <c:v>-1.2</c:v>
                </c:pt>
                <c:pt idx="12565">
                  <c:v>-1.2</c:v>
                </c:pt>
                <c:pt idx="12566">
                  <c:v>-1.2</c:v>
                </c:pt>
                <c:pt idx="12567">
                  <c:v>-1.2</c:v>
                </c:pt>
                <c:pt idx="12568">
                  <c:v>-1.2</c:v>
                </c:pt>
                <c:pt idx="12569">
                  <c:v>-1.2</c:v>
                </c:pt>
                <c:pt idx="12570">
                  <c:v>-1.2</c:v>
                </c:pt>
                <c:pt idx="12571">
                  <c:v>-1.2</c:v>
                </c:pt>
                <c:pt idx="12572">
                  <c:v>-1.2</c:v>
                </c:pt>
                <c:pt idx="12573">
                  <c:v>-1.2</c:v>
                </c:pt>
                <c:pt idx="12574">
                  <c:v>-1.2</c:v>
                </c:pt>
                <c:pt idx="12575">
                  <c:v>-1.2</c:v>
                </c:pt>
                <c:pt idx="12576">
                  <c:v>-1.2</c:v>
                </c:pt>
                <c:pt idx="12577">
                  <c:v>-1.2</c:v>
                </c:pt>
                <c:pt idx="12578">
                  <c:v>-1.2</c:v>
                </c:pt>
                <c:pt idx="12579">
                  <c:v>-1.2</c:v>
                </c:pt>
                <c:pt idx="12580">
                  <c:v>-1.2</c:v>
                </c:pt>
                <c:pt idx="12581">
                  <c:v>-1.2</c:v>
                </c:pt>
                <c:pt idx="12582">
                  <c:v>-1.2</c:v>
                </c:pt>
                <c:pt idx="12583">
                  <c:v>-1.2</c:v>
                </c:pt>
                <c:pt idx="12584">
                  <c:v>-1.2</c:v>
                </c:pt>
                <c:pt idx="12585">
                  <c:v>-1.2</c:v>
                </c:pt>
                <c:pt idx="12586">
                  <c:v>-1.2</c:v>
                </c:pt>
                <c:pt idx="12587">
                  <c:v>-1.2</c:v>
                </c:pt>
                <c:pt idx="12588">
                  <c:v>-1.2</c:v>
                </c:pt>
                <c:pt idx="12589">
                  <c:v>-1.2</c:v>
                </c:pt>
                <c:pt idx="12590">
                  <c:v>-1.2</c:v>
                </c:pt>
                <c:pt idx="12591">
                  <c:v>-1.2</c:v>
                </c:pt>
                <c:pt idx="12592">
                  <c:v>-1.2</c:v>
                </c:pt>
                <c:pt idx="12593">
                  <c:v>-1.2</c:v>
                </c:pt>
                <c:pt idx="12594">
                  <c:v>-1.2</c:v>
                </c:pt>
                <c:pt idx="12595">
                  <c:v>-1.2</c:v>
                </c:pt>
                <c:pt idx="12596">
                  <c:v>-1.2</c:v>
                </c:pt>
                <c:pt idx="12597">
                  <c:v>-1.2</c:v>
                </c:pt>
                <c:pt idx="12598">
                  <c:v>-1.2</c:v>
                </c:pt>
                <c:pt idx="12599">
                  <c:v>-1.2</c:v>
                </c:pt>
                <c:pt idx="12600">
                  <c:v>-1.2</c:v>
                </c:pt>
                <c:pt idx="12601">
                  <c:v>-1.2</c:v>
                </c:pt>
                <c:pt idx="12602">
                  <c:v>-1.2</c:v>
                </c:pt>
                <c:pt idx="12603">
                  <c:v>-1.2</c:v>
                </c:pt>
                <c:pt idx="12604">
                  <c:v>-1.2</c:v>
                </c:pt>
                <c:pt idx="12605">
                  <c:v>-1.2</c:v>
                </c:pt>
                <c:pt idx="12606">
                  <c:v>-1.2</c:v>
                </c:pt>
                <c:pt idx="12607">
                  <c:v>-1.2</c:v>
                </c:pt>
                <c:pt idx="12608">
                  <c:v>-1.2</c:v>
                </c:pt>
                <c:pt idx="12609">
                  <c:v>-1.2</c:v>
                </c:pt>
                <c:pt idx="12610">
                  <c:v>-1.2</c:v>
                </c:pt>
                <c:pt idx="12611">
                  <c:v>-1.21</c:v>
                </c:pt>
                <c:pt idx="12612">
                  <c:v>-1.21</c:v>
                </c:pt>
                <c:pt idx="12613">
                  <c:v>-1.21</c:v>
                </c:pt>
                <c:pt idx="12614">
                  <c:v>-1.21</c:v>
                </c:pt>
                <c:pt idx="12615">
                  <c:v>-1.21</c:v>
                </c:pt>
                <c:pt idx="12616">
                  <c:v>-1.21</c:v>
                </c:pt>
                <c:pt idx="12617">
                  <c:v>-1.21</c:v>
                </c:pt>
                <c:pt idx="12618">
                  <c:v>-1.21</c:v>
                </c:pt>
                <c:pt idx="12619">
                  <c:v>-1.21</c:v>
                </c:pt>
                <c:pt idx="12620">
                  <c:v>-1.21</c:v>
                </c:pt>
                <c:pt idx="12621">
                  <c:v>-1.21</c:v>
                </c:pt>
                <c:pt idx="12622">
                  <c:v>-1.21</c:v>
                </c:pt>
                <c:pt idx="12623">
                  <c:v>-1.21</c:v>
                </c:pt>
                <c:pt idx="12624">
                  <c:v>-1.21</c:v>
                </c:pt>
                <c:pt idx="12625">
                  <c:v>-1.21</c:v>
                </c:pt>
                <c:pt idx="12626">
                  <c:v>-1.21</c:v>
                </c:pt>
                <c:pt idx="12627">
                  <c:v>-1.21</c:v>
                </c:pt>
                <c:pt idx="12628">
                  <c:v>-1.21</c:v>
                </c:pt>
                <c:pt idx="12629">
                  <c:v>-1.21</c:v>
                </c:pt>
                <c:pt idx="12630">
                  <c:v>-1.21</c:v>
                </c:pt>
                <c:pt idx="12631">
                  <c:v>-1.21</c:v>
                </c:pt>
                <c:pt idx="12632">
                  <c:v>-1.21</c:v>
                </c:pt>
                <c:pt idx="12633">
                  <c:v>-1.21</c:v>
                </c:pt>
                <c:pt idx="12634">
                  <c:v>-1.21</c:v>
                </c:pt>
                <c:pt idx="12635">
                  <c:v>-1.21</c:v>
                </c:pt>
                <c:pt idx="12636">
                  <c:v>-1.21</c:v>
                </c:pt>
                <c:pt idx="12637">
                  <c:v>-1.21</c:v>
                </c:pt>
                <c:pt idx="12638">
                  <c:v>-1.21</c:v>
                </c:pt>
                <c:pt idx="12639">
                  <c:v>-1.21</c:v>
                </c:pt>
                <c:pt idx="12640">
                  <c:v>-1.21</c:v>
                </c:pt>
                <c:pt idx="12641">
                  <c:v>-1.21</c:v>
                </c:pt>
                <c:pt idx="12642">
                  <c:v>-1.21</c:v>
                </c:pt>
                <c:pt idx="12643">
                  <c:v>-1.21</c:v>
                </c:pt>
                <c:pt idx="12644">
                  <c:v>-1.21</c:v>
                </c:pt>
                <c:pt idx="12645">
                  <c:v>-1.21</c:v>
                </c:pt>
                <c:pt idx="12646">
                  <c:v>-1.21</c:v>
                </c:pt>
                <c:pt idx="12647">
                  <c:v>-1.21</c:v>
                </c:pt>
                <c:pt idx="12648">
                  <c:v>-1.21</c:v>
                </c:pt>
                <c:pt idx="12649">
                  <c:v>-1.21</c:v>
                </c:pt>
                <c:pt idx="12650">
                  <c:v>-1.21</c:v>
                </c:pt>
                <c:pt idx="12651">
                  <c:v>-1.21</c:v>
                </c:pt>
                <c:pt idx="12652">
                  <c:v>-1.21</c:v>
                </c:pt>
                <c:pt idx="12653">
                  <c:v>-1.21</c:v>
                </c:pt>
                <c:pt idx="12654">
                  <c:v>-1.21</c:v>
                </c:pt>
                <c:pt idx="12655">
                  <c:v>-1.21</c:v>
                </c:pt>
                <c:pt idx="12656">
                  <c:v>-1.21</c:v>
                </c:pt>
                <c:pt idx="12657">
                  <c:v>-1.21</c:v>
                </c:pt>
                <c:pt idx="12658">
                  <c:v>-1.21</c:v>
                </c:pt>
                <c:pt idx="12659">
                  <c:v>-1.21</c:v>
                </c:pt>
                <c:pt idx="12660">
                  <c:v>-1.21</c:v>
                </c:pt>
                <c:pt idx="12661">
                  <c:v>-1.21</c:v>
                </c:pt>
                <c:pt idx="12662">
                  <c:v>-1.21</c:v>
                </c:pt>
                <c:pt idx="12663">
                  <c:v>-1.21</c:v>
                </c:pt>
                <c:pt idx="12664">
                  <c:v>-1.21</c:v>
                </c:pt>
                <c:pt idx="12665">
                  <c:v>-1.21</c:v>
                </c:pt>
                <c:pt idx="12666">
                  <c:v>-1.21</c:v>
                </c:pt>
                <c:pt idx="12667">
                  <c:v>-1.21</c:v>
                </c:pt>
                <c:pt idx="12668">
                  <c:v>-1.21</c:v>
                </c:pt>
                <c:pt idx="12669">
                  <c:v>-1.21</c:v>
                </c:pt>
                <c:pt idx="12670">
                  <c:v>-1.21</c:v>
                </c:pt>
                <c:pt idx="12671">
                  <c:v>-1.21</c:v>
                </c:pt>
                <c:pt idx="12672">
                  <c:v>-1.21</c:v>
                </c:pt>
                <c:pt idx="12673">
                  <c:v>-1.21</c:v>
                </c:pt>
                <c:pt idx="12674">
                  <c:v>-1.21</c:v>
                </c:pt>
                <c:pt idx="12675">
                  <c:v>-1.21</c:v>
                </c:pt>
                <c:pt idx="12676">
                  <c:v>-1.21</c:v>
                </c:pt>
                <c:pt idx="12677">
                  <c:v>-1.21</c:v>
                </c:pt>
                <c:pt idx="12678">
                  <c:v>-1.21</c:v>
                </c:pt>
                <c:pt idx="12679">
                  <c:v>-1.21</c:v>
                </c:pt>
                <c:pt idx="12680">
                  <c:v>-1.21</c:v>
                </c:pt>
                <c:pt idx="12681">
                  <c:v>-1.21</c:v>
                </c:pt>
                <c:pt idx="12682">
                  <c:v>-1.21</c:v>
                </c:pt>
                <c:pt idx="12683">
                  <c:v>-1.21</c:v>
                </c:pt>
                <c:pt idx="12684">
                  <c:v>-1.21</c:v>
                </c:pt>
                <c:pt idx="12685">
                  <c:v>-1.21</c:v>
                </c:pt>
                <c:pt idx="12686">
                  <c:v>-1.21</c:v>
                </c:pt>
                <c:pt idx="12687">
                  <c:v>-1.21</c:v>
                </c:pt>
                <c:pt idx="12688">
                  <c:v>-1.21</c:v>
                </c:pt>
                <c:pt idx="12689">
                  <c:v>-1.21</c:v>
                </c:pt>
                <c:pt idx="12690">
                  <c:v>-1.21</c:v>
                </c:pt>
                <c:pt idx="12691">
                  <c:v>-1.21</c:v>
                </c:pt>
                <c:pt idx="12692">
                  <c:v>-1.21</c:v>
                </c:pt>
                <c:pt idx="12693">
                  <c:v>-1.21</c:v>
                </c:pt>
                <c:pt idx="12694">
                  <c:v>-1.21</c:v>
                </c:pt>
                <c:pt idx="12695">
                  <c:v>-1.21</c:v>
                </c:pt>
                <c:pt idx="12696">
                  <c:v>-1.21</c:v>
                </c:pt>
                <c:pt idx="12697">
                  <c:v>-1.21</c:v>
                </c:pt>
                <c:pt idx="12698">
                  <c:v>-1.21</c:v>
                </c:pt>
                <c:pt idx="12699">
                  <c:v>-1.21</c:v>
                </c:pt>
                <c:pt idx="12700">
                  <c:v>-1.21</c:v>
                </c:pt>
                <c:pt idx="12701">
                  <c:v>-1.21</c:v>
                </c:pt>
                <c:pt idx="12702">
                  <c:v>-1.21</c:v>
                </c:pt>
                <c:pt idx="12703">
                  <c:v>-1.21</c:v>
                </c:pt>
                <c:pt idx="12704">
                  <c:v>-1.21</c:v>
                </c:pt>
                <c:pt idx="12705">
                  <c:v>-1.21</c:v>
                </c:pt>
                <c:pt idx="12706">
                  <c:v>-1.21</c:v>
                </c:pt>
                <c:pt idx="12707">
                  <c:v>-1.21</c:v>
                </c:pt>
                <c:pt idx="12708">
                  <c:v>-1.21</c:v>
                </c:pt>
                <c:pt idx="12709">
                  <c:v>-1.21</c:v>
                </c:pt>
                <c:pt idx="12710">
                  <c:v>-1.21</c:v>
                </c:pt>
                <c:pt idx="12711">
                  <c:v>-1.21</c:v>
                </c:pt>
                <c:pt idx="12712">
                  <c:v>-1.21</c:v>
                </c:pt>
                <c:pt idx="12713">
                  <c:v>-1.21</c:v>
                </c:pt>
                <c:pt idx="12714">
                  <c:v>-1.21</c:v>
                </c:pt>
                <c:pt idx="12715">
                  <c:v>-1.21</c:v>
                </c:pt>
                <c:pt idx="12716">
                  <c:v>-1.21</c:v>
                </c:pt>
                <c:pt idx="12717">
                  <c:v>-1.21</c:v>
                </c:pt>
                <c:pt idx="12718">
                  <c:v>-1.21</c:v>
                </c:pt>
                <c:pt idx="12719">
                  <c:v>-1.21</c:v>
                </c:pt>
                <c:pt idx="12720">
                  <c:v>-1.21</c:v>
                </c:pt>
                <c:pt idx="12721">
                  <c:v>-1.21</c:v>
                </c:pt>
                <c:pt idx="12722">
                  <c:v>-1.21</c:v>
                </c:pt>
                <c:pt idx="12723">
                  <c:v>-1.21</c:v>
                </c:pt>
                <c:pt idx="12724">
                  <c:v>-1.21</c:v>
                </c:pt>
                <c:pt idx="12725">
                  <c:v>-1.21</c:v>
                </c:pt>
                <c:pt idx="12726">
                  <c:v>-1.21</c:v>
                </c:pt>
                <c:pt idx="12727">
                  <c:v>-1.21</c:v>
                </c:pt>
                <c:pt idx="12728">
                  <c:v>-1.21</c:v>
                </c:pt>
                <c:pt idx="12729">
                  <c:v>-1.21</c:v>
                </c:pt>
                <c:pt idx="12730">
                  <c:v>-1.21</c:v>
                </c:pt>
                <c:pt idx="12731">
                  <c:v>-1.21</c:v>
                </c:pt>
                <c:pt idx="12732">
                  <c:v>-1.21</c:v>
                </c:pt>
                <c:pt idx="12733">
                  <c:v>-1.21</c:v>
                </c:pt>
                <c:pt idx="12734">
                  <c:v>-1.21</c:v>
                </c:pt>
                <c:pt idx="12735">
                  <c:v>-1.21</c:v>
                </c:pt>
                <c:pt idx="12736">
                  <c:v>-1.21</c:v>
                </c:pt>
                <c:pt idx="12737">
                  <c:v>-1.21</c:v>
                </c:pt>
                <c:pt idx="12738">
                  <c:v>-1.21</c:v>
                </c:pt>
                <c:pt idx="12739">
                  <c:v>-1.21</c:v>
                </c:pt>
                <c:pt idx="12740">
                  <c:v>-1.21</c:v>
                </c:pt>
                <c:pt idx="12741">
                  <c:v>-1.21</c:v>
                </c:pt>
                <c:pt idx="12742">
                  <c:v>-1.21</c:v>
                </c:pt>
                <c:pt idx="12743">
                  <c:v>-1.21</c:v>
                </c:pt>
                <c:pt idx="12744">
                  <c:v>-1.21</c:v>
                </c:pt>
                <c:pt idx="12745">
                  <c:v>-1.21</c:v>
                </c:pt>
                <c:pt idx="12746">
                  <c:v>-1.21</c:v>
                </c:pt>
                <c:pt idx="12747">
                  <c:v>-1.21</c:v>
                </c:pt>
                <c:pt idx="12748">
                  <c:v>-1.21</c:v>
                </c:pt>
                <c:pt idx="12749">
                  <c:v>-1.21</c:v>
                </c:pt>
                <c:pt idx="12750">
                  <c:v>-1.21</c:v>
                </c:pt>
                <c:pt idx="12751">
                  <c:v>-1.21</c:v>
                </c:pt>
                <c:pt idx="12752">
                  <c:v>-1.21</c:v>
                </c:pt>
                <c:pt idx="12753">
                  <c:v>-1.21</c:v>
                </c:pt>
                <c:pt idx="12754">
                  <c:v>-1.21</c:v>
                </c:pt>
                <c:pt idx="12755">
                  <c:v>-1.21</c:v>
                </c:pt>
                <c:pt idx="12756">
                  <c:v>-1.21</c:v>
                </c:pt>
                <c:pt idx="12757">
                  <c:v>-1.21</c:v>
                </c:pt>
                <c:pt idx="12758">
                  <c:v>-1.21</c:v>
                </c:pt>
                <c:pt idx="12759">
                  <c:v>-1.21</c:v>
                </c:pt>
                <c:pt idx="12760">
                  <c:v>-1.21</c:v>
                </c:pt>
                <c:pt idx="12761">
                  <c:v>-1.21</c:v>
                </c:pt>
                <c:pt idx="12762">
                  <c:v>-1.21</c:v>
                </c:pt>
                <c:pt idx="12763">
                  <c:v>-1.21</c:v>
                </c:pt>
                <c:pt idx="12764">
                  <c:v>-1.21</c:v>
                </c:pt>
                <c:pt idx="12765">
                  <c:v>-1.21</c:v>
                </c:pt>
                <c:pt idx="12766">
                  <c:v>-1.21</c:v>
                </c:pt>
                <c:pt idx="12767">
                  <c:v>-1.21</c:v>
                </c:pt>
                <c:pt idx="12768">
                  <c:v>-1.21</c:v>
                </c:pt>
                <c:pt idx="12769">
                  <c:v>-1.21</c:v>
                </c:pt>
                <c:pt idx="12770">
                  <c:v>-1.21</c:v>
                </c:pt>
                <c:pt idx="12771">
                  <c:v>-1.21</c:v>
                </c:pt>
                <c:pt idx="12772">
                  <c:v>-1.21</c:v>
                </c:pt>
                <c:pt idx="12773">
                  <c:v>-1.21</c:v>
                </c:pt>
                <c:pt idx="12774">
                  <c:v>-1.21</c:v>
                </c:pt>
                <c:pt idx="12775">
                  <c:v>-1.21</c:v>
                </c:pt>
                <c:pt idx="12776">
                  <c:v>-1.21</c:v>
                </c:pt>
                <c:pt idx="12777">
                  <c:v>-1.21</c:v>
                </c:pt>
                <c:pt idx="12778">
                  <c:v>-1.21</c:v>
                </c:pt>
                <c:pt idx="12779">
                  <c:v>-1.21</c:v>
                </c:pt>
                <c:pt idx="12780">
                  <c:v>-1.21</c:v>
                </c:pt>
                <c:pt idx="12781">
                  <c:v>-1.21</c:v>
                </c:pt>
                <c:pt idx="12782">
                  <c:v>-1.21</c:v>
                </c:pt>
                <c:pt idx="12783">
                  <c:v>-1.21</c:v>
                </c:pt>
                <c:pt idx="12784">
                  <c:v>-1.21</c:v>
                </c:pt>
                <c:pt idx="12785">
                  <c:v>-1.21</c:v>
                </c:pt>
                <c:pt idx="12786">
                  <c:v>-1.21</c:v>
                </c:pt>
                <c:pt idx="12787">
                  <c:v>-1.21</c:v>
                </c:pt>
                <c:pt idx="12788">
                  <c:v>-1.21</c:v>
                </c:pt>
                <c:pt idx="12789">
                  <c:v>-1.21</c:v>
                </c:pt>
                <c:pt idx="12790">
                  <c:v>-1.21</c:v>
                </c:pt>
                <c:pt idx="12791">
                  <c:v>-1.21</c:v>
                </c:pt>
                <c:pt idx="12792">
                  <c:v>-1.21</c:v>
                </c:pt>
                <c:pt idx="12793">
                  <c:v>-1.21</c:v>
                </c:pt>
                <c:pt idx="12794">
                  <c:v>-1.21</c:v>
                </c:pt>
                <c:pt idx="12795">
                  <c:v>-1.21</c:v>
                </c:pt>
                <c:pt idx="12796">
                  <c:v>-1.21</c:v>
                </c:pt>
                <c:pt idx="12797">
                  <c:v>-1.21</c:v>
                </c:pt>
                <c:pt idx="12798">
                  <c:v>-1.21</c:v>
                </c:pt>
                <c:pt idx="12799">
                  <c:v>-1.21</c:v>
                </c:pt>
                <c:pt idx="12800">
                  <c:v>-1.21</c:v>
                </c:pt>
                <c:pt idx="12801">
                  <c:v>-1.21</c:v>
                </c:pt>
                <c:pt idx="12802">
                  <c:v>-1.21</c:v>
                </c:pt>
                <c:pt idx="12803">
                  <c:v>-1.21</c:v>
                </c:pt>
                <c:pt idx="12804">
                  <c:v>-1.21</c:v>
                </c:pt>
                <c:pt idx="12805">
                  <c:v>-1.21</c:v>
                </c:pt>
                <c:pt idx="12806">
                  <c:v>-1.21</c:v>
                </c:pt>
                <c:pt idx="12807">
                  <c:v>-1.21</c:v>
                </c:pt>
                <c:pt idx="12808">
                  <c:v>-1.21</c:v>
                </c:pt>
                <c:pt idx="12809">
                  <c:v>-1.21</c:v>
                </c:pt>
                <c:pt idx="12810">
                  <c:v>-1.21</c:v>
                </c:pt>
                <c:pt idx="12811">
                  <c:v>-1.21</c:v>
                </c:pt>
                <c:pt idx="12812">
                  <c:v>-1.21</c:v>
                </c:pt>
                <c:pt idx="12813">
                  <c:v>-1.21</c:v>
                </c:pt>
                <c:pt idx="12814">
                  <c:v>-1.21</c:v>
                </c:pt>
                <c:pt idx="12815">
                  <c:v>-1.21</c:v>
                </c:pt>
                <c:pt idx="12816">
                  <c:v>-1.21</c:v>
                </c:pt>
                <c:pt idx="12817">
                  <c:v>-1.21</c:v>
                </c:pt>
                <c:pt idx="12818">
                  <c:v>-1.21</c:v>
                </c:pt>
                <c:pt idx="12819">
                  <c:v>-1.21</c:v>
                </c:pt>
                <c:pt idx="12820">
                  <c:v>-1.21</c:v>
                </c:pt>
                <c:pt idx="12821">
                  <c:v>-1.21</c:v>
                </c:pt>
                <c:pt idx="12822">
                  <c:v>-1.21</c:v>
                </c:pt>
                <c:pt idx="12823">
                  <c:v>-1.21</c:v>
                </c:pt>
                <c:pt idx="12824">
                  <c:v>-1.21</c:v>
                </c:pt>
                <c:pt idx="12825">
                  <c:v>-1.21</c:v>
                </c:pt>
                <c:pt idx="12826">
                  <c:v>-1.21</c:v>
                </c:pt>
                <c:pt idx="12827">
                  <c:v>-1.21</c:v>
                </c:pt>
                <c:pt idx="12828">
                  <c:v>-1.21</c:v>
                </c:pt>
                <c:pt idx="12829">
                  <c:v>-1.21</c:v>
                </c:pt>
                <c:pt idx="12830">
                  <c:v>-1.21</c:v>
                </c:pt>
                <c:pt idx="12831">
                  <c:v>-1.21</c:v>
                </c:pt>
                <c:pt idx="12832">
                  <c:v>-1.21</c:v>
                </c:pt>
                <c:pt idx="12833">
                  <c:v>-1.21</c:v>
                </c:pt>
                <c:pt idx="12834">
                  <c:v>-1.21</c:v>
                </c:pt>
                <c:pt idx="12835">
                  <c:v>-1.21</c:v>
                </c:pt>
                <c:pt idx="12836">
                  <c:v>-1.21</c:v>
                </c:pt>
                <c:pt idx="12837">
                  <c:v>-1.21</c:v>
                </c:pt>
                <c:pt idx="12838">
                  <c:v>-1.21</c:v>
                </c:pt>
                <c:pt idx="12839">
                  <c:v>-1.21</c:v>
                </c:pt>
                <c:pt idx="12840">
                  <c:v>-1.21</c:v>
                </c:pt>
                <c:pt idx="12841">
                  <c:v>-1.21</c:v>
                </c:pt>
                <c:pt idx="12842">
                  <c:v>-1.21</c:v>
                </c:pt>
                <c:pt idx="12843">
                  <c:v>-1.21</c:v>
                </c:pt>
                <c:pt idx="12844">
                  <c:v>-1.21</c:v>
                </c:pt>
                <c:pt idx="12845">
                  <c:v>-1.21</c:v>
                </c:pt>
                <c:pt idx="12846">
                  <c:v>-1.21</c:v>
                </c:pt>
                <c:pt idx="12847">
                  <c:v>-1.21</c:v>
                </c:pt>
                <c:pt idx="12848">
                  <c:v>-1.21</c:v>
                </c:pt>
                <c:pt idx="12849">
                  <c:v>-1.21</c:v>
                </c:pt>
                <c:pt idx="12850">
                  <c:v>-1.21</c:v>
                </c:pt>
                <c:pt idx="12851">
                  <c:v>-1.21</c:v>
                </c:pt>
                <c:pt idx="12852">
                  <c:v>-1.21</c:v>
                </c:pt>
                <c:pt idx="12853">
                  <c:v>-1.21</c:v>
                </c:pt>
                <c:pt idx="12854">
                  <c:v>-1.21</c:v>
                </c:pt>
                <c:pt idx="12855">
                  <c:v>-1.21</c:v>
                </c:pt>
                <c:pt idx="12856">
                  <c:v>-1.21</c:v>
                </c:pt>
                <c:pt idx="12857">
                  <c:v>-1.21</c:v>
                </c:pt>
                <c:pt idx="12858">
                  <c:v>-1.21</c:v>
                </c:pt>
                <c:pt idx="12859">
                  <c:v>-1.21</c:v>
                </c:pt>
                <c:pt idx="12860">
                  <c:v>-1.21</c:v>
                </c:pt>
                <c:pt idx="12861">
                  <c:v>-1.21</c:v>
                </c:pt>
                <c:pt idx="12862">
                  <c:v>-1.21</c:v>
                </c:pt>
                <c:pt idx="12863">
                  <c:v>-1.21</c:v>
                </c:pt>
                <c:pt idx="12864">
                  <c:v>-1.21</c:v>
                </c:pt>
                <c:pt idx="12865">
                  <c:v>-1.21</c:v>
                </c:pt>
                <c:pt idx="12866">
                  <c:v>-1.21</c:v>
                </c:pt>
                <c:pt idx="12867">
                  <c:v>-1.21</c:v>
                </c:pt>
                <c:pt idx="12868">
                  <c:v>-1.21</c:v>
                </c:pt>
                <c:pt idx="12869">
                  <c:v>-1.21</c:v>
                </c:pt>
                <c:pt idx="12870">
                  <c:v>-1.21</c:v>
                </c:pt>
                <c:pt idx="12871">
                  <c:v>-1.21</c:v>
                </c:pt>
                <c:pt idx="12872">
                  <c:v>-1.21</c:v>
                </c:pt>
                <c:pt idx="12873">
                  <c:v>-1.21</c:v>
                </c:pt>
                <c:pt idx="12874">
                  <c:v>-1.21</c:v>
                </c:pt>
                <c:pt idx="12875">
                  <c:v>-1.21</c:v>
                </c:pt>
                <c:pt idx="12876">
                  <c:v>-1.21</c:v>
                </c:pt>
                <c:pt idx="12877">
                  <c:v>-1.21</c:v>
                </c:pt>
                <c:pt idx="12878">
                  <c:v>-1.21</c:v>
                </c:pt>
                <c:pt idx="12879">
                  <c:v>-1.21</c:v>
                </c:pt>
                <c:pt idx="12880">
                  <c:v>-1.21</c:v>
                </c:pt>
                <c:pt idx="12881">
                  <c:v>-1.21</c:v>
                </c:pt>
                <c:pt idx="12882">
                  <c:v>-1.21</c:v>
                </c:pt>
                <c:pt idx="12883">
                  <c:v>-1.21</c:v>
                </c:pt>
                <c:pt idx="12884">
                  <c:v>-1.21</c:v>
                </c:pt>
                <c:pt idx="12885">
                  <c:v>-1.21</c:v>
                </c:pt>
                <c:pt idx="12886">
                  <c:v>-1.21</c:v>
                </c:pt>
                <c:pt idx="12887">
                  <c:v>-1.21</c:v>
                </c:pt>
                <c:pt idx="12888">
                  <c:v>-1.21</c:v>
                </c:pt>
                <c:pt idx="12889">
                  <c:v>-1.21</c:v>
                </c:pt>
                <c:pt idx="12890">
                  <c:v>-1.21</c:v>
                </c:pt>
                <c:pt idx="12891">
                  <c:v>-1.21</c:v>
                </c:pt>
                <c:pt idx="12892">
                  <c:v>-1.21</c:v>
                </c:pt>
                <c:pt idx="12893">
                  <c:v>-1.21</c:v>
                </c:pt>
                <c:pt idx="12894">
                  <c:v>-1.21</c:v>
                </c:pt>
                <c:pt idx="12895">
                  <c:v>-1.21</c:v>
                </c:pt>
                <c:pt idx="12896">
                  <c:v>-1.21</c:v>
                </c:pt>
                <c:pt idx="12897">
                  <c:v>-1.21</c:v>
                </c:pt>
                <c:pt idx="12898">
                  <c:v>-1.21</c:v>
                </c:pt>
                <c:pt idx="12899">
                  <c:v>-1.21</c:v>
                </c:pt>
                <c:pt idx="12900">
                  <c:v>-1.21</c:v>
                </c:pt>
                <c:pt idx="12901">
                  <c:v>-1.21</c:v>
                </c:pt>
                <c:pt idx="12902">
                  <c:v>-1.21</c:v>
                </c:pt>
                <c:pt idx="12903">
                  <c:v>-1.21</c:v>
                </c:pt>
                <c:pt idx="12904">
                  <c:v>-1.21</c:v>
                </c:pt>
                <c:pt idx="12905">
                  <c:v>-1.21</c:v>
                </c:pt>
                <c:pt idx="12906">
                  <c:v>-1.21</c:v>
                </c:pt>
                <c:pt idx="12907">
                  <c:v>-1.21</c:v>
                </c:pt>
                <c:pt idx="12908">
                  <c:v>-1.21</c:v>
                </c:pt>
                <c:pt idx="12909">
                  <c:v>-1.21</c:v>
                </c:pt>
                <c:pt idx="12910">
                  <c:v>-1.21</c:v>
                </c:pt>
                <c:pt idx="12911">
                  <c:v>-1.21</c:v>
                </c:pt>
                <c:pt idx="12912">
                  <c:v>-1.21</c:v>
                </c:pt>
                <c:pt idx="12913">
                  <c:v>-1.21</c:v>
                </c:pt>
                <c:pt idx="12914">
                  <c:v>-1.21</c:v>
                </c:pt>
                <c:pt idx="12915">
                  <c:v>-1.21</c:v>
                </c:pt>
                <c:pt idx="12916">
                  <c:v>-1.21</c:v>
                </c:pt>
                <c:pt idx="12917">
                  <c:v>-1.21</c:v>
                </c:pt>
                <c:pt idx="12918">
                  <c:v>-1.21</c:v>
                </c:pt>
                <c:pt idx="12919">
                  <c:v>-1.21</c:v>
                </c:pt>
                <c:pt idx="12920">
                  <c:v>-1.21</c:v>
                </c:pt>
                <c:pt idx="12921">
                  <c:v>-1.21</c:v>
                </c:pt>
                <c:pt idx="12922">
                  <c:v>-1.21</c:v>
                </c:pt>
                <c:pt idx="12923">
                  <c:v>-1.21</c:v>
                </c:pt>
                <c:pt idx="12924">
                  <c:v>-1.21</c:v>
                </c:pt>
                <c:pt idx="12925">
                  <c:v>-1.21</c:v>
                </c:pt>
                <c:pt idx="12926">
                  <c:v>-1.21</c:v>
                </c:pt>
                <c:pt idx="12927">
                  <c:v>-1.21</c:v>
                </c:pt>
                <c:pt idx="12928">
                  <c:v>-1.21</c:v>
                </c:pt>
                <c:pt idx="12929">
                  <c:v>-1.21</c:v>
                </c:pt>
                <c:pt idx="12930">
                  <c:v>-1.21</c:v>
                </c:pt>
                <c:pt idx="12931">
                  <c:v>-1.21</c:v>
                </c:pt>
                <c:pt idx="12932">
                  <c:v>-1.21</c:v>
                </c:pt>
                <c:pt idx="12933">
                  <c:v>-1.21</c:v>
                </c:pt>
                <c:pt idx="12934">
                  <c:v>-1.21</c:v>
                </c:pt>
                <c:pt idx="12935">
                  <c:v>-1.21</c:v>
                </c:pt>
                <c:pt idx="12936">
                  <c:v>-1.21</c:v>
                </c:pt>
                <c:pt idx="12937">
                  <c:v>-1.21</c:v>
                </c:pt>
                <c:pt idx="12938">
                  <c:v>-1.21</c:v>
                </c:pt>
                <c:pt idx="12939">
                  <c:v>-1.21</c:v>
                </c:pt>
                <c:pt idx="12940">
                  <c:v>-1.21</c:v>
                </c:pt>
                <c:pt idx="12941">
                  <c:v>-1.21</c:v>
                </c:pt>
                <c:pt idx="12942">
                  <c:v>-1.21</c:v>
                </c:pt>
                <c:pt idx="12943">
                  <c:v>-1.21</c:v>
                </c:pt>
                <c:pt idx="12944">
                  <c:v>-1.21</c:v>
                </c:pt>
                <c:pt idx="12945">
                  <c:v>-1.21</c:v>
                </c:pt>
                <c:pt idx="12946">
                  <c:v>-1.21</c:v>
                </c:pt>
                <c:pt idx="12947">
                  <c:v>-1.21</c:v>
                </c:pt>
                <c:pt idx="12948">
                  <c:v>-1.21</c:v>
                </c:pt>
                <c:pt idx="12949">
                  <c:v>-1.21</c:v>
                </c:pt>
                <c:pt idx="12950">
                  <c:v>-1.21</c:v>
                </c:pt>
                <c:pt idx="12951">
                  <c:v>-1.21</c:v>
                </c:pt>
                <c:pt idx="12952">
                  <c:v>-1.21</c:v>
                </c:pt>
                <c:pt idx="12953">
                  <c:v>-1.21</c:v>
                </c:pt>
                <c:pt idx="12954">
                  <c:v>-1.21</c:v>
                </c:pt>
                <c:pt idx="12955">
                  <c:v>-1.21</c:v>
                </c:pt>
                <c:pt idx="12956">
                  <c:v>-1.21</c:v>
                </c:pt>
                <c:pt idx="12957">
                  <c:v>-1.21</c:v>
                </c:pt>
                <c:pt idx="12958">
                  <c:v>-1.21</c:v>
                </c:pt>
                <c:pt idx="12959">
                  <c:v>-1.21</c:v>
                </c:pt>
                <c:pt idx="12960">
                  <c:v>-1.21</c:v>
                </c:pt>
                <c:pt idx="12961">
                  <c:v>-1.21</c:v>
                </c:pt>
                <c:pt idx="12962">
                  <c:v>-1.21</c:v>
                </c:pt>
                <c:pt idx="12963">
                  <c:v>-1.21</c:v>
                </c:pt>
                <c:pt idx="12964">
                  <c:v>-1.21</c:v>
                </c:pt>
                <c:pt idx="12965">
                  <c:v>-1.21</c:v>
                </c:pt>
                <c:pt idx="12966">
                  <c:v>-1.21</c:v>
                </c:pt>
                <c:pt idx="12967">
                  <c:v>-1.21</c:v>
                </c:pt>
                <c:pt idx="12968">
                  <c:v>-1.21</c:v>
                </c:pt>
                <c:pt idx="12969">
                  <c:v>-1.21</c:v>
                </c:pt>
                <c:pt idx="12970">
                  <c:v>-1.21</c:v>
                </c:pt>
                <c:pt idx="12971">
                  <c:v>-1.21</c:v>
                </c:pt>
                <c:pt idx="12972">
                  <c:v>-1.21</c:v>
                </c:pt>
                <c:pt idx="12973">
                  <c:v>-1.21</c:v>
                </c:pt>
                <c:pt idx="12974">
                  <c:v>-1.21</c:v>
                </c:pt>
                <c:pt idx="12975">
                  <c:v>-1.21</c:v>
                </c:pt>
                <c:pt idx="12976">
                  <c:v>-1.21</c:v>
                </c:pt>
                <c:pt idx="12977">
                  <c:v>-1.21</c:v>
                </c:pt>
                <c:pt idx="12978">
                  <c:v>-1.21</c:v>
                </c:pt>
                <c:pt idx="12979">
                  <c:v>-1.21</c:v>
                </c:pt>
                <c:pt idx="12980">
                  <c:v>-1.21</c:v>
                </c:pt>
                <c:pt idx="12981">
                  <c:v>-1.21</c:v>
                </c:pt>
                <c:pt idx="12982">
                  <c:v>-1.21</c:v>
                </c:pt>
                <c:pt idx="12983">
                  <c:v>-1.21</c:v>
                </c:pt>
                <c:pt idx="12984">
                  <c:v>-1.21</c:v>
                </c:pt>
                <c:pt idx="12985">
                  <c:v>-1.21</c:v>
                </c:pt>
                <c:pt idx="12986">
                  <c:v>-1.21</c:v>
                </c:pt>
                <c:pt idx="12987">
                  <c:v>-1.21</c:v>
                </c:pt>
                <c:pt idx="12988">
                  <c:v>-1.21</c:v>
                </c:pt>
                <c:pt idx="12989">
                  <c:v>-1.21</c:v>
                </c:pt>
                <c:pt idx="12990">
                  <c:v>-1.21</c:v>
                </c:pt>
                <c:pt idx="12991">
                  <c:v>-1.21</c:v>
                </c:pt>
                <c:pt idx="12992">
                  <c:v>-1.21</c:v>
                </c:pt>
                <c:pt idx="12993">
                  <c:v>-1.21</c:v>
                </c:pt>
                <c:pt idx="12994">
                  <c:v>-1.21</c:v>
                </c:pt>
                <c:pt idx="12995">
                  <c:v>-1.21</c:v>
                </c:pt>
                <c:pt idx="12996">
                  <c:v>-1.21</c:v>
                </c:pt>
                <c:pt idx="12997">
                  <c:v>-1.21</c:v>
                </c:pt>
                <c:pt idx="12998">
                  <c:v>-1.21</c:v>
                </c:pt>
                <c:pt idx="12999">
                  <c:v>-1.21</c:v>
                </c:pt>
                <c:pt idx="13000">
                  <c:v>-1.21</c:v>
                </c:pt>
                <c:pt idx="13001">
                  <c:v>-1.21</c:v>
                </c:pt>
                <c:pt idx="13002">
                  <c:v>-1.21</c:v>
                </c:pt>
                <c:pt idx="13003">
                  <c:v>-1.21</c:v>
                </c:pt>
                <c:pt idx="13004">
                  <c:v>-1.21</c:v>
                </c:pt>
                <c:pt idx="13005">
                  <c:v>-1.21</c:v>
                </c:pt>
                <c:pt idx="13006">
                  <c:v>-1.21</c:v>
                </c:pt>
                <c:pt idx="13007">
                  <c:v>-1.21</c:v>
                </c:pt>
                <c:pt idx="13008">
                  <c:v>-1.21</c:v>
                </c:pt>
                <c:pt idx="13009">
                  <c:v>-1.21</c:v>
                </c:pt>
                <c:pt idx="13010">
                  <c:v>-1.21</c:v>
                </c:pt>
                <c:pt idx="13011">
                  <c:v>-1.21</c:v>
                </c:pt>
                <c:pt idx="13012">
                  <c:v>-1.21</c:v>
                </c:pt>
                <c:pt idx="13013">
                  <c:v>-1.21</c:v>
                </c:pt>
                <c:pt idx="13014">
                  <c:v>-1.21</c:v>
                </c:pt>
                <c:pt idx="13015">
                  <c:v>-1.21</c:v>
                </c:pt>
                <c:pt idx="13016">
                  <c:v>-1.21</c:v>
                </c:pt>
                <c:pt idx="13017">
                  <c:v>-1.21</c:v>
                </c:pt>
                <c:pt idx="13018">
                  <c:v>-1.21</c:v>
                </c:pt>
                <c:pt idx="13019">
                  <c:v>-1.21</c:v>
                </c:pt>
                <c:pt idx="13020">
                  <c:v>-1.21</c:v>
                </c:pt>
                <c:pt idx="13021">
                  <c:v>-1.21</c:v>
                </c:pt>
                <c:pt idx="13022">
                  <c:v>-1.21</c:v>
                </c:pt>
                <c:pt idx="13023">
                  <c:v>-1.21</c:v>
                </c:pt>
                <c:pt idx="13024">
                  <c:v>-1.21</c:v>
                </c:pt>
                <c:pt idx="13025">
                  <c:v>-1.21</c:v>
                </c:pt>
                <c:pt idx="13026">
                  <c:v>-1.21</c:v>
                </c:pt>
                <c:pt idx="13027">
                  <c:v>-1.21</c:v>
                </c:pt>
                <c:pt idx="13028">
                  <c:v>-1.21</c:v>
                </c:pt>
                <c:pt idx="13029">
                  <c:v>-1.21</c:v>
                </c:pt>
                <c:pt idx="13030">
                  <c:v>-1.21</c:v>
                </c:pt>
                <c:pt idx="13031">
                  <c:v>-1.21</c:v>
                </c:pt>
                <c:pt idx="13032">
                  <c:v>-1.21</c:v>
                </c:pt>
                <c:pt idx="13033">
                  <c:v>-1.21</c:v>
                </c:pt>
                <c:pt idx="13034">
                  <c:v>-1.21</c:v>
                </c:pt>
                <c:pt idx="13035">
                  <c:v>-1.21</c:v>
                </c:pt>
                <c:pt idx="13036">
                  <c:v>-1.21</c:v>
                </c:pt>
                <c:pt idx="13037">
                  <c:v>-1.21</c:v>
                </c:pt>
                <c:pt idx="13038">
                  <c:v>-1.21</c:v>
                </c:pt>
                <c:pt idx="13039">
                  <c:v>-1.2</c:v>
                </c:pt>
                <c:pt idx="13040">
                  <c:v>-1.2</c:v>
                </c:pt>
                <c:pt idx="13041">
                  <c:v>-1.2</c:v>
                </c:pt>
                <c:pt idx="13042">
                  <c:v>-1.2</c:v>
                </c:pt>
                <c:pt idx="13043">
                  <c:v>-1.2</c:v>
                </c:pt>
                <c:pt idx="13044">
                  <c:v>-1.2</c:v>
                </c:pt>
                <c:pt idx="13045">
                  <c:v>-1.2</c:v>
                </c:pt>
                <c:pt idx="13046">
                  <c:v>-1.2</c:v>
                </c:pt>
                <c:pt idx="13047">
                  <c:v>-1.2</c:v>
                </c:pt>
                <c:pt idx="13048">
                  <c:v>-1.2</c:v>
                </c:pt>
                <c:pt idx="13049">
                  <c:v>-1.2</c:v>
                </c:pt>
                <c:pt idx="13050">
                  <c:v>-1.2</c:v>
                </c:pt>
                <c:pt idx="13051">
                  <c:v>-1.2</c:v>
                </c:pt>
                <c:pt idx="13052">
                  <c:v>-1.2</c:v>
                </c:pt>
                <c:pt idx="13053">
                  <c:v>-1.2</c:v>
                </c:pt>
                <c:pt idx="13054">
                  <c:v>-1.2</c:v>
                </c:pt>
                <c:pt idx="13055">
                  <c:v>-1.2</c:v>
                </c:pt>
                <c:pt idx="13056">
                  <c:v>-1.2</c:v>
                </c:pt>
                <c:pt idx="13057">
                  <c:v>-1.2</c:v>
                </c:pt>
                <c:pt idx="13058">
                  <c:v>-1.2</c:v>
                </c:pt>
                <c:pt idx="13059">
                  <c:v>-1.2</c:v>
                </c:pt>
                <c:pt idx="13060">
                  <c:v>-1.2</c:v>
                </c:pt>
                <c:pt idx="13061">
                  <c:v>-1.19</c:v>
                </c:pt>
                <c:pt idx="13062">
                  <c:v>-1.2</c:v>
                </c:pt>
                <c:pt idx="13063">
                  <c:v>-1.2</c:v>
                </c:pt>
                <c:pt idx="13064">
                  <c:v>-1.2</c:v>
                </c:pt>
                <c:pt idx="13065">
                  <c:v>-1.2</c:v>
                </c:pt>
                <c:pt idx="13066">
                  <c:v>-1.2</c:v>
                </c:pt>
                <c:pt idx="13067">
                  <c:v>-1.2</c:v>
                </c:pt>
                <c:pt idx="13068">
                  <c:v>-1.2</c:v>
                </c:pt>
                <c:pt idx="13069">
                  <c:v>-1.2</c:v>
                </c:pt>
                <c:pt idx="13070">
                  <c:v>-1.2</c:v>
                </c:pt>
                <c:pt idx="13071">
                  <c:v>-1.2</c:v>
                </c:pt>
                <c:pt idx="13072">
                  <c:v>-1.2</c:v>
                </c:pt>
                <c:pt idx="13073">
                  <c:v>-1.19</c:v>
                </c:pt>
                <c:pt idx="13074">
                  <c:v>-1.19</c:v>
                </c:pt>
                <c:pt idx="13075">
                  <c:v>-1.2</c:v>
                </c:pt>
                <c:pt idx="13076">
                  <c:v>-1.19</c:v>
                </c:pt>
                <c:pt idx="13077">
                  <c:v>-1.19</c:v>
                </c:pt>
                <c:pt idx="13078">
                  <c:v>-1.19</c:v>
                </c:pt>
                <c:pt idx="13079">
                  <c:v>-1.19</c:v>
                </c:pt>
                <c:pt idx="13080">
                  <c:v>-1.19</c:v>
                </c:pt>
                <c:pt idx="13081">
                  <c:v>-1.2</c:v>
                </c:pt>
                <c:pt idx="13082">
                  <c:v>-1.2</c:v>
                </c:pt>
                <c:pt idx="13083">
                  <c:v>-1.2</c:v>
                </c:pt>
                <c:pt idx="13084">
                  <c:v>-1.19</c:v>
                </c:pt>
                <c:pt idx="13085">
                  <c:v>-1.2</c:v>
                </c:pt>
                <c:pt idx="13086">
                  <c:v>-1.19</c:v>
                </c:pt>
                <c:pt idx="13087">
                  <c:v>-1.19</c:v>
                </c:pt>
                <c:pt idx="13088">
                  <c:v>-1.19</c:v>
                </c:pt>
                <c:pt idx="13089">
                  <c:v>-1.19</c:v>
                </c:pt>
                <c:pt idx="13090">
                  <c:v>-1.19</c:v>
                </c:pt>
                <c:pt idx="13091">
                  <c:v>-1.19</c:v>
                </c:pt>
                <c:pt idx="13092">
                  <c:v>-1.19</c:v>
                </c:pt>
                <c:pt idx="13093">
                  <c:v>-1.19</c:v>
                </c:pt>
                <c:pt idx="13094">
                  <c:v>-1.19</c:v>
                </c:pt>
                <c:pt idx="13095">
                  <c:v>-1.19</c:v>
                </c:pt>
                <c:pt idx="13096">
                  <c:v>-1.19</c:v>
                </c:pt>
                <c:pt idx="13097">
                  <c:v>-1.19</c:v>
                </c:pt>
                <c:pt idx="13098">
                  <c:v>-1.19</c:v>
                </c:pt>
                <c:pt idx="13099">
                  <c:v>-1.19</c:v>
                </c:pt>
                <c:pt idx="13100">
                  <c:v>-1.19</c:v>
                </c:pt>
                <c:pt idx="13101">
                  <c:v>-1.19</c:v>
                </c:pt>
                <c:pt idx="13102">
                  <c:v>-1.19</c:v>
                </c:pt>
                <c:pt idx="13103">
                  <c:v>-1.19</c:v>
                </c:pt>
                <c:pt idx="13104">
                  <c:v>-1.19</c:v>
                </c:pt>
                <c:pt idx="13105">
                  <c:v>-1.19</c:v>
                </c:pt>
                <c:pt idx="13106">
                  <c:v>-1.19</c:v>
                </c:pt>
                <c:pt idx="13107">
                  <c:v>-1.19</c:v>
                </c:pt>
                <c:pt idx="13108">
                  <c:v>-1.19</c:v>
                </c:pt>
                <c:pt idx="13109">
                  <c:v>-1.19</c:v>
                </c:pt>
                <c:pt idx="13110">
                  <c:v>-1.19</c:v>
                </c:pt>
                <c:pt idx="13111">
                  <c:v>-1.19</c:v>
                </c:pt>
                <c:pt idx="13112">
                  <c:v>-1.19</c:v>
                </c:pt>
                <c:pt idx="13113">
                  <c:v>-1.19</c:v>
                </c:pt>
                <c:pt idx="13114">
                  <c:v>-1.19</c:v>
                </c:pt>
                <c:pt idx="13115">
                  <c:v>-1.19</c:v>
                </c:pt>
                <c:pt idx="13116">
                  <c:v>-1.19</c:v>
                </c:pt>
                <c:pt idx="13117">
                  <c:v>-1.19</c:v>
                </c:pt>
                <c:pt idx="13118">
                  <c:v>-1.19</c:v>
                </c:pt>
                <c:pt idx="13119">
                  <c:v>-1.19</c:v>
                </c:pt>
                <c:pt idx="13120">
                  <c:v>-1.19</c:v>
                </c:pt>
                <c:pt idx="13121">
                  <c:v>-1.19</c:v>
                </c:pt>
                <c:pt idx="13122">
                  <c:v>-1.19</c:v>
                </c:pt>
                <c:pt idx="13123">
                  <c:v>-1.19</c:v>
                </c:pt>
                <c:pt idx="13124">
                  <c:v>-1.19</c:v>
                </c:pt>
                <c:pt idx="13125">
                  <c:v>-1.19</c:v>
                </c:pt>
                <c:pt idx="13126">
                  <c:v>-1.19</c:v>
                </c:pt>
                <c:pt idx="13127">
                  <c:v>-1.19</c:v>
                </c:pt>
                <c:pt idx="13128">
                  <c:v>-1.19</c:v>
                </c:pt>
                <c:pt idx="13129">
                  <c:v>-1.19</c:v>
                </c:pt>
                <c:pt idx="13130">
                  <c:v>-1.19</c:v>
                </c:pt>
                <c:pt idx="13131">
                  <c:v>-1.19</c:v>
                </c:pt>
                <c:pt idx="13132">
                  <c:v>-1.19</c:v>
                </c:pt>
                <c:pt idx="13133">
                  <c:v>-1.18</c:v>
                </c:pt>
                <c:pt idx="13134">
                  <c:v>-1.18</c:v>
                </c:pt>
                <c:pt idx="13135">
                  <c:v>-1.18</c:v>
                </c:pt>
                <c:pt idx="13136">
                  <c:v>-1.18</c:v>
                </c:pt>
                <c:pt idx="13137">
                  <c:v>-1.18</c:v>
                </c:pt>
                <c:pt idx="13138">
                  <c:v>-1.18</c:v>
                </c:pt>
                <c:pt idx="13139">
                  <c:v>-1.18</c:v>
                </c:pt>
                <c:pt idx="13140">
                  <c:v>-1.18</c:v>
                </c:pt>
                <c:pt idx="13141">
                  <c:v>-1.18</c:v>
                </c:pt>
                <c:pt idx="13142">
                  <c:v>-1.18</c:v>
                </c:pt>
                <c:pt idx="13143">
                  <c:v>-1.18</c:v>
                </c:pt>
                <c:pt idx="13144">
                  <c:v>-1.18</c:v>
                </c:pt>
                <c:pt idx="13145">
                  <c:v>-1.18</c:v>
                </c:pt>
                <c:pt idx="13146">
                  <c:v>-1.18</c:v>
                </c:pt>
                <c:pt idx="13147">
                  <c:v>-1.18</c:v>
                </c:pt>
                <c:pt idx="13148">
                  <c:v>-1.18</c:v>
                </c:pt>
                <c:pt idx="13149">
                  <c:v>-1.18</c:v>
                </c:pt>
                <c:pt idx="13150">
                  <c:v>-1.18</c:v>
                </c:pt>
                <c:pt idx="13151">
                  <c:v>-1.18</c:v>
                </c:pt>
                <c:pt idx="13152">
                  <c:v>-1.18</c:v>
                </c:pt>
                <c:pt idx="13153">
                  <c:v>-1.18</c:v>
                </c:pt>
                <c:pt idx="13154">
                  <c:v>-1.18</c:v>
                </c:pt>
                <c:pt idx="13155">
                  <c:v>-1.18</c:v>
                </c:pt>
                <c:pt idx="13156">
                  <c:v>-1.18</c:v>
                </c:pt>
                <c:pt idx="13157">
                  <c:v>-1.18</c:v>
                </c:pt>
                <c:pt idx="13158">
                  <c:v>-1.18</c:v>
                </c:pt>
                <c:pt idx="13159">
                  <c:v>-1.18</c:v>
                </c:pt>
                <c:pt idx="13160">
                  <c:v>-1.18</c:v>
                </c:pt>
                <c:pt idx="13161">
                  <c:v>-1.18</c:v>
                </c:pt>
                <c:pt idx="13162">
                  <c:v>-1.18</c:v>
                </c:pt>
                <c:pt idx="13163">
                  <c:v>-1.18</c:v>
                </c:pt>
                <c:pt idx="13164">
                  <c:v>-1.18</c:v>
                </c:pt>
                <c:pt idx="13165">
                  <c:v>-1.18</c:v>
                </c:pt>
                <c:pt idx="13166">
                  <c:v>-1.18</c:v>
                </c:pt>
                <c:pt idx="13167">
                  <c:v>-1.18</c:v>
                </c:pt>
                <c:pt idx="13168">
                  <c:v>-1.18</c:v>
                </c:pt>
                <c:pt idx="13169">
                  <c:v>-1.18</c:v>
                </c:pt>
                <c:pt idx="13170">
                  <c:v>-1.18</c:v>
                </c:pt>
                <c:pt idx="13171">
                  <c:v>-1.18</c:v>
                </c:pt>
                <c:pt idx="13172">
                  <c:v>-1.18</c:v>
                </c:pt>
                <c:pt idx="13173">
                  <c:v>-1.18</c:v>
                </c:pt>
                <c:pt idx="13174">
                  <c:v>-1.18</c:v>
                </c:pt>
                <c:pt idx="13175">
                  <c:v>-1.18</c:v>
                </c:pt>
                <c:pt idx="13176">
                  <c:v>-1.18</c:v>
                </c:pt>
                <c:pt idx="13177">
                  <c:v>-1.18</c:v>
                </c:pt>
                <c:pt idx="13178">
                  <c:v>-1.18</c:v>
                </c:pt>
                <c:pt idx="13179">
                  <c:v>-1.18</c:v>
                </c:pt>
                <c:pt idx="13180">
                  <c:v>-1.18</c:v>
                </c:pt>
                <c:pt idx="13181">
                  <c:v>-1.18</c:v>
                </c:pt>
                <c:pt idx="13182">
                  <c:v>-1.18</c:v>
                </c:pt>
                <c:pt idx="13183">
                  <c:v>-1.18</c:v>
                </c:pt>
                <c:pt idx="13184">
                  <c:v>-1.18</c:v>
                </c:pt>
                <c:pt idx="13185">
                  <c:v>-1.18</c:v>
                </c:pt>
                <c:pt idx="13186">
                  <c:v>-1.18</c:v>
                </c:pt>
                <c:pt idx="13187">
                  <c:v>-1.18</c:v>
                </c:pt>
                <c:pt idx="13188">
                  <c:v>-1.18</c:v>
                </c:pt>
                <c:pt idx="13189">
                  <c:v>-1.18</c:v>
                </c:pt>
                <c:pt idx="13190">
                  <c:v>-1.18</c:v>
                </c:pt>
                <c:pt idx="13191">
                  <c:v>-1.18</c:v>
                </c:pt>
                <c:pt idx="13192">
                  <c:v>-1.18</c:v>
                </c:pt>
                <c:pt idx="13193">
                  <c:v>-1.18</c:v>
                </c:pt>
                <c:pt idx="13194">
                  <c:v>-1.17</c:v>
                </c:pt>
                <c:pt idx="13195">
                  <c:v>-1.17</c:v>
                </c:pt>
                <c:pt idx="13196">
                  <c:v>-1.17</c:v>
                </c:pt>
                <c:pt idx="13197">
                  <c:v>-1.17</c:v>
                </c:pt>
                <c:pt idx="13198">
                  <c:v>-1.17</c:v>
                </c:pt>
                <c:pt idx="13199">
                  <c:v>-1.17</c:v>
                </c:pt>
                <c:pt idx="13200">
                  <c:v>-1.17</c:v>
                </c:pt>
                <c:pt idx="13201">
                  <c:v>-1.17</c:v>
                </c:pt>
                <c:pt idx="13202">
                  <c:v>-1.17</c:v>
                </c:pt>
                <c:pt idx="13203">
                  <c:v>-1.18</c:v>
                </c:pt>
                <c:pt idx="13204">
                  <c:v>-1.17</c:v>
                </c:pt>
                <c:pt idx="13205">
                  <c:v>-1.17</c:v>
                </c:pt>
                <c:pt idx="13206">
                  <c:v>-1.17</c:v>
                </c:pt>
                <c:pt idx="13207">
                  <c:v>-1.17</c:v>
                </c:pt>
                <c:pt idx="13208">
                  <c:v>-1.17</c:v>
                </c:pt>
                <c:pt idx="13209">
                  <c:v>-1.17</c:v>
                </c:pt>
                <c:pt idx="13210">
                  <c:v>-1.17</c:v>
                </c:pt>
                <c:pt idx="13211">
                  <c:v>-1.17</c:v>
                </c:pt>
                <c:pt idx="13212">
                  <c:v>-1.17</c:v>
                </c:pt>
                <c:pt idx="13213">
                  <c:v>-1.18</c:v>
                </c:pt>
                <c:pt idx="13214">
                  <c:v>-1.17</c:v>
                </c:pt>
                <c:pt idx="13215">
                  <c:v>-1.18</c:v>
                </c:pt>
                <c:pt idx="13216">
                  <c:v>-1.18</c:v>
                </c:pt>
                <c:pt idx="13217">
                  <c:v>-1.18</c:v>
                </c:pt>
                <c:pt idx="13218">
                  <c:v>-1.18</c:v>
                </c:pt>
                <c:pt idx="13219">
                  <c:v>-1.18</c:v>
                </c:pt>
                <c:pt idx="13220">
                  <c:v>-1.18</c:v>
                </c:pt>
                <c:pt idx="13221">
                  <c:v>-1.18</c:v>
                </c:pt>
                <c:pt idx="13222">
                  <c:v>-1.18</c:v>
                </c:pt>
                <c:pt idx="13223">
                  <c:v>-1.18</c:v>
                </c:pt>
                <c:pt idx="13224">
                  <c:v>-1.18</c:v>
                </c:pt>
                <c:pt idx="13225">
                  <c:v>-1.18</c:v>
                </c:pt>
                <c:pt idx="13226">
                  <c:v>-1.18</c:v>
                </c:pt>
                <c:pt idx="13227">
                  <c:v>-1.18</c:v>
                </c:pt>
                <c:pt idx="13228">
                  <c:v>-1.18</c:v>
                </c:pt>
                <c:pt idx="13229">
                  <c:v>-1.18</c:v>
                </c:pt>
                <c:pt idx="13230">
                  <c:v>-1.18</c:v>
                </c:pt>
                <c:pt idx="13231">
                  <c:v>-1.18</c:v>
                </c:pt>
                <c:pt idx="13232">
                  <c:v>-1.18</c:v>
                </c:pt>
                <c:pt idx="13233">
                  <c:v>-1.18</c:v>
                </c:pt>
                <c:pt idx="13234">
                  <c:v>-1.18</c:v>
                </c:pt>
                <c:pt idx="13235">
                  <c:v>-1.18</c:v>
                </c:pt>
                <c:pt idx="13236">
                  <c:v>-1.18</c:v>
                </c:pt>
                <c:pt idx="13237">
                  <c:v>-1.18</c:v>
                </c:pt>
                <c:pt idx="13238">
                  <c:v>-1.18</c:v>
                </c:pt>
                <c:pt idx="13239">
                  <c:v>-1.18</c:v>
                </c:pt>
                <c:pt idx="13240">
                  <c:v>-1.18</c:v>
                </c:pt>
                <c:pt idx="13241">
                  <c:v>-1.18</c:v>
                </c:pt>
                <c:pt idx="13242">
                  <c:v>-1.18</c:v>
                </c:pt>
                <c:pt idx="13243">
                  <c:v>-1.18</c:v>
                </c:pt>
                <c:pt idx="13244">
                  <c:v>-1.18</c:v>
                </c:pt>
                <c:pt idx="13245">
                  <c:v>-1.18</c:v>
                </c:pt>
                <c:pt idx="13246">
                  <c:v>-1.18</c:v>
                </c:pt>
                <c:pt idx="13247">
                  <c:v>-1.18</c:v>
                </c:pt>
                <c:pt idx="13248">
                  <c:v>-1.18</c:v>
                </c:pt>
                <c:pt idx="13249">
                  <c:v>-1.18</c:v>
                </c:pt>
                <c:pt idx="13250">
                  <c:v>-1.18</c:v>
                </c:pt>
                <c:pt idx="13251">
                  <c:v>-1.18</c:v>
                </c:pt>
                <c:pt idx="13252">
                  <c:v>-1.18</c:v>
                </c:pt>
                <c:pt idx="13253">
                  <c:v>-1.18</c:v>
                </c:pt>
                <c:pt idx="13254">
                  <c:v>-1.18</c:v>
                </c:pt>
                <c:pt idx="13255">
                  <c:v>-1.18</c:v>
                </c:pt>
                <c:pt idx="13256">
                  <c:v>-1.18</c:v>
                </c:pt>
                <c:pt idx="13257">
                  <c:v>-1.18</c:v>
                </c:pt>
                <c:pt idx="13258">
                  <c:v>-1.18</c:v>
                </c:pt>
                <c:pt idx="13259">
                  <c:v>-1.18</c:v>
                </c:pt>
                <c:pt idx="13260">
                  <c:v>-1.18</c:v>
                </c:pt>
                <c:pt idx="13261">
                  <c:v>-1.18</c:v>
                </c:pt>
                <c:pt idx="13262">
                  <c:v>-1.18</c:v>
                </c:pt>
                <c:pt idx="13263">
                  <c:v>-1.18</c:v>
                </c:pt>
                <c:pt idx="13264">
                  <c:v>-1.18</c:v>
                </c:pt>
                <c:pt idx="13265">
                  <c:v>-1.18</c:v>
                </c:pt>
                <c:pt idx="13266">
                  <c:v>-1.18</c:v>
                </c:pt>
                <c:pt idx="13267">
                  <c:v>-1.18</c:v>
                </c:pt>
                <c:pt idx="13268">
                  <c:v>-1.18</c:v>
                </c:pt>
                <c:pt idx="13269">
                  <c:v>-1.18</c:v>
                </c:pt>
                <c:pt idx="13270">
                  <c:v>-1.18</c:v>
                </c:pt>
                <c:pt idx="13271">
                  <c:v>-1.18</c:v>
                </c:pt>
                <c:pt idx="13272">
                  <c:v>-1.18</c:v>
                </c:pt>
                <c:pt idx="13273">
                  <c:v>-1.18</c:v>
                </c:pt>
                <c:pt idx="13274">
                  <c:v>-1.18</c:v>
                </c:pt>
                <c:pt idx="13275">
                  <c:v>-1.18</c:v>
                </c:pt>
                <c:pt idx="13276">
                  <c:v>-1.18</c:v>
                </c:pt>
                <c:pt idx="13277">
                  <c:v>-1.18</c:v>
                </c:pt>
                <c:pt idx="13278">
                  <c:v>-1.18</c:v>
                </c:pt>
                <c:pt idx="13279">
                  <c:v>-1.18</c:v>
                </c:pt>
                <c:pt idx="13280">
                  <c:v>-1.18</c:v>
                </c:pt>
                <c:pt idx="13281">
                  <c:v>-1.18</c:v>
                </c:pt>
                <c:pt idx="13282">
                  <c:v>-1.18</c:v>
                </c:pt>
                <c:pt idx="13283">
                  <c:v>-1.18</c:v>
                </c:pt>
                <c:pt idx="13284">
                  <c:v>-1.18</c:v>
                </c:pt>
                <c:pt idx="13285">
                  <c:v>-1.18</c:v>
                </c:pt>
                <c:pt idx="13286">
                  <c:v>-1.18</c:v>
                </c:pt>
                <c:pt idx="13287">
                  <c:v>-1.18</c:v>
                </c:pt>
                <c:pt idx="13288">
                  <c:v>-1.18</c:v>
                </c:pt>
                <c:pt idx="13289">
                  <c:v>-1.18</c:v>
                </c:pt>
                <c:pt idx="13290">
                  <c:v>-1.18</c:v>
                </c:pt>
                <c:pt idx="13291">
                  <c:v>-1.18</c:v>
                </c:pt>
                <c:pt idx="13292">
                  <c:v>-1.18</c:v>
                </c:pt>
                <c:pt idx="13293">
                  <c:v>-1.18</c:v>
                </c:pt>
                <c:pt idx="13294">
                  <c:v>-1.18</c:v>
                </c:pt>
                <c:pt idx="13295">
                  <c:v>-1.18</c:v>
                </c:pt>
                <c:pt idx="13296">
                  <c:v>-1.18</c:v>
                </c:pt>
                <c:pt idx="13297">
                  <c:v>-1.18</c:v>
                </c:pt>
                <c:pt idx="13298">
                  <c:v>-1.18</c:v>
                </c:pt>
                <c:pt idx="13299">
                  <c:v>-1.18</c:v>
                </c:pt>
                <c:pt idx="13300">
                  <c:v>-1.18</c:v>
                </c:pt>
                <c:pt idx="13301">
                  <c:v>-1.18</c:v>
                </c:pt>
                <c:pt idx="13302">
                  <c:v>-1.18</c:v>
                </c:pt>
                <c:pt idx="13303">
                  <c:v>-1.18</c:v>
                </c:pt>
                <c:pt idx="13304">
                  <c:v>-1.18</c:v>
                </c:pt>
                <c:pt idx="13305">
                  <c:v>-1.18</c:v>
                </c:pt>
                <c:pt idx="13306">
                  <c:v>-1.18</c:v>
                </c:pt>
                <c:pt idx="13307">
                  <c:v>-1.18</c:v>
                </c:pt>
                <c:pt idx="13308">
                  <c:v>-1.18</c:v>
                </c:pt>
                <c:pt idx="13309">
                  <c:v>-1.18</c:v>
                </c:pt>
                <c:pt idx="13310">
                  <c:v>-1.18</c:v>
                </c:pt>
                <c:pt idx="13311">
                  <c:v>-1.18</c:v>
                </c:pt>
                <c:pt idx="13312">
                  <c:v>-1.18</c:v>
                </c:pt>
                <c:pt idx="13313">
                  <c:v>-1.18</c:v>
                </c:pt>
                <c:pt idx="13314">
                  <c:v>-1.18</c:v>
                </c:pt>
                <c:pt idx="13315">
                  <c:v>-1.18</c:v>
                </c:pt>
                <c:pt idx="13316">
                  <c:v>-1.18</c:v>
                </c:pt>
                <c:pt idx="13317">
                  <c:v>-1.18</c:v>
                </c:pt>
                <c:pt idx="13318">
                  <c:v>-1.18</c:v>
                </c:pt>
                <c:pt idx="13319">
                  <c:v>-1.18</c:v>
                </c:pt>
                <c:pt idx="13320">
                  <c:v>-1.18</c:v>
                </c:pt>
                <c:pt idx="13321">
                  <c:v>-1.18</c:v>
                </c:pt>
                <c:pt idx="13322">
                  <c:v>-1.18</c:v>
                </c:pt>
                <c:pt idx="13323">
                  <c:v>-1.18</c:v>
                </c:pt>
                <c:pt idx="13324">
                  <c:v>-1.18</c:v>
                </c:pt>
                <c:pt idx="13325">
                  <c:v>-1.18</c:v>
                </c:pt>
                <c:pt idx="13326">
                  <c:v>-1.18</c:v>
                </c:pt>
                <c:pt idx="13327">
                  <c:v>-1.18</c:v>
                </c:pt>
                <c:pt idx="13328">
                  <c:v>-1.18</c:v>
                </c:pt>
                <c:pt idx="13329">
                  <c:v>-1.18</c:v>
                </c:pt>
                <c:pt idx="13330">
                  <c:v>-1.18</c:v>
                </c:pt>
                <c:pt idx="13331">
                  <c:v>-1.18</c:v>
                </c:pt>
                <c:pt idx="13332">
                  <c:v>-1.18</c:v>
                </c:pt>
                <c:pt idx="13333">
                  <c:v>-1.18</c:v>
                </c:pt>
                <c:pt idx="13334">
                  <c:v>-1.18</c:v>
                </c:pt>
                <c:pt idx="13335">
                  <c:v>-1.18</c:v>
                </c:pt>
                <c:pt idx="13336">
                  <c:v>-1.18</c:v>
                </c:pt>
                <c:pt idx="13337">
                  <c:v>-1.18</c:v>
                </c:pt>
                <c:pt idx="13338">
                  <c:v>-1.18</c:v>
                </c:pt>
                <c:pt idx="13339">
                  <c:v>-1.18</c:v>
                </c:pt>
                <c:pt idx="13340">
                  <c:v>-1.18</c:v>
                </c:pt>
                <c:pt idx="13341">
                  <c:v>-1.18</c:v>
                </c:pt>
                <c:pt idx="13342">
                  <c:v>-1.18</c:v>
                </c:pt>
                <c:pt idx="13343">
                  <c:v>-1.18</c:v>
                </c:pt>
                <c:pt idx="13344">
                  <c:v>-1.18</c:v>
                </c:pt>
                <c:pt idx="13345">
                  <c:v>-1.18</c:v>
                </c:pt>
                <c:pt idx="13346">
                  <c:v>-1.18</c:v>
                </c:pt>
                <c:pt idx="13347">
                  <c:v>-1.18</c:v>
                </c:pt>
                <c:pt idx="13348">
                  <c:v>-1.18</c:v>
                </c:pt>
                <c:pt idx="13349">
                  <c:v>-1.18</c:v>
                </c:pt>
                <c:pt idx="13350">
                  <c:v>-1.18</c:v>
                </c:pt>
                <c:pt idx="13351">
                  <c:v>-1.18</c:v>
                </c:pt>
                <c:pt idx="13352">
                  <c:v>-1.18</c:v>
                </c:pt>
                <c:pt idx="13353">
                  <c:v>-1.18</c:v>
                </c:pt>
                <c:pt idx="13354">
                  <c:v>-1.18</c:v>
                </c:pt>
                <c:pt idx="13355">
                  <c:v>-1.18</c:v>
                </c:pt>
                <c:pt idx="13356">
                  <c:v>-1.18</c:v>
                </c:pt>
                <c:pt idx="13357">
                  <c:v>-1.18</c:v>
                </c:pt>
                <c:pt idx="13358">
                  <c:v>-1.18</c:v>
                </c:pt>
                <c:pt idx="13359">
                  <c:v>-1.18</c:v>
                </c:pt>
                <c:pt idx="13360">
                  <c:v>-1.18</c:v>
                </c:pt>
                <c:pt idx="13361">
                  <c:v>-1.18</c:v>
                </c:pt>
                <c:pt idx="13362">
                  <c:v>-1.18</c:v>
                </c:pt>
                <c:pt idx="13363">
                  <c:v>-1.18</c:v>
                </c:pt>
                <c:pt idx="13364">
                  <c:v>-1.18</c:v>
                </c:pt>
                <c:pt idx="13365">
                  <c:v>-1.18</c:v>
                </c:pt>
                <c:pt idx="13366">
                  <c:v>-1.18</c:v>
                </c:pt>
                <c:pt idx="13367">
                  <c:v>-1.18</c:v>
                </c:pt>
                <c:pt idx="13368">
                  <c:v>-1.18</c:v>
                </c:pt>
                <c:pt idx="13369">
                  <c:v>-1.18</c:v>
                </c:pt>
                <c:pt idx="13370">
                  <c:v>-1.18</c:v>
                </c:pt>
                <c:pt idx="13371">
                  <c:v>-1.18</c:v>
                </c:pt>
                <c:pt idx="13372">
                  <c:v>-1.18</c:v>
                </c:pt>
                <c:pt idx="13373">
                  <c:v>-1.18</c:v>
                </c:pt>
                <c:pt idx="13374">
                  <c:v>-1.18</c:v>
                </c:pt>
                <c:pt idx="13375">
                  <c:v>-1.18</c:v>
                </c:pt>
                <c:pt idx="13376">
                  <c:v>-1.18</c:v>
                </c:pt>
                <c:pt idx="13377">
                  <c:v>-1.18</c:v>
                </c:pt>
                <c:pt idx="13378">
                  <c:v>-1.18</c:v>
                </c:pt>
                <c:pt idx="13379">
                  <c:v>-1.18</c:v>
                </c:pt>
                <c:pt idx="13380">
                  <c:v>-1.18</c:v>
                </c:pt>
                <c:pt idx="13381">
                  <c:v>-1.18</c:v>
                </c:pt>
                <c:pt idx="13382">
                  <c:v>-1.18</c:v>
                </c:pt>
                <c:pt idx="13383">
                  <c:v>-1.18</c:v>
                </c:pt>
                <c:pt idx="13384">
                  <c:v>-1.18</c:v>
                </c:pt>
                <c:pt idx="13385">
                  <c:v>-1.18</c:v>
                </c:pt>
                <c:pt idx="13386">
                  <c:v>-1.18</c:v>
                </c:pt>
                <c:pt idx="13387">
                  <c:v>-1.18</c:v>
                </c:pt>
                <c:pt idx="13388">
                  <c:v>-1.18</c:v>
                </c:pt>
                <c:pt idx="13389">
                  <c:v>-1.18</c:v>
                </c:pt>
                <c:pt idx="13390">
                  <c:v>-1.18</c:v>
                </c:pt>
                <c:pt idx="13391">
                  <c:v>-1.18</c:v>
                </c:pt>
                <c:pt idx="13392">
                  <c:v>-1.18</c:v>
                </c:pt>
                <c:pt idx="13393">
                  <c:v>-1.18</c:v>
                </c:pt>
                <c:pt idx="13394">
                  <c:v>-1.18</c:v>
                </c:pt>
                <c:pt idx="13395">
                  <c:v>-1.18</c:v>
                </c:pt>
                <c:pt idx="13396">
                  <c:v>-1.18</c:v>
                </c:pt>
                <c:pt idx="13397">
                  <c:v>-1.18</c:v>
                </c:pt>
                <c:pt idx="13398">
                  <c:v>-1.18</c:v>
                </c:pt>
                <c:pt idx="13399">
                  <c:v>-1.18</c:v>
                </c:pt>
                <c:pt idx="13400">
                  <c:v>-1.18</c:v>
                </c:pt>
                <c:pt idx="13401">
                  <c:v>-1.18</c:v>
                </c:pt>
                <c:pt idx="13402">
                  <c:v>-1.18</c:v>
                </c:pt>
                <c:pt idx="13403">
                  <c:v>-1.18</c:v>
                </c:pt>
                <c:pt idx="13404">
                  <c:v>-1.18</c:v>
                </c:pt>
                <c:pt idx="13405">
                  <c:v>-1.18</c:v>
                </c:pt>
                <c:pt idx="13406">
                  <c:v>-1.18</c:v>
                </c:pt>
                <c:pt idx="13407">
                  <c:v>-1.18</c:v>
                </c:pt>
                <c:pt idx="13408">
                  <c:v>-1.18</c:v>
                </c:pt>
                <c:pt idx="13409">
                  <c:v>-1.18</c:v>
                </c:pt>
                <c:pt idx="13410">
                  <c:v>-1.18</c:v>
                </c:pt>
                <c:pt idx="13411">
                  <c:v>-1.18</c:v>
                </c:pt>
                <c:pt idx="13412">
                  <c:v>-1.18</c:v>
                </c:pt>
                <c:pt idx="13413">
                  <c:v>-1.18</c:v>
                </c:pt>
                <c:pt idx="13414">
                  <c:v>-1.18</c:v>
                </c:pt>
                <c:pt idx="13415">
                  <c:v>-1.18</c:v>
                </c:pt>
                <c:pt idx="13416">
                  <c:v>-1.18</c:v>
                </c:pt>
                <c:pt idx="13417">
                  <c:v>-1.18</c:v>
                </c:pt>
                <c:pt idx="13418">
                  <c:v>-1.18</c:v>
                </c:pt>
                <c:pt idx="13419">
                  <c:v>-1.18</c:v>
                </c:pt>
                <c:pt idx="13420">
                  <c:v>-1.18</c:v>
                </c:pt>
                <c:pt idx="13421">
                  <c:v>-1.18</c:v>
                </c:pt>
                <c:pt idx="13422">
                  <c:v>-1.18</c:v>
                </c:pt>
                <c:pt idx="13423">
                  <c:v>-1.18</c:v>
                </c:pt>
                <c:pt idx="13424">
                  <c:v>-1.18</c:v>
                </c:pt>
                <c:pt idx="13425">
                  <c:v>-1.18</c:v>
                </c:pt>
                <c:pt idx="13426">
                  <c:v>-1.18</c:v>
                </c:pt>
                <c:pt idx="13427">
                  <c:v>-1.18</c:v>
                </c:pt>
                <c:pt idx="13428">
                  <c:v>-1.18</c:v>
                </c:pt>
                <c:pt idx="13429">
                  <c:v>-1.18</c:v>
                </c:pt>
                <c:pt idx="13430">
                  <c:v>-1.18</c:v>
                </c:pt>
                <c:pt idx="13431">
                  <c:v>-1.18</c:v>
                </c:pt>
                <c:pt idx="13432">
                  <c:v>-1.18</c:v>
                </c:pt>
                <c:pt idx="13433">
                  <c:v>-1.18</c:v>
                </c:pt>
                <c:pt idx="13434">
                  <c:v>-1.18</c:v>
                </c:pt>
                <c:pt idx="13435">
                  <c:v>-1.18</c:v>
                </c:pt>
                <c:pt idx="13436">
                  <c:v>-1.18</c:v>
                </c:pt>
                <c:pt idx="13437">
                  <c:v>-1.18</c:v>
                </c:pt>
                <c:pt idx="13438">
                  <c:v>-1.18</c:v>
                </c:pt>
                <c:pt idx="13439">
                  <c:v>-1.18</c:v>
                </c:pt>
                <c:pt idx="13440">
                  <c:v>-1.18</c:v>
                </c:pt>
                <c:pt idx="13441">
                  <c:v>-1.18</c:v>
                </c:pt>
                <c:pt idx="13442">
                  <c:v>-1.18</c:v>
                </c:pt>
                <c:pt idx="13443">
                  <c:v>-1.18</c:v>
                </c:pt>
                <c:pt idx="13444">
                  <c:v>-1.18</c:v>
                </c:pt>
                <c:pt idx="13445">
                  <c:v>-1.18</c:v>
                </c:pt>
                <c:pt idx="13446">
                  <c:v>-1.18</c:v>
                </c:pt>
                <c:pt idx="13447">
                  <c:v>-1.18</c:v>
                </c:pt>
                <c:pt idx="13448">
                  <c:v>-1.18</c:v>
                </c:pt>
                <c:pt idx="13449">
                  <c:v>-1.18</c:v>
                </c:pt>
                <c:pt idx="13450">
                  <c:v>-1.18</c:v>
                </c:pt>
                <c:pt idx="13451">
                  <c:v>-1.18</c:v>
                </c:pt>
                <c:pt idx="13452">
                  <c:v>-1.18</c:v>
                </c:pt>
                <c:pt idx="13453">
                  <c:v>-1.18</c:v>
                </c:pt>
                <c:pt idx="13454">
                  <c:v>-1.18</c:v>
                </c:pt>
                <c:pt idx="13455">
                  <c:v>-1.18</c:v>
                </c:pt>
                <c:pt idx="13456">
                  <c:v>-1.18</c:v>
                </c:pt>
                <c:pt idx="13457">
                  <c:v>-1.18</c:v>
                </c:pt>
                <c:pt idx="13458">
                  <c:v>-1.18</c:v>
                </c:pt>
                <c:pt idx="13459">
                  <c:v>-1.18</c:v>
                </c:pt>
                <c:pt idx="13460">
                  <c:v>-1.18</c:v>
                </c:pt>
                <c:pt idx="13461">
                  <c:v>-1.18</c:v>
                </c:pt>
                <c:pt idx="13462">
                  <c:v>-1.18</c:v>
                </c:pt>
                <c:pt idx="13463">
                  <c:v>-1.18</c:v>
                </c:pt>
                <c:pt idx="13464">
                  <c:v>-1.18</c:v>
                </c:pt>
                <c:pt idx="13465">
                  <c:v>-1.18</c:v>
                </c:pt>
                <c:pt idx="13466">
                  <c:v>-1.18</c:v>
                </c:pt>
                <c:pt idx="13467">
                  <c:v>-1.18</c:v>
                </c:pt>
                <c:pt idx="13468">
                  <c:v>-1.18</c:v>
                </c:pt>
                <c:pt idx="13469">
                  <c:v>-1.18</c:v>
                </c:pt>
                <c:pt idx="13470">
                  <c:v>-1.18</c:v>
                </c:pt>
                <c:pt idx="13471">
                  <c:v>-1.18</c:v>
                </c:pt>
                <c:pt idx="13472">
                  <c:v>-1.18</c:v>
                </c:pt>
                <c:pt idx="13473">
                  <c:v>-1.18</c:v>
                </c:pt>
                <c:pt idx="13474">
                  <c:v>-1.18</c:v>
                </c:pt>
                <c:pt idx="13475">
                  <c:v>-1.18</c:v>
                </c:pt>
                <c:pt idx="13476">
                  <c:v>-1.18</c:v>
                </c:pt>
                <c:pt idx="13477">
                  <c:v>-1.18</c:v>
                </c:pt>
                <c:pt idx="13478">
                  <c:v>-1.18</c:v>
                </c:pt>
                <c:pt idx="13479">
                  <c:v>-1.18</c:v>
                </c:pt>
                <c:pt idx="13480">
                  <c:v>-1.18</c:v>
                </c:pt>
                <c:pt idx="13481">
                  <c:v>-1.18</c:v>
                </c:pt>
                <c:pt idx="13482">
                  <c:v>-1.18</c:v>
                </c:pt>
                <c:pt idx="13483">
                  <c:v>-1.18</c:v>
                </c:pt>
                <c:pt idx="13484">
                  <c:v>-1.18</c:v>
                </c:pt>
                <c:pt idx="13485">
                  <c:v>-1.18</c:v>
                </c:pt>
                <c:pt idx="13486">
                  <c:v>-1.18</c:v>
                </c:pt>
                <c:pt idx="13487">
                  <c:v>-1.18</c:v>
                </c:pt>
                <c:pt idx="13488">
                  <c:v>-1.18</c:v>
                </c:pt>
                <c:pt idx="13489">
                  <c:v>-1.18</c:v>
                </c:pt>
                <c:pt idx="13490">
                  <c:v>-1.18</c:v>
                </c:pt>
                <c:pt idx="13491">
                  <c:v>-1.18</c:v>
                </c:pt>
                <c:pt idx="13492">
                  <c:v>-1.18</c:v>
                </c:pt>
                <c:pt idx="13493">
                  <c:v>-1.18</c:v>
                </c:pt>
                <c:pt idx="13494">
                  <c:v>-1.18</c:v>
                </c:pt>
                <c:pt idx="13495">
                  <c:v>-1.18</c:v>
                </c:pt>
                <c:pt idx="13496">
                  <c:v>-1.18</c:v>
                </c:pt>
                <c:pt idx="13497">
                  <c:v>-1.18</c:v>
                </c:pt>
                <c:pt idx="13498">
                  <c:v>-1.18</c:v>
                </c:pt>
                <c:pt idx="13499">
                  <c:v>-1.18</c:v>
                </c:pt>
                <c:pt idx="13500">
                  <c:v>-1.18</c:v>
                </c:pt>
                <c:pt idx="13501">
                  <c:v>-1.18</c:v>
                </c:pt>
                <c:pt idx="13502">
                  <c:v>-1.18</c:v>
                </c:pt>
                <c:pt idx="13503">
                  <c:v>-1.18</c:v>
                </c:pt>
                <c:pt idx="13504">
                  <c:v>-1.18</c:v>
                </c:pt>
                <c:pt idx="13505">
                  <c:v>-1.18</c:v>
                </c:pt>
                <c:pt idx="13506">
                  <c:v>-1.18</c:v>
                </c:pt>
                <c:pt idx="13507">
                  <c:v>-1.18</c:v>
                </c:pt>
                <c:pt idx="13508">
                  <c:v>-1.19</c:v>
                </c:pt>
                <c:pt idx="13509">
                  <c:v>-1.19</c:v>
                </c:pt>
                <c:pt idx="13510">
                  <c:v>-1.19</c:v>
                </c:pt>
                <c:pt idx="13511">
                  <c:v>-1.19</c:v>
                </c:pt>
                <c:pt idx="13512">
                  <c:v>-1.19</c:v>
                </c:pt>
                <c:pt idx="13513">
                  <c:v>-1.19</c:v>
                </c:pt>
                <c:pt idx="13514">
                  <c:v>-1.19</c:v>
                </c:pt>
                <c:pt idx="13515">
                  <c:v>-1.19</c:v>
                </c:pt>
                <c:pt idx="13516">
                  <c:v>-1.19</c:v>
                </c:pt>
                <c:pt idx="13517">
                  <c:v>-1.19</c:v>
                </c:pt>
                <c:pt idx="13518">
                  <c:v>-1.19</c:v>
                </c:pt>
                <c:pt idx="13519">
                  <c:v>-1.19</c:v>
                </c:pt>
                <c:pt idx="13520">
                  <c:v>-1.19</c:v>
                </c:pt>
                <c:pt idx="13521">
                  <c:v>-1.19</c:v>
                </c:pt>
                <c:pt idx="13522">
                  <c:v>-1.19</c:v>
                </c:pt>
                <c:pt idx="13523">
                  <c:v>-1.19</c:v>
                </c:pt>
                <c:pt idx="13524">
                  <c:v>-1.19</c:v>
                </c:pt>
                <c:pt idx="13525">
                  <c:v>-1.19</c:v>
                </c:pt>
                <c:pt idx="13526">
                  <c:v>-1.19</c:v>
                </c:pt>
                <c:pt idx="13527">
                  <c:v>-1.19</c:v>
                </c:pt>
                <c:pt idx="13528">
                  <c:v>-1.19</c:v>
                </c:pt>
                <c:pt idx="13529">
                  <c:v>-1.19</c:v>
                </c:pt>
                <c:pt idx="13530">
                  <c:v>-1.19</c:v>
                </c:pt>
                <c:pt idx="13531">
                  <c:v>-1.19</c:v>
                </c:pt>
                <c:pt idx="13532">
                  <c:v>-1.19</c:v>
                </c:pt>
                <c:pt idx="13533">
                  <c:v>-1.19</c:v>
                </c:pt>
                <c:pt idx="13534">
                  <c:v>-1.19</c:v>
                </c:pt>
                <c:pt idx="13535">
                  <c:v>-1.19</c:v>
                </c:pt>
                <c:pt idx="13536">
                  <c:v>-1.19</c:v>
                </c:pt>
                <c:pt idx="13537">
                  <c:v>-1.19</c:v>
                </c:pt>
                <c:pt idx="13538">
                  <c:v>-1.19</c:v>
                </c:pt>
                <c:pt idx="13539">
                  <c:v>-1.19</c:v>
                </c:pt>
                <c:pt idx="13540">
                  <c:v>-1.19</c:v>
                </c:pt>
                <c:pt idx="13541">
                  <c:v>-1.19</c:v>
                </c:pt>
                <c:pt idx="13542">
                  <c:v>-1.19</c:v>
                </c:pt>
                <c:pt idx="13543">
                  <c:v>-1.19</c:v>
                </c:pt>
                <c:pt idx="13544">
                  <c:v>-1.19</c:v>
                </c:pt>
                <c:pt idx="13545">
                  <c:v>-1.19</c:v>
                </c:pt>
                <c:pt idx="13546">
                  <c:v>-1.19</c:v>
                </c:pt>
                <c:pt idx="13547">
                  <c:v>-1.19</c:v>
                </c:pt>
                <c:pt idx="13548">
                  <c:v>-1.19</c:v>
                </c:pt>
                <c:pt idx="13549">
                  <c:v>-1.19</c:v>
                </c:pt>
                <c:pt idx="13550">
                  <c:v>-1.19</c:v>
                </c:pt>
                <c:pt idx="13551">
                  <c:v>-1.19</c:v>
                </c:pt>
                <c:pt idx="13552">
                  <c:v>-1.19</c:v>
                </c:pt>
                <c:pt idx="13553">
                  <c:v>-1.19</c:v>
                </c:pt>
                <c:pt idx="13554">
                  <c:v>-1.19</c:v>
                </c:pt>
                <c:pt idx="13555">
                  <c:v>-1.19</c:v>
                </c:pt>
                <c:pt idx="13556">
                  <c:v>-1.19</c:v>
                </c:pt>
                <c:pt idx="13557">
                  <c:v>-1.19</c:v>
                </c:pt>
                <c:pt idx="13558">
                  <c:v>-1.19</c:v>
                </c:pt>
                <c:pt idx="13559">
                  <c:v>-1.19</c:v>
                </c:pt>
                <c:pt idx="13560">
                  <c:v>-1.19</c:v>
                </c:pt>
                <c:pt idx="13561">
                  <c:v>-1.19</c:v>
                </c:pt>
                <c:pt idx="13562">
                  <c:v>-1.19</c:v>
                </c:pt>
                <c:pt idx="13563">
                  <c:v>-1.19</c:v>
                </c:pt>
                <c:pt idx="13564">
                  <c:v>-1.19</c:v>
                </c:pt>
                <c:pt idx="13565">
                  <c:v>-1.19</c:v>
                </c:pt>
                <c:pt idx="13566">
                  <c:v>-1.19</c:v>
                </c:pt>
                <c:pt idx="13567">
                  <c:v>-1.19</c:v>
                </c:pt>
                <c:pt idx="13568">
                  <c:v>-1.19</c:v>
                </c:pt>
                <c:pt idx="13569">
                  <c:v>-1.19</c:v>
                </c:pt>
                <c:pt idx="13570">
                  <c:v>-1.19</c:v>
                </c:pt>
                <c:pt idx="13571">
                  <c:v>-1.19</c:v>
                </c:pt>
                <c:pt idx="13572">
                  <c:v>-1.19</c:v>
                </c:pt>
                <c:pt idx="13573">
                  <c:v>-1.19</c:v>
                </c:pt>
                <c:pt idx="13574">
                  <c:v>-1.19</c:v>
                </c:pt>
                <c:pt idx="13575">
                  <c:v>-1.19</c:v>
                </c:pt>
                <c:pt idx="13576">
                  <c:v>-1.19</c:v>
                </c:pt>
                <c:pt idx="13577">
                  <c:v>-1.19</c:v>
                </c:pt>
                <c:pt idx="13578">
                  <c:v>-1.19</c:v>
                </c:pt>
                <c:pt idx="13579">
                  <c:v>-1.19</c:v>
                </c:pt>
                <c:pt idx="13580">
                  <c:v>-1.19</c:v>
                </c:pt>
                <c:pt idx="13581">
                  <c:v>-1.19</c:v>
                </c:pt>
                <c:pt idx="13582">
                  <c:v>-1.19</c:v>
                </c:pt>
                <c:pt idx="13583">
                  <c:v>-1.19</c:v>
                </c:pt>
                <c:pt idx="13584">
                  <c:v>-1.19</c:v>
                </c:pt>
                <c:pt idx="13585">
                  <c:v>-1.19</c:v>
                </c:pt>
                <c:pt idx="13586">
                  <c:v>-1.19</c:v>
                </c:pt>
                <c:pt idx="13587">
                  <c:v>-1.19</c:v>
                </c:pt>
                <c:pt idx="13588">
                  <c:v>-1.19</c:v>
                </c:pt>
                <c:pt idx="13589">
                  <c:v>-1.19</c:v>
                </c:pt>
                <c:pt idx="13590">
                  <c:v>-1.19</c:v>
                </c:pt>
                <c:pt idx="13591">
                  <c:v>-1.19</c:v>
                </c:pt>
                <c:pt idx="13592">
                  <c:v>-1.19</c:v>
                </c:pt>
                <c:pt idx="13593">
                  <c:v>-1.19</c:v>
                </c:pt>
                <c:pt idx="13594">
                  <c:v>-1.19</c:v>
                </c:pt>
                <c:pt idx="13595">
                  <c:v>-1.19</c:v>
                </c:pt>
                <c:pt idx="13596">
                  <c:v>-1.19</c:v>
                </c:pt>
                <c:pt idx="13597">
                  <c:v>-1.19</c:v>
                </c:pt>
                <c:pt idx="13598">
                  <c:v>-1.19</c:v>
                </c:pt>
                <c:pt idx="13599">
                  <c:v>-1.19</c:v>
                </c:pt>
                <c:pt idx="13600">
                  <c:v>-1.19</c:v>
                </c:pt>
                <c:pt idx="13601">
                  <c:v>-1.19</c:v>
                </c:pt>
                <c:pt idx="13602">
                  <c:v>-1.19</c:v>
                </c:pt>
                <c:pt idx="13603">
                  <c:v>-1.19</c:v>
                </c:pt>
                <c:pt idx="13604">
                  <c:v>-1.19</c:v>
                </c:pt>
                <c:pt idx="13605">
                  <c:v>-1.19</c:v>
                </c:pt>
                <c:pt idx="13606">
                  <c:v>-1.19</c:v>
                </c:pt>
                <c:pt idx="13607">
                  <c:v>-1.19</c:v>
                </c:pt>
                <c:pt idx="13608">
                  <c:v>-1.19</c:v>
                </c:pt>
                <c:pt idx="13609">
                  <c:v>-1.19</c:v>
                </c:pt>
                <c:pt idx="13610">
                  <c:v>-1.19</c:v>
                </c:pt>
                <c:pt idx="13611">
                  <c:v>-1.19</c:v>
                </c:pt>
                <c:pt idx="13612">
                  <c:v>-1.19</c:v>
                </c:pt>
                <c:pt idx="13613">
                  <c:v>-1.19</c:v>
                </c:pt>
                <c:pt idx="13614">
                  <c:v>-1.19</c:v>
                </c:pt>
                <c:pt idx="13615">
                  <c:v>-1.19</c:v>
                </c:pt>
                <c:pt idx="13616">
                  <c:v>-1.19</c:v>
                </c:pt>
                <c:pt idx="13617">
                  <c:v>-1.19</c:v>
                </c:pt>
                <c:pt idx="13618">
                  <c:v>-1.19</c:v>
                </c:pt>
                <c:pt idx="13619">
                  <c:v>-1.19</c:v>
                </c:pt>
                <c:pt idx="13620">
                  <c:v>-1.19</c:v>
                </c:pt>
                <c:pt idx="13621">
                  <c:v>-1.19</c:v>
                </c:pt>
                <c:pt idx="13622">
                  <c:v>-1.19</c:v>
                </c:pt>
                <c:pt idx="13623">
                  <c:v>-1.19</c:v>
                </c:pt>
                <c:pt idx="13624">
                  <c:v>-1.19</c:v>
                </c:pt>
                <c:pt idx="13625">
                  <c:v>-1.19</c:v>
                </c:pt>
                <c:pt idx="13626">
                  <c:v>-1.19</c:v>
                </c:pt>
                <c:pt idx="13627">
                  <c:v>-1.19</c:v>
                </c:pt>
                <c:pt idx="13628">
                  <c:v>-1.19</c:v>
                </c:pt>
                <c:pt idx="13629">
                  <c:v>-1.19</c:v>
                </c:pt>
                <c:pt idx="13630">
                  <c:v>-1.19</c:v>
                </c:pt>
                <c:pt idx="13631">
                  <c:v>-1.19</c:v>
                </c:pt>
                <c:pt idx="13632">
                  <c:v>-1.19</c:v>
                </c:pt>
                <c:pt idx="13633">
                  <c:v>-1.19</c:v>
                </c:pt>
                <c:pt idx="13634">
                  <c:v>-1.19</c:v>
                </c:pt>
                <c:pt idx="13635">
                  <c:v>-1.19</c:v>
                </c:pt>
                <c:pt idx="13636">
                  <c:v>-1.19</c:v>
                </c:pt>
                <c:pt idx="13637">
                  <c:v>-1.19</c:v>
                </c:pt>
                <c:pt idx="13638">
                  <c:v>-1.19</c:v>
                </c:pt>
                <c:pt idx="13639">
                  <c:v>-1.19</c:v>
                </c:pt>
                <c:pt idx="13640">
                  <c:v>-1.19</c:v>
                </c:pt>
                <c:pt idx="13641">
                  <c:v>-1.19</c:v>
                </c:pt>
                <c:pt idx="13642">
                  <c:v>-1.19</c:v>
                </c:pt>
                <c:pt idx="13643">
                  <c:v>-1.19</c:v>
                </c:pt>
                <c:pt idx="13644">
                  <c:v>-1.19</c:v>
                </c:pt>
                <c:pt idx="13645">
                  <c:v>-1.19</c:v>
                </c:pt>
                <c:pt idx="13646">
                  <c:v>-1.19</c:v>
                </c:pt>
                <c:pt idx="13647">
                  <c:v>-1.19</c:v>
                </c:pt>
                <c:pt idx="13648">
                  <c:v>-1.19</c:v>
                </c:pt>
                <c:pt idx="13649">
                  <c:v>-1.19</c:v>
                </c:pt>
                <c:pt idx="13650">
                  <c:v>-1.19</c:v>
                </c:pt>
                <c:pt idx="13651">
                  <c:v>-1.19</c:v>
                </c:pt>
                <c:pt idx="13652">
                  <c:v>-1.19</c:v>
                </c:pt>
                <c:pt idx="13653">
                  <c:v>-1.19</c:v>
                </c:pt>
                <c:pt idx="13654">
                  <c:v>-1.19</c:v>
                </c:pt>
                <c:pt idx="13655">
                  <c:v>-1.19</c:v>
                </c:pt>
                <c:pt idx="13656">
                  <c:v>-1.19</c:v>
                </c:pt>
                <c:pt idx="13657">
                  <c:v>-1.19</c:v>
                </c:pt>
                <c:pt idx="13658">
                  <c:v>-1.19</c:v>
                </c:pt>
                <c:pt idx="13659">
                  <c:v>-1.19</c:v>
                </c:pt>
                <c:pt idx="13660">
                  <c:v>-1.19</c:v>
                </c:pt>
                <c:pt idx="13661">
                  <c:v>-1.19</c:v>
                </c:pt>
                <c:pt idx="13662">
                  <c:v>-1.19</c:v>
                </c:pt>
                <c:pt idx="13663">
                  <c:v>-1.19</c:v>
                </c:pt>
                <c:pt idx="13664">
                  <c:v>-1.19</c:v>
                </c:pt>
                <c:pt idx="13665">
                  <c:v>-1.19</c:v>
                </c:pt>
                <c:pt idx="13666">
                  <c:v>-1.19</c:v>
                </c:pt>
                <c:pt idx="13667">
                  <c:v>-1.19</c:v>
                </c:pt>
                <c:pt idx="13668">
                  <c:v>-1.19</c:v>
                </c:pt>
                <c:pt idx="13669">
                  <c:v>-1.19</c:v>
                </c:pt>
                <c:pt idx="13670">
                  <c:v>-1.19</c:v>
                </c:pt>
                <c:pt idx="13671">
                  <c:v>-1.19</c:v>
                </c:pt>
                <c:pt idx="13672">
                  <c:v>-1.19</c:v>
                </c:pt>
                <c:pt idx="13673">
                  <c:v>-1.19</c:v>
                </c:pt>
                <c:pt idx="13674">
                  <c:v>-1.19</c:v>
                </c:pt>
                <c:pt idx="13675">
                  <c:v>-1.19</c:v>
                </c:pt>
                <c:pt idx="13676">
                  <c:v>-1.19</c:v>
                </c:pt>
                <c:pt idx="13677">
                  <c:v>-1.19</c:v>
                </c:pt>
                <c:pt idx="13678">
                  <c:v>-1.19</c:v>
                </c:pt>
                <c:pt idx="13679">
                  <c:v>-1.19</c:v>
                </c:pt>
                <c:pt idx="13680">
                  <c:v>-1.19</c:v>
                </c:pt>
                <c:pt idx="13681">
                  <c:v>-1.19</c:v>
                </c:pt>
                <c:pt idx="13682">
                  <c:v>-1.19</c:v>
                </c:pt>
                <c:pt idx="13683">
                  <c:v>-1.19</c:v>
                </c:pt>
                <c:pt idx="13684">
                  <c:v>-1.19</c:v>
                </c:pt>
                <c:pt idx="13685">
                  <c:v>-1.19</c:v>
                </c:pt>
                <c:pt idx="13686">
                  <c:v>-1.19</c:v>
                </c:pt>
                <c:pt idx="13687">
                  <c:v>-1.19</c:v>
                </c:pt>
                <c:pt idx="13688">
                  <c:v>-1.19</c:v>
                </c:pt>
                <c:pt idx="13689">
                  <c:v>-1.19</c:v>
                </c:pt>
                <c:pt idx="13690">
                  <c:v>-1.19</c:v>
                </c:pt>
                <c:pt idx="13691">
                  <c:v>-1.19</c:v>
                </c:pt>
                <c:pt idx="13692">
                  <c:v>-1.19</c:v>
                </c:pt>
                <c:pt idx="13693">
                  <c:v>-1.19</c:v>
                </c:pt>
                <c:pt idx="13694">
                  <c:v>-1.19</c:v>
                </c:pt>
                <c:pt idx="13695">
                  <c:v>-1.19</c:v>
                </c:pt>
                <c:pt idx="13696">
                  <c:v>-1.19</c:v>
                </c:pt>
                <c:pt idx="13697">
                  <c:v>-1.19</c:v>
                </c:pt>
                <c:pt idx="13698">
                  <c:v>-1.19</c:v>
                </c:pt>
                <c:pt idx="13699">
                  <c:v>-1.19</c:v>
                </c:pt>
                <c:pt idx="13700">
                  <c:v>-1.19</c:v>
                </c:pt>
                <c:pt idx="13701">
                  <c:v>-1.19</c:v>
                </c:pt>
                <c:pt idx="13702">
                  <c:v>-1.19</c:v>
                </c:pt>
                <c:pt idx="13703">
                  <c:v>-1.19</c:v>
                </c:pt>
                <c:pt idx="13704">
                  <c:v>-1.19</c:v>
                </c:pt>
                <c:pt idx="13705">
                  <c:v>-1.19</c:v>
                </c:pt>
                <c:pt idx="13706">
                  <c:v>-1.19</c:v>
                </c:pt>
                <c:pt idx="13707">
                  <c:v>-1.19</c:v>
                </c:pt>
                <c:pt idx="13708">
                  <c:v>-1.19</c:v>
                </c:pt>
                <c:pt idx="13709">
                  <c:v>-1.19</c:v>
                </c:pt>
                <c:pt idx="13710">
                  <c:v>-1.19</c:v>
                </c:pt>
                <c:pt idx="13711">
                  <c:v>-1.19</c:v>
                </c:pt>
                <c:pt idx="13712">
                  <c:v>-1.19</c:v>
                </c:pt>
                <c:pt idx="13713">
                  <c:v>-1.19</c:v>
                </c:pt>
                <c:pt idx="13714">
                  <c:v>-1.19</c:v>
                </c:pt>
                <c:pt idx="13715">
                  <c:v>-1.19</c:v>
                </c:pt>
                <c:pt idx="13716">
                  <c:v>-1.19</c:v>
                </c:pt>
                <c:pt idx="13717">
                  <c:v>-1.19</c:v>
                </c:pt>
                <c:pt idx="13718">
                  <c:v>-1.19</c:v>
                </c:pt>
                <c:pt idx="13719">
                  <c:v>-1.19</c:v>
                </c:pt>
                <c:pt idx="13720">
                  <c:v>-1.19</c:v>
                </c:pt>
                <c:pt idx="13721">
                  <c:v>-1.19</c:v>
                </c:pt>
                <c:pt idx="13722">
                  <c:v>-1.19</c:v>
                </c:pt>
                <c:pt idx="13723">
                  <c:v>-1.19</c:v>
                </c:pt>
                <c:pt idx="13724">
                  <c:v>-1.19</c:v>
                </c:pt>
                <c:pt idx="13725">
                  <c:v>-1.19</c:v>
                </c:pt>
                <c:pt idx="13726">
                  <c:v>-1.19</c:v>
                </c:pt>
                <c:pt idx="13727">
                  <c:v>-1.19</c:v>
                </c:pt>
                <c:pt idx="13728">
                  <c:v>-1.19</c:v>
                </c:pt>
                <c:pt idx="13729">
                  <c:v>-1.19</c:v>
                </c:pt>
                <c:pt idx="13730">
                  <c:v>-1.19</c:v>
                </c:pt>
                <c:pt idx="13731">
                  <c:v>-1.19</c:v>
                </c:pt>
                <c:pt idx="13732">
                  <c:v>-1.19</c:v>
                </c:pt>
                <c:pt idx="13733">
                  <c:v>-1.19</c:v>
                </c:pt>
                <c:pt idx="13734">
                  <c:v>-1.19</c:v>
                </c:pt>
                <c:pt idx="13735">
                  <c:v>-1.19</c:v>
                </c:pt>
                <c:pt idx="13736">
                  <c:v>-1.19</c:v>
                </c:pt>
                <c:pt idx="13737">
                  <c:v>-1.19</c:v>
                </c:pt>
                <c:pt idx="13738">
                  <c:v>-1.19</c:v>
                </c:pt>
                <c:pt idx="13739">
                  <c:v>-1.19</c:v>
                </c:pt>
                <c:pt idx="13740">
                  <c:v>-1.19</c:v>
                </c:pt>
                <c:pt idx="13741">
                  <c:v>-1.19</c:v>
                </c:pt>
                <c:pt idx="13742">
                  <c:v>-1.19</c:v>
                </c:pt>
                <c:pt idx="13743">
                  <c:v>-1.19</c:v>
                </c:pt>
                <c:pt idx="13744">
                  <c:v>-1.19</c:v>
                </c:pt>
                <c:pt idx="13745">
                  <c:v>-1.19</c:v>
                </c:pt>
                <c:pt idx="13746">
                  <c:v>-1.19</c:v>
                </c:pt>
                <c:pt idx="13747">
                  <c:v>-1.19</c:v>
                </c:pt>
                <c:pt idx="13748">
                  <c:v>-1.19</c:v>
                </c:pt>
                <c:pt idx="13749">
                  <c:v>-1.19</c:v>
                </c:pt>
                <c:pt idx="13750">
                  <c:v>-1.19</c:v>
                </c:pt>
                <c:pt idx="13751">
                  <c:v>-1.19</c:v>
                </c:pt>
                <c:pt idx="13752">
                  <c:v>-1.19</c:v>
                </c:pt>
                <c:pt idx="13753">
                  <c:v>-1.19</c:v>
                </c:pt>
                <c:pt idx="13754">
                  <c:v>-1.19</c:v>
                </c:pt>
                <c:pt idx="13755">
                  <c:v>-1.19</c:v>
                </c:pt>
                <c:pt idx="13756">
                  <c:v>-1.19</c:v>
                </c:pt>
                <c:pt idx="13757">
                  <c:v>-1.19</c:v>
                </c:pt>
                <c:pt idx="13758">
                  <c:v>-1.19</c:v>
                </c:pt>
                <c:pt idx="13759">
                  <c:v>-1.19</c:v>
                </c:pt>
                <c:pt idx="13760">
                  <c:v>-1.19</c:v>
                </c:pt>
                <c:pt idx="13761">
                  <c:v>-1.19</c:v>
                </c:pt>
                <c:pt idx="13762">
                  <c:v>-1.19</c:v>
                </c:pt>
                <c:pt idx="13763">
                  <c:v>-1.19</c:v>
                </c:pt>
                <c:pt idx="13764">
                  <c:v>-1.19</c:v>
                </c:pt>
                <c:pt idx="13765">
                  <c:v>-1.19</c:v>
                </c:pt>
                <c:pt idx="13766">
                  <c:v>-1.19</c:v>
                </c:pt>
                <c:pt idx="13767">
                  <c:v>-1.19</c:v>
                </c:pt>
                <c:pt idx="13768">
                  <c:v>-1.19</c:v>
                </c:pt>
                <c:pt idx="13769">
                  <c:v>-1.19</c:v>
                </c:pt>
                <c:pt idx="13770">
                  <c:v>-1.19</c:v>
                </c:pt>
                <c:pt idx="13771">
                  <c:v>-1.19</c:v>
                </c:pt>
                <c:pt idx="13772">
                  <c:v>-1.19</c:v>
                </c:pt>
                <c:pt idx="13773">
                  <c:v>-1.19</c:v>
                </c:pt>
                <c:pt idx="13774">
                  <c:v>-1.19</c:v>
                </c:pt>
                <c:pt idx="13775">
                  <c:v>-1.19</c:v>
                </c:pt>
                <c:pt idx="13776">
                  <c:v>-1.19</c:v>
                </c:pt>
                <c:pt idx="13777">
                  <c:v>-1.19</c:v>
                </c:pt>
                <c:pt idx="13778">
                  <c:v>-1.19</c:v>
                </c:pt>
                <c:pt idx="13779">
                  <c:v>-1.19</c:v>
                </c:pt>
                <c:pt idx="13780">
                  <c:v>-1.19</c:v>
                </c:pt>
                <c:pt idx="13781">
                  <c:v>-1.19</c:v>
                </c:pt>
                <c:pt idx="13782">
                  <c:v>-1.19</c:v>
                </c:pt>
                <c:pt idx="13783">
                  <c:v>-1.19</c:v>
                </c:pt>
                <c:pt idx="13784">
                  <c:v>-1.19</c:v>
                </c:pt>
                <c:pt idx="13785">
                  <c:v>-1.19</c:v>
                </c:pt>
                <c:pt idx="13786">
                  <c:v>-1.19</c:v>
                </c:pt>
                <c:pt idx="13787">
                  <c:v>-1.19</c:v>
                </c:pt>
                <c:pt idx="13788">
                  <c:v>-1.19</c:v>
                </c:pt>
                <c:pt idx="13789">
                  <c:v>-1.19</c:v>
                </c:pt>
                <c:pt idx="13790">
                  <c:v>-1.19</c:v>
                </c:pt>
                <c:pt idx="13791">
                  <c:v>-1.18</c:v>
                </c:pt>
                <c:pt idx="13792">
                  <c:v>-1.18</c:v>
                </c:pt>
                <c:pt idx="13793">
                  <c:v>-1.18</c:v>
                </c:pt>
                <c:pt idx="13794">
                  <c:v>-1.18</c:v>
                </c:pt>
                <c:pt idx="13795">
                  <c:v>-1.18</c:v>
                </c:pt>
                <c:pt idx="13796">
                  <c:v>-1.18</c:v>
                </c:pt>
                <c:pt idx="13797">
                  <c:v>-1.18</c:v>
                </c:pt>
                <c:pt idx="13798">
                  <c:v>-1.18</c:v>
                </c:pt>
                <c:pt idx="13799">
                  <c:v>-1.18</c:v>
                </c:pt>
                <c:pt idx="13800">
                  <c:v>-1.18</c:v>
                </c:pt>
                <c:pt idx="13801">
                  <c:v>-1.18</c:v>
                </c:pt>
                <c:pt idx="13802">
                  <c:v>-1.18</c:v>
                </c:pt>
                <c:pt idx="13803">
                  <c:v>-1.18</c:v>
                </c:pt>
                <c:pt idx="13804">
                  <c:v>-1.18</c:v>
                </c:pt>
                <c:pt idx="13805">
                  <c:v>-1.18</c:v>
                </c:pt>
                <c:pt idx="13806">
                  <c:v>-1.18</c:v>
                </c:pt>
                <c:pt idx="13807">
                  <c:v>-1.18</c:v>
                </c:pt>
                <c:pt idx="13808">
                  <c:v>-1.18</c:v>
                </c:pt>
                <c:pt idx="13809">
                  <c:v>-1.18</c:v>
                </c:pt>
                <c:pt idx="13810">
                  <c:v>-1.18</c:v>
                </c:pt>
                <c:pt idx="13811">
                  <c:v>-1.18</c:v>
                </c:pt>
                <c:pt idx="13812">
                  <c:v>-1.18</c:v>
                </c:pt>
                <c:pt idx="13813">
                  <c:v>-1.18</c:v>
                </c:pt>
                <c:pt idx="13814">
                  <c:v>-1.18</c:v>
                </c:pt>
                <c:pt idx="13815">
                  <c:v>-1.18</c:v>
                </c:pt>
                <c:pt idx="13816">
                  <c:v>-1.18</c:v>
                </c:pt>
                <c:pt idx="13817">
                  <c:v>-1.18</c:v>
                </c:pt>
                <c:pt idx="13818">
                  <c:v>-1.18</c:v>
                </c:pt>
                <c:pt idx="13819">
                  <c:v>-1.18</c:v>
                </c:pt>
                <c:pt idx="13820">
                  <c:v>-1.18</c:v>
                </c:pt>
                <c:pt idx="13821">
                  <c:v>-1.18</c:v>
                </c:pt>
                <c:pt idx="13822">
                  <c:v>-1.18</c:v>
                </c:pt>
                <c:pt idx="13823">
                  <c:v>-1.18</c:v>
                </c:pt>
                <c:pt idx="13824">
                  <c:v>-1.18</c:v>
                </c:pt>
                <c:pt idx="13825">
                  <c:v>-1.18</c:v>
                </c:pt>
                <c:pt idx="13826">
                  <c:v>-1.18</c:v>
                </c:pt>
                <c:pt idx="13827">
                  <c:v>-1.18</c:v>
                </c:pt>
                <c:pt idx="13828">
                  <c:v>-1.18</c:v>
                </c:pt>
                <c:pt idx="13829">
                  <c:v>-1.18</c:v>
                </c:pt>
                <c:pt idx="13830">
                  <c:v>-1.17</c:v>
                </c:pt>
                <c:pt idx="13831">
                  <c:v>-1.17</c:v>
                </c:pt>
                <c:pt idx="13832">
                  <c:v>-1.17</c:v>
                </c:pt>
                <c:pt idx="13833">
                  <c:v>-1.17</c:v>
                </c:pt>
                <c:pt idx="13834">
                  <c:v>-1.17</c:v>
                </c:pt>
                <c:pt idx="13835">
                  <c:v>-1.17</c:v>
                </c:pt>
                <c:pt idx="13836">
                  <c:v>-1.17</c:v>
                </c:pt>
                <c:pt idx="13837">
                  <c:v>-1.17</c:v>
                </c:pt>
                <c:pt idx="13838">
                  <c:v>-1.17</c:v>
                </c:pt>
                <c:pt idx="13839">
                  <c:v>-1.17</c:v>
                </c:pt>
                <c:pt idx="13840">
                  <c:v>-1.17</c:v>
                </c:pt>
                <c:pt idx="13841">
                  <c:v>-1.17</c:v>
                </c:pt>
                <c:pt idx="13842">
                  <c:v>-1.17</c:v>
                </c:pt>
                <c:pt idx="13843">
                  <c:v>-1.17</c:v>
                </c:pt>
                <c:pt idx="13844">
                  <c:v>-1.17</c:v>
                </c:pt>
                <c:pt idx="13845">
                  <c:v>-1.17</c:v>
                </c:pt>
                <c:pt idx="13846">
                  <c:v>-1.17</c:v>
                </c:pt>
                <c:pt idx="13847">
                  <c:v>-1.17</c:v>
                </c:pt>
                <c:pt idx="13848">
                  <c:v>-1.17</c:v>
                </c:pt>
                <c:pt idx="13849">
                  <c:v>-1.17</c:v>
                </c:pt>
                <c:pt idx="13850">
                  <c:v>-1.17</c:v>
                </c:pt>
                <c:pt idx="13851">
                  <c:v>-1.17</c:v>
                </c:pt>
                <c:pt idx="13852">
                  <c:v>-1.17</c:v>
                </c:pt>
                <c:pt idx="13853">
                  <c:v>-1.17</c:v>
                </c:pt>
                <c:pt idx="13854">
                  <c:v>-1.17</c:v>
                </c:pt>
                <c:pt idx="13855">
                  <c:v>-1.17</c:v>
                </c:pt>
                <c:pt idx="13856">
                  <c:v>-1.17</c:v>
                </c:pt>
                <c:pt idx="13857">
                  <c:v>-1.17</c:v>
                </c:pt>
                <c:pt idx="13858">
                  <c:v>-1.17</c:v>
                </c:pt>
                <c:pt idx="13859">
                  <c:v>-1.17</c:v>
                </c:pt>
                <c:pt idx="13860">
                  <c:v>-1.17</c:v>
                </c:pt>
                <c:pt idx="13861">
                  <c:v>-1.17</c:v>
                </c:pt>
                <c:pt idx="13862">
                  <c:v>-1.17</c:v>
                </c:pt>
                <c:pt idx="13863">
                  <c:v>-1.17</c:v>
                </c:pt>
                <c:pt idx="13864">
                  <c:v>-1.17</c:v>
                </c:pt>
                <c:pt idx="13865">
                  <c:v>-1.17</c:v>
                </c:pt>
                <c:pt idx="13866">
                  <c:v>-1.17</c:v>
                </c:pt>
                <c:pt idx="13867">
                  <c:v>-1.17</c:v>
                </c:pt>
                <c:pt idx="13868">
                  <c:v>-1.17</c:v>
                </c:pt>
                <c:pt idx="13869">
                  <c:v>-1.17</c:v>
                </c:pt>
                <c:pt idx="13870">
                  <c:v>-1.17</c:v>
                </c:pt>
                <c:pt idx="13871">
                  <c:v>-1.17</c:v>
                </c:pt>
                <c:pt idx="13872">
                  <c:v>-1.17</c:v>
                </c:pt>
                <c:pt idx="13873">
                  <c:v>-1.17</c:v>
                </c:pt>
                <c:pt idx="13874">
                  <c:v>-1.17</c:v>
                </c:pt>
                <c:pt idx="13875">
                  <c:v>-1.17</c:v>
                </c:pt>
                <c:pt idx="13876">
                  <c:v>-1.17</c:v>
                </c:pt>
                <c:pt idx="13877">
                  <c:v>-1.17</c:v>
                </c:pt>
                <c:pt idx="13878">
                  <c:v>-1.17</c:v>
                </c:pt>
                <c:pt idx="13879">
                  <c:v>-1.17</c:v>
                </c:pt>
                <c:pt idx="13880">
                  <c:v>-1.17</c:v>
                </c:pt>
                <c:pt idx="13881">
                  <c:v>-1.17</c:v>
                </c:pt>
                <c:pt idx="13882">
                  <c:v>-1.17</c:v>
                </c:pt>
                <c:pt idx="13883">
                  <c:v>-1.17</c:v>
                </c:pt>
                <c:pt idx="13884">
                  <c:v>-1.17</c:v>
                </c:pt>
                <c:pt idx="13885">
                  <c:v>-1.17</c:v>
                </c:pt>
                <c:pt idx="13886">
                  <c:v>-1.17</c:v>
                </c:pt>
                <c:pt idx="13887">
                  <c:v>-1.17</c:v>
                </c:pt>
                <c:pt idx="13888">
                  <c:v>-1.17</c:v>
                </c:pt>
                <c:pt idx="13889">
                  <c:v>-1.17</c:v>
                </c:pt>
                <c:pt idx="13890">
                  <c:v>-1.17</c:v>
                </c:pt>
                <c:pt idx="13891">
                  <c:v>-1.17</c:v>
                </c:pt>
                <c:pt idx="13892">
                  <c:v>-1.17</c:v>
                </c:pt>
                <c:pt idx="13893">
                  <c:v>-1.17</c:v>
                </c:pt>
                <c:pt idx="13894">
                  <c:v>-1.17</c:v>
                </c:pt>
                <c:pt idx="13895">
                  <c:v>-1.17</c:v>
                </c:pt>
                <c:pt idx="13896">
                  <c:v>-1.17</c:v>
                </c:pt>
                <c:pt idx="13897">
                  <c:v>-1.17</c:v>
                </c:pt>
                <c:pt idx="13898">
                  <c:v>-1.17</c:v>
                </c:pt>
                <c:pt idx="13899">
                  <c:v>-1.17</c:v>
                </c:pt>
                <c:pt idx="13900">
                  <c:v>-1.17</c:v>
                </c:pt>
                <c:pt idx="13901">
                  <c:v>-1.17</c:v>
                </c:pt>
                <c:pt idx="13902">
                  <c:v>-1.17</c:v>
                </c:pt>
                <c:pt idx="13903">
                  <c:v>-1.17</c:v>
                </c:pt>
                <c:pt idx="13904">
                  <c:v>-1.17</c:v>
                </c:pt>
                <c:pt idx="13905">
                  <c:v>-1.17</c:v>
                </c:pt>
                <c:pt idx="13906">
                  <c:v>-1.17</c:v>
                </c:pt>
                <c:pt idx="13907">
                  <c:v>-1.17</c:v>
                </c:pt>
                <c:pt idx="13908">
                  <c:v>-1.17</c:v>
                </c:pt>
                <c:pt idx="13909">
                  <c:v>-1.17</c:v>
                </c:pt>
                <c:pt idx="13910">
                  <c:v>-1.17</c:v>
                </c:pt>
                <c:pt idx="13911">
                  <c:v>-1.17</c:v>
                </c:pt>
                <c:pt idx="13912">
                  <c:v>-1.17</c:v>
                </c:pt>
                <c:pt idx="13913">
                  <c:v>-1.17</c:v>
                </c:pt>
                <c:pt idx="13914">
                  <c:v>-1.17</c:v>
                </c:pt>
                <c:pt idx="13915">
                  <c:v>-1.17</c:v>
                </c:pt>
                <c:pt idx="13916">
                  <c:v>-1.17</c:v>
                </c:pt>
                <c:pt idx="13917">
                  <c:v>-1.17</c:v>
                </c:pt>
                <c:pt idx="13918">
                  <c:v>-1.17</c:v>
                </c:pt>
                <c:pt idx="13919">
                  <c:v>-1.17</c:v>
                </c:pt>
                <c:pt idx="13920">
                  <c:v>-1.17</c:v>
                </c:pt>
                <c:pt idx="13921">
                  <c:v>-1.17</c:v>
                </c:pt>
                <c:pt idx="13922">
                  <c:v>-1.17</c:v>
                </c:pt>
                <c:pt idx="13923">
                  <c:v>-1.17</c:v>
                </c:pt>
                <c:pt idx="13924">
                  <c:v>-1.17</c:v>
                </c:pt>
                <c:pt idx="13925">
                  <c:v>-1.17</c:v>
                </c:pt>
                <c:pt idx="13926">
                  <c:v>-1.17</c:v>
                </c:pt>
                <c:pt idx="13927">
                  <c:v>-1.17</c:v>
                </c:pt>
                <c:pt idx="13928">
                  <c:v>-1.17</c:v>
                </c:pt>
                <c:pt idx="13929">
                  <c:v>-1.17</c:v>
                </c:pt>
                <c:pt idx="13930">
                  <c:v>-1.17</c:v>
                </c:pt>
                <c:pt idx="13931">
                  <c:v>-1.17</c:v>
                </c:pt>
                <c:pt idx="13932">
                  <c:v>-1.17</c:v>
                </c:pt>
                <c:pt idx="13933">
                  <c:v>-1.17</c:v>
                </c:pt>
                <c:pt idx="13934">
                  <c:v>-1.17</c:v>
                </c:pt>
                <c:pt idx="13935">
                  <c:v>-1.17</c:v>
                </c:pt>
                <c:pt idx="13936">
                  <c:v>-1.17</c:v>
                </c:pt>
                <c:pt idx="13937">
                  <c:v>-1.17</c:v>
                </c:pt>
                <c:pt idx="13938">
                  <c:v>-1.17</c:v>
                </c:pt>
                <c:pt idx="13939">
                  <c:v>-1.17</c:v>
                </c:pt>
                <c:pt idx="13940">
                  <c:v>-1.17</c:v>
                </c:pt>
                <c:pt idx="13941">
                  <c:v>-1.17</c:v>
                </c:pt>
                <c:pt idx="13942">
                  <c:v>-1.17</c:v>
                </c:pt>
                <c:pt idx="13943">
                  <c:v>-1.17</c:v>
                </c:pt>
                <c:pt idx="13944">
                  <c:v>-1.17</c:v>
                </c:pt>
                <c:pt idx="13945">
                  <c:v>-1.17</c:v>
                </c:pt>
                <c:pt idx="13946">
                  <c:v>-1.17</c:v>
                </c:pt>
                <c:pt idx="13947">
                  <c:v>-1.17</c:v>
                </c:pt>
                <c:pt idx="13948">
                  <c:v>-1.17</c:v>
                </c:pt>
                <c:pt idx="13949">
                  <c:v>-1.17</c:v>
                </c:pt>
                <c:pt idx="13950">
                  <c:v>-1.17</c:v>
                </c:pt>
                <c:pt idx="13951">
                  <c:v>-1.17</c:v>
                </c:pt>
                <c:pt idx="13952">
                  <c:v>-1.17</c:v>
                </c:pt>
                <c:pt idx="13953">
                  <c:v>-1.17</c:v>
                </c:pt>
                <c:pt idx="13954">
                  <c:v>-1.17</c:v>
                </c:pt>
                <c:pt idx="13955">
                  <c:v>-1.17</c:v>
                </c:pt>
                <c:pt idx="13956">
                  <c:v>-1.17</c:v>
                </c:pt>
                <c:pt idx="13957">
                  <c:v>-1.17</c:v>
                </c:pt>
                <c:pt idx="13958">
                  <c:v>-1.17</c:v>
                </c:pt>
                <c:pt idx="13959">
                  <c:v>-1.17</c:v>
                </c:pt>
                <c:pt idx="13960">
                  <c:v>-1.17</c:v>
                </c:pt>
                <c:pt idx="13961">
                  <c:v>-1.17</c:v>
                </c:pt>
                <c:pt idx="13962">
                  <c:v>-1.17</c:v>
                </c:pt>
                <c:pt idx="13963">
                  <c:v>-1.17</c:v>
                </c:pt>
                <c:pt idx="13964">
                  <c:v>-1.17</c:v>
                </c:pt>
                <c:pt idx="13965">
                  <c:v>-1.17</c:v>
                </c:pt>
                <c:pt idx="13966">
                  <c:v>-1.17</c:v>
                </c:pt>
                <c:pt idx="13967">
                  <c:v>-1.17</c:v>
                </c:pt>
                <c:pt idx="13968">
                  <c:v>-1.17</c:v>
                </c:pt>
                <c:pt idx="13969">
                  <c:v>-1.17</c:v>
                </c:pt>
                <c:pt idx="13970">
                  <c:v>-1.17</c:v>
                </c:pt>
                <c:pt idx="13971">
                  <c:v>-1.17</c:v>
                </c:pt>
                <c:pt idx="13972">
                  <c:v>-1.17</c:v>
                </c:pt>
                <c:pt idx="13973">
                  <c:v>-1.17</c:v>
                </c:pt>
                <c:pt idx="13974">
                  <c:v>-1.17</c:v>
                </c:pt>
                <c:pt idx="13975">
                  <c:v>-1.17</c:v>
                </c:pt>
                <c:pt idx="13976">
                  <c:v>-1.17</c:v>
                </c:pt>
                <c:pt idx="13977">
                  <c:v>-1.17</c:v>
                </c:pt>
                <c:pt idx="13978">
                  <c:v>-1.17</c:v>
                </c:pt>
                <c:pt idx="13979">
                  <c:v>-1.17</c:v>
                </c:pt>
                <c:pt idx="13980">
                  <c:v>-1.17</c:v>
                </c:pt>
                <c:pt idx="13981">
                  <c:v>-1.17</c:v>
                </c:pt>
                <c:pt idx="13982">
                  <c:v>-1.17</c:v>
                </c:pt>
                <c:pt idx="13983">
                  <c:v>-1.17</c:v>
                </c:pt>
                <c:pt idx="13984">
                  <c:v>-1.17</c:v>
                </c:pt>
                <c:pt idx="13985">
                  <c:v>-1.17</c:v>
                </c:pt>
                <c:pt idx="13986">
                  <c:v>-1.17</c:v>
                </c:pt>
                <c:pt idx="13987">
                  <c:v>-1.17</c:v>
                </c:pt>
                <c:pt idx="13988">
                  <c:v>-1.17</c:v>
                </c:pt>
                <c:pt idx="13989">
                  <c:v>-1.17</c:v>
                </c:pt>
                <c:pt idx="13990">
                  <c:v>-1.17</c:v>
                </c:pt>
                <c:pt idx="13991">
                  <c:v>-1.17</c:v>
                </c:pt>
                <c:pt idx="13992">
                  <c:v>-1.17</c:v>
                </c:pt>
                <c:pt idx="13993">
                  <c:v>-1.17</c:v>
                </c:pt>
                <c:pt idx="13994">
                  <c:v>-1.17</c:v>
                </c:pt>
                <c:pt idx="13995">
                  <c:v>-1.17</c:v>
                </c:pt>
                <c:pt idx="13996">
                  <c:v>-1.17</c:v>
                </c:pt>
                <c:pt idx="13997">
                  <c:v>-1.17</c:v>
                </c:pt>
                <c:pt idx="13998">
                  <c:v>-1.17</c:v>
                </c:pt>
                <c:pt idx="13999">
                  <c:v>-1.17</c:v>
                </c:pt>
                <c:pt idx="14000">
                  <c:v>-1.17</c:v>
                </c:pt>
                <c:pt idx="14001">
                  <c:v>-1.17</c:v>
                </c:pt>
                <c:pt idx="14002">
                  <c:v>-1.17</c:v>
                </c:pt>
                <c:pt idx="14003">
                  <c:v>-1.17</c:v>
                </c:pt>
                <c:pt idx="14004">
                  <c:v>-1.17</c:v>
                </c:pt>
                <c:pt idx="14005">
                  <c:v>-1.17</c:v>
                </c:pt>
                <c:pt idx="14006">
                  <c:v>-1.17</c:v>
                </c:pt>
                <c:pt idx="14007">
                  <c:v>-1.17</c:v>
                </c:pt>
                <c:pt idx="14008">
                  <c:v>-1.17</c:v>
                </c:pt>
                <c:pt idx="14009">
                  <c:v>-1.17</c:v>
                </c:pt>
                <c:pt idx="14010">
                  <c:v>-1.17</c:v>
                </c:pt>
                <c:pt idx="14011">
                  <c:v>-1.17</c:v>
                </c:pt>
                <c:pt idx="14012">
                  <c:v>-1.17</c:v>
                </c:pt>
                <c:pt idx="14013">
                  <c:v>-1.17</c:v>
                </c:pt>
                <c:pt idx="14014">
                  <c:v>-1.17</c:v>
                </c:pt>
                <c:pt idx="14015">
                  <c:v>-1.17</c:v>
                </c:pt>
                <c:pt idx="14016">
                  <c:v>-1.17</c:v>
                </c:pt>
                <c:pt idx="14017">
                  <c:v>-1.17</c:v>
                </c:pt>
                <c:pt idx="14018">
                  <c:v>-1.17</c:v>
                </c:pt>
                <c:pt idx="14019">
                  <c:v>-1.17</c:v>
                </c:pt>
                <c:pt idx="14020">
                  <c:v>-1.17</c:v>
                </c:pt>
                <c:pt idx="14021">
                  <c:v>-1.17</c:v>
                </c:pt>
                <c:pt idx="14022">
                  <c:v>-1.17</c:v>
                </c:pt>
                <c:pt idx="14023">
                  <c:v>-1.17</c:v>
                </c:pt>
                <c:pt idx="14024">
                  <c:v>-1.17</c:v>
                </c:pt>
                <c:pt idx="14025">
                  <c:v>-1.17</c:v>
                </c:pt>
                <c:pt idx="14026">
                  <c:v>-1.17</c:v>
                </c:pt>
                <c:pt idx="14027">
                  <c:v>-1.17</c:v>
                </c:pt>
                <c:pt idx="14028">
                  <c:v>-1.17</c:v>
                </c:pt>
                <c:pt idx="14029">
                  <c:v>-1.17</c:v>
                </c:pt>
                <c:pt idx="14030">
                  <c:v>-1.17</c:v>
                </c:pt>
                <c:pt idx="14031">
                  <c:v>-1.17</c:v>
                </c:pt>
                <c:pt idx="14032">
                  <c:v>-1.17</c:v>
                </c:pt>
                <c:pt idx="14033">
                  <c:v>-1.17</c:v>
                </c:pt>
                <c:pt idx="14034">
                  <c:v>-1.17</c:v>
                </c:pt>
                <c:pt idx="14035">
                  <c:v>-1.17</c:v>
                </c:pt>
                <c:pt idx="14036">
                  <c:v>-1.17</c:v>
                </c:pt>
                <c:pt idx="14037">
                  <c:v>-1.17</c:v>
                </c:pt>
                <c:pt idx="14038">
                  <c:v>-1.17</c:v>
                </c:pt>
                <c:pt idx="14039">
                  <c:v>-1.17</c:v>
                </c:pt>
                <c:pt idx="14040">
                  <c:v>-1.17</c:v>
                </c:pt>
                <c:pt idx="14041">
                  <c:v>-1.17</c:v>
                </c:pt>
                <c:pt idx="14042">
                  <c:v>-1.17</c:v>
                </c:pt>
                <c:pt idx="14043">
                  <c:v>-1.17</c:v>
                </c:pt>
                <c:pt idx="14044">
                  <c:v>-1.17</c:v>
                </c:pt>
                <c:pt idx="14045">
                  <c:v>-1.17</c:v>
                </c:pt>
                <c:pt idx="14046">
                  <c:v>-1.17</c:v>
                </c:pt>
                <c:pt idx="14047">
                  <c:v>-1.17</c:v>
                </c:pt>
                <c:pt idx="14048">
                  <c:v>-1.17</c:v>
                </c:pt>
                <c:pt idx="14049">
                  <c:v>-1.17</c:v>
                </c:pt>
                <c:pt idx="14050">
                  <c:v>-1.17</c:v>
                </c:pt>
                <c:pt idx="14051">
                  <c:v>-1.17</c:v>
                </c:pt>
                <c:pt idx="14052">
                  <c:v>-1.17</c:v>
                </c:pt>
                <c:pt idx="14053">
                  <c:v>-1.17</c:v>
                </c:pt>
                <c:pt idx="14054">
                  <c:v>-1.17</c:v>
                </c:pt>
                <c:pt idx="14055">
                  <c:v>-1.17</c:v>
                </c:pt>
                <c:pt idx="14056">
                  <c:v>-1.17</c:v>
                </c:pt>
                <c:pt idx="14057">
                  <c:v>-1.17</c:v>
                </c:pt>
                <c:pt idx="14058">
                  <c:v>-1.17</c:v>
                </c:pt>
                <c:pt idx="14059">
                  <c:v>-1.17</c:v>
                </c:pt>
                <c:pt idx="14060">
                  <c:v>-1.17</c:v>
                </c:pt>
                <c:pt idx="14061">
                  <c:v>-1.17</c:v>
                </c:pt>
                <c:pt idx="14062">
                  <c:v>-1.17</c:v>
                </c:pt>
                <c:pt idx="14063">
                  <c:v>-1.17</c:v>
                </c:pt>
                <c:pt idx="14064">
                  <c:v>-1.17</c:v>
                </c:pt>
                <c:pt idx="14065">
                  <c:v>-1.17</c:v>
                </c:pt>
                <c:pt idx="14066">
                  <c:v>-1.17</c:v>
                </c:pt>
                <c:pt idx="14067">
                  <c:v>-1.17</c:v>
                </c:pt>
                <c:pt idx="14068">
                  <c:v>-1.17</c:v>
                </c:pt>
                <c:pt idx="14069">
                  <c:v>-1.17</c:v>
                </c:pt>
                <c:pt idx="14070">
                  <c:v>-1.17</c:v>
                </c:pt>
                <c:pt idx="14071">
                  <c:v>-1.17</c:v>
                </c:pt>
                <c:pt idx="14072">
                  <c:v>-1.17</c:v>
                </c:pt>
                <c:pt idx="14073">
                  <c:v>-1.17</c:v>
                </c:pt>
                <c:pt idx="14074">
                  <c:v>-1.17</c:v>
                </c:pt>
                <c:pt idx="14075">
                  <c:v>-1.17</c:v>
                </c:pt>
                <c:pt idx="14076">
                  <c:v>-1.17</c:v>
                </c:pt>
                <c:pt idx="14077">
                  <c:v>-1.17</c:v>
                </c:pt>
                <c:pt idx="14078">
                  <c:v>-1.18</c:v>
                </c:pt>
                <c:pt idx="14079">
                  <c:v>-1.18</c:v>
                </c:pt>
                <c:pt idx="14080">
                  <c:v>-1.18</c:v>
                </c:pt>
                <c:pt idx="14081">
                  <c:v>-1.18</c:v>
                </c:pt>
                <c:pt idx="14082">
                  <c:v>-1.18</c:v>
                </c:pt>
                <c:pt idx="14083">
                  <c:v>-1.18</c:v>
                </c:pt>
                <c:pt idx="14084">
                  <c:v>-1.18</c:v>
                </c:pt>
                <c:pt idx="14085">
                  <c:v>-1.18</c:v>
                </c:pt>
                <c:pt idx="14086">
                  <c:v>-1.18</c:v>
                </c:pt>
                <c:pt idx="14087">
                  <c:v>-1.18</c:v>
                </c:pt>
                <c:pt idx="14088">
                  <c:v>-1.18</c:v>
                </c:pt>
                <c:pt idx="14089">
                  <c:v>-1.18</c:v>
                </c:pt>
                <c:pt idx="14090">
                  <c:v>-1.18</c:v>
                </c:pt>
                <c:pt idx="14091">
                  <c:v>-1.18</c:v>
                </c:pt>
                <c:pt idx="14092">
                  <c:v>-1.18</c:v>
                </c:pt>
                <c:pt idx="14093">
                  <c:v>-1.18</c:v>
                </c:pt>
                <c:pt idx="14094">
                  <c:v>-1.18</c:v>
                </c:pt>
                <c:pt idx="14095">
                  <c:v>-1.18</c:v>
                </c:pt>
                <c:pt idx="14096">
                  <c:v>-1.18</c:v>
                </c:pt>
                <c:pt idx="14097">
                  <c:v>-1.18</c:v>
                </c:pt>
                <c:pt idx="14098">
                  <c:v>-1.18</c:v>
                </c:pt>
                <c:pt idx="14099">
                  <c:v>-1.18</c:v>
                </c:pt>
                <c:pt idx="14100">
                  <c:v>-1.18</c:v>
                </c:pt>
                <c:pt idx="14101">
                  <c:v>-1.18</c:v>
                </c:pt>
                <c:pt idx="14102">
                  <c:v>-1.18</c:v>
                </c:pt>
                <c:pt idx="14103">
                  <c:v>-1.18</c:v>
                </c:pt>
                <c:pt idx="14104">
                  <c:v>-1.18</c:v>
                </c:pt>
                <c:pt idx="14105">
                  <c:v>-1.18</c:v>
                </c:pt>
                <c:pt idx="14106">
                  <c:v>-1.18</c:v>
                </c:pt>
                <c:pt idx="14107">
                  <c:v>-1.18</c:v>
                </c:pt>
                <c:pt idx="14108">
                  <c:v>-1.18</c:v>
                </c:pt>
                <c:pt idx="14109">
                  <c:v>-1.18</c:v>
                </c:pt>
                <c:pt idx="14110">
                  <c:v>-1.18</c:v>
                </c:pt>
                <c:pt idx="14111">
                  <c:v>-1.18</c:v>
                </c:pt>
                <c:pt idx="14112">
                  <c:v>-1.18</c:v>
                </c:pt>
                <c:pt idx="14113">
                  <c:v>-1.18</c:v>
                </c:pt>
                <c:pt idx="14114">
                  <c:v>-1.18</c:v>
                </c:pt>
                <c:pt idx="14115">
                  <c:v>-1.18</c:v>
                </c:pt>
                <c:pt idx="14116">
                  <c:v>-1.18</c:v>
                </c:pt>
                <c:pt idx="14117">
                  <c:v>-1.18</c:v>
                </c:pt>
                <c:pt idx="14118">
                  <c:v>-1.18</c:v>
                </c:pt>
                <c:pt idx="14119">
                  <c:v>-1.18</c:v>
                </c:pt>
                <c:pt idx="14120">
                  <c:v>-1.18</c:v>
                </c:pt>
                <c:pt idx="14121">
                  <c:v>-1.18</c:v>
                </c:pt>
                <c:pt idx="14122">
                  <c:v>-1.18</c:v>
                </c:pt>
                <c:pt idx="14123">
                  <c:v>-1.18</c:v>
                </c:pt>
                <c:pt idx="14124">
                  <c:v>-1.18</c:v>
                </c:pt>
                <c:pt idx="14125">
                  <c:v>-1.18</c:v>
                </c:pt>
                <c:pt idx="14126">
                  <c:v>-1.18</c:v>
                </c:pt>
                <c:pt idx="14127">
                  <c:v>-1.18</c:v>
                </c:pt>
                <c:pt idx="14128">
                  <c:v>-1.18</c:v>
                </c:pt>
                <c:pt idx="14129">
                  <c:v>-1.18</c:v>
                </c:pt>
                <c:pt idx="14130">
                  <c:v>-1.18</c:v>
                </c:pt>
                <c:pt idx="14131">
                  <c:v>-1.18</c:v>
                </c:pt>
                <c:pt idx="14132">
                  <c:v>-1.18</c:v>
                </c:pt>
                <c:pt idx="14133">
                  <c:v>-1.18</c:v>
                </c:pt>
                <c:pt idx="14134">
                  <c:v>-1.18</c:v>
                </c:pt>
                <c:pt idx="14135">
                  <c:v>-1.18</c:v>
                </c:pt>
                <c:pt idx="14136">
                  <c:v>-1.18</c:v>
                </c:pt>
                <c:pt idx="14137">
                  <c:v>-1.18</c:v>
                </c:pt>
                <c:pt idx="14138">
                  <c:v>-1.18</c:v>
                </c:pt>
                <c:pt idx="14139">
                  <c:v>-1.18</c:v>
                </c:pt>
                <c:pt idx="14140">
                  <c:v>-1.17</c:v>
                </c:pt>
                <c:pt idx="14141">
                  <c:v>-1.18</c:v>
                </c:pt>
                <c:pt idx="14142">
                  <c:v>-1.18</c:v>
                </c:pt>
                <c:pt idx="14143">
                  <c:v>-1.18</c:v>
                </c:pt>
                <c:pt idx="14144">
                  <c:v>-1.18</c:v>
                </c:pt>
                <c:pt idx="14145">
                  <c:v>-1.18</c:v>
                </c:pt>
                <c:pt idx="14146">
                  <c:v>-1.18</c:v>
                </c:pt>
                <c:pt idx="14147">
                  <c:v>-1.18</c:v>
                </c:pt>
                <c:pt idx="14148">
                  <c:v>-1.18</c:v>
                </c:pt>
                <c:pt idx="14149">
                  <c:v>-1.18</c:v>
                </c:pt>
                <c:pt idx="14150">
                  <c:v>-1.18</c:v>
                </c:pt>
                <c:pt idx="14151">
                  <c:v>-1.18</c:v>
                </c:pt>
                <c:pt idx="14152">
                  <c:v>-1.18</c:v>
                </c:pt>
                <c:pt idx="14153">
                  <c:v>-1.18</c:v>
                </c:pt>
                <c:pt idx="14154">
                  <c:v>-1.18</c:v>
                </c:pt>
                <c:pt idx="14155">
                  <c:v>-1.18</c:v>
                </c:pt>
                <c:pt idx="14156">
                  <c:v>-1.18</c:v>
                </c:pt>
                <c:pt idx="14157">
                  <c:v>-1.18</c:v>
                </c:pt>
                <c:pt idx="14158">
                  <c:v>-1.18</c:v>
                </c:pt>
                <c:pt idx="14159">
                  <c:v>-1.18</c:v>
                </c:pt>
                <c:pt idx="14160">
                  <c:v>-1.17</c:v>
                </c:pt>
                <c:pt idx="14161">
                  <c:v>-1.18</c:v>
                </c:pt>
                <c:pt idx="14162">
                  <c:v>-1.18</c:v>
                </c:pt>
                <c:pt idx="14163">
                  <c:v>-1.18</c:v>
                </c:pt>
                <c:pt idx="14164">
                  <c:v>-1.18</c:v>
                </c:pt>
                <c:pt idx="14165">
                  <c:v>-1.18</c:v>
                </c:pt>
                <c:pt idx="14166">
                  <c:v>-1.18</c:v>
                </c:pt>
                <c:pt idx="14167">
                  <c:v>-1.18</c:v>
                </c:pt>
                <c:pt idx="14168">
                  <c:v>-1.18</c:v>
                </c:pt>
                <c:pt idx="14169">
                  <c:v>-1.18</c:v>
                </c:pt>
                <c:pt idx="14170">
                  <c:v>-1.18</c:v>
                </c:pt>
                <c:pt idx="14171">
                  <c:v>-1.18</c:v>
                </c:pt>
                <c:pt idx="14172">
                  <c:v>-1.18</c:v>
                </c:pt>
                <c:pt idx="14173">
                  <c:v>-1.18</c:v>
                </c:pt>
                <c:pt idx="14174">
                  <c:v>-1.18</c:v>
                </c:pt>
                <c:pt idx="14175">
                  <c:v>-1.18</c:v>
                </c:pt>
                <c:pt idx="14176">
                  <c:v>-1.18</c:v>
                </c:pt>
                <c:pt idx="14177">
                  <c:v>-1.18</c:v>
                </c:pt>
                <c:pt idx="14178">
                  <c:v>-1.18</c:v>
                </c:pt>
                <c:pt idx="14179">
                  <c:v>-1.18</c:v>
                </c:pt>
                <c:pt idx="14180">
                  <c:v>-1.18</c:v>
                </c:pt>
                <c:pt idx="14181">
                  <c:v>-1.18</c:v>
                </c:pt>
                <c:pt idx="14182">
                  <c:v>-1.18</c:v>
                </c:pt>
                <c:pt idx="14183">
                  <c:v>-1.18</c:v>
                </c:pt>
                <c:pt idx="14184">
                  <c:v>-1.18</c:v>
                </c:pt>
                <c:pt idx="14185">
                  <c:v>-1.18</c:v>
                </c:pt>
                <c:pt idx="14186">
                  <c:v>-1.18</c:v>
                </c:pt>
                <c:pt idx="14187">
                  <c:v>-1.18</c:v>
                </c:pt>
                <c:pt idx="14188">
                  <c:v>-1.18</c:v>
                </c:pt>
                <c:pt idx="14189">
                  <c:v>-1.18</c:v>
                </c:pt>
                <c:pt idx="14190">
                  <c:v>-1.18</c:v>
                </c:pt>
                <c:pt idx="14191">
                  <c:v>-1.18</c:v>
                </c:pt>
                <c:pt idx="14192">
                  <c:v>-1.18</c:v>
                </c:pt>
                <c:pt idx="14193">
                  <c:v>-1.18</c:v>
                </c:pt>
                <c:pt idx="14194">
                  <c:v>-1.18</c:v>
                </c:pt>
                <c:pt idx="14195">
                  <c:v>-1.18</c:v>
                </c:pt>
                <c:pt idx="14196">
                  <c:v>-1.18</c:v>
                </c:pt>
                <c:pt idx="14197">
                  <c:v>-1.18</c:v>
                </c:pt>
                <c:pt idx="14198">
                  <c:v>-1.18</c:v>
                </c:pt>
                <c:pt idx="14199">
                  <c:v>-1.18</c:v>
                </c:pt>
                <c:pt idx="14200">
                  <c:v>-1.18</c:v>
                </c:pt>
                <c:pt idx="14201">
                  <c:v>-1.18</c:v>
                </c:pt>
                <c:pt idx="14202">
                  <c:v>-1.18</c:v>
                </c:pt>
                <c:pt idx="14203">
                  <c:v>-1.18</c:v>
                </c:pt>
                <c:pt idx="14204">
                  <c:v>-1.18</c:v>
                </c:pt>
                <c:pt idx="14205">
                  <c:v>-1.18</c:v>
                </c:pt>
                <c:pt idx="14206">
                  <c:v>-1.18</c:v>
                </c:pt>
                <c:pt idx="14207">
                  <c:v>-1.18</c:v>
                </c:pt>
                <c:pt idx="14208">
                  <c:v>-1.18</c:v>
                </c:pt>
                <c:pt idx="14209">
                  <c:v>-1.18</c:v>
                </c:pt>
                <c:pt idx="14210">
                  <c:v>-1.18</c:v>
                </c:pt>
                <c:pt idx="14211">
                  <c:v>-1.18</c:v>
                </c:pt>
                <c:pt idx="14212">
                  <c:v>-1.18</c:v>
                </c:pt>
                <c:pt idx="14213">
                  <c:v>-1.18</c:v>
                </c:pt>
                <c:pt idx="14214">
                  <c:v>-1.18</c:v>
                </c:pt>
                <c:pt idx="14215">
                  <c:v>-1.18</c:v>
                </c:pt>
                <c:pt idx="14216">
                  <c:v>-1.18</c:v>
                </c:pt>
                <c:pt idx="14217">
                  <c:v>-1.18</c:v>
                </c:pt>
                <c:pt idx="14218">
                  <c:v>-1.18</c:v>
                </c:pt>
                <c:pt idx="14219">
                  <c:v>-1.18</c:v>
                </c:pt>
                <c:pt idx="14220">
                  <c:v>-1.18</c:v>
                </c:pt>
                <c:pt idx="14221">
                  <c:v>-1.18</c:v>
                </c:pt>
                <c:pt idx="14222">
                  <c:v>-1.18</c:v>
                </c:pt>
                <c:pt idx="14223">
                  <c:v>-1.18</c:v>
                </c:pt>
                <c:pt idx="14224">
                  <c:v>-1.18</c:v>
                </c:pt>
                <c:pt idx="14225">
                  <c:v>-1.18</c:v>
                </c:pt>
                <c:pt idx="14226">
                  <c:v>-1.18</c:v>
                </c:pt>
                <c:pt idx="14227">
                  <c:v>-1.18</c:v>
                </c:pt>
                <c:pt idx="14228">
                  <c:v>-1.18</c:v>
                </c:pt>
                <c:pt idx="14229">
                  <c:v>-1.18</c:v>
                </c:pt>
                <c:pt idx="14230">
                  <c:v>-1.18</c:v>
                </c:pt>
                <c:pt idx="14231">
                  <c:v>-1.18</c:v>
                </c:pt>
                <c:pt idx="14232">
                  <c:v>-1.18</c:v>
                </c:pt>
                <c:pt idx="14233">
                  <c:v>-1.18</c:v>
                </c:pt>
                <c:pt idx="14234">
                  <c:v>-1.18</c:v>
                </c:pt>
                <c:pt idx="14235">
                  <c:v>-1.18</c:v>
                </c:pt>
                <c:pt idx="14236">
                  <c:v>-1.18</c:v>
                </c:pt>
                <c:pt idx="14237">
                  <c:v>-1.18</c:v>
                </c:pt>
                <c:pt idx="14238">
                  <c:v>-1.18</c:v>
                </c:pt>
                <c:pt idx="14239">
                  <c:v>-1.18</c:v>
                </c:pt>
                <c:pt idx="14240">
                  <c:v>-1.18</c:v>
                </c:pt>
                <c:pt idx="14241">
                  <c:v>-1.18</c:v>
                </c:pt>
                <c:pt idx="14242">
                  <c:v>-1.18</c:v>
                </c:pt>
                <c:pt idx="14243">
                  <c:v>-1.18</c:v>
                </c:pt>
                <c:pt idx="14244">
                  <c:v>-1.18</c:v>
                </c:pt>
                <c:pt idx="14245">
                  <c:v>-1.18</c:v>
                </c:pt>
                <c:pt idx="14246">
                  <c:v>-1.18</c:v>
                </c:pt>
                <c:pt idx="14247">
                  <c:v>-1.18</c:v>
                </c:pt>
                <c:pt idx="14248">
                  <c:v>-1.18</c:v>
                </c:pt>
                <c:pt idx="14249">
                  <c:v>-1.18</c:v>
                </c:pt>
                <c:pt idx="14250">
                  <c:v>-1.18</c:v>
                </c:pt>
                <c:pt idx="14251">
                  <c:v>-1.18</c:v>
                </c:pt>
                <c:pt idx="14252">
                  <c:v>-1.18</c:v>
                </c:pt>
                <c:pt idx="14253">
                  <c:v>-1.18</c:v>
                </c:pt>
                <c:pt idx="14254">
                  <c:v>-1.18</c:v>
                </c:pt>
                <c:pt idx="14255">
                  <c:v>-1.18</c:v>
                </c:pt>
                <c:pt idx="14256">
                  <c:v>-1.18</c:v>
                </c:pt>
                <c:pt idx="14257">
                  <c:v>-1.18</c:v>
                </c:pt>
                <c:pt idx="14258">
                  <c:v>-1.18</c:v>
                </c:pt>
                <c:pt idx="14259">
                  <c:v>-1.18</c:v>
                </c:pt>
                <c:pt idx="14260">
                  <c:v>-1.18</c:v>
                </c:pt>
                <c:pt idx="14261">
                  <c:v>-1.18</c:v>
                </c:pt>
                <c:pt idx="14262">
                  <c:v>-1.18</c:v>
                </c:pt>
                <c:pt idx="14263">
                  <c:v>-1.18</c:v>
                </c:pt>
                <c:pt idx="14264">
                  <c:v>-1.18</c:v>
                </c:pt>
                <c:pt idx="14265">
                  <c:v>-1.18</c:v>
                </c:pt>
                <c:pt idx="14266">
                  <c:v>-1.18</c:v>
                </c:pt>
                <c:pt idx="14267">
                  <c:v>-1.18</c:v>
                </c:pt>
                <c:pt idx="14268">
                  <c:v>-1.18</c:v>
                </c:pt>
                <c:pt idx="14269">
                  <c:v>-1.18</c:v>
                </c:pt>
                <c:pt idx="14270">
                  <c:v>-1.18</c:v>
                </c:pt>
                <c:pt idx="14271">
                  <c:v>-1.18</c:v>
                </c:pt>
                <c:pt idx="14272">
                  <c:v>-1.18</c:v>
                </c:pt>
                <c:pt idx="14273">
                  <c:v>-1.18</c:v>
                </c:pt>
                <c:pt idx="14274">
                  <c:v>-1.18</c:v>
                </c:pt>
                <c:pt idx="14275">
                  <c:v>-1.18</c:v>
                </c:pt>
                <c:pt idx="14276">
                  <c:v>-1.18</c:v>
                </c:pt>
                <c:pt idx="14277">
                  <c:v>-1.18</c:v>
                </c:pt>
                <c:pt idx="14278">
                  <c:v>-1.18</c:v>
                </c:pt>
                <c:pt idx="14279">
                  <c:v>-1.18</c:v>
                </c:pt>
                <c:pt idx="14280">
                  <c:v>-1.18</c:v>
                </c:pt>
                <c:pt idx="14281">
                  <c:v>-1.18</c:v>
                </c:pt>
                <c:pt idx="14282">
                  <c:v>-1.18</c:v>
                </c:pt>
                <c:pt idx="14283">
                  <c:v>-1.18</c:v>
                </c:pt>
                <c:pt idx="14284">
                  <c:v>-1.18</c:v>
                </c:pt>
                <c:pt idx="14285">
                  <c:v>-1.18</c:v>
                </c:pt>
                <c:pt idx="14286">
                  <c:v>-1.18</c:v>
                </c:pt>
                <c:pt idx="14287">
                  <c:v>-1.18</c:v>
                </c:pt>
                <c:pt idx="14288">
                  <c:v>-1.18</c:v>
                </c:pt>
                <c:pt idx="14289">
                  <c:v>-1.18</c:v>
                </c:pt>
                <c:pt idx="14290">
                  <c:v>-1.18</c:v>
                </c:pt>
                <c:pt idx="14291">
                  <c:v>-1.18</c:v>
                </c:pt>
                <c:pt idx="14292">
                  <c:v>-1.18</c:v>
                </c:pt>
                <c:pt idx="14293">
                  <c:v>-1.18</c:v>
                </c:pt>
                <c:pt idx="14294">
                  <c:v>-1.18</c:v>
                </c:pt>
                <c:pt idx="14295">
                  <c:v>-1.18</c:v>
                </c:pt>
                <c:pt idx="14296">
                  <c:v>-1.18</c:v>
                </c:pt>
                <c:pt idx="14297">
                  <c:v>-1.18</c:v>
                </c:pt>
                <c:pt idx="14298">
                  <c:v>-1.18</c:v>
                </c:pt>
                <c:pt idx="14299">
                  <c:v>-1.18</c:v>
                </c:pt>
                <c:pt idx="14300">
                  <c:v>-1.18</c:v>
                </c:pt>
                <c:pt idx="14301">
                  <c:v>-1.18</c:v>
                </c:pt>
                <c:pt idx="14302">
                  <c:v>-1.18</c:v>
                </c:pt>
                <c:pt idx="14303">
                  <c:v>-1.18</c:v>
                </c:pt>
                <c:pt idx="14304">
                  <c:v>-1.18</c:v>
                </c:pt>
                <c:pt idx="14305">
                  <c:v>-1.18</c:v>
                </c:pt>
                <c:pt idx="14306">
                  <c:v>-1.18</c:v>
                </c:pt>
                <c:pt idx="14307">
                  <c:v>-1.18</c:v>
                </c:pt>
                <c:pt idx="14308">
                  <c:v>-1.18</c:v>
                </c:pt>
                <c:pt idx="14309">
                  <c:v>-1.18</c:v>
                </c:pt>
                <c:pt idx="14310">
                  <c:v>-1.18</c:v>
                </c:pt>
                <c:pt idx="14311">
                  <c:v>-1.18</c:v>
                </c:pt>
                <c:pt idx="14312">
                  <c:v>-1.18</c:v>
                </c:pt>
                <c:pt idx="14313">
                  <c:v>-1.18</c:v>
                </c:pt>
                <c:pt idx="14314">
                  <c:v>-1.18</c:v>
                </c:pt>
                <c:pt idx="14315">
                  <c:v>-1.18</c:v>
                </c:pt>
                <c:pt idx="14316">
                  <c:v>-1.18</c:v>
                </c:pt>
                <c:pt idx="14317">
                  <c:v>-1.18</c:v>
                </c:pt>
                <c:pt idx="14318">
                  <c:v>-1.18</c:v>
                </c:pt>
                <c:pt idx="14319">
                  <c:v>-1.18</c:v>
                </c:pt>
                <c:pt idx="14320">
                  <c:v>-1.18</c:v>
                </c:pt>
                <c:pt idx="14321">
                  <c:v>-1.18</c:v>
                </c:pt>
                <c:pt idx="14322">
                  <c:v>-1.18</c:v>
                </c:pt>
                <c:pt idx="14323">
                  <c:v>-1.18</c:v>
                </c:pt>
                <c:pt idx="14324">
                  <c:v>-1.18</c:v>
                </c:pt>
                <c:pt idx="14325">
                  <c:v>-1.18</c:v>
                </c:pt>
                <c:pt idx="14326">
                  <c:v>-1.18</c:v>
                </c:pt>
                <c:pt idx="14327">
                  <c:v>-1.18</c:v>
                </c:pt>
                <c:pt idx="14328">
                  <c:v>-1.18</c:v>
                </c:pt>
                <c:pt idx="14329">
                  <c:v>-1.18</c:v>
                </c:pt>
                <c:pt idx="14330">
                  <c:v>-1.18</c:v>
                </c:pt>
                <c:pt idx="14331">
                  <c:v>-1.18</c:v>
                </c:pt>
                <c:pt idx="14332">
                  <c:v>-1.18</c:v>
                </c:pt>
                <c:pt idx="14333">
                  <c:v>-1.18</c:v>
                </c:pt>
                <c:pt idx="14334">
                  <c:v>-1.18</c:v>
                </c:pt>
                <c:pt idx="14335">
                  <c:v>-1.18</c:v>
                </c:pt>
                <c:pt idx="14336">
                  <c:v>-1.18</c:v>
                </c:pt>
                <c:pt idx="14337">
                  <c:v>-1.18</c:v>
                </c:pt>
                <c:pt idx="14338">
                  <c:v>-1.18</c:v>
                </c:pt>
                <c:pt idx="14339">
                  <c:v>-1.18</c:v>
                </c:pt>
                <c:pt idx="14340">
                  <c:v>-1.18</c:v>
                </c:pt>
                <c:pt idx="14341">
                  <c:v>-1.18</c:v>
                </c:pt>
                <c:pt idx="14342">
                  <c:v>-1.18</c:v>
                </c:pt>
                <c:pt idx="14343">
                  <c:v>-1.18</c:v>
                </c:pt>
                <c:pt idx="14344">
                  <c:v>-1.18</c:v>
                </c:pt>
                <c:pt idx="14345">
                  <c:v>-1.18</c:v>
                </c:pt>
                <c:pt idx="14346">
                  <c:v>-1.18</c:v>
                </c:pt>
                <c:pt idx="14347">
                  <c:v>-1.18</c:v>
                </c:pt>
                <c:pt idx="14348">
                  <c:v>-1.18</c:v>
                </c:pt>
                <c:pt idx="14349">
                  <c:v>-1.18</c:v>
                </c:pt>
                <c:pt idx="14350">
                  <c:v>-1.18</c:v>
                </c:pt>
                <c:pt idx="14351">
                  <c:v>-1.18</c:v>
                </c:pt>
                <c:pt idx="14352">
                  <c:v>-1.18</c:v>
                </c:pt>
                <c:pt idx="14353">
                  <c:v>-1.18</c:v>
                </c:pt>
                <c:pt idx="14354">
                  <c:v>-1.18</c:v>
                </c:pt>
                <c:pt idx="14355">
                  <c:v>-1.18</c:v>
                </c:pt>
                <c:pt idx="14356">
                  <c:v>-1.18</c:v>
                </c:pt>
                <c:pt idx="14357">
                  <c:v>-1.18</c:v>
                </c:pt>
                <c:pt idx="14358">
                  <c:v>-1.18</c:v>
                </c:pt>
                <c:pt idx="14359">
                  <c:v>-1.18</c:v>
                </c:pt>
                <c:pt idx="14360">
                  <c:v>-1.18</c:v>
                </c:pt>
                <c:pt idx="14361">
                  <c:v>-1.18</c:v>
                </c:pt>
                <c:pt idx="14362">
                  <c:v>-1.18</c:v>
                </c:pt>
                <c:pt idx="14363">
                  <c:v>-1.18</c:v>
                </c:pt>
                <c:pt idx="14364">
                  <c:v>-1.18</c:v>
                </c:pt>
                <c:pt idx="14365">
                  <c:v>-1.18</c:v>
                </c:pt>
                <c:pt idx="14366">
                  <c:v>-1.18</c:v>
                </c:pt>
                <c:pt idx="14367">
                  <c:v>-1.18</c:v>
                </c:pt>
                <c:pt idx="14368">
                  <c:v>-1.18</c:v>
                </c:pt>
                <c:pt idx="14369">
                  <c:v>-1.18</c:v>
                </c:pt>
                <c:pt idx="14370">
                  <c:v>-1.18</c:v>
                </c:pt>
                <c:pt idx="14371">
                  <c:v>-1.18</c:v>
                </c:pt>
                <c:pt idx="14372">
                  <c:v>-1.18</c:v>
                </c:pt>
                <c:pt idx="14373">
                  <c:v>-1.18</c:v>
                </c:pt>
                <c:pt idx="14374">
                  <c:v>-1.18</c:v>
                </c:pt>
                <c:pt idx="14375">
                  <c:v>-1.18</c:v>
                </c:pt>
                <c:pt idx="14376">
                  <c:v>-1.18</c:v>
                </c:pt>
                <c:pt idx="14377">
                  <c:v>-1.18</c:v>
                </c:pt>
                <c:pt idx="14378">
                  <c:v>-1.18</c:v>
                </c:pt>
                <c:pt idx="14379">
                  <c:v>-1.18</c:v>
                </c:pt>
                <c:pt idx="14380">
                  <c:v>-1.18</c:v>
                </c:pt>
                <c:pt idx="14381">
                  <c:v>-1.18</c:v>
                </c:pt>
                <c:pt idx="14382">
                  <c:v>-1.18</c:v>
                </c:pt>
                <c:pt idx="14383">
                  <c:v>-1.18</c:v>
                </c:pt>
                <c:pt idx="14384">
                  <c:v>-1.18</c:v>
                </c:pt>
                <c:pt idx="14385">
                  <c:v>-1.18</c:v>
                </c:pt>
                <c:pt idx="14386">
                  <c:v>-1.18</c:v>
                </c:pt>
                <c:pt idx="14387">
                  <c:v>-1.18</c:v>
                </c:pt>
                <c:pt idx="14388">
                  <c:v>-1.18</c:v>
                </c:pt>
                <c:pt idx="14389">
                  <c:v>-1.18</c:v>
                </c:pt>
                <c:pt idx="14390">
                  <c:v>-1.18</c:v>
                </c:pt>
                <c:pt idx="14391">
                  <c:v>-1.18</c:v>
                </c:pt>
                <c:pt idx="14392">
                  <c:v>-1.18</c:v>
                </c:pt>
                <c:pt idx="14393">
                  <c:v>-1.18</c:v>
                </c:pt>
                <c:pt idx="14394">
                  <c:v>-1.18</c:v>
                </c:pt>
                <c:pt idx="14395">
                  <c:v>-1.18</c:v>
                </c:pt>
                <c:pt idx="14396">
                  <c:v>-1.18</c:v>
                </c:pt>
                <c:pt idx="14397">
                  <c:v>-1.18</c:v>
                </c:pt>
                <c:pt idx="14398">
                  <c:v>-1.18</c:v>
                </c:pt>
                <c:pt idx="14399">
                  <c:v>-1.18</c:v>
                </c:pt>
                <c:pt idx="14400">
                  <c:v>-1.18</c:v>
                </c:pt>
                <c:pt idx="14401">
                  <c:v>-1.18</c:v>
                </c:pt>
                <c:pt idx="14402">
                  <c:v>-1.18</c:v>
                </c:pt>
                <c:pt idx="14403">
                  <c:v>-1.18</c:v>
                </c:pt>
                <c:pt idx="14404">
                  <c:v>-1.18</c:v>
                </c:pt>
                <c:pt idx="14405">
                  <c:v>-1.18</c:v>
                </c:pt>
                <c:pt idx="14406">
                  <c:v>-1.18</c:v>
                </c:pt>
                <c:pt idx="14407">
                  <c:v>-1.18</c:v>
                </c:pt>
                <c:pt idx="14408">
                  <c:v>-1.18</c:v>
                </c:pt>
                <c:pt idx="14409">
                  <c:v>-1.18</c:v>
                </c:pt>
                <c:pt idx="14410">
                  <c:v>-1.18</c:v>
                </c:pt>
                <c:pt idx="14411">
                  <c:v>-1.18</c:v>
                </c:pt>
                <c:pt idx="14412">
                  <c:v>-1.18</c:v>
                </c:pt>
                <c:pt idx="14413">
                  <c:v>-1.18</c:v>
                </c:pt>
                <c:pt idx="14414">
                  <c:v>-1.18</c:v>
                </c:pt>
                <c:pt idx="14415">
                  <c:v>-1.18</c:v>
                </c:pt>
                <c:pt idx="14416">
                  <c:v>-1.18</c:v>
                </c:pt>
                <c:pt idx="14417">
                  <c:v>-1.18</c:v>
                </c:pt>
                <c:pt idx="14418">
                  <c:v>-1.18</c:v>
                </c:pt>
                <c:pt idx="14419">
                  <c:v>-1.18</c:v>
                </c:pt>
                <c:pt idx="14420">
                  <c:v>-1.18</c:v>
                </c:pt>
                <c:pt idx="14421">
                  <c:v>-1.18</c:v>
                </c:pt>
                <c:pt idx="14422">
                  <c:v>-1.18</c:v>
                </c:pt>
                <c:pt idx="14423">
                  <c:v>-1.18</c:v>
                </c:pt>
                <c:pt idx="14424">
                  <c:v>-1.18</c:v>
                </c:pt>
                <c:pt idx="14425">
                  <c:v>-1.18</c:v>
                </c:pt>
                <c:pt idx="14426">
                  <c:v>-1.18</c:v>
                </c:pt>
                <c:pt idx="14427">
                  <c:v>-1.18</c:v>
                </c:pt>
                <c:pt idx="14428">
                  <c:v>-1.18</c:v>
                </c:pt>
                <c:pt idx="14429">
                  <c:v>-1.18</c:v>
                </c:pt>
                <c:pt idx="14430">
                  <c:v>-1.18</c:v>
                </c:pt>
                <c:pt idx="14431">
                  <c:v>-1.18</c:v>
                </c:pt>
                <c:pt idx="14432">
                  <c:v>-1.18</c:v>
                </c:pt>
                <c:pt idx="14433">
                  <c:v>-1.18</c:v>
                </c:pt>
                <c:pt idx="14434">
                  <c:v>-1.18</c:v>
                </c:pt>
                <c:pt idx="14435">
                  <c:v>-1.18</c:v>
                </c:pt>
                <c:pt idx="14436">
                  <c:v>-1.18</c:v>
                </c:pt>
                <c:pt idx="14437">
                  <c:v>-1.18</c:v>
                </c:pt>
                <c:pt idx="14438">
                  <c:v>-1.18</c:v>
                </c:pt>
                <c:pt idx="14439">
                  <c:v>-1.18</c:v>
                </c:pt>
                <c:pt idx="14440">
                  <c:v>-1.18</c:v>
                </c:pt>
                <c:pt idx="14441">
                  <c:v>-1.18</c:v>
                </c:pt>
                <c:pt idx="14442">
                  <c:v>-1.18</c:v>
                </c:pt>
                <c:pt idx="14443">
                  <c:v>-1.18</c:v>
                </c:pt>
                <c:pt idx="14444">
                  <c:v>-1.18</c:v>
                </c:pt>
                <c:pt idx="14445">
                  <c:v>-1.18</c:v>
                </c:pt>
                <c:pt idx="14446">
                  <c:v>-1.18</c:v>
                </c:pt>
                <c:pt idx="14447">
                  <c:v>-1.18</c:v>
                </c:pt>
                <c:pt idx="14448">
                  <c:v>-1.18</c:v>
                </c:pt>
                <c:pt idx="14449">
                  <c:v>-1.18</c:v>
                </c:pt>
                <c:pt idx="14450">
                  <c:v>-1.18</c:v>
                </c:pt>
                <c:pt idx="14451">
                  <c:v>-1.18</c:v>
                </c:pt>
                <c:pt idx="14452">
                  <c:v>-1.18</c:v>
                </c:pt>
                <c:pt idx="14453">
                  <c:v>-1.18</c:v>
                </c:pt>
                <c:pt idx="14454">
                  <c:v>-1.18</c:v>
                </c:pt>
                <c:pt idx="14455">
                  <c:v>-1.18</c:v>
                </c:pt>
                <c:pt idx="14456">
                  <c:v>-1.18</c:v>
                </c:pt>
                <c:pt idx="14457">
                  <c:v>-1.18</c:v>
                </c:pt>
                <c:pt idx="14458">
                  <c:v>-1.18</c:v>
                </c:pt>
                <c:pt idx="14459">
                  <c:v>-1.18</c:v>
                </c:pt>
                <c:pt idx="14460">
                  <c:v>-1.18</c:v>
                </c:pt>
                <c:pt idx="14461">
                  <c:v>-1.18</c:v>
                </c:pt>
                <c:pt idx="14462">
                  <c:v>-1.18</c:v>
                </c:pt>
                <c:pt idx="14463">
                  <c:v>-1.18</c:v>
                </c:pt>
                <c:pt idx="14464">
                  <c:v>-1.18</c:v>
                </c:pt>
                <c:pt idx="14465">
                  <c:v>-1.18</c:v>
                </c:pt>
                <c:pt idx="14466">
                  <c:v>-1.18</c:v>
                </c:pt>
                <c:pt idx="14467">
                  <c:v>-1.18</c:v>
                </c:pt>
                <c:pt idx="14468">
                  <c:v>-1.18</c:v>
                </c:pt>
                <c:pt idx="14469">
                  <c:v>-1.18</c:v>
                </c:pt>
                <c:pt idx="14470">
                  <c:v>-1.18</c:v>
                </c:pt>
                <c:pt idx="14471">
                  <c:v>-1.18</c:v>
                </c:pt>
                <c:pt idx="14472">
                  <c:v>-1.18</c:v>
                </c:pt>
                <c:pt idx="14473">
                  <c:v>-1.18</c:v>
                </c:pt>
                <c:pt idx="14474">
                  <c:v>-1.18</c:v>
                </c:pt>
                <c:pt idx="14475">
                  <c:v>-1.18</c:v>
                </c:pt>
                <c:pt idx="14476">
                  <c:v>-1.18</c:v>
                </c:pt>
                <c:pt idx="14477">
                  <c:v>-1.18</c:v>
                </c:pt>
                <c:pt idx="14478">
                  <c:v>-1.18</c:v>
                </c:pt>
                <c:pt idx="14479">
                  <c:v>-1.18</c:v>
                </c:pt>
                <c:pt idx="14480">
                  <c:v>-1.18</c:v>
                </c:pt>
                <c:pt idx="14481">
                  <c:v>-1.18</c:v>
                </c:pt>
                <c:pt idx="14482">
                  <c:v>-1.18</c:v>
                </c:pt>
                <c:pt idx="14483">
                  <c:v>-1.18</c:v>
                </c:pt>
                <c:pt idx="14484">
                  <c:v>-1.18</c:v>
                </c:pt>
                <c:pt idx="14485">
                  <c:v>-1.18</c:v>
                </c:pt>
                <c:pt idx="14486">
                  <c:v>-1.18</c:v>
                </c:pt>
                <c:pt idx="14487">
                  <c:v>-1.18</c:v>
                </c:pt>
                <c:pt idx="14488">
                  <c:v>-1.18</c:v>
                </c:pt>
                <c:pt idx="14489">
                  <c:v>-1.18</c:v>
                </c:pt>
                <c:pt idx="14490">
                  <c:v>-1.18</c:v>
                </c:pt>
                <c:pt idx="14491">
                  <c:v>-1.18</c:v>
                </c:pt>
                <c:pt idx="14492">
                  <c:v>-1.18</c:v>
                </c:pt>
                <c:pt idx="14493">
                  <c:v>-1.18</c:v>
                </c:pt>
                <c:pt idx="14494">
                  <c:v>-1.18</c:v>
                </c:pt>
                <c:pt idx="14495">
                  <c:v>-1.18</c:v>
                </c:pt>
                <c:pt idx="14496">
                  <c:v>-1.18</c:v>
                </c:pt>
                <c:pt idx="14497">
                  <c:v>-1.18</c:v>
                </c:pt>
                <c:pt idx="14498">
                  <c:v>-1.18</c:v>
                </c:pt>
                <c:pt idx="14499">
                  <c:v>-1.18</c:v>
                </c:pt>
                <c:pt idx="14500">
                  <c:v>-1.18</c:v>
                </c:pt>
                <c:pt idx="14501">
                  <c:v>-1.18</c:v>
                </c:pt>
                <c:pt idx="14502">
                  <c:v>-1.18</c:v>
                </c:pt>
                <c:pt idx="14503">
                  <c:v>-1.18</c:v>
                </c:pt>
                <c:pt idx="14504">
                  <c:v>-1.18</c:v>
                </c:pt>
                <c:pt idx="14505">
                  <c:v>-1.18</c:v>
                </c:pt>
                <c:pt idx="14506">
                  <c:v>-1.18</c:v>
                </c:pt>
                <c:pt idx="14507">
                  <c:v>-1.18</c:v>
                </c:pt>
                <c:pt idx="14508">
                  <c:v>-1.18</c:v>
                </c:pt>
                <c:pt idx="14509">
                  <c:v>-1.18</c:v>
                </c:pt>
                <c:pt idx="14510">
                  <c:v>-1.18</c:v>
                </c:pt>
                <c:pt idx="14511">
                  <c:v>-1.18</c:v>
                </c:pt>
                <c:pt idx="14512">
                  <c:v>-1.18</c:v>
                </c:pt>
                <c:pt idx="14513">
                  <c:v>-1.18</c:v>
                </c:pt>
                <c:pt idx="14514">
                  <c:v>-1.18</c:v>
                </c:pt>
                <c:pt idx="14515">
                  <c:v>-1.18</c:v>
                </c:pt>
                <c:pt idx="14516">
                  <c:v>-1.18</c:v>
                </c:pt>
                <c:pt idx="14517">
                  <c:v>-1.18</c:v>
                </c:pt>
                <c:pt idx="14518">
                  <c:v>-1.18</c:v>
                </c:pt>
                <c:pt idx="14519">
                  <c:v>-1.18</c:v>
                </c:pt>
                <c:pt idx="14520">
                  <c:v>-1.18</c:v>
                </c:pt>
                <c:pt idx="14521">
                  <c:v>-1.18</c:v>
                </c:pt>
                <c:pt idx="14522">
                  <c:v>-1.18</c:v>
                </c:pt>
                <c:pt idx="14523">
                  <c:v>-1.18</c:v>
                </c:pt>
                <c:pt idx="14524">
                  <c:v>-1.18</c:v>
                </c:pt>
                <c:pt idx="14525">
                  <c:v>-1.18</c:v>
                </c:pt>
                <c:pt idx="14526">
                  <c:v>-1.18</c:v>
                </c:pt>
                <c:pt idx="14527">
                  <c:v>-1.18</c:v>
                </c:pt>
                <c:pt idx="14528">
                  <c:v>-1.18</c:v>
                </c:pt>
                <c:pt idx="14529">
                  <c:v>-1.18</c:v>
                </c:pt>
                <c:pt idx="14530">
                  <c:v>-1.18</c:v>
                </c:pt>
                <c:pt idx="14531">
                  <c:v>-1.18</c:v>
                </c:pt>
                <c:pt idx="14532">
                  <c:v>-1.18</c:v>
                </c:pt>
                <c:pt idx="14533">
                  <c:v>-1.18</c:v>
                </c:pt>
                <c:pt idx="14534">
                  <c:v>-1.18</c:v>
                </c:pt>
                <c:pt idx="14535">
                  <c:v>-1.18</c:v>
                </c:pt>
                <c:pt idx="14536">
                  <c:v>-1.18</c:v>
                </c:pt>
                <c:pt idx="14537">
                  <c:v>-1.18</c:v>
                </c:pt>
                <c:pt idx="14538">
                  <c:v>-1.18</c:v>
                </c:pt>
                <c:pt idx="14539">
                  <c:v>-1.18</c:v>
                </c:pt>
                <c:pt idx="14540">
                  <c:v>-1.18</c:v>
                </c:pt>
                <c:pt idx="14541">
                  <c:v>-1.18</c:v>
                </c:pt>
                <c:pt idx="14542">
                  <c:v>-1.18</c:v>
                </c:pt>
                <c:pt idx="14543">
                  <c:v>-1.18</c:v>
                </c:pt>
                <c:pt idx="14544">
                  <c:v>-1.18</c:v>
                </c:pt>
                <c:pt idx="14545">
                  <c:v>-1.18</c:v>
                </c:pt>
                <c:pt idx="14546">
                  <c:v>-1.18</c:v>
                </c:pt>
                <c:pt idx="14547">
                  <c:v>-1.18</c:v>
                </c:pt>
                <c:pt idx="14548">
                  <c:v>-1.18</c:v>
                </c:pt>
                <c:pt idx="14549">
                  <c:v>-1.18</c:v>
                </c:pt>
                <c:pt idx="14550">
                  <c:v>-1.18</c:v>
                </c:pt>
                <c:pt idx="14551">
                  <c:v>-1.18</c:v>
                </c:pt>
                <c:pt idx="14552">
                  <c:v>-1.18</c:v>
                </c:pt>
                <c:pt idx="14553">
                  <c:v>-1.18</c:v>
                </c:pt>
                <c:pt idx="14554">
                  <c:v>-1.18</c:v>
                </c:pt>
                <c:pt idx="14555">
                  <c:v>-1.18</c:v>
                </c:pt>
                <c:pt idx="14556">
                  <c:v>-1.18</c:v>
                </c:pt>
                <c:pt idx="14557">
                  <c:v>-1.18</c:v>
                </c:pt>
                <c:pt idx="14558">
                  <c:v>-1.18</c:v>
                </c:pt>
                <c:pt idx="14559">
                  <c:v>-1.18</c:v>
                </c:pt>
                <c:pt idx="14560">
                  <c:v>-1.18</c:v>
                </c:pt>
                <c:pt idx="14561">
                  <c:v>-1.19</c:v>
                </c:pt>
                <c:pt idx="14562">
                  <c:v>-1.19</c:v>
                </c:pt>
                <c:pt idx="14563">
                  <c:v>-1.19</c:v>
                </c:pt>
                <c:pt idx="14564">
                  <c:v>-1.19</c:v>
                </c:pt>
                <c:pt idx="14565">
                  <c:v>-1.19</c:v>
                </c:pt>
                <c:pt idx="14566">
                  <c:v>-1.19</c:v>
                </c:pt>
                <c:pt idx="14567">
                  <c:v>-1.19</c:v>
                </c:pt>
                <c:pt idx="14568">
                  <c:v>-1.19</c:v>
                </c:pt>
                <c:pt idx="14569">
                  <c:v>-1.19</c:v>
                </c:pt>
                <c:pt idx="14570">
                  <c:v>-1.19</c:v>
                </c:pt>
                <c:pt idx="14571">
                  <c:v>-1.19</c:v>
                </c:pt>
                <c:pt idx="14572">
                  <c:v>-1.19</c:v>
                </c:pt>
                <c:pt idx="14573">
                  <c:v>-1.19</c:v>
                </c:pt>
                <c:pt idx="14574">
                  <c:v>-1.19</c:v>
                </c:pt>
                <c:pt idx="14575">
                  <c:v>-1.19</c:v>
                </c:pt>
                <c:pt idx="14576">
                  <c:v>-1.19</c:v>
                </c:pt>
                <c:pt idx="14577">
                  <c:v>-1.19</c:v>
                </c:pt>
                <c:pt idx="14578">
                  <c:v>-1.19</c:v>
                </c:pt>
                <c:pt idx="14579">
                  <c:v>-1.19</c:v>
                </c:pt>
                <c:pt idx="14580">
                  <c:v>-1.19</c:v>
                </c:pt>
                <c:pt idx="14581">
                  <c:v>-1.19</c:v>
                </c:pt>
                <c:pt idx="14582">
                  <c:v>-1.19</c:v>
                </c:pt>
                <c:pt idx="14583">
                  <c:v>-1.19</c:v>
                </c:pt>
                <c:pt idx="14584">
                  <c:v>-1.19</c:v>
                </c:pt>
                <c:pt idx="14585">
                  <c:v>-1.19</c:v>
                </c:pt>
                <c:pt idx="14586">
                  <c:v>-1.19</c:v>
                </c:pt>
                <c:pt idx="14587">
                  <c:v>-1.19</c:v>
                </c:pt>
                <c:pt idx="14588">
                  <c:v>-1.19</c:v>
                </c:pt>
                <c:pt idx="14589">
                  <c:v>-1.19</c:v>
                </c:pt>
                <c:pt idx="14590">
                  <c:v>-1.19</c:v>
                </c:pt>
                <c:pt idx="14591">
                  <c:v>-1.19</c:v>
                </c:pt>
                <c:pt idx="14592">
                  <c:v>-1.19</c:v>
                </c:pt>
                <c:pt idx="14593">
                  <c:v>-1.19</c:v>
                </c:pt>
                <c:pt idx="14594">
                  <c:v>-1.19</c:v>
                </c:pt>
                <c:pt idx="14595">
                  <c:v>-1.19</c:v>
                </c:pt>
                <c:pt idx="14596">
                  <c:v>-1.19</c:v>
                </c:pt>
                <c:pt idx="14597">
                  <c:v>-1.19</c:v>
                </c:pt>
                <c:pt idx="14598">
                  <c:v>-1.19</c:v>
                </c:pt>
                <c:pt idx="14599">
                  <c:v>-1.19</c:v>
                </c:pt>
                <c:pt idx="14600">
                  <c:v>-1.19</c:v>
                </c:pt>
                <c:pt idx="14601">
                  <c:v>-1.19</c:v>
                </c:pt>
                <c:pt idx="14602">
                  <c:v>-1.19</c:v>
                </c:pt>
                <c:pt idx="14603">
                  <c:v>-1.19</c:v>
                </c:pt>
                <c:pt idx="14604">
                  <c:v>-1.19</c:v>
                </c:pt>
                <c:pt idx="14605">
                  <c:v>-1.19</c:v>
                </c:pt>
                <c:pt idx="14606">
                  <c:v>-1.19</c:v>
                </c:pt>
                <c:pt idx="14607">
                  <c:v>-1.19</c:v>
                </c:pt>
                <c:pt idx="14608">
                  <c:v>-1.19</c:v>
                </c:pt>
                <c:pt idx="14609">
                  <c:v>-1.19</c:v>
                </c:pt>
                <c:pt idx="14610">
                  <c:v>-1.19</c:v>
                </c:pt>
                <c:pt idx="14611">
                  <c:v>-1.19</c:v>
                </c:pt>
                <c:pt idx="14612">
                  <c:v>-1.19</c:v>
                </c:pt>
                <c:pt idx="14613">
                  <c:v>-1.19</c:v>
                </c:pt>
                <c:pt idx="14614">
                  <c:v>-1.19</c:v>
                </c:pt>
                <c:pt idx="14615">
                  <c:v>-1.19</c:v>
                </c:pt>
                <c:pt idx="14616">
                  <c:v>-1.19</c:v>
                </c:pt>
                <c:pt idx="14617">
                  <c:v>-1.19</c:v>
                </c:pt>
                <c:pt idx="14618">
                  <c:v>-1.19</c:v>
                </c:pt>
                <c:pt idx="14619">
                  <c:v>-1.19</c:v>
                </c:pt>
                <c:pt idx="14620">
                  <c:v>-1.19</c:v>
                </c:pt>
                <c:pt idx="14621">
                  <c:v>-1.19</c:v>
                </c:pt>
                <c:pt idx="14622">
                  <c:v>-1.19</c:v>
                </c:pt>
                <c:pt idx="14623">
                  <c:v>-1.19</c:v>
                </c:pt>
                <c:pt idx="14624">
                  <c:v>-1.19</c:v>
                </c:pt>
                <c:pt idx="14625">
                  <c:v>-1.19</c:v>
                </c:pt>
                <c:pt idx="14626">
                  <c:v>-1.19</c:v>
                </c:pt>
                <c:pt idx="14627">
                  <c:v>-1.19</c:v>
                </c:pt>
                <c:pt idx="14628">
                  <c:v>-1.19</c:v>
                </c:pt>
                <c:pt idx="14629">
                  <c:v>-1.19</c:v>
                </c:pt>
                <c:pt idx="14630">
                  <c:v>-1.19</c:v>
                </c:pt>
                <c:pt idx="14631">
                  <c:v>-1.19</c:v>
                </c:pt>
                <c:pt idx="14632">
                  <c:v>-1.19</c:v>
                </c:pt>
                <c:pt idx="14633">
                  <c:v>-1.19</c:v>
                </c:pt>
                <c:pt idx="14634">
                  <c:v>-1.19</c:v>
                </c:pt>
                <c:pt idx="14635">
                  <c:v>-1.19</c:v>
                </c:pt>
                <c:pt idx="14636">
                  <c:v>-1.19</c:v>
                </c:pt>
                <c:pt idx="14637">
                  <c:v>-1.19</c:v>
                </c:pt>
                <c:pt idx="14638">
                  <c:v>-1.19</c:v>
                </c:pt>
                <c:pt idx="14639">
                  <c:v>-1.19</c:v>
                </c:pt>
                <c:pt idx="14640">
                  <c:v>-1.19</c:v>
                </c:pt>
                <c:pt idx="14641">
                  <c:v>-1.19</c:v>
                </c:pt>
                <c:pt idx="14642">
                  <c:v>-1.19</c:v>
                </c:pt>
                <c:pt idx="14643">
                  <c:v>-1.19</c:v>
                </c:pt>
                <c:pt idx="14644">
                  <c:v>-1.19</c:v>
                </c:pt>
                <c:pt idx="14645">
                  <c:v>-1.19</c:v>
                </c:pt>
                <c:pt idx="14646">
                  <c:v>-1.19</c:v>
                </c:pt>
                <c:pt idx="14647">
                  <c:v>-1.19</c:v>
                </c:pt>
                <c:pt idx="14648">
                  <c:v>-1.19</c:v>
                </c:pt>
                <c:pt idx="14649">
                  <c:v>-1.19</c:v>
                </c:pt>
                <c:pt idx="14650">
                  <c:v>-1.19</c:v>
                </c:pt>
                <c:pt idx="14651">
                  <c:v>-1.19</c:v>
                </c:pt>
                <c:pt idx="14652">
                  <c:v>-1.19</c:v>
                </c:pt>
                <c:pt idx="14653">
                  <c:v>-1.19</c:v>
                </c:pt>
                <c:pt idx="14654">
                  <c:v>-1.19</c:v>
                </c:pt>
                <c:pt idx="14655">
                  <c:v>-1.19</c:v>
                </c:pt>
                <c:pt idx="14656">
                  <c:v>-1.19</c:v>
                </c:pt>
                <c:pt idx="14657">
                  <c:v>-1.19</c:v>
                </c:pt>
                <c:pt idx="14658">
                  <c:v>-1.19</c:v>
                </c:pt>
                <c:pt idx="14659">
                  <c:v>-1.19</c:v>
                </c:pt>
                <c:pt idx="14660">
                  <c:v>-1.19</c:v>
                </c:pt>
                <c:pt idx="14661">
                  <c:v>-1.19</c:v>
                </c:pt>
                <c:pt idx="14662">
                  <c:v>-1.19</c:v>
                </c:pt>
                <c:pt idx="14663">
                  <c:v>-1.19</c:v>
                </c:pt>
                <c:pt idx="14664">
                  <c:v>-1.19</c:v>
                </c:pt>
                <c:pt idx="14665">
                  <c:v>-1.19</c:v>
                </c:pt>
                <c:pt idx="14666">
                  <c:v>-1.19</c:v>
                </c:pt>
                <c:pt idx="14667">
                  <c:v>-1.19</c:v>
                </c:pt>
                <c:pt idx="14668">
                  <c:v>-1.19</c:v>
                </c:pt>
                <c:pt idx="14669">
                  <c:v>-1.19</c:v>
                </c:pt>
                <c:pt idx="14670">
                  <c:v>-1.19</c:v>
                </c:pt>
                <c:pt idx="14671">
                  <c:v>-1.19</c:v>
                </c:pt>
                <c:pt idx="14672">
                  <c:v>-1.19</c:v>
                </c:pt>
                <c:pt idx="14673">
                  <c:v>-1.19</c:v>
                </c:pt>
                <c:pt idx="14674">
                  <c:v>-1.19</c:v>
                </c:pt>
                <c:pt idx="14675">
                  <c:v>-1.19</c:v>
                </c:pt>
                <c:pt idx="14676">
                  <c:v>-1.19</c:v>
                </c:pt>
                <c:pt idx="14677">
                  <c:v>-1.19</c:v>
                </c:pt>
                <c:pt idx="14678">
                  <c:v>-1.19</c:v>
                </c:pt>
                <c:pt idx="14679">
                  <c:v>-1.19</c:v>
                </c:pt>
                <c:pt idx="14680">
                  <c:v>-1.19</c:v>
                </c:pt>
                <c:pt idx="14681">
                  <c:v>-1.19</c:v>
                </c:pt>
                <c:pt idx="14682">
                  <c:v>-1.19</c:v>
                </c:pt>
                <c:pt idx="14683">
                  <c:v>-1.19</c:v>
                </c:pt>
                <c:pt idx="14684">
                  <c:v>-1.19</c:v>
                </c:pt>
                <c:pt idx="14685">
                  <c:v>-1.19</c:v>
                </c:pt>
                <c:pt idx="14686">
                  <c:v>-1.19</c:v>
                </c:pt>
                <c:pt idx="14687">
                  <c:v>-1.19</c:v>
                </c:pt>
                <c:pt idx="14688">
                  <c:v>-1.19</c:v>
                </c:pt>
                <c:pt idx="14689">
                  <c:v>-1.19</c:v>
                </c:pt>
                <c:pt idx="14690">
                  <c:v>-1.19</c:v>
                </c:pt>
                <c:pt idx="14691">
                  <c:v>-1.19</c:v>
                </c:pt>
                <c:pt idx="14692">
                  <c:v>-1.19</c:v>
                </c:pt>
                <c:pt idx="14693">
                  <c:v>-1.19</c:v>
                </c:pt>
                <c:pt idx="14694">
                  <c:v>-1.19</c:v>
                </c:pt>
                <c:pt idx="14695">
                  <c:v>-1.19</c:v>
                </c:pt>
                <c:pt idx="14696">
                  <c:v>-1.19</c:v>
                </c:pt>
                <c:pt idx="14697">
                  <c:v>-1.19</c:v>
                </c:pt>
                <c:pt idx="14698">
                  <c:v>-1.19</c:v>
                </c:pt>
                <c:pt idx="14699">
                  <c:v>-1.19</c:v>
                </c:pt>
                <c:pt idx="14700">
                  <c:v>-1.19</c:v>
                </c:pt>
                <c:pt idx="14701">
                  <c:v>-1.19</c:v>
                </c:pt>
                <c:pt idx="14702">
                  <c:v>-1.19</c:v>
                </c:pt>
                <c:pt idx="14703">
                  <c:v>-1.19</c:v>
                </c:pt>
                <c:pt idx="14704">
                  <c:v>-1.19</c:v>
                </c:pt>
                <c:pt idx="14705">
                  <c:v>-1.19</c:v>
                </c:pt>
                <c:pt idx="14706">
                  <c:v>-1.19</c:v>
                </c:pt>
                <c:pt idx="14707">
                  <c:v>-1.19</c:v>
                </c:pt>
                <c:pt idx="14708">
                  <c:v>-1.19</c:v>
                </c:pt>
                <c:pt idx="14709">
                  <c:v>-1.19</c:v>
                </c:pt>
                <c:pt idx="14710">
                  <c:v>-1.19</c:v>
                </c:pt>
                <c:pt idx="14711">
                  <c:v>-1.19</c:v>
                </c:pt>
                <c:pt idx="14712">
                  <c:v>-1.19</c:v>
                </c:pt>
                <c:pt idx="14713">
                  <c:v>-1.19</c:v>
                </c:pt>
                <c:pt idx="14714">
                  <c:v>-1.19</c:v>
                </c:pt>
                <c:pt idx="14715">
                  <c:v>-1.19</c:v>
                </c:pt>
                <c:pt idx="14716">
                  <c:v>-1.19</c:v>
                </c:pt>
                <c:pt idx="14717">
                  <c:v>-1.19</c:v>
                </c:pt>
                <c:pt idx="14718">
                  <c:v>-1.19</c:v>
                </c:pt>
                <c:pt idx="14719">
                  <c:v>-1.19</c:v>
                </c:pt>
                <c:pt idx="14720">
                  <c:v>-1.19</c:v>
                </c:pt>
                <c:pt idx="14721">
                  <c:v>-1.19</c:v>
                </c:pt>
                <c:pt idx="14722">
                  <c:v>-1.19</c:v>
                </c:pt>
                <c:pt idx="14723">
                  <c:v>-1.19</c:v>
                </c:pt>
                <c:pt idx="14724">
                  <c:v>-1.19</c:v>
                </c:pt>
                <c:pt idx="14725">
                  <c:v>-1.19</c:v>
                </c:pt>
                <c:pt idx="14726">
                  <c:v>-1.19</c:v>
                </c:pt>
                <c:pt idx="14727">
                  <c:v>-1.19</c:v>
                </c:pt>
                <c:pt idx="14728">
                  <c:v>-1.19</c:v>
                </c:pt>
                <c:pt idx="14729">
                  <c:v>-1.19</c:v>
                </c:pt>
                <c:pt idx="14730">
                  <c:v>-1.19</c:v>
                </c:pt>
                <c:pt idx="14731">
                  <c:v>-1.19</c:v>
                </c:pt>
                <c:pt idx="14732">
                  <c:v>-1.19</c:v>
                </c:pt>
                <c:pt idx="14733">
                  <c:v>-1.19</c:v>
                </c:pt>
                <c:pt idx="14734">
                  <c:v>-1.19</c:v>
                </c:pt>
                <c:pt idx="14735">
                  <c:v>-1.19</c:v>
                </c:pt>
                <c:pt idx="14736">
                  <c:v>-1.19</c:v>
                </c:pt>
                <c:pt idx="14737">
                  <c:v>-1.19</c:v>
                </c:pt>
                <c:pt idx="14738">
                  <c:v>-1.19</c:v>
                </c:pt>
                <c:pt idx="14739">
                  <c:v>-1.19</c:v>
                </c:pt>
                <c:pt idx="14740">
                  <c:v>-1.19</c:v>
                </c:pt>
                <c:pt idx="14741">
                  <c:v>-1.19</c:v>
                </c:pt>
                <c:pt idx="14742">
                  <c:v>-1.19</c:v>
                </c:pt>
                <c:pt idx="14743">
                  <c:v>-1.19</c:v>
                </c:pt>
                <c:pt idx="14744">
                  <c:v>-1.19</c:v>
                </c:pt>
                <c:pt idx="14745">
                  <c:v>-1.19</c:v>
                </c:pt>
                <c:pt idx="14746">
                  <c:v>-1.19</c:v>
                </c:pt>
                <c:pt idx="14747">
                  <c:v>-1.19</c:v>
                </c:pt>
                <c:pt idx="14748">
                  <c:v>-1.19</c:v>
                </c:pt>
                <c:pt idx="14749">
                  <c:v>-1.19</c:v>
                </c:pt>
                <c:pt idx="14750">
                  <c:v>-1.19</c:v>
                </c:pt>
                <c:pt idx="14751">
                  <c:v>-1.19</c:v>
                </c:pt>
                <c:pt idx="14752">
                  <c:v>-1.19</c:v>
                </c:pt>
                <c:pt idx="14753">
                  <c:v>-1.19</c:v>
                </c:pt>
                <c:pt idx="14754">
                  <c:v>-1.19</c:v>
                </c:pt>
                <c:pt idx="14755">
                  <c:v>-1.19</c:v>
                </c:pt>
                <c:pt idx="14756">
                  <c:v>-1.19</c:v>
                </c:pt>
                <c:pt idx="14757">
                  <c:v>-1.2</c:v>
                </c:pt>
                <c:pt idx="14758">
                  <c:v>-1.2</c:v>
                </c:pt>
                <c:pt idx="14759">
                  <c:v>-1.2</c:v>
                </c:pt>
                <c:pt idx="14760">
                  <c:v>-1.2</c:v>
                </c:pt>
                <c:pt idx="14761">
                  <c:v>-1.2</c:v>
                </c:pt>
                <c:pt idx="14762">
                  <c:v>-1.2</c:v>
                </c:pt>
                <c:pt idx="14763">
                  <c:v>-1.2</c:v>
                </c:pt>
                <c:pt idx="14764">
                  <c:v>-1.2</c:v>
                </c:pt>
                <c:pt idx="14765">
                  <c:v>-1.2</c:v>
                </c:pt>
                <c:pt idx="14766">
                  <c:v>-1.2</c:v>
                </c:pt>
                <c:pt idx="14767">
                  <c:v>-1.2</c:v>
                </c:pt>
                <c:pt idx="14768">
                  <c:v>-1.2</c:v>
                </c:pt>
                <c:pt idx="14769">
                  <c:v>-1.2</c:v>
                </c:pt>
                <c:pt idx="14770">
                  <c:v>-1.2</c:v>
                </c:pt>
                <c:pt idx="14771">
                  <c:v>-1.2</c:v>
                </c:pt>
                <c:pt idx="14772">
                  <c:v>-1.2</c:v>
                </c:pt>
                <c:pt idx="14773">
                  <c:v>-1.2</c:v>
                </c:pt>
                <c:pt idx="14774">
                  <c:v>-1.2</c:v>
                </c:pt>
                <c:pt idx="14775">
                  <c:v>-1.2</c:v>
                </c:pt>
                <c:pt idx="14776">
                  <c:v>-1.2</c:v>
                </c:pt>
                <c:pt idx="14777">
                  <c:v>-1.2</c:v>
                </c:pt>
                <c:pt idx="14778">
                  <c:v>-1.2</c:v>
                </c:pt>
                <c:pt idx="14779">
                  <c:v>-1.2</c:v>
                </c:pt>
                <c:pt idx="14780">
                  <c:v>-1.2</c:v>
                </c:pt>
                <c:pt idx="14781">
                  <c:v>-1.2</c:v>
                </c:pt>
                <c:pt idx="14782">
                  <c:v>-1.2</c:v>
                </c:pt>
                <c:pt idx="14783">
                  <c:v>-1.2</c:v>
                </c:pt>
                <c:pt idx="14784">
                  <c:v>-1.2</c:v>
                </c:pt>
                <c:pt idx="14785">
                  <c:v>-1.2</c:v>
                </c:pt>
                <c:pt idx="14786">
                  <c:v>-1.2</c:v>
                </c:pt>
                <c:pt idx="14787">
                  <c:v>-1.2</c:v>
                </c:pt>
                <c:pt idx="14788">
                  <c:v>-1.2</c:v>
                </c:pt>
                <c:pt idx="14789">
                  <c:v>-1.2</c:v>
                </c:pt>
                <c:pt idx="14790">
                  <c:v>-1.2</c:v>
                </c:pt>
                <c:pt idx="14791">
                  <c:v>-1.2</c:v>
                </c:pt>
                <c:pt idx="14792">
                  <c:v>-1.2</c:v>
                </c:pt>
                <c:pt idx="14793">
                  <c:v>-1.2</c:v>
                </c:pt>
                <c:pt idx="14794">
                  <c:v>-1.2</c:v>
                </c:pt>
                <c:pt idx="14795">
                  <c:v>-1.2</c:v>
                </c:pt>
                <c:pt idx="14796">
                  <c:v>-1.2</c:v>
                </c:pt>
                <c:pt idx="14797">
                  <c:v>-1.2</c:v>
                </c:pt>
                <c:pt idx="14798">
                  <c:v>-1.2</c:v>
                </c:pt>
                <c:pt idx="14799">
                  <c:v>-1.2</c:v>
                </c:pt>
                <c:pt idx="14800">
                  <c:v>-1.2</c:v>
                </c:pt>
                <c:pt idx="14801">
                  <c:v>-1.2</c:v>
                </c:pt>
                <c:pt idx="14802">
                  <c:v>-1.2</c:v>
                </c:pt>
                <c:pt idx="14803">
                  <c:v>-1.2</c:v>
                </c:pt>
                <c:pt idx="14804">
                  <c:v>-1.2</c:v>
                </c:pt>
                <c:pt idx="14805">
                  <c:v>-1.2</c:v>
                </c:pt>
                <c:pt idx="14806">
                  <c:v>-1.2</c:v>
                </c:pt>
                <c:pt idx="14807">
                  <c:v>-1.2</c:v>
                </c:pt>
                <c:pt idx="14808">
                  <c:v>-1.2</c:v>
                </c:pt>
                <c:pt idx="14809">
                  <c:v>-1.2</c:v>
                </c:pt>
                <c:pt idx="14810">
                  <c:v>-1.2</c:v>
                </c:pt>
                <c:pt idx="14811">
                  <c:v>-1.2</c:v>
                </c:pt>
                <c:pt idx="14812">
                  <c:v>-1.2</c:v>
                </c:pt>
                <c:pt idx="14813">
                  <c:v>-1.2</c:v>
                </c:pt>
                <c:pt idx="14814">
                  <c:v>-1.2</c:v>
                </c:pt>
                <c:pt idx="14815">
                  <c:v>-1.2</c:v>
                </c:pt>
                <c:pt idx="14816">
                  <c:v>-1.2</c:v>
                </c:pt>
                <c:pt idx="14817">
                  <c:v>-1.2</c:v>
                </c:pt>
                <c:pt idx="14818">
                  <c:v>-1.2</c:v>
                </c:pt>
                <c:pt idx="14819">
                  <c:v>-1.2</c:v>
                </c:pt>
                <c:pt idx="14820">
                  <c:v>-1.2</c:v>
                </c:pt>
                <c:pt idx="14821">
                  <c:v>-1.2</c:v>
                </c:pt>
                <c:pt idx="14822">
                  <c:v>-1.2</c:v>
                </c:pt>
                <c:pt idx="14823">
                  <c:v>-1.2</c:v>
                </c:pt>
                <c:pt idx="14824">
                  <c:v>-1.2</c:v>
                </c:pt>
                <c:pt idx="14825">
                  <c:v>-1.2</c:v>
                </c:pt>
                <c:pt idx="14826">
                  <c:v>-1.2</c:v>
                </c:pt>
                <c:pt idx="14827">
                  <c:v>-1.2</c:v>
                </c:pt>
                <c:pt idx="14828">
                  <c:v>-1.2</c:v>
                </c:pt>
                <c:pt idx="14829">
                  <c:v>-1.2</c:v>
                </c:pt>
                <c:pt idx="14830">
                  <c:v>-1.2</c:v>
                </c:pt>
                <c:pt idx="14831">
                  <c:v>-1.2</c:v>
                </c:pt>
                <c:pt idx="14832">
                  <c:v>-1.2</c:v>
                </c:pt>
                <c:pt idx="14833">
                  <c:v>-1.2</c:v>
                </c:pt>
                <c:pt idx="14834">
                  <c:v>-1.2</c:v>
                </c:pt>
                <c:pt idx="14835">
                  <c:v>-1.2</c:v>
                </c:pt>
                <c:pt idx="14836">
                  <c:v>-1.2</c:v>
                </c:pt>
                <c:pt idx="14837">
                  <c:v>-1.2</c:v>
                </c:pt>
                <c:pt idx="14838">
                  <c:v>-1.2</c:v>
                </c:pt>
                <c:pt idx="14839">
                  <c:v>-1.2</c:v>
                </c:pt>
                <c:pt idx="14840">
                  <c:v>-1.2</c:v>
                </c:pt>
                <c:pt idx="14841">
                  <c:v>-1.2</c:v>
                </c:pt>
                <c:pt idx="14842">
                  <c:v>-1.2</c:v>
                </c:pt>
                <c:pt idx="14843">
                  <c:v>-1.2</c:v>
                </c:pt>
                <c:pt idx="14844">
                  <c:v>-1.2</c:v>
                </c:pt>
                <c:pt idx="14845">
                  <c:v>-1.2</c:v>
                </c:pt>
                <c:pt idx="14846">
                  <c:v>-1.2</c:v>
                </c:pt>
                <c:pt idx="14847">
                  <c:v>-1.2</c:v>
                </c:pt>
                <c:pt idx="14848">
                  <c:v>-1.2</c:v>
                </c:pt>
                <c:pt idx="14849">
                  <c:v>-1.2</c:v>
                </c:pt>
                <c:pt idx="14850">
                  <c:v>-1.2</c:v>
                </c:pt>
                <c:pt idx="14851">
                  <c:v>-1.2</c:v>
                </c:pt>
                <c:pt idx="14852">
                  <c:v>-1.2</c:v>
                </c:pt>
                <c:pt idx="14853">
                  <c:v>-1.2</c:v>
                </c:pt>
                <c:pt idx="14854">
                  <c:v>-1.2</c:v>
                </c:pt>
                <c:pt idx="14855">
                  <c:v>-1.2</c:v>
                </c:pt>
                <c:pt idx="14856">
                  <c:v>-1.2</c:v>
                </c:pt>
                <c:pt idx="14857">
                  <c:v>-1.2</c:v>
                </c:pt>
                <c:pt idx="14858">
                  <c:v>-1.2</c:v>
                </c:pt>
                <c:pt idx="14859">
                  <c:v>-1.2</c:v>
                </c:pt>
                <c:pt idx="14860">
                  <c:v>-1.2</c:v>
                </c:pt>
                <c:pt idx="14861">
                  <c:v>-1.2</c:v>
                </c:pt>
                <c:pt idx="14862">
                  <c:v>-1.2</c:v>
                </c:pt>
                <c:pt idx="14863">
                  <c:v>-1.2</c:v>
                </c:pt>
                <c:pt idx="14864">
                  <c:v>-1.2</c:v>
                </c:pt>
                <c:pt idx="14865">
                  <c:v>-1.2</c:v>
                </c:pt>
                <c:pt idx="14866">
                  <c:v>-1.2</c:v>
                </c:pt>
                <c:pt idx="14867">
                  <c:v>-1.2</c:v>
                </c:pt>
                <c:pt idx="14868">
                  <c:v>-1.2</c:v>
                </c:pt>
                <c:pt idx="14869">
                  <c:v>-1.2</c:v>
                </c:pt>
                <c:pt idx="14870">
                  <c:v>-1.2</c:v>
                </c:pt>
                <c:pt idx="14871">
                  <c:v>-1.2</c:v>
                </c:pt>
                <c:pt idx="14872">
                  <c:v>-1.2</c:v>
                </c:pt>
                <c:pt idx="14873">
                  <c:v>-1.2</c:v>
                </c:pt>
                <c:pt idx="14874">
                  <c:v>-1.2</c:v>
                </c:pt>
                <c:pt idx="14875">
                  <c:v>-1.2</c:v>
                </c:pt>
                <c:pt idx="14876">
                  <c:v>-1.2</c:v>
                </c:pt>
                <c:pt idx="14877">
                  <c:v>-1.2</c:v>
                </c:pt>
                <c:pt idx="14878">
                  <c:v>-1.2</c:v>
                </c:pt>
                <c:pt idx="14879">
                  <c:v>-1.2</c:v>
                </c:pt>
                <c:pt idx="14880">
                  <c:v>-1.2</c:v>
                </c:pt>
                <c:pt idx="14881">
                  <c:v>-1.2</c:v>
                </c:pt>
                <c:pt idx="14882">
                  <c:v>-1.2</c:v>
                </c:pt>
                <c:pt idx="14883">
                  <c:v>-1.2</c:v>
                </c:pt>
                <c:pt idx="14884">
                  <c:v>-1.2</c:v>
                </c:pt>
                <c:pt idx="14885">
                  <c:v>-1.2</c:v>
                </c:pt>
                <c:pt idx="14886">
                  <c:v>-1.2</c:v>
                </c:pt>
                <c:pt idx="14887">
                  <c:v>-1.2</c:v>
                </c:pt>
                <c:pt idx="14888">
                  <c:v>-1.2</c:v>
                </c:pt>
                <c:pt idx="14889">
                  <c:v>-1.2</c:v>
                </c:pt>
                <c:pt idx="14890">
                  <c:v>-1.2</c:v>
                </c:pt>
                <c:pt idx="14891">
                  <c:v>-1.2</c:v>
                </c:pt>
                <c:pt idx="14892">
                  <c:v>-1.2</c:v>
                </c:pt>
                <c:pt idx="14893">
                  <c:v>-1.2</c:v>
                </c:pt>
                <c:pt idx="14894">
                  <c:v>-1.2</c:v>
                </c:pt>
                <c:pt idx="14895">
                  <c:v>-1.2</c:v>
                </c:pt>
                <c:pt idx="14896">
                  <c:v>-1.2</c:v>
                </c:pt>
                <c:pt idx="14897">
                  <c:v>-1.2</c:v>
                </c:pt>
                <c:pt idx="14898">
                  <c:v>-1.2</c:v>
                </c:pt>
                <c:pt idx="14899">
                  <c:v>-1.2</c:v>
                </c:pt>
                <c:pt idx="14900">
                  <c:v>-1.2</c:v>
                </c:pt>
                <c:pt idx="14901">
                  <c:v>-1.2</c:v>
                </c:pt>
                <c:pt idx="14902">
                  <c:v>-1.2</c:v>
                </c:pt>
                <c:pt idx="14903">
                  <c:v>-1.2</c:v>
                </c:pt>
                <c:pt idx="14904">
                  <c:v>-1.2</c:v>
                </c:pt>
                <c:pt idx="14905">
                  <c:v>-1.2</c:v>
                </c:pt>
                <c:pt idx="14906">
                  <c:v>-1.2</c:v>
                </c:pt>
                <c:pt idx="14907">
                  <c:v>-1.2</c:v>
                </c:pt>
                <c:pt idx="14908">
                  <c:v>-1.2</c:v>
                </c:pt>
                <c:pt idx="14909">
                  <c:v>-1.2</c:v>
                </c:pt>
                <c:pt idx="14910">
                  <c:v>-1.2</c:v>
                </c:pt>
                <c:pt idx="14911">
                  <c:v>-1.2</c:v>
                </c:pt>
                <c:pt idx="14912">
                  <c:v>-1.2</c:v>
                </c:pt>
                <c:pt idx="14913">
                  <c:v>-1.2</c:v>
                </c:pt>
                <c:pt idx="14914">
                  <c:v>-1.2</c:v>
                </c:pt>
                <c:pt idx="14915">
                  <c:v>-1.2</c:v>
                </c:pt>
                <c:pt idx="14916">
                  <c:v>-1.2</c:v>
                </c:pt>
                <c:pt idx="14917">
                  <c:v>-1.2</c:v>
                </c:pt>
                <c:pt idx="14918">
                  <c:v>-1.2</c:v>
                </c:pt>
                <c:pt idx="14919">
                  <c:v>-1.2</c:v>
                </c:pt>
                <c:pt idx="14920">
                  <c:v>-1.2</c:v>
                </c:pt>
                <c:pt idx="14921">
                  <c:v>-1.2</c:v>
                </c:pt>
                <c:pt idx="14922">
                  <c:v>-1.2</c:v>
                </c:pt>
                <c:pt idx="14923">
                  <c:v>-1.2</c:v>
                </c:pt>
                <c:pt idx="14924">
                  <c:v>-1.2</c:v>
                </c:pt>
                <c:pt idx="14925">
                  <c:v>-1.2</c:v>
                </c:pt>
                <c:pt idx="14926">
                  <c:v>-1.2</c:v>
                </c:pt>
                <c:pt idx="14927">
                  <c:v>-1.2</c:v>
                </c:pt>
                <c:pt idx="14928">
                  <c:v>-1.2</c:v>
                </c:pt>
                <c:pt idx="14929">
                  <c:v>-1.2</c:v>
                </c:pt>
                <c:pt idx="14930">
                  <c:v>-1.2</c:v>
                </c:pt>
                <c:pt idx="14931">
                  <c:v>-1.2</c:v>
                </c:pt>
                <c:pt idx="14932">
                  <c:v>-1.2</c:v>
                </c:pt>
                <c:pt idx="14933">
                  <c:v>-1.2</c:v>
                </c:pt>
                <c:pt idx="14934">
                  <c:v>-1.2</c:v>
                </c:pt>
                <c:pt idx="14935">
                  <c:v>-1.2</c:v>
                </c:pt>
                <c:pt idx="14936">
                  <c:v>-1.2</c:v>
                </c:pt>
                <c:pt idx="14937">
                  <c:v>-1.2</c:v>
                </c:pt>
                <c:pt idx="14938">
                  <c:v>-1.2</c:v>
                </c:pt>
                <c:pt idx="14939">
                  <c:v>-1.2</c:v>
                </c:pt>
                <c:pt idx="14940">
                  <c:v>-1.2</c:v>
                </c:pt>
                <c:pt idx="14941">
                  <c:v>-1.2</c:v>
                </c:pt>
                <c:pt idx="14942">
                  <c:v>-1.2</c:v>
                </c:pt>
                <c:pt idx="14943">
                  <c:v>-1.2</c:v>
                </c:pt>
                <c:pt idx="14944">
                  <c:v>-1.2</c:v>
                </c:pt>
                <c:pt idx="14945">
                  <c:v>-1.2</c:v>
                </c:pt>
                <c:pt idx="14946">
                  <c:v>-1.2</c:v>
                </c:pt>
                <c:pt idx="14947">
                  <c:v>-1.2</c:v>
                </c:pt>
                <c:pt idx="14948">
                  <c:v>-1.2</c:v>
                </c:pt>
                <c:pt idx="14949">
                  <c:v>-1.2</c:v>
                </c:pt>
                <c:pt idx="14950">
                  <c:v>-1.2</c:v>
                </c:pt>
                <c:pt idx="14951">
                  <c:v>-1.2</c:v>
                </c:pt>
                <c:pt idx="14952">
                  <c:v>-1.2</c:v>
                </c:pt>
                <c:pt idx="14953">
                  <c:v>-1.2</c:v>
                </c:pt>
                <c:pt idx="14954">
                  <c:v>-1.2</c:v>
                </c:pt>
                <c:pt idx="14955">
                  <c:v>-1.2</c:v>
                </c:pt>
                <c:pt idx="14956">
                  <c:v>-1.2</c:v>
                </c:pt>
                <c:pt idx="14957">
                  <c:v>-1.2</c:v>
                </c:pt>
                <c:pt idx="14958">
                  <c:v>-1.2</c:v>
                </c:pt>
                <c:pt idx="14959">
                  <c:v>-1.2</c:v>
                </c:pt>
                <c:pt idx="14960">
                  <c:v>-1.2</c:v>
                </c:pt>
                <c:pt idx="14961">
                  <c:v>-1.2</c:v>
                </c:pt>
                <c:pt idx="14962">
                  <c:v>-1.2</c:v>
                </c:pt>
                <c:pt idx="14963">
                  <c:v>-1.2</c:v>
                </c:pt>
                <c:pt idx="14964">
                  <c:v>-1.2</c:v>
                </c:pt>
                <c:pt idx="14965">
                  <c:v>-1.2</c:v>
                </c:pt>
                <c:pt idx="14966">
                  <c:v>-1.2</c:v>
                </c:pt>
                <c:pt idx="14967">
                  <c:v>-1.2</c:v>
                </c:pt>
                <c:pt idx="14968">
                  <c:v>-1.2</c:v>
                </c:pt>
                <c:pt idx="14969">
                  <c:v>-1.2</c:v>
                </c:pt>
                <c:pt idx="14970">
                  <c:v>-1.2</c:v>
                </c:pt>
                <c:pt idx="14971">
                  <c:v>-1.2</c:v>
                </c:pt>
                <c:pt idx="14972">
                  <c:v>-1.2</c:v>
                </c:pt>
                <c:pt idx="14973">
                  <c:v>-1.2</c:v>
                </c:pt>
                <c:pt idx="14974">
                  <c:v>-1.2</c:v>
                </c:pt>
                <c:pt idx="14975">
                  <c:v>-1.2</c:v>
                </c:pt>
                <c:pt idx="14976">
                  <c:v>-1.2</c:v>
                </c:pt>
                <c:pt idx="14977">
                  <c:v>-1.2</c:v>
                </c:pt>
                <c:pt idx="14978">
                  <c:v>-1.2</c:v>
                </c:pt>
                <c:pt idx="14979">
                  <c:v>-1.2</c:v>
                </c:pt>
                <c:pt idx="14980">
                  <c:v>-1.2</c:v>
                </c:pt>
                <c:pt idx="14981">
                  <c:v>-1.2</c:v>
                </c:pt>
                <c:pt idx="14982">
                  <c:v>-1.2</c:v>
                </c:pt>
                <c:pt idx="14983">
                  <c:v>-1.2</c:v>
                </c:pt>
                <c:pt idx="14984">
                  <c:v>-1.2</c:v>
                </c:pt>
                <c:pt idx="14985">
                  <c:v>-1.2</c:v>
                </c:pt>
                <c:pt idx="14986">
                  <c:v>-1.2</c:v>
                </c:pt>
                <c:pt idx="14987">
                  <c:v>-1.2</c:v>
                </c:pt>
                <c:pt idx="14988">
                  <c:v>-1.2</c:v>
                </c:pt>
                <c:pt idx="14989">
                  <c:v>-1.2</c:v>
                </c:pt>
                <c:pt idx="14990">
                  <c:v>-1.2</c:v>
                </c:pt>
                <c:pt idx="14991">
                  <c:v>-1.2</c:v>
                </c:pt>
                <c:pt idx="14992">
                  <c:v>-1.2</c:v>
                </c:pt>
                <c:pt idx="14993">
                  <c:v>-1.2</c:v>
                </c:pt>
                <c:pt idx="14994">
                  <c:v>-1.2</c:v>
                </c:pt>
                <c:pt idx="14995">
                  <c:v>-1.2</c:v>
                </c:pt>
                <c:pt idx="14996">
                  <c:v>-1.2</c:v>
                </c:pt>
                <c:pt idx="14997">
                  <c:v>-1.2</c:v>
                </c:pt>
                <c:pt idx="14998">
                  <c:v>-1.2</c:v>
                </c:pt>
                <c:pt idx="14999">
                  <c:v>-1.2</c:v>
                </c:pt>
                <c:pt idx="15000">
                  <c:v>-1.2</c:v>
                </c:pt>
                <c:pt idx="15001">
                  <c:v>-1.2</c:v>
                </c:pt>
                <c:pt idx="15002">
                  <c:v>-1.2</c:v>
                </c:pt>
                <c:pt idx="15003">
                  <c:v>-1.2</c:v>
                </c:pt>
                <c:pt idx="15004">
                  <c:v>-1.2</c:v>
                </c:pt>
                <c:pt idx="15005">
                  <c:v>-1.2</c:v>
                </c:pt>
                <c:pt idx="15006">
                  <c:v>-1.2</c:v>
                </c:pt>
                <c:pt idx="15007">
                  <c:v>-1.2</c:v>
                </c:pt>
                <c:pt idx="15008">
                  <c:v>-1.2</c:v>
                </c:pt>
                <c:pt idx="15009">
                  <c:v>-1.2</c:v>
                </c:pt>
                <c:pt idx="15010">
                  <c:v>-1.2</c:v>
                </c:pt>
                <c:pt idx="15011">
                  <c:v>-1.2</c:v>
                </c:pt>
                <c:pt idx="15012">
                  <c:v>-1.2</c:v>
                </c:pt>
                <c:pt idx="15013">
                  <c:v>-1.2</c:v>
                </c:pt>
                <c:pt idx="15014">
                  <c:v>-1.2</c:v>
                </c:pt>
                <c:pt idx="15015">
                  <c:v>-1.2</c:v>
                </c:pt>
                <c:pt idx="15016">
                  <c:v>-1.2</c:v>
                </c:pt>
                <c:pt idx="15017">
                  <c:v>-1.2</c:v>
                </c:pt>
                <c:pt idx="15018">
                  <c:v>-1.2</c:v>
                </c:pt>
                <c:pt idx="15019">
                  <c:v>-1.2</c:v>
                </c:pt>
                <c:pt idx="15020">
                  <c:v>-1.2</c:v>
                </c:pt>
                <c:pt idx="15021">
                  <c:v>-1.2</c:v>
                </c:pt>
                <c:pt idx="15022">
                  <c:v>-1.2</c:v>
                </c:pt>
                <c:pt idx="15023">
                  <c:v>-1.2</c:v>
                </c:pt>
                <c:pt idx="15024">
                  <c:v>-1.2</c:v>
                </c:pt>
                <c:pt idx="15025">
                  <c:v>-1.2</c:v>
                </c:pt>
                <c:pt idx="15026">
                  <c:v>-1.21</c:v>
                </c:pt>
                <c:pt idx="15027">
                  <c:v>-1.21</c:v>
                </c:pt>
                <c:pt idx="15028">
                  <c:v>-1.21</c:v>
                </c:pt>
                <c:pt idx="15029">
                  <c:v>-1.21</c:v>
                </c:pt>
                <c:pt idx="15030">
                  <c:v>-1.21</c:v>
                </c:pt>
                <c:pt idx="15031">
                  <c:v>-1.21</c:v>
                </c:pt>
                <c:pt idx="15032">
                  <c:v>-1.21</c:v>
                </c:pt>
                <c:pt idx="15033">
                  <c:v>-1.21</c:v>
                </c:pt>
                <c:pt idx="15034">
                  <c:v>-1.21</c:v>
                </c:pt>
                <c:pt idx="15035">
                  <c:v>-1.21</c:v>
                </c:pt>
                <c:pt idx="15036">
                  <c:v>-1.21</c:v>
                </c:pt>
                <c:pt idx="15037">
                  <c:v>-1.21</c:v>
                </c:pt>
                <c:pt idx="15038">
                  <c:v>-1.21</c:v>
                </c:pt>
                <c:pt idx="15039">
                  <c:v>-1.21</c:v>
                </c:pt>
                <c:pt idx="15040">
                  <c:v>-1.21</c:v>
                </c:pt>
                <c:pt idx="15041">
                  <c:v>-1.21</c:v>
                </c:pt>
                <c:pt idx="15042">
                  <c:v>-1.21</c:v>
                </c:pt>
                <c:pt idx="15043">
                  <c:v>-1.21</c:v>
                </c:pt>
                <c:pt idx="15044">
                  <c:v>-1.21</c:v>
                </c:pt>
                <c:pt idx="15045">
                  <c:v>-1.21</c:v>
                </c:pt>
                <c:pt idx="15046">
                  <c:v>-1.21</c:v>
                </c:pt>
                <c:pt idx="15047">
                  <c:v>-1.21</c:v>
                </c:pt>
                <c:pt idx="15048">
                  <c:v>-1.21</c:v>
                </c:pt>
                <c:pt idx="15049">
                  <c:v>-1.21</c:v>
                </c:pt>
                <c:pt idx="15050">
                  <c:v>-1.21</c:v>
                </c:pt>
                <c:pt idx="15051">
                  <c:v>-1.21</c:v>
                </c:pt>
                <c:pt idx="15052">
                  <c:v>-1.21</c:v>
                </c:pt>
                <c:pt idx="15053">
                  <c:v>-1.21</c:v>
                </c:pt>
                <c:pt idx="15054">
                  <c:v>-1.21</c:v>
                </c:pt>
                <c:pt idx="15055">
                  <c:v>-1.21</c:v>
                </c:pt>
                <c:pt idx="15056">
                  <c:v>-1.21</c:v>
                </c:pt>
                <c:pt idx="15057">
                  <c:v>-1.21</c:v>
                </c:pt>
                <c:pt idx="15058">
                  <c:v>-1.21</c:v>
                </c:pt>
                <c:pt idx="15059">
                  <c:v>-1.21</c:v>
                </c:pt>
                <c:pt idx="15060">
                  <c:v>-1.21</c:v>
                </c:pt>
                <c:pt idx="15061">
                  <c:v>-1.21</c:v>
                </c:pt>
                <c:pt idx="15062">
                  <c:v>-1.21</c:v>
                </c:pt>
                <c:pt idx="15063">
                  <c:v>-1.21</c:v>
                </c:pt>
                <c:pt idx="15064">
                  <c:v>-1.21</c:v>
                </c:pt>
                <c:pt idx="15065">
                  <c:v>-1.21</c:v>
                </c:pt>
                <c:pt idx="15066">
                  <c:v>-1.21</c:v>
                </c:pt>
                <c:pt idx="15067">
                  <c:v>-1.21</c:v>
                </c:pt>
                <c:pt idx="15068">
                  <c:v>-1.21</c:v>
                </c:pt>
                <c:pt idx="15069">
                  <c:v>-1.21</c:v>
                </c:pt>
                <c:pt idx="15070">
                  <c:v>-1.21</c:v>
                </c:pt>
                <c:pt idx="15071">
                  <c:v>-1.21</c:v>
                </c:pt>
                <c:pt idx="15072">
                  <c:v>-1.21</c:v>
                </c:pt>
                <c:pt idx="15073">
                  <c:v>-1.21</c:v>
                </c:pt>
                <c:pt idx="15074">
                  <c:v>-1.21</c:v>
                </c:pt>
                <c:pt idx="15075">
                  <c:v>-1.21</c:v>
                </c:pt>
                <c:pt idx="15076">
                  <c:v>-1.21</c:v>
                </c:pt>
                <c:pt idx="15077">
                  <c:v>-1.21</c:v>
                </c:pt>
                <c:pt idx="15078">
                  <c:v>-1.21</c:v>
                </c:pt>
                <c:pt idx="15079">
                  <c:v>-1.21</c:v>
                </c:pt>
                <c:pt idx="15080">
                  <c:v>-1.21</c:v>
                </c:pt>
                <c:pt idx="15081">
                  <c:v>-1.21</c:v>
                </c:pt>
                <c:pt idx="15082">
                  <c:v>-1.21</c:v>
                </c:pt>
                <c:pt idx="15083">
                  <c:v>-1.21</c:v>
                </c:pt>
                <c:pt idx="15084">
                  <c:v>-1.21</c:v>
                </c:pt>
                <c:pt idx="15085">
                  <c:v>-1.21</c:v>
                </c:pt>
                <c:pt idx="15086">
                  <c:v>-1.21</c:v>
                </c:pt>
                <c:pt idx="15087">
                  <c:v>-1.21</c:v>
                </c:pt>
                <c:pt idx="15088">
                  <c:v>-1.21</c:v>
                </c:pt>
                <c:pt idx="15089">
                  <c:v>-1.21</c:v>
                </c:pt>
                <c:pt idx="15090">
                  <c:v>-1.21</c:v>
                </c:pt>
                <c:pt idx="15091">
                  <c:v>-1.21</c:v>
                </c:pt>
                <c:pt idx="15092">
                  <c:v>-1.21</c:v>
                </c:pt>
                <c:pt idx="15093">
                  <c:v>-1.21</c:v>
                </c:pt>
                <c:pt idx="15094">
                  <c:v>-1.21</c:v>
                </c:pt>
                <c:pt idx="15095">
                  <c:v>-1.21</c:v>
                </c:pt>
                <c:pt idx="15096">
                  <c:v>-1.21</c:v>
                </c:pt>
                <c:pt idx="15097">
                  <c:v>-1.21</c:v>
                </c:pt>
                <c:pt idx="15098">
                  <c:v>-1.21</c:v>
                </c:pt>
                <c:pt idx="15099">
                  <c:v>-1.21</c:v>
                </c:pt>
                <c:pt idx="15100">
                  <c:v>-1.21</c:v>
                </c:pt>
                <c:pt idx="15101">
                  <c:v>-1.21</c:v>
                </c:pt>
                <c:pt idx="15102">
                  <c:v>-1.21</c:v>
                </c:pt>
                <c:pt idx="15103">
                  <c:v>-1.21</c:v>
                </c:pt>
                <c:pt idx="15104">
                  <c:v>-1.21</c:v>
                </c:pt>
                <c:pt idx="15105">
                  <c:v>-1.21</c:v>
                </c:pt>
                <c:pt idx="15106">
                  <c:v>-1.21</c:v>
                </c:pt>
                <c:pt idx="15107">
                  <c:v>-1.21</c:v>
                </c:pt>
                <c:pt idx="15108">
                  <c:v>-1.21</c:v>
                </c:pt>
                <c:pt idx="15109">
                  <c:v>-1.21</c:v>
                </c:pt>
                <c:pt idx="15110">
                  <c:v>-1.21</c:v>
                </c:pt>
                <c:pt idx="15111">
                  <c:v>-1.21</c:v>
                </c:pt>
                <c:pt idx="15112">
                  <c:v>-1.21</c:v>
                </c:pt>
                <c:pt idx="15113">
                  <c:v>-1.21</c:v>
                </c:pt>
                <c:pt idx="15114">
                  <c:v>-1.21</c:v>
                </c:pt>
                <c:pt idx="15115">
                  <c:v>-1.21</c:v>
                </c:pt>
                <c:pt idx="15116">
                  <c:v>-1.21</c:v>
                </c:pt>
                <c:pt idx="15117">
                  <c:v>-1.21</c:v>
                </c:pt>
                <c:pt idx="15118">
                  <c:v>-1.21</c:v>
                </c:pt>
                <c:pt idx="15119">
                  <c:v>-1.21</c:v>
                </c:pt>
                <c:pt idx="15120">
                  <c:v>-1.21</c:v>
                </c:pt>
                <c:pt idx="15121">
                  <c:v>-1.21</c:v>
                </c:pt>
                <c:pt idx="15122">
                  <c:v>-1.21</c:v>
                </c:pt>
                <c:pt idx="15123">
                  <c:v>-1.21</c:v>
                </c:pt>
                <c:pt idx="15124">
                  <c:v>-1.21</c:v>
                </c:pt>
                <c:pt idx="15125">
                  <c:v>-1.21</c:v>
                </c:pt>
                <c:pt idx="15126">
                  <c:v>-1.21</c:v>
                </c:pt>
                <c:pt idx="15127">
                  <c:v>-1.21</c:v>
                </c:pt>
                <c:pt idx="15128">
                  <c:v>-1.21</c:v>
                </c:pt>
                <c:pt idx="15129">
                  <c:v>-1.21</c:v>
                </c:pt>
                <c:pt idx="15130">
                  <c:v>-1.21</c:v>
                </c:pt>
                <c:pt idx="15131">
                  <c:v>-1.21</c:v>
                </c:pt>
                <c:pt idx="15132">
                  <c:v>-1.21</c:v>
                </c:pt>
                <c:pt idx="15133">
                  <c:v>-1.21</c:v>
                </c:pt>
                <c:pt idx="15134">
                  <c:v>-1.21</c:v>
                </c:pt>
                <c:pt idx="15135">
                  <c:v>-1.21</c:v>
                </c:pt>
                <c:pt idx="15136">
                  <c:v>-1.21</c:v>
                </c:pt>
                <c:pt idx="15137">
                  <c:v>-1.21</c:v>
                </c:pt>
                <c:pt idx="15138">
                  <c:v>-1.21</c:v>
                </c:pt>
                <c:pt idx="15139">
                  <c:v>-1.21</c:v>
                </c:pt>
                <c:pt idx="15140">
                  <c:v>-1.21</c:v>
                </c:pt>
                <c:pt idx="15141">
                  <c:v>-1.21</c:v>
                </c:pt>
                <c:pt idx="15142">
                  <c:v>-1.21</c:v>
                </c:pt>
                <c:pt idx="15143">
                  <c:v>-1.21</c:v>
                </c:pt>
                <c:pt idx="15144">
                  <c:v>-1.21</c:v>
                </c:pt>
                <c:pt idx="15145">
                  <c:v>-1.21</c:v>
                </c:pt>
                <c:pt idx="15146">
                  <c:v>-1.21</c:v>
                </c:pt>
                <c:pt idx="15147">
                  <c:v>-1.21</c:v>
                </c:pt>
                <c:pt idx="15148">
                  <c:v>-1.21</c:v>
                </c:pt>
                <c:pt idx="15149">
                  <c:v>-1.21</c:v>
                </c:pt>
                <c:pt idx="15150">
                  <c:v>-1.21</c:v>
                </c:pt>
                <c:pt idx="15151">
                  <c:v>-1.21</c:v>
                </c:pt>
                <c:pt idx="15152">
                  <c:v>-1.21</c:v>
                </c:pt>
                <c:pt idx="15153">
                  <c:v>-1.21</c:v>
                </c:pt>
                <c:pt idx="15154">
                  <c:v>-1.21</c:v>
                </c:pt>
                <c:pt idx="15155">
                  <c:v>-1.21</c:v>
                </c:pt>
                <c:pt idx="15156">
                  <c:v>-1.21</c:v>
                </c:pt>
                <c:pt idx="15157">
                  <c:v>-1.21</c:v>
                </c:pt>
                <c:pt idx="15158">
                  <c:v>-1.21</c:v>
                </c:pt>
                <c:pt idx="15159">
                  <c:v>-1.21</c:v>
                </c:pt>
                <c:pt idx="15160">
                  <c:v>-1.21</c:v>
                </c:pt>
                <c:pt idx="15161">
                  <c:v>-1.21</c:v>
                </c:pt>
                <c:pt idx="15162">
                  <c:v>-1.21</c:v>
                </c:pt>
                <c:pt idx="15163">
                  <c:v>-1.21</c:v>
                </c:pt>
                <c:pt idx="15164">
                  <c:v>-1.21</c:v>
                </c:pt>
                <c:pt idx="15165">
                  <c:v>-1.21</c:v>
                </c:pt>
                <c:pt idx="15166">
                  <c:v>-1.21</c:v>
                </c:pt>
                <c:pt idx="15167">
                  <c:v>-1.21</c:v>
                </c:pt>
                <c:pt idx="15168">
                  <c:v>-1.21</c:v>
                </c:pt>
                <c:pt idx="15169">
                  <c:v>-1.21</c:v>
                </c:pt>
                <c:pt idx="15170">
                  <c:v>-1.21</c:v>
                </c:pt>
                <c:pt idx="15171">
                  <c:v>-1.21</c:v>
                </c:pt>
                <c:pt idx="15172">
                  <c:v>-1.21</c:v>
                </c:pt>
                <c:pt idx="15173">
                  <c:v>-1.21</c:v>
                </c:pt>
                <c:pt idx="15174">
                  <c:v>-1.21</c:v>
                </c:pt>
                <c:pt idx="15175">
                  <c:v>-1.21</c:v>
                </c:pt>
                <c:pt idx="15176">
                  <c:v>-1.21</c:v>
                </c:pt>
                <c:pt idx="15177">
                  <c:v>-1.21</c:v>
                </c:pt>
                <c:pt idx="15178">
                  <c:v>-1.21</c:v>
                </c:pt>
                <c:pt idx="15179">
                  <c:v>-1.21</c:v>
                </c:pt>
                <c:pt idx="15180">
                  <c:v>-1.21</c:v>
                </c:pt>
                <c:pt idx="15181">
                  <c:v>-1.21</c:v>
                </c:pt>
                <c:pt idx="15182">
                  <c:v>-1.21</c:v>
                </c:pt>
                <c:pt idx="15183">
                  <c:v>-1.21</c:v>
                </c:pt>
                <c:pt idx="15184">
                  <c:v>-1.21</c:v>
                </c:pt>
                <c:pt idx="15185">
                  <c:v>-1.21</c:v>
                </c:pt>
                <c:pt idx="15186">
                  <c:v>-1.21</c:v>
                </c:pt>
                <c:pt idx="15187">
                  <c:v>-1.21</c:v>
                </c:pt>
                <c:pt idx="15188">
                  <c:v>-1.21</c:v>
                </c:pt>
                <c:pt idx="15189">
                  <c:v>-1.21</c:v>
                </c:pt>
                <c:pt idx="15190">
                  <c:v>-1.21</c:v>
                </c:pt>
                <c:pt idx="15191">
                  <c:v>-1.21</c:v>
                </c:pt>
                <c:pt idx="15192">
                  <c:v>-1.21</c:v>
                </c:pt>
                <c:pt idx="15193">
                  <c:v>-1.21</c:v>
                </c:pt>
                <c:pt idx="15194">
                  <c:v>-1.21</c:v>
                </c:pt>
                <c:pt idx="15195">
                  <c:v>-1.21</c:v>
                </c:pt>
                <c:pt idx="15196">
                  <c:v>-1.21</c:v>
                </c:pt>
                <c:pt idx="15197">
                  <c:v>-1.21</c:v>
                </c:pt>
                <c:pt idx="15198">
                  <c:v>-1.21</c:v>
                </c:pt>
                <c:pt idx="15199">
                  <c:v>-1.21</c:v>
                </c:pt>
                <c:pt idx="15200">
                  <c:v>-1.21</c:v>
                </c:pt>
                <c:pt idx="15201">
                  <c:v>-1.21</c:v>
                </c:pt>
                <c:pt idx="15202">
                  <c:v>-1.21</c:v>
                </c:pt>
                <c:pt idx="15203">
                  <c:v>-1.21</c:v>
                </c:pt>
                <c:pt idx="15204">
                  <c:v>-1.21</c:v>
                </c:pt>
                <c:pt idx="15205">
                  <c:v>-1.21</c:v>
                </c:pt>
                <c:pt idx="15206">
                  <c:v>-1.21</c:v>
                </c:pt>
                <c:pt idx="15207">
                  <c:v>-1.21</c:v>
                </c:pt>
                <c:pt idx="15208">
                  <c:v>-1.21</c:v>
                </c:pt>
                <c:pt idx="15209">
                  <c:v>-1.21</c:v>
                </c:pt>
                <c:pt idx="15210">
                  <c:v>-1.21</c:v>
                </c:pt>
                <c:pt idx="15211">
                  <c:v>-1.21</c:v>
                </c:pt>
                <c:pt idx="15212">
                  <c:v>-1.21</c:v>
                </c:pt>
                <c:pt idx="15213">
                  <c:v>-1.21</c:v>
                </c:pt>
                <c:pt idx="15214">
                  <c:v>-1.21</c:v>
                </c:pt>
                <c:pt idx="15215">
                  <c:v>-1.21</c:v>
                </c:pt>
                <c:pt idx="15216">
                  <c:v>-1.21</c:v>
                </c:pt>
                <c:pt idx="15217">
                  <c:v>-1.21</c:v>
                </c:pt>
                <c:pt idx="15218">
                  <c:v>-1.21</c:v>
                </c:pt>
                <c:pt idx="15219">
                  <c:v>-1.21</c:v>
                </c:pt>
                <c:pt idx="15220">
                  <c:v>-1.21</c:v>
                </c:pt>
                <c:pt idx="15221">
                  <c:v>-1.21</c:v>
                </c:pt>
                <c:pt idx="15222">
                  <c:v>-1.21</c:v>
                </c:pt>
                <c:pt idx="15223">
                  <c:v>-1.21</c:v>
                </c:pt>
                <c:pt idx="15224">
                  <c:v>-1.21</c:v>
                </c:pt>
                <c:pt idx="15225">
                  <c:v>-1.21</c:v>
                </c:pt>
                <c:pt idx="15226">
                  <c:v>-1.21</c:v>
                </c:pt>
                <c:pt idx="15227">
                  <c:v>-1.21</c:v>
                </c:pt>
                <c:pt idx="15228">
                  <c:v>-1.21</c:v>
                </c:pt>
                <c:pt idx="15229">
                  <c:v>-1.21</c:v>
                </c:pt>
                <c:pt idx="15230">
                  <c:v>-1.21</c:v>
                </c:pt>
                <c:pt idx="15231">
                  <c:v>-1.21</c:v>
                </c:pt>
                <c:pt idx="15232">
                  <c:v>-1.21</c:v>
                </c:pt>
                <c:pt idx="15233">
                  <c:v>-1.21</c:v>
                </c:pt>
                <c:pt idx="15234">
                  <c:v>-1.21</c:v>
                </c:pt>
                <c:pt idx="15235">
                  <c:v>-1.21</c:v>
                </c:pt>
                <c:pt idx="15236">
                  <c:v>-1.21</c:v>
                </c:pt>
                <c:pt idx="15237">
                  <c:v>-1.21</c:v>
                </c:pt>
                <c:pt idx="15238">
                  <c:v>-1.21</c:v>
                </c:pt>
                <c:pt idx="15239">
                  <c:v>-1.21</c:v>
                </c:pt>
                <c:pt idx="15240">
                  <c:v>-1.21</c:v>
                </c:pt>
                <c:pt idx="15241">
                  <c:v>-1.21</c:v>
                </c:pt>
                <c:pt idx="15242">
                  <c:v>-1.21</c:v>
                </c:pt>
                <c:pt idx="15243">
                  <c:v>-1.21</c:v>
                </c:pt>
                <c:pt idx="15244">
                  <c:v>-1.21</c:v>
                </c:pt>
                <c:pt idx="15245">
                  <c:v>-1.21</c:v>
                </c:pt>
                <c:pt idx="15246">
                  <c:v>-1.21</c:v>
                </c:pt>
                <c:pt idx="15247">
                  <c:v>-1.21</c:v>
                </c:pt>
                <c:pt idx="15248">
                  <c:v>-1.21</c:v>
                </c:pt>
                <c:pt idx="15249">
                  <c:v>-1.21</c:v>
                </c:pt>
                <c:pt idx="15250">
                  <c:v>-1.21</c:v>
                </c:pt>
                <c:pt idx="15251">
                  <c:v>-1.21</c:v>
                </c:pt>
                <c:pt idx="15252">
                  <c:v>-1.21</c:v>
                </c:pt>
                <c:pt idx="15253">
                  <c:v>-1.21</c:v>
                </c:pt>
                <c:pt idx="15254">
                  <c:v>-1.21</c:v>
                </c:pt>
                <c:pt idx="15255">
                  <c:v>-1.21</c:v>
                </c:pt>
                <c:pt idx="15256">
                  <c:v>-1.21</c:v>
                </c:pt>
                <c:pt idx="15257">
                  <c:v>-1.21</c:v>
                </c:pt>
                <c:pt idx="15258">
                  <c:v>-1.21</c:v>
                </c:pt>
                <c:pt idx="15259">
                  <c:v>-1.21</c:v>
                </c:pt>
                <c:pt idx="15260">
                  <c:v>-1.21</c:v>
                </c:pt>
                <c:pt idx="15261">
                  <c:v>-1.21</c:v>
                </c:pt>
                <c:pt idx="15262">
                  <c:v>-1.21</c:v>
                </c:pt>
                <c:pt idx="15263">
                  <c:v>-1.21</c:v>
                </c:pt>
                <c:pt idx="15264">
                  <c:v>-1.21</c:v>
                </c:pt>
                <c:pt idx="15265">
                  <c:v>-1.21</c:v>
                </c:pt>
                <c:pt idx="15266">
                  <c:v>-1.21</c:v>
                </c:pt>
                <c:pt idx="15267">
                  <c:v>-1.21</c:v>
                </c:pt>
                <c:pt idx="15268">
                  <c:v>-1.21</c:v>
                </c:pt>
                <c:pt idx="15269">
                  <c:v>-1.21</c:v>
                </c:pt>
                <c:pt idx="15270">
                  <c:v>-1.21</c:v>
                </c:pt>
                <c:pt idx="15271">
                  <c:v>-1.21</c:v>
                </c:pt>
                <c:pt idx="15272">
                  <c:v>-1.21</c:v>
                </c:pt>
                <c:pt idx="15273">
                  <c:v>-1.21</c:v>
                </c:pt>
                <c:pt idx="15274">
                  <c:v>-1.21</c:v>
                </c:pt>
                <c:pt idx="15275">
                  <c:v>-1.21</c:v>
                </c:pt>
                <c:pt idx="15276">
                  <c:v>-1.21</c:v>
                </c:pt>
                <c:pt idx="15277">
                  <c:v>-1.21</c:v>
                </c:pt>
                <c:pt idx="15278">
                  <c:v>-1.21</c:v>
                </c:pt>
                <c:pt idx="15279">
                  <c:v>-1.21</c:v>
                </c:pt>
                <c:pt idx="15280">
                  <c:v>-1.21</c:v>
                </c:pt>
                <c:pt idx="15281">
                  <c:v>-1.21</c:v>
                </c:pt>
                <c:pt idx="15282">
                  <c:v>-1.21</c:v>
                </c:pt>
                <c:pt idx="15283">
                  <c:v>-1.21</c:v>
                </c:pt>
                <c:pt idx="15284">
                  <c:v>-1.21</c:v>
                </c:pt>
                <c:pt idx="15285">
                  <c:v>-1.21</c:v>
                </c:pt>
                <c:pt idx="15286">
                  <c:v>-1.21</c:v>
                </c:pt>
                <c:pt idx="15287">
                  <c:v>-1.21</c:v>
                </c:pt>
                <c:pt idx="15288">
                  <c:v>-1.21</c:v>
                </c:pt>
                <c:pt idx="15289">
                  <c:v>-1.21</c:v>
                </c:pt>
                <c:pt idx="15290">
                  <c:v>-1.21</c:v>
                </c:pt>
                <c:pt idx="15291">
                  <c:v>-1.21</c:v>
                </c:pt>
                <c:pt idx="15292">
                  <c:v>-1.21</c:v>
                </c:pt>
                <c:pt idx="15293">
                  <c:v>-1.21</c:v>
                </c:pt>
                <c:pt idx="15294">
                  <c:v>-1.21</c:v>
                </c:pt>
                <c:pt idx="15295">
                  <c:v>-1.21</c:v>
                </c:pt>
                <c:pt idx="15296">
                  <c:v>-1.21</c:v>
                </c:pt>
                <c:pt idx="15297">
                  <c:v>-1.21</c:v>
                </c:pt>
                <c:pt idx="15298">
                  <c:v>-1.21</c:v>
                </c:pt>
                <c:pt idx="15299">
                  <c:v>-1.21</c:v>
                </c:pt>
                <c:pt idx="15300">
                  <c:v>-1.21</c:v>
                </c:pt>
                <c:pt idx="15301">
                  <c:v>-1.21</c:v>
                </c:pt>
                <c:pt idx="15302">
                  <c:v>-1.21</c:v>
                </c:pt>
                <c:pt idx="15303">
                  <c:v>-1.21</c:v>
                </c:pt>
                <c:pt idx="15304">
                  <c:v>-1.21</c:v>
                </c:pt>
                <c:pt idx="15305">
                  <c:v>-1.21</c:v>
                </c:pt>
                <c:pt idx="15306">
                  <c:v>-1.21</c:v>
                </c:pt>
                <c:pt idx="15307">
                  <c:v>-1.21</c:v>
                </c:pt>
                <c:pt idx="15308">
                  <c:v>-1.21</c:v>
                </c:pt>
                <c:pt idx="15309">
                  <c:v>-1.21</c:v>
                </c:pt>
                <c:pt idx="15310">
                  <c:v>-1.21</c:v>
                </c:pt>
                <c:pt idx="15311">
                  <c:v>-1.21</c:v>
                </c:pt>
                <c:pt idx="15312">
                  <c:v>-1.21</c:v>
                </c:pt>
                <c:pt idx="15313">
                  <c:v>-1.21</c:v>
                </c:pt>
                <c:pt idx="15314">
                  <c:v>-1.21</c:v>
                </c:pt>
                <c:pt idx="15315">
                  <c:v>-1.21</c:v>
                </c:pt>
                <c:pt idx="15316">
                  <c:v>-1.21</c:v>
                </c:pt>
                <c:pt idx="15317">
                  <c:v>-1.21</c:v>
                </c:pt>
                <c:pt idx="15318">
                  <c:v>-1.21</c:v>
                </c:pt>
                <c:pt idx="15319">
                  <c:v>-1.21</c:v>
                </c:pt>
                <c:pt idx="15320">
                  <c:v>-1.21</c:v>
                </c:pt>
                <c:pt idx="15321">
                  <c:v>-1.21</c:v>
                </c:pt>
                <c:pt idx="15322">
                  <c:v>-1.21</c:v>
                </c:pt>
                <c:pt idx="15323">
                  <c:v>-1.21</c:v>
                </c:pt>
                <c:pt idx="15324">
                  <c:v>-1.21</c:v>
                </c:pt>
                <c:pt idx="15325">
                  <c:v>-1.21</c:v>
                </c:pt>
                <c:pt idx="15326">
                  <c:v>-1.21</c:v>
                </c:pt>
                <c:pt idx="15327">
                  <c:v>-1.21</c:v>
                </c:pt>
                <c:pt idx="15328">
                  <c:v>-1.21</c:v>
                </c:pt>
                <c:pt idx="15329">
                  <c:v>-1.21</c:v>
                </c:pt>
                <c:pt idx="15330">
                  <c:v>-1.21</c:v>
                </c:pt>
                <c:pt idx="15331">
                  <c:v>-1.21</c:v>
                </c:pt>
                <c:pt idx="15332">
                  <c:v>-1.21</c:v>
                </c:pt>
                <c:pt idx="15333">
                  <c:v>-1.21</c:v>
                </c:pt>
                <c:pt idx="15334">
                  <c:v>-1.21</c:v>
                </c:pt>
                <c:pt idx="15335">
                  <c:v>-1.21</c:v>
                </c:pt>
                <c:pt idx="15336">
                  <c:v>-1.21</c:v>
                </c:pt>
                <c:pt idx="15337">
                  <c:v>-1.21</c:v>
                </c:pt>
                <c:pt idx="15338">
                  <c:v>-1.21</c:v>
                </c:pt>
                <c:pt idx="15339">
                  <c:v>-1.21</c:v>
                </c:pt>
                <c:pt idx="15340">
                  <c:v>-1.21</c:v>
                </c:pt>
                <c:pt idx="15341">
                  <c:v>-1.21</c:v>
                </c:pt>
                <c:pt idx="15342">
                  <c:v>-1.21</c:v>
                </c:pt>
                <c:pt idx="15343">
                  <c:v>-1.21</c:v>
                </c:pt>
                <c:pt idx="15344">
                  <c:v>-1.21</c:v>
                </c:pt>
                <c:pt idx="15345">
                  <c:v>-1.21</c:v>
                </c:pt>
                <c:pt idx="15346">
                  <c:v>-1.21</c:v>
                </c:pt>
                <c:pt idx="15347">
                  <c:v>-1.21</c:v>
                </c:pt>
                <c:pt idx="15348">
                  <c:v>-1.21</c:v>
                </c:pt>
                <c:pt idx="15349">
                  <c:v>-1.21</c:v>
                </c:pt>
                <c:pt idx="15350">
                  <c:v>-1.21</c:v>
                </c:pt>
                <c:pt idx="15351">
                  <c:v>-1.21</c:v>
                </c:pt>
                <c:pt idx="15352">
                  <c:v>-1.21</c:v>
                </c:pt>
                <c:pt idx="15353">
                  <c:v>-1.21</c:v>
                </c:pt>
                <c:pt idx="15354">
                  <c:v>-1.21</c:v>
                </c:pt>
                <c:pt idx="15355">
                  <c:v>-1.21</c:v>
                </c:pt>
                <c:pt idx="15356">
                  <c:v>-1.21</c:v>
                </c:pt>
                <c:pt idx="15357">
                  <c:v>-1.21</c:v>
                </c:pt>
                <c:pt idx="15358">
                  <c:v>-1.21</c:v>
                </c:pt>
                <c:pt idx="15359">
                  <c:v>-1.21</c:v>
                </c:pt>
                <c:pt idx="15360">
                  <c:v>-1.21</c:v>
                </c:pt>
                <c:pt idx="15361">
                  <c:v>-1.21</c:v>
                </c:pt>
                <c:pt idx="15362">
                  <c:v>-1.21</c:v>
                </c:pt>
                <c:pt idx="15363">
                  <c:v>-1.21</c:v>
                </c:pt>
                <c:pt idx="15364">
                  <c:v>-1.21</c:v>
                </c:pt>
                <c:pt idx="15365">
                  <c:v>-1.21</c:v>
                </c:pt>
                <c:pt idx="15366">
                  <c:v>-1.21</c:v>
                </c:pt>
                <c:pt idx="15367">
                  <c:v>-1.21</c:v>
                </c:pt>
                <c:pt idx="15368">
                  <c:v>-1.21</c:v>
                </c:pt>
                <c:pt idx="15369">
                  <c:v>-1.21</c:v>
                </c:pt>
                <c:pt idx="15370">
                  <c:v>-1.21</c:v>
                </c:pt>
                <c:pt idx="15371">
                  <c:v>-1.21</c:v>
                </c:pt>
                <c:pt idx="15372">
                  <c:v>-1.21</c:v>
                </c:pt>
                <c:pt idx="15373">
                  <c:v>-1.21</c:v>
                </c:pt>
                <c:pt idx="15374">
                  <c:v>-1.21</c:v>
                </c:pt>
                <c:pt idx="15375">
                  <c:v>-1.21</c:v>
                </c:pt>
                <c:pt idx="15376">
                  <c:v>-1.21</c:v>
                </c:pt>
                <c:pt idx="15377">
                  <c:v>-1.21</c:v>
                </c:pt>
                <c:pt idx="15378">
                  <c:v>-1.21</c:v>
                </c:pt>
                <c:pt idx="15379">
                  <c:v>-1.21</c:v>
                </c:pt>
                <c:pt idx="15380">
                  <c:v>-1.21</c:v>
                </c:pt>
                <c:pt idx="15381">
                  <c:v>-1.21</c:v>
                </c:pt>
                <c:pt idx="15382">
                  <c:v>-1.21</c:v>
                </c:pt>
                <c:pt idx="15383">
                  <c:v>-1.21</c:v>
                </c:pt>
                <c:pt idx="15384">
                  <c:v>-1.21</c:v>
                </c:pt>
                <c:pt idx="15385">
                  <c:v>-1.21</c:v>
                </c:pt>
                <c:pt idx="15386">
                  <c:v>-1.21</c:v>
                </c:pt>
                <c:pt idx="15387">
                  <c:v>-1.21</c:v>
                </c:pt>
                <c:pt idx="15388">
                  <c:v>-1.21</c:v>
                </c:pt>
                <c:pt idx="15389">
                  <c:v>-1.21</c:v>
                </c:pt>
                <c:pt idx="15390">
                  <c:v>-1.21</c:v>
                </c:pt>
                <c:pt idx="15391">
                  <c:v>-1.21</c:v>
                </c:pt>
                <c:pt idx="15392">
                  <c:v>-1.21</c:v>
                </c:pt>
                <c:pt idx="15393">
                  <c:v>-1.21</c:v>
                </c:pt>
                <c:pt idx="15394">
                  <c:v>-1.21</c:v>
                </c:pt>
                <c:pt idx="15395">
                  <c:v>-1.21</c:v>
                </c:pt>
                <c:pt idx="15396">
                  <c:v>-1.21</c:v>
                </c:pt>
                <c:pt idx="15397">
                  <c:v>-1.21</c:v>
                </c:pt>
                <c:pt idx="15398">
                  <c:v>-1.21</c:v>
                </c:pt>
                <c:pt idx="15399">
                  <c:v>-1.21</c:v>
                </c:pt>
                <c:pt idx="15400">
                  <c:v>-1.21</c:v>
                </c:pt>
                <c:pt idx="15401">
                  <c:v>-1.21</c:v>
                </c:pt>
                <c:pt idx="15402">
                  <c:v>-1.21</c:v>
                </c:pt>
                <c:pt idx="15403">
                  <c:v>-1.21</c:v>
                </c:pt>
                <c:pt idx="15404">
                  <c:v>-1.21</c:v>
                </c:pt>
                <c:pt idx="15405">
                  <c:v>-1.21</c:v>
                </c:pt>
                <c:pt idx="15406">
                  <c:v>-1.21</c:v>
                </c:pt>
                <c:pt idx="15407">
                  <c:v>-1.21</c:v>
                </c:pt>
                <c:pt idx="15408">
                  <c:v>-1.21</c:v>
                </c:pt>
                <c:pt idx="15409">
                  <c:v>-1.21</c:v>
                </c:pt>
                <c:pt idx="15410">
                  <c:v>-1.21</c:v>
                </c:pt>
                <c:pt idx="15411">
                  <c:v>-1.21</c:v>
                </c:pt>
                <c:pt idx="15412">
                  <c:v>-1.21</c:v>
                </c:pt>
                <c:pt idx="15413">
                  <c:v>-1.21</c:v>
                </c:pt>
                <c:pt idx="15414">
                  <c:v>-1.21</c:v>
                </c:pt>
                <c:pt idx="15415">
                  <c:v>-1.21</c:v>
                </c:pt>
                <c:pt idx="15416">
                  <c:v>-1.21</c:v>
                </c:pt>
                <c:pt idx="15417">
                  <c:v>-1.21</c:v>
                </c:pt>
                <c:pt idx="15418">
                  <c:v>-1.21</c:v>
                </c:pt>
                <c:pt idx="15419">
                  <c:v>-1.21</c:v>
                </c:pt>
                <c:pt idx="15420">
                  <c:v>-1.21</c:v>
                </c:pt>
                <c:pt idx="15421">
                  <c:v>-1.21</c:v>
                </c:pt>
                <c:pt idx="15422">
                  <c:v>-1.21</c:v>
                </c:pt>
                <c:pt idx="15423">
                  <c:v>-1.21</c:v>
                </c:pt>
                <c:pt idx="15424">
                  <c:v>-1.21</c:v>
                </c:pt>
                <c:pt idx="15425">
                  <c:v>-1.21</c:v>
                </c:pt>
                <c:pt idx="15426">
                  <c:v>-1.21</c:v>
                </c:pt>
                <c:pt idx="15427">
                  <c:v>-1.21</c:v>
                </c:pt>
                <c:pt idx="15428">
                  <c:v>-1.21</c:v>
                </c:pt>
                <c:pt idx="15429">
                  <c:v>-1.21</c:v>
                </c:pt>
                <c:pt idx="15430">
                  <c:v>-1.21</c:v>
                </c:pt>
                <c:pt idx="15431">
                  <c:v>-1.21</c:v>
                </c:pt>
                <c:pt idx="15432">
                  <c:v>-1.21</c:v>
                </c:pt>
                <c:pt idx="15433">
                  <c:v>-1.21</c:v>
                </c:pt>
                <c:pt idx="15434">
                  <c:v>-1.21</c:v>
                </c:pt>
                <c:pt idx="15435">
                  <c:v>-1.21</c:v>
                </c:pt>
                <c:pt idx="15436">
                  <c:v>-1.21</c:v>
                </c:pt>
                <c:pt idx="15437">
                  <c:v>-1.21</c:v>
                </c:pt>
                <c:pt idx="15438">
                  <c:v>-1.21</c:v>
                </c:pt>
                <c:pt idx="15439">
                  <c:v>-1.21</c:v>
                </c:pt>
                <c:pt idx="15440">
                  <c:v>-1.21</c:v>
                </c:pt>
                <c:pt idx="15441">
                  <c:v>-1.21</c:v>
                </c:pt>
                <c:pt idx="15442">
                  <c:v>-1.21</c:v>
                </c:pt>
                <c:pt idx="15443">
                  <c:v>-1.21</c:v>
                </c:pt>
                <c:pt idx="15444">
                  <c:v>-1.21</c:v>
                </c:pt>
                <c:pt idx="15445">
                  <c:v>-1.21</c:v>
                </c:pt>
                <c:pt idx="15446">
                  <c:v>-1.21</c:v>
                </c:pt>
                <c:pt idx="15447">
                  <c:v>-1.21</c:v>
                </c:pt>
                <c:pt idx="15448">
                  <c:v>-1.21</c:v>
                </c:pt>
                <c:pt idx="15449">
                  <c:v>-1.21</c:v>
                </c:pt>
                <c:pt idx="15450">
                  <c:v>-1.21</c:v>
                </c:pt>
                <c:pt idx="15451">
                  <c:v>-1.21</c:v>
                </c:pt>
                <c:pt idx="15452">
                  <c:v>-1.21</c:v>
                </c:pt>
                <c:pt idx="15453">
                  <c:v>-1.21</c:v>
                </c:pt>
                <c:pt idx="15454">
                  <c:v>-1.21</c:v>
                </c:pt>
                <c:pt idx="15455">
                  <c:v>-1.21</c:v>
                </c:pt>
                <c:pt idx="15456">
                  <c:v>-1.21</c:v>
                </c:pt>
                <c:pt idx="15457">
                  <c:v>-1.21</c:v>
                </c:pt>
                <c:pt idx="15458">
                  <c:v>-1.21</c:v>
                </c:pt>
                <c:pt idx="15459">
                  <c:v>-1.21</c:v>
                </c:pt>
                <c:pt idx="15460">
                  <c:v>-1.21</c:v>
                </c:pt>
                <c:pt idx="15461">
                  <c:v>-1.21</c:v>
                </c:pt>
                <c:pt idx="15462">
                  <c:v>-1.21</c:v>
                </c:pt>
                <c:pt idx="15463">
                  <c:v>-1.21</c:v>
                </c:pt>
                <c:pt idx="15464">
                  <c:v>-1.21</c:v>
                </c:pt>
                <c:pt idx="15465">
                  <c:v>-1.21</c:v>
                </c:pt>
                <c:pt idx="15466">
                  <c:v>-1.21</c:v>
                </c:pt>
                <c:pt idx="15467">
                  <c:v>-1.21</c:v>
                </c:pt>
                <c:pt idx="15468">
                  <c:v>-1.21</c:v>
                </c:pt>
                <c:pt idx="15469">
                  <c:v>-1.21</c:v>
                </c:pt>
                <c:pt idx="15470">
                  <c:v>-1.21</c:v>
                </c:pt>
                <c:pt idx="15471">
                  <c:v>-1.21</c:v>
                </c:pt>
                <c:pt idx="15472">
                  <c:v>-1.21</c:v>
                </c:pt>
                <c:pt idx="15473">
                  <c:v>-1.21</c:v>
                </c:pt>
                <c:pt idx="15474">
                  <c:v>-1.21</c:v>
                </c:pt>
                <c:pt idx="15475">
                  <c:v>-1.21</c:v>
                </c:pt>
                <c:pt idx="15476">
                  <c:v>-1.21</c:v>
                </c:pt>
                <c:pt idx="15477">
                  <c:v>-1.21</c:v>
                </c:pt>
                <c:pt idx="15478">
                  <c:v>-1.21</c:v>
                </c:pt>
                <c:pt idx="15479">
                  <c:v>-1.21</c:v>
                </c:pt>
                <c:pt idx="15480">
                  <c:v>-1.21</c:v>
                </c:pt>
                <c:pt idx="15481">
                  <c:v>-1.21</c:v>
                </c:pt>
                <c:pt idx="15482">
                  <c:v>-1.21</c:v>
                </c:pt>
                <c:pt idx="15483">
                  <c:v>-1.21</c:v>
                </c:pt>
                <c:pt idx="15484">
                  <c:v>-1.21</c:v>
                </c:pt>
                <c:pt idx="15485">
                  <c:v>-1.21</c:v>
                </c:pt>
                <c:pt idx="15486">
                  <c:v>-1.21</c:v>
                </c:pt>
                <c:pt idx="15487">
                  <c:v>-1.21</c:v>
                </c:pt>
                <c:pt idx="15488">
                  <c:v>-1.21</c:v>
                </c:pt>
                <c:pt idx="15489">
                  <c:v>-1.21</c:v>
                </c:pt>
                <c:pt idx="15490">
                  <c:v>-1.21</c:v>
                </c:pt>
                <c:pt idx="15491">
                  <c:v>-1.21</c:v>
                </c:pt>
                <c:pt idx="15492">
                  <c:v>-1.21</c:v>
                </c:pt>
                <c:pt idx="15493">
                  <c:v>-1.21</c:v>
                </c:pt>
                <c:pt idx="15494">
                  <c:v>-1.21</c:v>
                </c:pt>
                <c:pt idx="15495">
                  <c:v>-1.21</c:v>
                </c:pt>
                <c:pt idx="15496">
                  <c:v>-1.22</c:v>
                </c:pt>
                <c:pt idx="15497">
                  <c:v>-1.22</c:v>
                </c:pt>
                <c:pt idx="15498">
                  <c:v>-1.22</c:v>
                </c:pt>
                <c:pt idx="15499">
                  <c:v>-1.21</c:v>
                </c:pt>
                <c:pt idx="15500">
                  <c:v>-1.22</c:v>
                </c:pt>
                <c:pt idx="15501">
                  <c:v>-1.22</c:v>
                </c:pt>
                <c:pt idx="15502">
                  <c:v>-1.22</c:v>
                </c:pt>
                <c:pt idx="15503">
                  <c:v>-1.22</c:v>
                </c:pt>
                <c:pt idx="15504">
                  <c:v>-1.22</c:v>
                </c:pt>
                <c:pt idx="15505">
                  <c:v>-1.22</c:v>
                </c:pt>
                <c:pt idx="15506">
                  <c:v>-1.22</c:v>
                </c:pt>
                <c:pt idx="15507">
                  <c:v>-1.22</c:v>
                </c:pt>
                <c:pt idx="15508">
                  <c:v>-1.22</c:v>
                </c:pt>
                <c:pt idx="15509">
                  <c:v>-1.22</c:v>
                </c:pt>
                <c:pt idx="15510">
                  <c:v>-1.22</c:v>
                </c:pt>
                <c:pt idx="15511">
                  <c:v>-1.22</c:v>
                </c:pt>
                <c:pt idx="15512">
                  <c:v>-1.22</c:v>
                </c:pt>
                <c:pt idx="15513">
                  <c:v>-1.22</c:v>
                </c:pt>
                <c:pt idx="15514">
                  <c:v>-1.22</c:v>
                </c:pt>
                <c:pt idx="15515">
                  <c:v>-1.22</c:v>
                </c:pt>
                <c:pt idx="15516">
                  <c:v>-1.22</c:v>
                </c:pt>
                <c:pt idx="15517">
                  <c:v>-1.22</c:v>
                </c:pt>
                <c:pt idx="15518">
                  <c:v>-1.22</c:v>
                </c:pt>
                <c:pt idx="15519">
                  <c:v>-1.22</c:v>
                </c:pt>
                <c:pt idx="15520">
                  <c:v>-1.22</c:v>
                </c:pt>
                <c:pt idx="15521">
                  <c:v>-1.22</c:v>
                </c:pt>
                <c:pt idx="15522">
                  <c:v>-1.22</c:v>
                </c:pt>
                <c:pt idx="15523">
                  <c:v>-1.22</c:v>
                </c:pt>
                <c:pt idx="15524">
                  <c:v>-1.22</c:v>
                </c:pt>
                <c:pt idx="15525">
                  <c:v>-1.22</c:v>
                </c:pt>
                <c:pt idx="15526">
                  <c:v>-1.22</c:v>
                </c:pt>
                <c:pt idx="15527">
                  <c:v>-1.22</c:v>
                </c:pt>
                <c:pt idx="15528">
                  <c:v>-1.22</c:v>
                </c:pt>
                <c:pt idx="15529">
                  <c:v>-1.22</c:v>
                </c:pt>
                <c:pt idx="15530">
                  <c:v>-1.22</c:v>
                </c:pt>
                <c:pt idx="15531">
                  <c:v>-1.22</c:v>
                </c:pt>
                <c:pt idx="15532">
                  <c:v>-1.22</c:v>
                </c:pt>
                <c:pt idx="15533">
                  <c:v>-1.22</c:v>
                </c:pt>
                <c:pt idx="15534">
                  <c:v>-1.22</c:v>
                </c:pt>
                <c:pt idx="15535">
                  <c:v>-1.22</c:v>
                </c:pt>
                <c:pt idx="15536">
                  <c:v>-1.22</c:v>
                </c:pt>
                <c:pt idx="15537">
                  <c:v>-1.22</c:v>
                </c:pt>
                <c:pt idx="15538">
                  <c:v>-1.22</c:v>
                </c:pt>
                <c:pt idx="15539">
                  <c:v>-1.22</c:v>
                </c:pt>
                <c:pt idx="15540">
                  <c:v>-1.22</c:v>
                </c:pt>
                <c:pt idx="15541">
                  <c:v>-1.22</c:v>
                </c:pt>
                <c:pt idx="15542">
                  <c:v>-1.22</c:v>
                </c:pt>
                <c:pt idx="15543">
                  <c:v>-1.22</c:v>
                </c:pt>
                <c:pt idx="15544">
                  <c:v>-1.22</c:v>
                </c:pt>
                <c:pt idx="15545">
                  <c:v>-1.22</c:v>
                </c:pt>
                <c:pt idx="15546">
                  <c:v>-1.22</c:v>
                </c:pt>
                <c:pt idx="15547">
                  <c:v>-1.22</c:v>
                </c:pt>
                <c:pt idx="15548">
                  <c:v>-1.22</c:v>
                </c:pt>
                <c:pt idx="15549">
                  <c:v>-1.22</c:v>
                </c:pt>
                <c:pt idx="15550">
                  <c:v>-1.22</c:v>
                </c:pt>
                <c:pt idx="15551">
                  <c:v>-1.22</c:v>
                </c:pt>
                <c:pt idx="15552">
                  <c:v>-1.22</c:v>
                </c:pt>
                <c:pt idx="15553">
                  <c:v>-1.22</c:v>
                </c:pt>
                <c:pt idx="15554">
                  <c:v>-1.22</c:v>
                </c:pt>
                <c:pt idx="15555">
                  <c:v>-1.22</c:v>
                </c:pt>
                <c:pt idx="15556">
                  <c:v>-1.22</c:v>
                </c:pt>
                <c:pt idx="15557">
                  <c:v>-1.22</c:v>
                </c:pt>
                <c:pt idx="15558">
                  <c:v>-1.22</c:v>
                </c:pt>
                <c:pt idx="15559">
                  <c:v>-1.22</c:v>
                </c:pt>
                <c:pt idx="15560">
                  <c:v>-1.22</c:v>
                </c:pt>
                <c:pt idx="15561">
                  <c:v>-1.22</c:v>
                </c:pt>
                <c:pt idx="15562">
                  <c:v>-1.22</c:v>
                </c:pt>
                <c:pt idx="15563">
                  <c:v>-1.22</c:v>
                </c:pt>
                <c:pt idx="15564">
                  <c:v>-1.22</c:v>
                </c:pt>
                <c:pt idx="15565">
                  <c:v>-1.22</c:v>
                </c:pt>
                <c:pt idx="15566">
                  <c:v>-1.22</c:v>
                </c:pt>
                <c:pt idx="15567">
                  <c:v>-1.22</c:v>
                </c:pt>
                <c:pt idx="15568">
                  <c:v>-1.22</c:v>
                </c:pt>
                <c:pt idx="15569">
                  <c:v>-1.22</c:v>
                </c:pt>
                <c:pt idx="15570">
                  <c:v>-1.22</c:v>
                </c:pt>
                <c:pt idx="15571">
                  <c:v>-1.22</c:v>
                </c:pt>
                <c:pt idx="15572">
                  <c:v>-1.22</c:v>
                </c:pt>
                <c:pt idx="15573">
                  <c:v>-1.22</c:v>
                </c:pt>
                <c:pt idx="15574">
                  <c:v>-1.22</c:v>
                </c:pt>
                <c:pt idx="15575">
                  <c:v>-1.22</c:v>
                </c:pt>
                <c:pt idx="15576">
                  <c:v>-1.22</c:v>
                </c:pt>
                <c:pt idx="15577">
                  <c:v>-1.22</c:v>
                </c:pt>
                <c:pt idx="15578">
                  <c:v>-1.22</c:v>
                </c:pt>
                <c:pt idx="15579">
                  <c:v>-1.22</c:v>
                </c:pt>
                <c:pt idx="15580">
                  <c:v>-1.22</c:v>
                </c:pt>
                <c:pt idx="15581">
                  <c:v>-1.22</c:v>
                </c:pt>
                <c:pt idx="15582">
                  <c:v>-1.22</c:v>
                </c:pt>
                <c:pt idx="15583">
                  <c:v>-1.22</c:v>
                </c:pt>
                <c:pt idx="15584">
                  <c:v>-1.22</c:v>
                </c:pt>
                <c:pt idx="15585">
                  <c:v>-1.22</c:v>
                </c:pt>
                <c:pt idx="15586">
                  <c:v>-1.22</c:v>
                </c:pt>
                <c:pt idx="15587">
                  <c:v>-1.22</c:v>
                </c:pt>
                <c:pt idx="15588">
                  <c:v>-1.22</c:v>
                </c:pt>
                <c:pt idx="15589">
                  <c:v>-1.22</c:v>
                </c:pt>
                <c:pt idx="15590">
                  <c:v>-1.22</c:v>
                </c:pt>
                <c:pt idx="15591">
                  <c:v>-1.22</c:v>
                </c:pt>
                <c:pt idx="15592">
                  <c:v>-1.22</c:v>
                </c:pt>
                <c:pt idx="15593">
                  <c:v>-1.22</c:v>
                </c:pt>
                <c:pt idx="15594">
                  <c:v>-1.22</c:v>
                </c:pt>
                <c:pt idx="15595">
                  <c:v>-1.22</c:v>
                </c:pt>
                <c:pt idx="15596">
                  <c:v>-1.22</c:v>
                </c:pt>
                <c:pt idx="15597">
                  <c:v>-1.22</c:v>
                </c:pt>
                <c:pt idx="15598">
                  <c:v>-1.22</c:v>
                </c:pt>
                <c:pt idx="15599">
                  <c:v>-1.22</c:v>
                </c:pt>
                <c:pt idx="15600">
                  <c:v>-1.22</c:v>
                </c:pt>
                <c:pt idx="15601">
                  <c:v>-1.22</c:v>
                </c:pt>
                <c:pt idx="15602">
                  <c:v>-1.22</c:v>
                </c:pt>
                <c:pt idx="15603">
                  <c:v>-1.22</c:v>
                </c:pt>
                <c:pt idx="15604">
                  <c:v>-1.22</c:v>
                </c:pt>
                <c:pt idx="15605">
                  <c:v>-1.22</c:v>
                </c:pt>
                <c:pt idx="15606">
                  <c:v>-1.22</c:v>
                </c:pt>
                <c:pt idx="15607">
                  <c:v>-1.22</c:v>
                </c:pt>
                <c:pt idx="15608">
                  <c:v>-1.22</c:v>
                </c:pt>
                <c:pt idx="15609">
                  <c:v>-1.22</c:v>
                </c:pt>
                <c:pt idx="15610">
                  <c:v>-1.22</c:v>
                </c:pt>
                <c:pt idx="15611">
                  <c:v>-1.22</c:v>
                </c:pt>
                <c:pt idx="15612">
                  <c:v>-1.22</c:v>
                </c:pt>
                <c:pt idx="15613">
                  <c:v>-1.22</c:v>
                </c:pt>
                <c:pt idx="15614">
                  <c:v>-1.22</c:v>
                </c:pt>
                <c:pt idx="15615">
                  <c:v>-1.22</c:v>
                </c:pt>
                <c:pt idx="15616">
                  <c:v>-1.22</c:v>
                </c:pt>
                <c:pt idx="15617">
                  <c:v>-1.22</c:v>
                </c:pt>
                <c:pt idx="15618">
                  <c:v>-1.22</c:v>
                </c:pt>
                <c:pt idx="15619">
                  <c:v>-1.22</c:v>
                </c:pt>
                <c:pt idx="15620">
                  <c:v>-1.22</c:v>
                </c:pt>
                <c:pt idx="15621">
                  <c:v>-1.22</c:v>
                </c:pt>
                <c:pt idx="15622">
                  <c:v>-1.22</c:v>
                </c:pt>
                <c:pt idx="15623">
                  <c:v>-1.22</c:v>
                </c:pt>
                <c:pt idx="15624">
                  <c:v>-1.22</c:v>
                </c:pt>
                <c:pt idx="15625">
                  <c:v>-1.22</c:v>
                </c:pt>
                <c:pt idx="15626">
                  <c:v>-1.22</c:v>
                </c:pt>
                <c:pt idx="15627">
                  <c:v>-1.22</c:v>
                </c:pt>
                <c:pt idx="15628">
                  <c:v>-1.22</c:v>
                </c:pt>
                <c:pt idx="15629">
                  <c:v>-1.22</c:v>
                </c:pt>
                <c:pt idx="15630">
                  <c:v>-1.22</c:v>
                </c:pt>
                <c:pt idx="15631">
                  <c:v>-1.22</c:v>
                </c:pt>
                <c:pt idx="15632">
                  <c:v>-1.22</c:v>
                </c:pt>
                <c:pt idx="15633">
                  <c:v>-1.22</c:v>
                </c:pt>
                <c:pt idx="15634">
                  <c:v>-1.22</c:v>
                </c:pt>
                <c:pt idx="15635">
                  <c:v>-1.22</c:v>
                </c:pt>
                <c:pt idx="15636">
                  <c:v>-1.22</c:v>
                </c:pt>
                <c:pt idx="15637">
                  <c:v>-1.22</c:v>
                </c:pt>
                <c:pt idx="15638">
                  <c:v>-1.22</c:v>
                </c:pt>
                <c:pt idx="15639">
                  <c:v>-1.22</c:v>
                </c:pt>
                <c:pt idx="15640">
                  <c:v>-1.22</c:v>
                </c:pt>
                <c:pt idx="15641">
                  <c:v>-1.22</c:v>
                </c:pt>
                <c:pt idx="15642">
                  <c:v>-1.22</c:v>
                </c:pt>
                <c:pt idx="15643">
                  <c:v>-1.22</c:v>
                </c:pt>
                <c:pt idx="15644">
                  <c:v>-1.22</c:v>
                </c:pt>
                <c:pt idx="15645">
                  <c:v>-1.22</c:v>
                </c:pt>
                <c:pt idx="15646">
                  <c:v>-1.22</c:v>
                </c:pt>
                <c:pt idx="15647">
                  <c:v>-1.22</c:v>
                </c:pt>
                <c:pt idx="15648">
                  <c:v>-1.22</c:v>
                </c:pt>
                <c:pt idx="15649">
                  <c:v>-1.22</c:v>
                </c:pt>
                <c:pt idx="15650">
                  <c:v>-1.22</c:v>
                </c:pt>
                <c:pt idx="15651">
                  <c:v>-1.22</c:v>
                </c:pt>
                <c:pt idx="15652">
                  <c:v>-1.22</c:v>
                </c:pt>
                <c:pt idx="15653">
                  <c:v>-1.22</c:v>
                </c:pt>
                <c:pt idx="15654">
                  <c:v>-1.22</c:v>
                </c:pt>
                <c:pt idx="15655">
                  <c:v>-1.22</c:v>
                </c:pt>
                <c:pt idx="15656">
                  <c:v>-1.22</c:v>
                </c:pt>
                <c:pt idx="15657">
                  <c:v>-1.22</c:v>
                </c:pt>
                <c:pt idx="15658">
                  <c:v>-1.22</c:v>
                </c:pt>
                <c:pt idx="15659">
                  <c:v>-1.22</c:v>
                </c:pt>
                <c:pt idx="15660">
                  <c:v>-1.22</c:v>
                </c:pt>
                <c:pt idx="15661">
                  <c:v>-1.22</c:v>
                </c:pt>
                <c:pt idx="15662">
                  <c:v>-1.22</c:v>
                </c:pt>
                <c:pt idx="15663">
                  <c:v>-1.22</c:v>
                </c:pt>
                <c:pt idx="15664">
                  <c:v>-1.22</c:v>
                </c:pt>
                <c:pt idx="15665">
                  <c:v>-1.22</c:v>
                </c:pt>
                <c:pt idx="15666">
                  <c:v>-1.22</c:v>
                </c:pt>
                <c:pt idx="15667">
                  <c:v>-1.22</c:v>
                </c:pt>
                <c:pt idx="15668">
                  <c:v>-1.22</c:v>
                </c:pt>
                <c:pt idx="15669">
                  <c:v>-1.22</c:v>
                </c:pt>
                <c:pt idx="15670">
                  <c:v>-1.22</c:v>
                </c:pt>
                <c:pt idx="15671">
                  <c:v>-1.22</c:v>
                </c:pt>
                <c:pt idx="15672">
                  <c:v>-1.22</c:v>
                </c:pt>
                <c:pt idx="15673">
                  <c:v>-1.22</c:v>
                </c:pt>
                <c:pt idx="15674">
                  <c:v>-1.22</c:v>
                </c:pt>
                <c:pt idx="15675">
                  <c:v>-1.22</c:v>
                </c:pt>
                <c:pt idx="15676">
                  <c:v>-1.22</c:v>
                </c:pt>
                <c:pt idx="15677">
                  <c:v>-1.22</c:v>
                </c:pt>
                <c:pt idx="15678">
                  <c:v>-1.22</c:v>
                </c:pt>
                <c:pt idx="15679">
                  <c:v>-1.22</c:v>
                </c:pt>
                <c:pt idx="15680">
                  <c:v>-1.22</c:v>
                </c:pt>
                <c:pt idx="15681">
                  <c:v>-1.22</c:v>
                </c:pt>
                <c:pt idx="15682">
                  <c:v>-1.22</c:v>
                </c:pt>
                <c:pt idx="15683">
                  <c:v>-1.22</c:v>
                </c:pt>
                <c:pt idx="15684">
                  <c:v>-1.22</c:v>
                </c:pt>
                <c:pt idx="15685">
                  <c:v>-1.22</c:v>
                </c:pt>
                <c:pt idx="15686">
                  <c:v>-1.22</c:v>
                </c:pt>
                <c:pt idx="15687">
                  <c:v>-1.22</c:v>
                </c:pt>
                <c:pt idx="15688">
                  <c:v>-1.22</c:v>
                </c:pt>
                <c:pt idx="15689">
                  <c:v>-1.22</c:v>
                </c:pt>
                <c:pt idx="15690">
                  <c:v>-1.22</c:v>
                </c:pt>
                <c:pt idx="15691">
                  <c:v>-1.22</c:v>
                </c:pt>
                <c:pt idx="15692">
                  <c:v>-1.22</c:v>
                </c:pt>
                <c:pt idx="15693">
                  <c:v>-1.22</c:v>
                </c:pt>
                <c:pt idx="15694">
                  <c:v>-1.22</c:v>
                </c:pt>
                <c:pt idx="15695">
                  <c:v>-1.22</c:v>
                </c:pt>
                <c:pt idx="15696">
                  <c:v>-1.22</c:v>
                </c:pt>
                <c:pt idx="15697">
                  <c:v>-1.22</c:v>
                </c:pt>
                <c:pt idx="15698">
                  <c:v>-1.22</c:v>
                </c:pt>
                <c:pt idx="15699">
                  <c:v>-1.22</c:v>
                </c:pt>
                <c:pt idx="15700">
                  <c:v>-1.22</c:v>
                </c:pt>
                <c:pt idx="15701">
                  <c:v>-1.22</c:v>
                </c:pt>
                <c:pt idx="15702">
                  <c:v>-1.22</c:v>
                </c:pt>
                <c:pt idx="15703">
                  <c:v>-1.22</c:v>
                </c:pt>
                <c:pt idx="15704">
                  <c:v>-1.22</c:v>
                </c:pt>
                <c:pt idx="15705">
                  <c:v>-1.22</c:v>
                </c:pt>
                <c:pt idx="15706">
                  <c:v>-1.22</c:v>
                </c:pt>
                <c:pt idx="15707">
                  <c:v>-1.22</c:v>
                </c:pt>
                <c:pt idx="15708">
                  <c:v>-1.22</c:v>
                </c:pt>
                <c:pt idx="15709">
                  <c:v>-1.22</c:v>
                </c:pt>
                <c:pt idx="15710">
                  <c:v>-1.22</c:v>
                </c:pt>
                <c:pt idx="15711">
                  <c:v>-1.22</c:v>
                </c:pt>
                <c:pt idx="15712">
                  <c:v>-1.22</c:v>
                </c:pt>
                <c:pt idx="15713">
                  <c:v>-1.22</c:v>
                </c:pt>
                <c:pt idx="15714">
                  <c:v>-1.22</c:v>
                </c:pt>
                <c:pt idx="15715">
                  <c:v>-1.22</c:v>
                </c:pt>
                <c:pt idx="15716">
                  <c:v>-1.22</c:v>
                </c:pt>
                <c:pt idx="15717">
                  <c:v>-1.22</c:v>
                </c:pt>
                <c:pt idx="15718">
                  <c:v>-1.22</c:v>
                </c:pt>
                <c:pt idx="15719">
                  <c:v>-1.22</c:v>
                </c:pt>
                <c:pt idx="15720">
                  <c:v>-1.22</c:v>
                </c:pt>
                <c:pt idx="15721">
                  <c:v>-1.22</c:v>
                </c:pt>
                <c:pt idx="15722">
                  <c:v>-1.22</c:v>
                </c:pt>
                <c:pt idx="15723">
                  <c:v>-1.22</c:v>
                </c:pt>
                <c:pt idx="15724">
                  <c:v>-1.22</c:v>
                </c:pt>
                <c:pt idx="15725">
                  <c:v>-1.22</c:v>
                </c:pt>
                <c:pt idx="15726">
                  <c:v>-1.22</c:v>
                </c:pt>
                <c:pt idx="15727">
                  <c:v>-1.22</c:v>
                </c:pt>
                <c:pt idx="15728">
                  <c:v>-1.22</c:v>
                </c:pt>
                <c:pt idx="15729">
                  <c:v>-1.22</c:v>
                </c:pt>
                <c:pt idx="15730">
                  <c:v>-1.22</c:v>
                </c:pt>
                <c:pt idx="15731">
                  <c:v>-1.22</c:v>
                </c:pt>
                <c:pt idx="15732">
                  <c:v>-1.22</c:v>
                </c:pt>
                <c:pt idx="15733">
                  <c:v>-1.22</c:v>
                </c:pt>
                <c:pt idx="15734">
                  <c:v>-1.22</c:v>
                </c:pt>
                <c:pt idx="15735">
                  <c:v>-1.22</c:v>
                </c:pt>
                <c:pt idx="15736">
                  <c:v>-1.22</c:v>
                </c:pt>
                <c:pt idx="15737">
                  <c:v>-1.22</c:v>
                </c:pt>
                <c:pt idx="15738">
                  <c:v>-1.22</c:v>
                </c:pt>
                <c:pt idx="15739">
                  <c:v>-1.22</c:v>
                </c:pt>
                <c:pt idx="15740">
                  <c:v>-1.22</c:v>
                </c:pt>
                <c:pt idx="15741">
                  <c:v>-1.22</c:v>
                </c:pt>
                <c:pt idx="15742">
                  <c:v>-1.22</c:v>
                </c:pt>
                <c:pt idx="15743">
                  <c:v>-1.22</c:v>
                </c:pt>
                <c:pt idx="15744">
                  <c:v>-1.22</c:v>
                </c:pt>
                <c:pt idx="15745">
                  <c:v>-1.22</c:v>
                </c:pt>
                <c:pt idx="15746">
                  <c:v>-1.22</c:v>
                </c:pt>
                <c:pt idx="15747">
                  <c:v>-1.22</c:v>
                </c:pt>
                <c:pt idx="15748">
                  <c:v>-1.22</c:v>
                </c:pt>
                <c:pt idx="15749">
                  <c:v>-1.22</c:v>
                </c:pt>
                <c:pt idx="15750">
                  <c:v>-1.22</c:v>
                </c:pt>
                <c:pt idx="15751">
                  <c:v>-1.22</c:v>
                </c:pt>
                <c:pt idx="15752">
                  <c:v>-1.22</c:v>
                </c:pt>
                <c:pt idx="15753">
                  <c:v>-1.22</c:v>
                </c:pt>
                <c:pt idx="15754">
                  <c:v>-1.22</c:v>
                </c:pt>
                <c:pt idx="15755">
                  <c:v>-1.22</c:v>
                </c:pt>
                <c:pt idx="15756">
                  <c:v>-1.22</c:v>
                </c:pt>
                <c:pt idx="15757">
                  <c:v>-1.22</c:v>
                </c:pt>
                <c:pt idx="15758">
                  <c:v>-1.22</c:v>
                </c:pt>
                <c:pt idx="15759">
                  <c:v>-1.22</c:v>
                </c:pt>
                <c:pt idx="15760">
                  <c:v>-1.22</c:v>
                </c:pt>
                <c:pt idx="15761">
                  <c:v>-1.22</c:v>
                </c:pt>
                <c:pt idx="15762">
                  <c:v>-1.22</c:v>
                </c:pt>
                <c:pt idx="15763">
                  <c:v>-1.22</c:v>
                </c:pt>
                <c:pt idx="15764">
                  <c:v>-1.22</c:v>
                </c:pt>
                <c:pt idx="15765">
                  <c:v>-1.22</c:v>
                </c:pt>
                <c:pt idx="15766">
                  <c:v>-1.22</c:v>
                </c:pt>
                <c:pt idx="15767">
                  <c:v>-1.22</c:v>
                </c:pt>
                <c:pt idx="15768">
                  <c:v>-1.22</c:v>
                </c:pt>
                <c:pt idx="15769">
                  <c:v>-1.22</c:v>
                </c:pt>
                <c:pt idx="15770">
                  <c:v>-1.22</c:v>
                </c:pt>
                <c:pt idx="15771">
                  <c:v>-1.22</c:v>
                </c:pt>
                <c:pt idx="15772">
                  <c:v>-1.23</c:v>
                </c:pt>
                <c:pt idx="15773">
                  <c:v>-1.23</c:v>
                </c:pt>
                <c:pt idx="15774">
                  <c:v>-1.23</c:v>
                </c:pt>
                <c:pt idx="15775">
                  <c:v>-1.23</c:v>
                </c:pt>
                <c:pt idx="15776">
                  <c:v>-1.23</c:v>
                </c:pt>
                <c:pt idx="15777">
                  <c:v>-1.23</c:v>
                </c:pt>
                <c:pt idx="15778">
                  <c:v>-1.23</c:v>
                </c:pt>
                <c:pt idx="15779">
                  <c:v>-1.23</c:v>
                </c:pt>
                <c:pt idx="15780">
                  <c:v>-1.23</c:v>
                </c:pt>
                <c:pt idx="15781">
                  <c:v>-1.23</c:v>
                </c:pt>
                <c:pt idx="15782">
                  <c:v>-1.23</c:v>
                </c:pt>
                <c:pt idx="15783">
                  <c:v>-1.23</c:v>
                </c:pt>
                <c:pt idx="15784">
                  <c:v>-1.23</c:v>
                </c:pt>
                <c:pt idx="15785">
                  <c:v>-1.23</c:v>
                </c:pt>
                <c:pt idx="15786">
                  <c:v>-1.23</c:v>
                </c:pt>
                <c:pt idx="15787">
                  <c:v>-1.23</c:v>
                </c:pt>
                <c:pt idx="15788">
                  <c:v>-1.23</c:v>
                </c:pt>
                <c:pt idx="15789">
                  <c:v>-1.23</c:v>
                </c:pt>
                <c:pt idx="15790">
                  <c:v>-1.23</c:v>
                </c:pt>
                <c:pt idx="15791">
                  <c:v>-1.23</c:v>
                </c:pt>
                <c:pt idx="15792">
                  <c:v>-1.23</c:v>
                </c:pt>
                <c:pt idx="15793">
                  <c:v>-1.23</c:v>
                </c:pt>
                <c:pt idx="15794">
                  <c:v>-1.23</c:v>
                </c:pt>
                <c:pt idx="15795">
                  <c:v>-1.23</c:v>
                </c:pt>
                <c:pt idx="15796">
                  <c:v>-1.23</c:v>
                </c:pt>
                <c:pt idx="15797">
                  <c:v>-1.23</c:v>
                </c:pt>
                <c:pt idx="15798">
                  <c:v>-1.23</c:v>
                </c:pt>
                <c:pt idx="15799">
                  <c:v>-1.23</c:v>
                </c:pt>
                <c:pt idx="15800">
                  <c:v>-1.23</c:v>
                </c:pt>
                <c:pt idx="15801">
                  <c:v>-1.23</c:v>
                </c:pt>
                <c:pt idx="15802">
                  <c:v>-1.23</c:v>
                </c:pt>
                <c:pt idx="15803">
                  <c:v>-1.23</c:v>
                </c:pt>
                <c:pt idx="15804">
                  <c:v>-1.23</c:v>
                </c:pt>
                <c:pt idx="15805">
                  <c:v>-1.23</c:v>
                </c:pt>
                <c:pt idx="15806">
                  <c:v>-1.23</c:v>
                </c:pt>
                <c:pt idx="15807">
                  <c:v>-1.23</c:v>
                </c:pt>
                <c:pt idx="15808">
                  <c:v>-1.23</c:v>
                </c:pt>
                <c:pt idx="15809">
                  <c:v>-1.23</c:v>
                </c:pt>
                <c:pt idx="15810">
                  <c:v>-1.23</c:v>
                </c:pt>
                <c:pt idx="15811">
                  <c:v>-1.23</c:v>
                </c:pt>
                <c:pt idx="15812">
                  <c:v>-1.23</c:v>
                </c:pt>
                <c:pt idx="15813">
                  <c:v>-1.23</c:v>
                </c:pt>
                <c:pt idx="15814">
                  <c:v>-1.23</c:v>
                </c:pt>
                <c:pt idx="15815">
                  <c:v>-1.23</c:v>
                </c:pt>
                <c:pt idx="15816">
                  <c:v>-1.23</c:v>
                </c:pt>
                <c:pt idx="15817">
                  <c:v>-1.23</c:v>
                </c:pt>
                <c:pt idx="15818">
                  <c:v>-1.23</c:v>
                </c:pt>
                <c:pt idx="15819">
                  <c:v>-1.23</c:v>
                </c:pt>
                <c:pt idx="15820">
                  <c:v>-1.23</c:v>
                </c:pt>
                <c:pt idx="15821">
                  <c:v>-1.23</c:v>
                </c:pt>
                <c:pt idx="15822">
                  <c:v>-1.23</c:v>
                </c:pt>
                <c:pt idx="15823">
                  <c:v>-1.23</c:v>
                </c:pt>
                <c:pt idx="15824">
                  <c:v>-1.23</c:v>
                </c:pt>
                <c:pt idx="15825">
                  <c:v>-1.23</c:v>
                </c:pt>
                <c:pt idx="15826">
                  <c:v>-1.23</c:v>
                </c:pt>
                <c:pt idx="15827">
                  <c:v>-1.23</c:v>
                </c:pt>
                <c:pt idx="15828">
                  <c:v>-1.23</c:v>
                </c:pt>
                <c:pt idx="15829">
                  <c:v>-1.23</c:v>
                </c:pt>
                <c:pt idx="15830">
                  <c:v>-1.23</c:v>
                </c:pt>
                <c:pt idx="15831">
                  <c:v>-1.23</c:v>
                </c:pt>
                <c:pt idx="15832">
                  <c:v>-1.23</c:v>
                </c:pt>
                <c:pt idx="15833">
                  <c:v>-1.23</c:v>
                </c:pt>
                <c:pt idx="15834">
                  <c:v>-1.23</c:v>
                </c:pt>
                <c:pt idx="15835">
                  <c:v>-1.23</c:v>
                </c:pt>
                <c:pt idx="15836">
                  <c:v>-1.23</c:v>
                </c:pt>
                <c:pt idx="15837">
                  <c:v>-1.23</c:v>
                </c:pt>
                <c:pt idx="15838">
                  <c:v>-1.23</c:v>
                </c:pt>
                <c:pt idx="15839">
                  <c:v>-1.23</c:v>
                </c:pt>
                <c:pt idx="15840">
                  <c:v>-1.23</c:v>
                </c:pt>
                <c:pt idx="15841">
                  <c:v>-1.23</c:v>
                </c:pt>
                <c:pt idx="15842">
                  <c:v>-1.23</c:v>
                </c:pt>
                <c:pt idx="15843">
                  <c:v>-1.23</c:v>
                </c:pt>
                <c:pt idx="15844">
                  <c:v>-1.23</c:v>
                </c:pt>
                <c:pt idx="15845">
                  <c:v>-1.23</c:v>
                </c:pt>
                <c:pt idx="15846">
                  <c:v>-1.23</c:v>
                </c:pt>
                <c:pt idx="15847">
                  <c:v>-1.23</c:v>
                </c:pt>
                <c:pt idx="15848">
                  <c:v>-1.23</c:v>
                </c:pt>
                <c:pt idx="15849">
                  <c:v>-1.23</c:v>
                </c:pt>
                <c:pt idx="15850">
                  <c:v>-1.23</c:v>
                </c:pt>
                <c:pt idx="15851">
                  <c:v>-1.23</c:v>
                </c:pt>
                <c:pt idx="15852">
                  <c:v>-1.23</c:v>
                </c:pt>
                <c:pt idx="15853">
                  <c:v>-1.23</c:v>
                </c:pt>
                <c:pt idx="15854">
                  <c:v>-1.23</c:v>
                </c:pt>
                <c:pt idx="15855">
                  <c:v>-1.23</c:v>
                </c:pt>
                <c:pt idx="15856">
                  <c:v>-1.23</c:v>
                </c:pt>
                <c:pt idx="15857">
                  <c:v>-1.23</c:v>
                </c:pt>
                <c:pt idx="15858">
                  <c:v>-1.23</c:v>
                </c:pt>
                <c:pt idx="15859">
                  <c:v>-1.23</c:v>
                </c:pt>
                <c:pt idx="15860">
                  <c:v>-1.23</c:v>
                </c:pt>
                <c:pt idx="15861">
                  <c:v>-1.23</c:v>
                </c:pt>
                <c:pt idx="15862">
                  <c:v>-1.23</c:v>
                </c:pt>
                <c:pt idx="15863">
                  <c:v>-1.23</c:v>
                </c:pt>
                <c:pt idx="15864">
                  <c:v>-1.23</c:v>
                </c:pt>
                <c:pt idx="15865">
                  <c:v>-1.23</c:v>
                </c:pt>
                <c:pt idx="15866">
                  <c:v>-1.23</c:v>
                </c:pt>
                <c:pt idx="15867">
                  <c:v>-1.23</c:v>
                </c:pt>
                <c:pt idx="15868">
                  <c:v>-1.23</c:v>
                </c:pt>
                <c:pt idx="15869">
                  <c:v>-1.23</c:v>
                </c:pt>
                <c:pt idx="15870">
                  <c:v>-1.23</c:v>
                </c:pt>
                <c:pt idx="15871">
                  <c:v>-1.23</c:v>
                </c:pt>
                <c:pt idx="15872">
                  <c:v>-1.23</c:v>
                </c:pt>
                <c:pt idx="15873">
                  <c:v>-1.23</c:v>
                </c:pt>
                <c:pt idx="15874">
                  <c:v>-1.23</c:v>
                </c:pt>
                <c:pt idx="15875">
                  <c:v>-1.23</c:v>
                </c:pt>
                <c:pt idx="15876">
                  <c:v>-1.23</c:v>
                </c:pt>
                <c:pt idx="15877">
                  <c:v>-1.23</c:v>
                </c:pt>
                <c:pt idx="15878">
                  <c:v>-1.23</c:v>
                </c:pt>
                <c:pt idx="15879">
                  <c:v>-1.23</c:v>
                </c:pt>
                <c:pt idx="15880">
                  <c:v>-1.23</c:v>
                </c:pt>
                <c:pt idx="15881">
                  <c:v>-1.23</c:v>
                </c:pt>
                <c:pt idx="15882">
                  <c:v>-1.23</c:v>
                </c:pt>
                <c:pt idx="15883">
                  <c:v>-1.23</c:v>
                </c:pt>
                <c:pt idx="15884">
                  <c:v>-1.23</c:v>
                </c:pt>
                <c:pt idx="15885">
                  <c:v>-1.23</c:v>
                </c:pt>
                <c:pt idx="15886">
                  <c:v>-1.23</c:v>
                </c:pt>
                <c:pt idx="15887">
                  <c:v>-1.23</c:v>
                </c:pt>
                <c:pt idx="15888">
                  <c:v>-1.23</c:v>
                </c:pt>
                <c:pt idx="15889">
                  <c:v>-1.23</c:v>
                </c:pt>
                <c:pt idx="15890">
                  <c:v>-1.23</c:v>
                </c:pt>
                <c:pt idx="15891">
                  <c:v>-1.23</c:v>
                </c:pt>
                <c:pt idx="15892">
                  <c:v>-1.23</c:v>
                </c:pt>
                <c:pt idx="15893">
                  <c:v>-1.23</c:v>
                </c:pt>
                <c:pt idx="15894">
                  <c:v>-1.23</c:v>
                </c:pt>
                <c:pt idx="15895">
                  <c:v>-1.23</c:v>
                </c:pt>
                <c:pt idx="15896">
                  <c:v>-1.23</c:v>
                </c:pt>
                <c:pt idx="15897">
                  <c:v>-1.23</c:v>
                </c:pt>
                <c:pt idx="15898">
                  <c:v>-1.23</c:v>
                </c:pt>
                <c:pt idx="15899">
                  <c:v>-1.23</c:v>
                </c:pt>
                <c:pt idx="15900">
                  <c:v>-1.23</c:v>
                </c:pt>
                <c:pt idx="15901">
                  <c:v>-1.23</c:v>
                </c:pt>
                <c:pt idx="15902">
                  <c:v>-1.23</c:v>
                </c:pt>
                <c:pt idx="15903">
                  <c:v>-1.23</c:v>
                </c:pt>
                <c:pt idx="15904">
                  <c:v>-1.23</c:v>
                </c:pt>
                <c:pt idx="15905">
                  <c:v>-1.23</c:v>
                </c:pt>
                <c:pt idx="15906">
                  <c:v>-1.23</c:v>
                </c:pt>
                <c:pt idx="15907">
                  <c:v>-1.23</c:v>
                </c:pt>
                <c:pt idx="15908">
                  <c:v>-1.23</c:v>
                </c:pt>
                <c:pt idx="15909">
                  <c:v>-1.23</c:v>
                </c:pt>
                <c:pt idx="15910">
                  <c:v>-1.23</c:v>
                </c:pt>
                <c:pt idx="15911">
                  <c:v>-1.23</c:v>
                </c:pt>
                <c:pt idx="15912">
                  <c:v>-1.23</c:v>
                </c:pt>
                <c:pt idx="15913">
                  <c:v>-1.23</c:v>
                </c:pt>
                <c:pt idx="15914">
                  <c:v>-1.23</c:v>
                </c:pt>
                <c:pt idx="15915">
                  <c:v>-1.23</c:v>
                </c:pt>
                <c:pt idx="15916">
                  <c:v>-1.23</c:v>
                </c:pt>
                <c:pt idx="15917">
                  <c:v>-1.23</c:v>
                </c:pt>
                <c:pt idx="15918">
                  <c:v>-1.23</c:v>
                </c:pt>
                <c:pt idx="15919">
                  <c:v>-1.23</c:v>
                </c:pt>
                <c:pt idx="15920">
                  <c:v>-1.23</c:v>
                </c:pt>
                <c:pt idx="15921">
                  <c:v>-1.23</c:v>
                </c:pt>
                <c:pt idx="15922">
                  <c:v>-1.23</c:v>
                </c:pt>
                <c:pt idx="15923">
                  <c:v>-1.23</c:v>
                </c:pt>
                <c:pt idx="15924">
                  <c:v>-1.23</c:v>
                </c:pt>
                <c:pt idx="15925">
                  <c:v>-1.23</c:v>
                </c:pt>
                <c:pt idx="15926">
                  <c:v>-1.23</c:v>
                </c:pt>
                <c:pt idx="15927">
                  <c:v>-1.23</c:v>
                </c:pt>
                <c:pt idx="15928">
                  <c:v>-1.23</c:v>
                </c:pt>
                <c:pt idx="15929">
                  <c:v>-1.23</c:v>
                </c:pt>
                <c:pt idx="15930">
                  <c:v>-1.23</c:v>
                </c:pt>
                <c:pt idx="15931">
                  <c:v>-1.23</c:v>
                </c:pt>
                <c:pt idx="15932">
                  <c:v>-1.23</c:v>
                </c:pt>
                <c:pt idx="15933">
                  <c:v>-1.23</c:v>
                </c:pt>
                <c:pt idx="15934">
                  <c:v>-1.23</c:v>
                </c:pt>
                <c:pt idx="15935">
                  <c:v>-1.23</c:v>
                </c:pt>
                <c:pt idx="15936">
                  <c:v>-1.23</c:v>
                </c:pt>
                <c:pt idx="15937">
                  <c:v>-1.23</c:v>
                </c:pt>
                <c:pt idx="15938">
                  <c:v>-1.23</c:v>
                </c:pt>
                <c:pt idx="15939">
                  <c:v>-1.23</c:v>
                </c:pt>
                <c:pt idx="15940">
                  <c:v>-1.23</c:v>
                </c:pt>
                <c:pt idx="15941">
                  <c:v>-1.23</c:v>
                </c:pt>
                <c:pt idx="15942">
                  <c:v>-1.23</c:v>
                </c:pt>
                <c:pt idx="15943">
                  <c:v>-1.23</c:v>
                </c:pt>
                <c:pt idx="15944">
                  <c:v>-1.23</c:v>
                </c:pt>
                <c:pt idx="15945">
                  <c:v>-1.23</c:v>
                </c:pt>
                <c:pt idx="15946">
                  <c:v>-1.23</c:v>
                </c:pt>
                <c:pt idx="15947">
                  <c:v>-1.23</c:v>
                </c:pt>
                <c:pt idx="15948">
                  <c:v>-1.23</c:v>
                </c:pt>
                <c:pt idx="15949">
                  <c:v>-1.23</c:v>
                </c:pt>
                <c:pt idx="15950">
                  <c:v>-1.23</c:v>
                </c:pt>
                <c:pt idx="15951">
                  <c:v>-1.23</c:v>
                </c:pt>
                <c:pt idx="15952">
                  <c:v>-1.23</c:v>
                </c:pt>
                <c:pt idx="15953">
                  <c:v>-1.23</c:v>
                </c:pt>
                <c:pt idx="15954">
                  <c:v>-1.23</c:v>
                </c:pt>
                <c:pt idx="15955">
                  <c:v>-1.23</c:v>
                </c:pt>
                <c:pt idx="15956">
                  <c:v>-1.23</c:v>
                </c:pt>
                <c:pt idx="15957">
                  <c:v>-1.23</c:v>
                </c:pt>
                <c:pt idx="15958">
                  <c:v>-1.23</c:v>
                </c:pt>
                <c:pt idx="15959">
                  <c:v>-1.23</c:v>
                </c:pt>
                <c:pt idx="15960">
                  <c:v>-1.23</c:v>
                </c:pt>
                <c:pt idx="15961">
                  <c:v>-1.23</c:v>
                </c:pt>
                <c:pt idx="15962">
                  <c:v>-1.23</c:v>
                </c:pt>
                <c:pt idx="15963">
                  <c:v>-1.23</c:v>
                </c:pt>
                <c:pt idx="15964">
                  <c:v>-1.23</c:v>
                </c:pt>
                <c:pt idx="15965">
                  <c:v>-1.23</c:v>
                </c:pt>
                <c:pt idx="15966">
                  <c:v>-1.23</c:v>
                </c:pt>
                <c:pt idx="15967">
                  <c:v>-1.23</c:v>
                </c:pt>
                <c:pt idx="15968">
                  <c:v>-1.23</c:v>
                </c:pt>
                <c:pt idx="15969">
                  <c:v>-1.23</c:v>
                </c:pt>
                <c:pt idx="15970">
                  <c:v>-1.23</c:v>
                </c:pt>
                <c:pt idx="15971">
                  <c:v>-1.23</c:v>
                </c:pt>
                <c:pt idx="15972">
                  <c:v>-1.23</c:v>
                </c:pt>
                <c:pt idx="15973">
                  <c:v>-1.23</c:v>
                </c:pt>
                <c:pt idx="15974">
                  <c:v>-1.23</c:v>
                </c:pt>
                <c:pt idx="15975">
                  <c:v>-1.23</c:v>
                </c:pt>
                <c:pt idx="15976">
                  <c:v>-1.23</c:v>
                </c:pt>
                <c:pt idx="15977">
                  <c:v>-1.23</c:v>
                </c:pt>
                <c:pt idx="15978">
                  <c:v>-1.23</c:v>
                </c:pt>
                <c:pt idx="15979">
                  <c:v>-1.23</c:v>
                </c:pt>
                <c:pt idx="15980">
                  <c:v>-1.23</c:v>
                </c:pt>
                <c:pt idx="15981">
                  <c:v>-1.23</c:v>
                </c:pt>
                <c:pt idx="15982">
                  <c:v>-1.23</c:v>
                </c:pt>
                <c:pt idx="15983">
                  <c:v>-1.23</c:v>
                </c:pt>
                <c:pt idx="15984">
                  <c:v>-1.23</c:v>
                </c:pt>
                <c:pt idx="15985">
                  <c:v>-1.23</c:v>
                </c:pt>
                <c:pt idx="15986">
                  <c:v>-1.23</c:v>
                </c:pt>
                <c:pt idx="15987">
                  <c:v>-1.23</c:v>
                </c:pt>
                <c:pt idx="15988">
                  <c:v>-1.23</c:v>
                </c:pt>
                <c:pt idx="15989">
                  <c:v>-1.23</c:v>
                </c:pt>
                <c:pt idx="15990">
                  <c:v>-1.23</c:v>
                </c:pt>
                <c:pt idx="15991">
                  <c:v>-1.23</c:v>
                </c:pt>
                <c:pt idx="15992">
                  <c:v>-1.23</c:v>
                </c:pt>
                <c:pt idx="15993">
                  <c:v>-1.23</c:v>
                </c:pt>
                <c:pt idx="15994">
                  <c:v>-1.23</c:v>
                </c:pt>
                <c:pt idx="15995">
                  <c:v>-1.23</c:v>
                </c:pt>
                <c:pt idx="15996">
                  <c:v>-1.23</c:v>
                </c:pt>
                <c:pt idx="15997">
                  <c:v>-1.23</c:v>
                </c:pt>
                <c:pt idx="15998">
                  <c:v>-1.22</c:v>
                </c:pt>
                <c:pt idx="15999">
                  <c:v>-1.22</c:v>
                </c:pt>
                <c:pt idx="16000">
                  <c:v>-1.22</c:v>
                </c:pt>
                <c:pt idx="16001">
                  <c:v>-1.22</c:v>
                </c:pt>
                <c:pt idx="16002">
                  <c:v>-1.22</c:v>
                </c:pt>
                <c:pt idx="16003">
                  <c:v>-1.22</c:v>
                </c:pt>
                <c:pt idx="16004">
                  <c:v>-1.22</c:v>
                </c:pt>
                <c:pt idx="16005">
                  <c:v>-1.22</c:v>
                </c:pt>
                <c:pt idx="16006">
                  <c:v>-1.22</c:v>
                </c:pt>
                <c:pt idx="16007">
                  <c:v>-1.22</c:v>
                </c:pt>
                <c:pt idx="16008">
                  <c:v>-1.22</c:v>
                </c:pt>
                <c:pt idx="16009">
                  <c:v>-1.22</c:v>
                </c:pt>
                <c:pt idx="16010">
                  <c:v>-1.22</c:v>
                </c:pt>
                <c:pt idx="16011">
                  <c:v>-1.22</c:v>
                </c:pt>
                <c:pt idx="16012">
                  <c:v>-1.22</c:v>
                </c:pt>
                <c:pt idx="16013">
                  <c:v>-1.22</c:v>
                </c:pt>
                <c:pt idx="16014">
                  <c:v>-1.22</c:v>
                </c:pt>
                <c:pt idx="16015">
                  <c:v>-1.22</c:v>
                </c:pt>
                <c:pt idx="16016">
                  <c:v>-1.22</c:v>
                </c:pt>
                <c:pt idx="16017">
                  <c:v>-1.22</c:v>
                </c:pt>
                <c:pt idx="16018">
                  <c:v>-1.22</c:v>
                </c:pt>
                <c:pt idx="16019">
                  <c:v>-1.22</c:v>
                </c:pt>
                <c:pt idx="16020">
                  <c:v>-1.22</c:v>
                </c:pt>
                <c:pt idx="16021">
                  <c:v>-1.22</c:v>
                </c:pt>
                <c:pt idx="16022">
                  <c:v>-1.22</c:v>
                </c:pt>
                <c:pt idx="16023">
                  <c:v>-1.22</c:v>
                </c:pt>
                <c:pt idx="16024">
                  <c:v>-1.22</c:v>
                </c:pt>
                <c:pt idx="16025">
                  <c:v>-1.22</c:v>
                </c:pt>
                <c:pt idx="16026">
                  <c:v>-1.22</c:v>
                </c:pt>
                <c:pt idx="16027">
                  <c:v>-1.22</c:v>
                </c:pt>
                <c:pt idx="16028">
                  <c:v>-1.22</c:v>
                </c:pt>
                <c:pt idx="16029">
                  <c:v>-1.22</c:v>
                </c:pt>
                <c:pt idx="16030">
                  <c:v>-1.22</c:v>
                </c:pt>
                <c:pt idx="16031">
                  <c:v>-1.22</c:v>
                </c:pt>
                <c:pt idx="16032">
                  <c:v>-1.22</c:v>
                </c:pt>
                <c:pt idx="16033">
                  <c:v>-1.22</c:v>
                </c:pt>
                <c:pt idx="16034">
                  <c:v>-1.22</c:v>
                </c:pt>
                <c:pt idx="16035">
                  <c:v>-1.22</c:v>
                </c:pt>
                <c:pt idx="16036">
                  <c:v>-1.22</c:v>
                </c:pt>
                <c:pt idx="16037">
                  <c:v>-1.22</c:v>
                </c:pt>
                <c:pt idx="16038">
                  <c:v>-1.22</c:v>
                </c:pt>
                <c:pt idx="16039">
                  <c:v>-1.22</c:v>
                </c:pt>
                <c:pt idx="16040">
                  <c:v>-1.22</c:v>
                </c:pt>
                <c:pt idx="16041">
                  <c:v>-1.22</c:v>
                </c:pt>
                <c:pt idx="16042">
                  <c:v>-1.22</c:v>
                </c:pt>
                <c:pt idx="16043">
                  <c:v>-1.22</c:v>
                </c:pt>
                <c:pt idx="16044">
                  <c:v>-1.22</c:v>
                </c:pt>
                <c:pt idx="16045">
                  <c:v>-1.22</c:v>
                </c:pt>
                <c:pt idx="16046">
                  <c:v>-1.22</c:v>
                </c:pt>
                <c:pt idx="16047">
                  <c:v>-1.22</c:v>
                </c:pt>
                <c:pt idx="16048">
                  <c:v>-1.22</c:v>
                </c:pt>
                <c:pt idx="16049">
                  <c:v>-1.22</c:v>
                </c:pt>
                <c:pt idx="16050">
                  <c:v>-1.22</c:v>
                </c:pt>
                <c:pt idx="16051">
                  <c:v>-1.22</c:v>
                </c:pt>
                <c:pt idx="16052">
                  <c:v>-1.22</c:v>
                </c:pt>
                <c:pt idx="16053">
                  <c:v>-1.22</c:v>
                </c:pt>
                <c:pt idx="16054">
                  <c:v>-1.22</c:v>
                </c:pt>
                <c:pt idx="16055">
                  <c:v>-1.22</c:v>
                </c:pt>
                <c:pt idx="16056">
                  <c:v>-1.22</c:v>
                </c:pt>
                <c:pt idx="16057">
                  <c:v>-1.22</c:v>
                </c:pt>
                <c:pt idx="16058">
                  <c:v>-1.22</c:v>
                </c:pt>
                <c:pt idx="16059">
                  <c:v>-1.22</c:v>
                </c:pt>
                <c:pt idx="16060">
                  <c:v>-1.22</c:v>
                </c:pt>
                <c:pt idx="16061">
                  <c:v>-1.22</c:v>
                </c:pt>
                <c:pt idx="16062">
                  <c:v>-1.22</c:v>
                </c:pt>
                <c:pt idx="16063">
                  <c:v>-1.22</c:v>
                </c:pt>
                <c:pt idx="16064">
                  <c:v>-1.22</c:v>
                </c:pt>
                <c:pt idx="16065">
                  <c:v>-1.22</c:v>
                </c:pt>
                <c:pt idx="16066">
                  <c:v>-1.22</c:v>
                </c:pt>
                <c:pt idx="16067">
                  <c:v>-1.22</c:v>
                </c:pt>
                <c:pt idx="16068">
                  <c:v>-1.22</c:v>
                </c:pt>
                <c:pt idx="16069">
                  <c:v>-1.22</c:v>
                </c:pt>
                <c:pt idx="16070">
                  <c:v>-1.22</c:v>
                </c:pt>
                <c:pt idx="16071">
                  <c:v>-1.22</c:v>
                </c:pt>
                <c:pt idx="16072">
                  <c:v>-1.22</c:v>
                </c:pt>
                <c:pt idx="16073">
                  <c:v>-1.22</c:v>
                </c:pt>
                <c:pt idx="16074">
                  <c:v>-1.22</c:v>
                </c:pt>
                <c:pt idx="16075">
                  <c:v>-1.22</c:v>
                </c:pt>
                <c:pt idx="16076">
                  <c:v>-1.22</c:v>
                </c:pt>
                <c:pt idx="16077">
                  <c:v>-1.22</c:v>
                </c:pt>
                <c:pt idx="16078">
                  <c:v>-1.22</c:v>
                </c:pt>
                <c:pt idx="16079">
                  <c:v>-1.22</c:v>
                </c:pt>
                <c:pt idx="16080">
                  <c:v>-1.23</c:v>
                </c:pt>
                <c:pt idx="16081">
                  <c:v>-1.22</c:v>
                </c:pt>
                <c:pt idx="16082">
                  <c:v>-1.23</c:v>
                </c:pt>
                <c:pt idx="16083">
                  <c:v>-1.23</c:v>
                </c:pt>
                <c:pt idx="16084">
                  <c:v>-1.23</c:v>
                </c:pt>
                <c:pt idx="16085">
                  <c:v>-1.23</c:v>
                </c:pt>
                <c:pt idx="16086">
                  <c:v>-1.23</c:v>
                </c:pt>
                <c:pt idx="16087">
                  <c:v>-1.23</c:v>
                </c:pt>
                <c:pt idx="16088">
                  <c:v>-1.23</c:v>
                </c:pt>
                <c:pt idx="16089">
                  <c:v>-1.23</c:v>
                </c:pt>
                <c:pt idx="16090">
                  <c:v>-1.23</c:v>
                </c:pt>
                <c:pt idx="16091">
                  <c:v>-1.23</c:v>
                </c:pt>
                <c:pt idx="16092">
                  <c:v>-1.23</c:v>
                </c:pt>
                <c:pt idx="16093">
                  <c:v>-1.23</c:v>
                </c:pt>
                <c:pt idx="16094">
                  <c:v>-1.23</c:v>
                </c:pt>
                <c:pt idx="16095">
                  <c:v>-1.23</c:v>
                </c:pt>
                <c:pt idx="16096">
                  <c:v>-1.23</c:v>
                </c:pt>
                <c:pt idx="16097">
                  <c:v>-1.23</c:v>
                </c:pt>
                <c:pt idx="16098">
                  <c:v>-1.23</c:v>
                </c:pt>
                <c:pt idx="16099">
                  <c:v>-1.23</c:v>
                </c:pt>
                <c:pt idx="16100">
                  <c:v>-1.23</c:v>
                </c:pt>
                <c:pt idx="16101">
                  <c:v>-1.23</c:v>
                </c:pt>
                <c:pt idx="16102">
                  <c:v>-1.23</c:v>
                </c:pt>
                <c:pt idx="16103">
                  <c:v>-1.23</c:v>
                </c:pt>
                <c:pt idx="16104">
                  <c:v>-1.23</c:v>
                </c:pt>
                <c:pt idx="16105">
                  <c:v>-1.23</c:v>
                </c:pt>
                <c:pt idx="16106">
                  <c:v>-1.23</c:v>
                </c:pt>
                <c:pt idx="16107">
                  <c:v>-1.23</c:v>
                </c:pt>
                <c:pt idx="16108">
                  <c:v>-1.23</c:v>
                </c:pt>
                <c:pt idx="16109">
                  <c:v>-1.23</c:v>
                </c:pt>
                <c:pt idx="16110">
                  <c:v>-1.23</c:v>
                </c:pt>
                <c:pt idx="16111">
                  <c:v>-1.23</c:v>
                </c:pt>
                <c:pt idx="16112">
                  <c:v>-1.23</c:v>
                </c:pt>
                <c:pt idx="16113">
                  <c:v>-1.23</c:v>
                </c:pt>
                <c:pt idx="16114">
                  <c:v>-1.23</c:v>
                </c:pt>
                <c:pt idx="16115">
                  <c:v>-1.23</c:v>
                </c:pt>
                <c:pt idx="16116">
                  <c:v>-1.23</c:v>
                </c:pt>
                <c:pt idx="16117">
                  <c:v>-1.23</c:v>
                </c:pt>
                <c:pt idx="16118">
                  <c:v>-1.23</c:v>
                </c:pt>
                <c:pt idx="16119">
                  <c:v>-1.23</c:v>
                </c:pt>
                <c:pt idx="16120">
                  <c:v>-1.23</c:v>
                </c:pt>
                <c:pt idx="16121">
                  <c:v>-1.23</c:v>
                </c:pt>
                <c:pt idx="16122">
                  <c:v>-1.23</c:v>
                </c:pt>
                <c:pt idx="16123">
                  <c:v>-1.23</c:v>
                </c:pt>
                <c:pt idx="16124">
                  <c:v>-1.23</c:v>
                </c:pt>
                <c:pt idx="16125">
                  <c:v>-1.23</c:v>
                </c:pt>
                <c:pt idx="16126">
                  <c:v>-1.23</c:v>
                </c:pt>
                <c:pt idx="16127">
                  <c:v>-1.23</c:v>
                </c:pt>
                <c:pt idx="16128">
                  <c:v>-1.23</c:v>
                </c:pt>
                <c:pt idx="16129">
                  <c:v>-1.23</c:v>
                </c:pt>
                <c:pt idx="16130">
                  <c:v>-1.23</c:v>
                </c:pt>
                <c:pt idx="16131">
                  <c:v>-1.23</c:v>
                </c:pt>
                <c:pt idx="16132">
                  <c:v>-1.23</c:v>
                </c:pt>
                <c:pt idx="16133">
                  <c:v>-1.23</c:v>
                </c:pt>
                <c:pt idx="16134">
                  <c:v>-1.23</c:v>
                </c:pt>
                <c:pt idx="16135">
                  <c:v>-1.23</c:v>
                </c:pt>
                <c:pt idx="16136">
                  <c:v>-1.23</c:v>
                </c:pt>
                <c:pt idx="16137">
                  <c:v>-1.23</c:v>
                </c:pt>
                <c:pt idx="16138">
                  <c:v>-1.23</c:v>
                </c:pt>
                <c:pt idx="16139">
                  <c:v>-1.23</c:v>
                </c:pt>
                <c:pt idx="16140">
                  <c:v>-1.23</c:v>
                </c:pt>
                <c:pt idx="16141">
                  <c:v>-1.23</c:v>
                </c:pt>
                <c:pt idx="16142">
                  <c:v>-1.23</c:v>
                </c:pt>
                <c:pt idx="16143">
                  <c:v>-1.23</c:v>
                </c:pt>
                <c:pt idx="16144">
                  <c:v>-1.23</c:v>
                </c:pt>
                <c:pt idx="16145">
                  <c:v>-1.23</c:v>
                </c:pt>
                <c:pt idx="16146">
                  <c:v>-1.23</c:v>
                </c:pt>
                <c:pt idx="16147">
                  <c:v>-1.23</c:v>
                </c:pt>
                <c:pt idx="16148">
                  <c:v>-1.23</c:v>
                </c:pt>
                <c:pt idx="16149">
                  <c:v>-1.23</c:v>
                </c:pt>
                <c:pt idx="16150">
                  <c:v>-1.23</c:v>
                </c:pt>
                <c:pt idx="16151">
                  <c:v>-1.23</c:v>
                </c:pt>
                <c:pt idx="16152">
                  <c:v>-1.22</c:v>
                </c:pt>
                <c:pt idx="16153">
                  <c:v>-1.22</c:v>
                </c:pt>
                <c:pt idx="16154">
                  <c:v>-1.22</c:v>
                </c:pt>
                <c:pt idx="16155">
                  <c:v>-1.22</c:v>
                </c:pt>
                <c:pt idx="16156">
                  <c:v>-1.22</c:v>
                </c:pt>
                <c:pt idx="16157">
                  <c:v>-1.22</c:v>
                </c:pt>
                <c:pt idx="16158">
                  <c:v>-1.22</c:v>
                </c:pt>
                <c:pt idx="16159">
                  <c:v>-1.22</c:v>
                </c:pt>
                <c:pt idx="16160">
                  <c:v>-1.22</c:v>
                </c:pt>
                <c:pt idx="16161">
                  <c:v>-1.22</c:v>
                </c:pt>
                <c:pt idx="16162">
                  <c:v>-1.22</c:v>
                </c:pt>
                <c:pt idx="16163">
                  <c:v>-1.22</c:v>
                </c:pt>
                <c:pt idx="16164">
                  <c:v>-1.22</c:v>
                </c:pt>
                <c:pt idx="16165">
                  <c:v>-1.22</c:v>
                </c:pt>
                <c:pt idx="16166">
                  <c:v>-1.22</c:v>
                </c:pt>
                <c:pt idx="16167">
                  <c:v>-1.22</c:v>
                </c:pt>
                <c:pt idx="16168">
                  <c:v>-1.22</c:v>
                </c:pt>
                <c:pt idx="16169">
                  <c:v>-1.22</c:v>
                </c:pt>
                <c:pt idx="16170">
                  <c:v>-1.22</c:v>
                </c:pt>
                <c:pt idx="16171">
                  <c:v>-1.22</c:v>
                </c:pt>
                <c:pt idx="16172">
                  <c:v>-1.22</c:v>
                </c:pt>
                <c:pt idx="16173">
                  <c:v>-1.22</c:v>
                </c:pt>
                <c:pt idx="16174">
                  <c:v>-1.22</c:v>
                </c:pt>
                <c:pt idx="16175">
                  <c:v>-1.22</c:v>
                </c:pt>
                <c:pt idx="16176">
                  <c:v>-1.22</c:v>
                </c:pt>
                <c:pt idx="16177">
                  <c:v>-1.22</c:v>
                </c:pt>
                <c:pt idx="16178">
                  <c:v>-1.22</c:v>
                </c:pt>
                <c:pt idx="16179">
                  <c:v>-1.22</c:v>
                </c:pt>
                <c:pt idx="16180">
                  <c:v>-1.22</c:v>
                </c:pt>
                <c:pt idx="16181">
                  <c:v>-1.22</c:v>
                </c:pt>
                <c:pt idx="16182">
                  <c:v>-1.22</c:v>
                </c:pt>
                <c:pt idx="16183">
                  <c:v>-1.22</c:v>
                </c:pt>
                <c:pt idx="16184">
                  <c:v>-1.22</c:v>
                </c:pt>
                <c:pt idx="16185">
                  <c:v>-1.22</c:v>
                </c:pt>
                <c:pt idx="16186">
                  <c:v>-1.22</c:v>
                </c:pt>
                <c:pt idx="16187">
                  <c:v>-1.22</c:v>
                </c:pt>
                <c:pt idx="16188">
                  <c:v>-1.22</c:v>
                </c:pt>
                <c:pt idx="16189">
                  <c:v>-1.22</c:v>
                </c:pt>
                <c:pt idx="16190">
                  <c:v>-1.23</c:v>
                </c:pt>
                <c:pt idx="16191">
                  <c:v>-1.23</c:v>
                </c:pt>
                <c:pt idx="16192">
                  <c:v>-1.23</c:v>
                </c:pt>
                <c:pt idx="16193">
                  <c:v>-1.23</c:v>
                </c:pt>
                <c:pt idx="16194">
                  <c:v>-1.23</c:v>
                </c:pt>
                <c:pt idx="16195">
                  <c:v>-1.23</c:v>
                </c:pt>
                <c:pt idx="16196">
                  <c:v>-1.23</c:v>
                </c:pt>
                <c:pt idx="16197">
                  <c:v>-1.23</c:v>
                </c:pt>
                <c:pt idx="16198">
                  <c:v>-1.23</c:v>
                </c:pt>
                <c:pt idx="16199">
                  <c:v>-1.23</c:v>
                </c:pt>
                <c:pt idx="16200">
                  <c:v>-1.23</c:v>
                </c:pt>
                <c:pt idx="16201">
                  <c:v>-1.23</c:v>
                </c:pt>
                <c:pt idx="16202">
                  <c:v>-1.23</c:v>
                </c:pt>
                <c:pt idx="16203">
                  <c:v>-1.23</c:v>
                </c:pt>
                <c:pt idx="16204">
                  <c:v>-1.23</c:v>
                </c:pt>
                <c:pt idx="16205">
                  <c:v>-1.23</c:v>
                </c:pt>
                <c:pt idx="16206">
                  <c:v>-1.22</c:v>
                </c:pt>
                <c:pt idx="16207">
                  <c:v>-1.22</c:v>
                </c:pt>
                <c:pt idx="16208">
                  <c:v>-1.22</c:v>
                </c:pt>
                <c:pt idx="16209">
                  <c:v>-1.21</c:v>
                </c:pt>
                <c:pt idx="16210">
                  <c:v>-1.21</c:v>
                </c:pt>
                <c:pt idx="16211">
                  <c:v>-1.21</c:v>
                </c:pt>
                <c:pt idx="16212">
                  <c:v>-1.21</c:v>
                </c:pt>
                <c:pt idx="16213">
                  <c:v>-1.21</c:v>
                </c:pt>
                <c:pt idx="16214">
                  <c:v>-1.21</c:v>
                </c:pt>
                <c:pt idx="16215">
                  <c:v>-1.21</c:v>
                </c:pt>
                <c:pt idx="16216">
                  <c:v>-1.21</c:v>
                </c:pt>
                <c:pt idx="16217">
                  <c:v>-1.21</c:v>
                </c:pt>
                <c:pt idx="16218">
                  <c:v>-1.21</c:v>
                </c:pt>
                <c:pt idx="16219">
                  <c:v>-1.21</c:v>
                </c:pt>
                <c:pt idx="16220">
                  <c:v>-1.21</c:v>
                </c:pt>
                <c:pt idx="16221">
                  <c:v>-1.21</c:v>
                </c:pt>
                <c:pt idx="16222">
                  <c:v>-1.21</c:v>
                </c:pt>
                <c:pt idx="16223">
                  <c:v>-1.21</c:v>
                </c:pt>
                <c:pt idx="16224">
                  <c:v>-1.21</c:v>
                </c:pt>
                <c:pt idx="16225">
                  <c:v>-1.21</c:v>
                </c:pt>
                <c:pt idx="16226">
                  <c:v>-1.21</c:v>
                </c:pt>
                <c:pt idx="16227">
                  <c:v>-1.21</c:v>
                </c:pt>
                <c:pt idx="16228">
                  <c:v>-1.21</c:v>
                </c:pt>
                <c:pt idx="16229">
                  <c:v>-1.21</c:v>
                </c:pt>
                <c:pt idx="16230">
                  <c:v>-1.21</c:v>
                </c:pt>
                <c:pt idx="16231">
                  <c:v>-1.21</c:v>
                </c:pt>
                <c:pt idx="16232">
                  <c:v>-1.21</c:v>
                </c:pt>
                <c:pt idx="16233">
                  <c:v>-1.21</c:v>
                </c:pt>
                <c:pt idx="16234">
                  <c:v>-1.21</c:v>
                </c:pt>
                <c:pt idx="16235">
                  <c:v>-1.21</c:v>
                </c:pt>
                <c:pt idx="16236">
                  <c:v>-1.21</c:v>
                </c:pt>
                <c:pt idx="16237">
                  <c:v>-1.2</c:v>
                </c:pt>
                <c:pt idx="16238">
                  <c:v>-1.2</c:v>
                </c:pt>
                <c:pt idx="16239">
                  <c:v>-1.2</c:v>
                </c:pt>
                <c:pt idx="16240">
                  <c:v>-1.2</c:v>
                </c:pt>
                <c:pt idx="16241">
                  <c:v>-1.2</c:v>
                </c:pt>
                <c:pt idx="16242">
                  <c:v>-1.2</c:v>
                </c:pt>
                <c:pt idx="16243">
                  <c:v>-1.2</c:v>
                </c:pt>
                <c:pt idx="16244">
                  <c:v>-1.2</c:v>
                </c:pt>
                <c:pt idx="16245">
                  <c:v>-1.2</c:v>
                </c:pt>
                <c:pt idx="16246">
                  <c:v>-1.2</c:v>
                </c:pt>
                <c:pt idx="16247">
                  <c:v>-1.2</c:v>
                </c:pt>
                <c:pt idx="16248">
                  <c:v>-1.2</c:v>
                </c:pt>
                <c:pt idx="16249">
                  <c:v>-1.19</c:v>
                </c:pt>
                <c:pt idx="16250">
                  <c:v>-1.19</c:v>
                </c:pt>
                <c:pt idx="16251">
                  <c:v>-1.19</c:v>
                </c:pt>
                <c:pt idx="16252">
                  <c:v>-1.19</c:v>
                </c:pt>
                <c:pt idx="16253">
                  <c:v>-1.19</c:v>
                </c:pt>
                <c:pt idx="16254">
                  <c:v>-1.19</c:v>
                </c:pt>
                <c:pt idx="16255">
                  <c:v>-1.19</c:v>
                </c:pt>
                <c:pt idx="16256">
                  <c:v>-1.19</c:v>
                </c:pt>
                <c:pt idx="16257">
                  <c:v>-1.19</c:v>
                </c:pt>
                <c:pt idx="16258">
                  <c:v>-1.19</c:v>
                </c:pt>
                <c:pt idx="16259">
                  <c:v>-1.19</c:v>
                </c:pt>
                <c:pt idx="16260">
                  <c:v>-1.19</c:v>
                </c:pt>
                <c:pt idx="16261">
                  <c:v>-1.19</c:v>
                </c:pt>
                <c:pt idx="16262">
                  <c:v>-1.19</c:v>
                </c:pt>
                <c:pt idx="16263">
                  <c:v>-1.18</c:v>
                </c:pt>
                <c:pt idx="16264">
                  <c:v>-1.18</c:v>
                </c:pt>
                <c:pt idx="16265">
                  <c:v>-1.18</c:v>
                </c:pt>
                <c:pt idx="16266">
                  <c:v>-1.18</c:v>
                </c:pt>
                <c:pt idx="16267">
                  <c:v>-1.18</c:v>
                </c:pt>
                <c:pt idx="16268">
                  <c:v>-1.18</c:v>
                </c:pt>
                <c:pt idx="16269">
                  <c:v>-1.18</c:v>
                </c:pt>
                <c:pt idx="16270">
                  <c:v>-1.18</c:v>
                </c:pt>
                <c:pt idx="16271">
                  <c:v>-1.18</c:v>
                </c:pt>
                <c:pt idx="16272">
                  <c:v>-1.18</c:v>
                </c:pt>
                <c:pt idx="16273">
                  <c:v>-1.18</c:v>
                </c:pt>
                <c:pt idx="16274">
                  <c:v>-1.18</c:v>
                </c:pt>
                <c:pt idx="16275">
                  <c:v>-1.18</c:v>
                </c:pt>
                <c:pt idx="16276">
                  <c:v>-1.18</c:v>
                </c:pt>
                <c:pt idx="16277">
                  <c:v>-1.18</c:v>
                </c:pt>
                <c:pt idx="16278">
                  <c:v>-1.18</c:v>
                </c:pt>
                <c:pt idx="16279">
                  <c:v>-1.18</c:v>
                </c:pt>
                <c:pt idx="16280">
                  <c:v>-1.18</c:v>
                </c:pt>
                <c:pt idx="16281">
                  <c:v>-1.18</c:v>
                </c:pt>
                <c:pt idx="16282">
                  <c:v>-1.18</c:v>
                </c:pt>
                <c:pt idx="16283">
                  <c:v>-1.18</c:v>
                </c:pt>
                <c:pt idx="16284">
                  <c:v>-1.18</c:v>
                </c:pt>
                <c:pt idx="16285">
                  <c:v>-1.18</c:v>
                </c:pt>
                <c:pt idx="16286">
                  <c:v>-1.18</c:v>
                </c:pt>
                <c:pt idx="16287">
                  <c:v>-1.18</c:v>
                </c:pt>
                <c:pt idx="16288">
                  <c:v>-1.18</c:v>
                </c:pt>
                <c:pt idx="16289">
                  <c:v>-1.18</c:v>
                </c:pt>
                <c:pt idx="16290">
                  <c:v>-1.18</c:v>
                </c:pt>
                <c:pt idx="16291">
                  <c:v>-1.18</c:v>
                </c:pt>
                <c:pt idx="16292">
                  <c:v>-1.18</c:v>
                </c:pt>
                <c:pt idx="16293">
                  <c:v>-1.18</c:v>
                </c:pt>
                <c:pt idx="16294">
                  <c:v>-1.18</c:v>
                </c:pt>
                <c:pt idx="16295">
                  <c:v>-1.18</c:v>
                </c:pt>
                <c:pt idx="16296">
                  <c:v>-1.18</c:v>
                </c:pt>
                <c:pt idx="16297">
                  <c:v>-1.18</c:v>
                </c:pt>
                <c:pt idx="16298">
                  <c:v>-1.18</c:v>
                </c:pt>
                <c:pt idx="16299">
                  <c:v>-1.18</c:v>
                </c:pt>
                <c:pt idx="16300">
                  <c:v>-1.18</c:v>
                </c:pt>
                <c:pt idx="16301">
                  <c:v>-1.18</c:v>
                </c:pt>
                <c:pt idx="16302">
                  <c:v>-1.18</c:v>
                </c:pt>
                <c:pt idx="16303">
                  <c:v>-1.18</c:v>
                </c:pt>
                <c:pt idx="16304">
                  <c:v>-1.18</c:v>
                </c:pt>
                <c:pt idx="16305">
                  <c:v>-1.18</c:v>
                </c:pt>
                <c:pt idx="16306">
                  <c:v>-1.18</c:v>
                </c:pt>
                <c:pt idx="16307">
                  <c:v>-1.18</c:v>
                </c:pt>
                <c:pt idx="16308">
                  <c:v>-1.18</c:v>
                </c:pt>
                <c:pt idx="16309">
                  <c:v>-1.18</c:v>
                </c:pt>
                <c:pt idx="16310">
                  <c:v>-1.18</c:v>
                </c:pt>
                <c:pt idx="16311">
                  <c:v>-1.18</c:v>
                </c:pt>
                <c:pt idx="16312">
                  <c:v>-1.18</c:v>
                </c:pt>
                <c:pt idx="16313">
                  <c:v>-1.18</c:v>
                </c:pt>
                <c:pt idx="16314">
                  <c:v>-1.18</c:v>
                </c:pt>
                <c:pt idx="16315">
                  <c:v>-1.18</c:v>
                </c:pt>
                <c:pt idx="16316">
                  <c:v>-1.18</c:v>
                </c:pt>
                <c:pt idx="16317">
                  <c:v>-1.18</c:v>
                </c:pt>
                <c:pt idx="16318">
                  <c:v>-1.18</c:v>
                </c:pt>
                <c:pt idx="16319">
                  <c:v>-1.18</c:v>
                </c:pt>
                <c:pt idx="16320">
                  <c:v>-1.18</c:v>
                </c:pt>
                <c:pt idx="16321">
                  <c:v>-1.18</c:v>
                </c:pt>
                <c:pt idx="16322">
                  <c:v>-1.18</c:v>
                </c:pt>
                <c:pt idx="16323">
                  <c:v>-1.18</c:v>
                </c:pt>
                <c:pt idx="16324">
                  <c:v>-1.18</c:v>
                </c:pt>
                <c:pt idx="16325">
                  <c:v>-1.18</c:v>
                </c:pt>
                <c:pt idx="16326">
                  <c:v>-1.18</c:v>
                </c:pt>
                <c:pt idx="16327">
                  <c:v>-1.18</c:v>
                </c:pt>
                <c:pt idx="16328">
                  <c:v>-1.18</c:v>
                </c:pt>
                <c:pt idx="16329">
                  <c:v>-1.18</c:v>
                </c:pt>
                <c:pt idx="16330">
                  <c:v>-1.18</c:v>
                </c:pt>
                <c:pt idx="16331">
                  <c:v>-1.18</c:v>
                </c:pt>
                <c:pt idx="16332">
                  <c:v>-1.18</c:v>
                </c:pt>
                <c:pt idx="16333">
                  <c:v>-1.18</c:v>
                </c:pt>
                <c:pt idx="16334">
                  <c:v>-1.18</c:v>
                </c:pt>
                <c:pt idx="16335">
                  <c:v>-1.18</c:v>
                </c:pt>
                <c:pt idx="16336">
                  <c:v>-1.18</c:v>
                </c:pt>
                <c:pt idx="16337">
                  <c:v>-1.18</c:v>
                </c:pt>
                <c:pt idx="16338">
                  <c:v>-1.18</c:v>
                </c:pt>
                <c:pt idx="16339">
                  <c:v>-1.18</c:v>
                </c:pt>
                <c:pt idx="16340">
                  <c:v>-1.18</c:v>
                </c:pt>
                <c:pt idx="16341">
                  <c:v>-1.18</c:v>
                </c:pt>
                <c:pt idx="16342">
                  <c:v>-1.18</c:v>
                </c:pt>
                <c:pt idx="16343">
                  <c:v>-1.18</c:v>
                </c:pt>
                <c:pt idx="16344">
                  <c:v>-1.18</c:v>
                </c:pt>
                <c:pt idx="16345">
                  <c:v>-1.18</c:v>
                </c:pt>
                <c:pt idx="16346">
                  <c:v>-1.18</c:v>
                </c:pt>
                <c:pt idx="16347">
                  <c:v>-1.18</c:v>
                </c:pt>
                <c:pt idx="16348">
                  <c:v>-1.18</c:v>
                </c:pt>
                <c:pt idx="16349">
                  <c:v>-1.18</c:v>
                </c:pt>
                <c:pt idx="16350">
                  <c:v>-1.18</c:v>
                </c:pt>
                <c:pt idx="16351">
                  <c:v>-1.18</c:v>
                </c:pt>
                <c:pt idx="16352">
                  <c:v>-1.18</c:v>
                </c:pt>
                <c:pt idx="16353">
                  <c:v>-1.18</c:v>
                </c:pt>
                <c:pt idx="16354">
                  <c:v>-1.18</c:v>
                </c:pt>
                <c:pt idx="16355">
                  <c:v>-1.18</c:v>
                </c:pt>
                <c:pt idx="16356">
                  <c:v>-1.18</c:v>
                </c:pt>
                <c:pt idx="16357">
                  <c:v>-1.18</c:v>
                </c:pt>
                <c:pt idx="16358">
                  <c:v>-1.18</c:v>
                </c:pt>
                <c:pt idx="16359">
                  <c:v>-1.18</c:v>
                </c:pt>
                <c:pt idx="16360">
                  <c:v>-1.18</c:v>
                </c:pt>
                <c:pt idx="16361">
                  <c:v>-1.18</c:v>
                </c:pt>
                <c:pt idx="16362">
                  <c:v>-1.18</c:v>
                </c:pt>
                <c:pt idx="16363">
                  <c:v>-1.18</c:v>
                </c:pt>
                <c:pt idx="16364">
                  <c:v>-1.18</c:v>
                </c:pt>
                <c:pt idx="16365">
                  <c:v>-1.18</c:v>
                </c:pt>
                <c:pt idx="16366">
                  <c:v>-1.18</c:v>
                </c:pt>
                <c:pt idx="16367">
                  <c:v>-1.18</c:v>
                </c:pt>
                <c:pt idx="16368">
                  <c:v>-1.18</c:v>
                </c:pt>
                <c:pt idx="16369">
                  <c:v>-1.18</c:v>
                </c:pt>
                <c:pt idx="16370">
                  <c:v>-1.18</c:v>
                </c:pt>
                <c:pt idx="16371">
                  <c:v>-1.18</c:v>
                </c:pt>
                <c:pt idx="16372">
                  <c:v>-1.18</c:v>
                </c:pt>
                <c:pt idx="16373">
                  <c:v>-1.18</c:v>
                </c:pt>
                <c:pt idx="16374">
                  <c:v>-1.18</c:v>
                </c:pt>
                <c:pt idx="16375">
                  <c:v>-1.18</c:v>
                </c:pt>
                <c:pt idx="16376">
                  <c:v>-1.18</c:v>
                </c:pt>
                <c:pt idx="16377">
                  <c:v>-1.18</c:v>
                </c:pt>
                <c:pt idx="16378">
                  <c:v>-1.18</c:v>
                </c:pt>
                <c:pt idx="16379">
                  <c:v>-1.18</c:v>
                </c:pt>
                <c:pt idx="16380">
                  <c:v>-1.18</c:v>
                </c:pt>
                <c:pt idx="16381">
                  <c:v>-1.18</c:v>
                </c:pt>
                <c:pt idx="16382">
                  <c:v>-1.18</c:v>
                </c:pt>
                <c:pt idx="16383">
                  <c:v>-1.18</c:v>
                </c:pt>
                <c:pt idx="16384">
                  <c:v>-1.18</c:v>
                </c:pt>
                <c:pt idx="16385">
                  <c:v>-1.18</c:v>
                </c:pt>
                <c:pt idx="16386">
                  <c:v>-1.18</c:v>
                </c:pt>
                <c:pt idx="16387">
                  <c:v>-1.18</c:v>
                </c:pt>
                <c:pt idx="16388">
                  <c:v>-1.18</c:v>
                </c:pt>
                <c:pt idx="16389">
                  <c:v>-1.18</c:v>
                </c:pt>
                <c:pt idx="16390">
                  <c:v>-1.18</c:v>
                </c:pt>
                <c:pt idx="16391">
                  <c:v>-1.18</c:v>
                </c:pt>
                <c:pt idx="16392">
                  <c:v>-1.18</c:v>
                </c:pt>
                <c:pt idx="16393">
                  <c:v>-1.18</c:v>
                </c:pt>
                <c:pt idx="16394">
                  <c:v>-1.18</c:v>
                </c:pt>
                <c:pt idx="16395">
                  <c:v>-1.18</c:v>
                </c:pt>
                <c:pt idx="16396">
                  <c:v>-1.18</c:v>
                </c:pt>
                <c:pt idx="16397">
                  <c:v>-1.18</c:v>
                </c:pt>
                <c:pt idx="16398">
                  <c:v>-1.18</c:v>
                </c:pt>
                <c:pt idx="16399">
                  <c:v>-1.18</c:v>
                </c:pt>
                <c:pt idx="16400">
                  <c:v>-1.18</c:v>
                </c:pt>
                <c:pt idx="16401">
                  <c:v>-1.18</c:v>
                </c:pt>
                <c:pt idx="16402">
                  <c:v>-1.18</c:v>
                </c:pt>
                <c:pt idx="16403">
                  <c:v>-1.18</c:v>
                </c:pt>
                <c:pt idx="16404">
                  <c:v>-1.18</c:v>
                </c:pt>
                <c:pt idx="16405">
                  <c:v>-1.18</c:v>
                </c:pt>
                <c:pt idx="16406">
                  <c:v>-1.18</c:v>
                </c:pt>
                <c:pt idx="16407">
                  <c:v>-1.18</c:v>
                </c:pt>
                <c:pt idx="16408">
                  <c:v>-1.18</c:v>
                </c:pt>
                <c:pt idx="16409">
                  <c:v>-1.18</c:v>
                </c:pt>
                <c:pt idx="16410">
                  <c:v>-1.18</c:v>
                </c:pt>
                <c:pt idx="16411">
                  <c:v>-1.18</c:v>
                </c:pt>
                <c:pt idx="16412">
                  <c:v>-1.18</c:v>
                </c:pt>
                <c:pt idx="16413">
                  <c:v>-1.18</c:v>
                </c:pt>
                <c:pt idx="16414">
                  <c:v>-1.18</c:v>
                </c:pt>
                <c:pt idx="16415">
                  <c:v>-1.18</c:v>
                </c:pt>
                <c:pt idx="16416">
                  <c:v>-1.18</c:v>
                </c:pt>
                <c:pt idx="16417">
                  <c:v>-1.18</c:v>
                </c:pt>
                <c:pt idx="16418">
                  <c:v>-1.18</c:v>
                </c:pt>
                <c:pt idx="16419">
                  <c:v>-1.18</c:v>
                </c:pt>
                <c:pt idx="16420">
                  <c:v>-1.18</c:v>
                </c:pt>
                <c:pt idx="16421">
                  <c:v>-1.18</c:v>
                </c:pt>
                <c:pt idx="16422">
                  <c:v>-1.18</c:v>
                </c:pt>
                <c:pt idx="16423">
                  <c:v>-1.18</c:v>
                </c:pt>
                <c:pt idx="16424">
                  <c:v>-1.18</c:v>
                </c:pt>
                <c:pt idx="16425">
                  <c:v>-1.18</c:v>
                </c:pt>
                <c:pt idx="16426">
                  <c:v>-1.18</c:v>
                </c:pt>
                <c:pt idx="16427">
                  <c:v>-1.18</c:v>
                </c:pt>
                <c:pt idx="16428">
                  <c:v>-1.18</c:v>
                </c:pt>
                <c:pt idx="16429">
                  <c:v>-1.18</c:v>
                </c:pt>
                <c:pt idx="16430">
                  <c:v>-1.18</c:v>
                </c:pt>
                <c:pt idx="16431">
                  <c:v>-1.18</c:v>
                </c:pt>
                <c:pt idx="16432">
                  <c:v>-1.18</c:v>
                </c:pt>
                <c:pt idx="16433">
                  <c:v>-1.18</c:v>
                </c:pt>
                <c:pt idx="16434">
                  <c:v>-1.18</c:v>
                </c:pt>
                <c:pt idx="16435">
                  <c:v>-1.18</c:v>
                </c:pt>
                <c:pt idx="16436">
                  <c:v>-1.18</c:v>
                </c:pt>
                <c:pt idx="16437">
                  <c:v>-1.18</c:v>
                </c:pt>
                <c:pt idx="16438">
                  <c:v>-1.18</c:v>
                </c:pt>
                <c:pt idx="16439">
                  <c:v>-1.18</c:v>
                </c:pt>
                <c:pt idx="16440">
                  <c:v>-1.18</c:v>
                </c:pt>
                <c:pt idx="16441">
                  <c:v>-1.18</c:v>
                </c:pt>
                <c:pt idx="16442">
                  <c:v>-1.18</c:v>
                </c:pt>
                <c:pt idx="16443">
                  <c:v>-1.18</c:v>
                </c:pt>
                <c:pt idx="16444">
                  <c:v>-1.18</c:v>
                </c:pt>
                <c:pt idx="16445">
                  <c:v>-1.18</c:v>
                </c:pt>
                <c:pt idx="16446">
                  <c:v>-1.18</c:v>
                </c:pt>
                <c:pt idx="16447">
                  <c:v>-1.18</c:v>
                </c:pt>
                <c:pt idx="16448">
                  <c:v>-1.18</c:v>
                </c:pt>
                <c:pt idx="16449">
                  <c:v>-1.18</c:v>
                </c:pt>
                <c:pt idx="16450">
                  <c:v>-1.18</c:v>
                </c:pt>
                <c:pt idx="16451">
                  <c:v>-1.18</c:v>
                </c:pt>
                <c:pt idx="16452">
                  <c:v>-1.18</c:v>
                </c:pt>
                <c:pt idx="16453">
                  <c:v>-1.18</c:v>
                </c:pt>
                <c:pt idx="16454">
                  <c:v>-1.18</c:v>
                </c:pt>
                <c:pt idx="16455">
                  <c:v>-1.18</c:v>
                </c:pt>
                <c:pt idx="16456">
                  <c:v>-1.18</c:v>
                </c:pt>
                <c:pt idx="16457">
                  <c:v>-1.18</c:v>
                </c:pt>
                <c:pt idx="16458">
                  <c:v>-1.18</c:v>
                </c:pt>
                <c:pt idx="16459">
                  <c:v>-1.18</c:v>
                </c:pt>
                <c:pt idx="16460">
                  <c:v>-1.18</c:v>
                </c:pt>
                <c:pt idx="16461">
                  <c:v>-1.18</c:v>
                </c:pt>
                <c:pt idx="16462">
                  <c:v>-1.18</c:v>
                </c:pt>
                <c:pt idx="16463">
                  <c:v>-1.18</c:v>
                </c:pt>
                <c:pt idx="16464">
                  <c:v>-1.18</c:v>
                </c:pt>
                <c:pt idx="16465">
                  <c:v>-1.18</c:v>
                </c:pt>
                <c:pt idx="16466">
                  <c:v>-1.18</c:v>
                </c:pt>
                <c:pt idx="16467">
                  <c:v>-1.18</c:v>
                </c:pt>
                <c:pt idx="16468">
                  <c:v>-1.18</c:v>
                </c:pt>
                <c:pt idx="16469">
                  <c:v>-1.18</c:v>
                </c:pt>
                <c:pt idx="16470">
                  <c:v>-1.18</c:v>
                </c:pt>
                <c:pt idx="16471">
                  <c:v>-1.18</c:v>
                </c:pt>
                <c:pt idx="16472">
                  <c:v>-1.18</c:v>
                </c:pt>
                <c:pt idx="16473">
                  <c:v>-1.18</c:v>
                </c:pt>
                <c:pt idx="16474">
                  <c:v>-1.18</c:v>
                </c:pt>
                <c:pt idx="16475">
                  <c:v>-1.18</c:v>
                </c:pt>
                <c:pt idx="16476">
                  <c:v>-1.18</c:v>
                </c:pt>
                <c:pt idx="16477">
                  <c:v>-1.18</c:v>
                </c:pt>
                <c:pt idx="16478">
                  <c:v>-1.18</c:v>
                </c:pt>
                <c:pt idx="16479">
                  <c:v>-1.18</c:v>
                </c:pt>
                <c:pt idx="16480">
                  <c:v>-1.18</c:v>
                </c:pt>
                <c:pt idx="16481">
                  <c:v>-1.18</c:v>
                </c:pt>
                <c:pt idx="16482">
                  <c:v>-1.18</c:v>
                </c:pt>
                <c:pt idx="16483">
                  <c:v>-1.18</c:v>
                </c:pt>
                <c:pt idx="16484">
                  <c:v>-1.18</c:v>
                </c:pt>
                <c:pt idx="16485">
                  <c:v>-1.19</c:v>
                </c:pt>
                <c:pt idx="16486">
                  <c:v>-1.19</c:v>
                </c:pt>
                <c:pt idx="16487">
                  <c:v>-1.19</c:v>
                </c:pt>
                <c:pt idx="16488">
                  <c:v>-1.19</c:v>
                </c:pt>
                <c:pt idx="16489">
                  <c:v>-1.19</c:v>
                </c:pt>
                <c:pt idx="16490">
                  <c:v>-1.19</c:v>
                </c:pt>
                <c:pt idx="16491">
                  <c:v>-1.19</c:v>
                </c:pt>
                <c:pt idx="16492">
                  <c:v>-1.19</c:v>
                </c:pt>
                <c:pt idx="16493">
                  <c:v>-1.19</c:v>
                </c:pt>
                <c:pt idx="16494">
                  <c:v>-1.19</c:v>
                </c:pt>
                <c:pt idx="16495">
                  <c:v>-1.19</c:v>
                </c:pt>
                <c:pt idx="16496">
                  <c:v>-1.19</c:v>
                </c:pt>
                <c:pt idx="16497">
                  <c:v>-1.19</c:v>
                </c:pt>
                <c:pt idx="16498">
                  <c:v>-1.19</c:v>
                </c:pt>
                <c:pt idx="16499">
                  <c:v>-1.19</c:v>
                </c:pt>
                <c:pt idx="16500">
                  <c:v>-1.19</c:v>
                </c:pt>
                <c:pt idx="16501">
                  <c:v>-1.19</c:v>
                </c:pt>
                <c:pt idx="16502">
                  <c:v>-1.19</c:v>
                </c:pt>
                <c:pt idx="16503">
                  <c:v>-1.19</c:v>
                </c:pt>
                <c:pt idx="16504">
                  <c:v>-1.19</c:v>
                </c:pt>
                <c:pt idx="16505">
                  <c:v>-1.19</c:v>
                </c:pt>
                <c:pt idx="16506">
                  <c:v>-1.19</c:v>
                </c:pt>
                <c:pt idx="16507">
                  <c:v>-1.19</c:v>
                </c:pt>
                <c:pt idx="16508">
                  <c:v>-1.19</c:v>
                </c:pt>
                <c:pt idx="16509">
                  <c:v>-1.19</c:v>
                </c:pt>
                <c:pt idx="16510">
                  <c:v>-1.19</c:v>
                </c:pt>
                <c:pt idx="16511">
                  <c:v>-1.19</c:v>
                </c:pt>
                <c:pt idx="16512">
                  <c:v>-1.19</c:v>
                </c:pt>
                <c:pt idx="16513">
                  <c:v>-1.19</c:v>
                </c:pt>
                <c:pt idx="16514">
                  <c:v>-1.19</c:v>
                </c:pt>
                <c:pt idx="16515">
                  <c:v>-1.19</c:v>
                </c:pt>
                <c:pt idx="16516">
                  <c:v>-1.19</c:v>
                </c:pt>
                <c:pt idx="16517">
                  <c:v>-1.19</c:v>
                </c:pt>
                <c:pt idx="16518">
                  <c:v>-1.19</c:v>
                </c:pt>
                <c:pt idx="16519">
                  <c:v>-1.19</c:v>
                </c:pt>
                <c:pt idx="16520">
                  <c:v>-1.19</c:v>
                </c:pt>
                <c:pt idx="16521">
                  <c:v>-1.19</c:v>
                </c:pt>
                <c:pt idx="16522">
                  <c:v>-1.19</c:v>
                </c:pt>
                <c:pt idx="16523">
                  <c:v>-1.19</c:v>
                </c:pt>
                <c:pt idx="16524">
                  <c:v>-1.19</c:v>
                </c:pt>
                <c:pt idx="16525">
                  <c:v>-1.19</c:v>
                </c:pt>
                <c:pt idx="16526">
                  <c:v>-1.19</c:v>
                </c:pt>
                <c:pt idx="16527">
                  <c:v>-1.19</c:v>
                </c:pt>
                <c:pt idx="16528">
                  <c:v>-1.19</c:v>
                </c:pt>
                <c:pt idx="16529">
                  <c:v>-1.19</c:v>
                </c:pt>
                <c:pt idx="16530">
                  <c:v>-1.19</c:v>
                </c:pt>
                <c:pt idx="16531">
                  <c:v>-1.19</c:v>
                </c:pt>
                <c:pt idx="16532">
                  <c:v>-1.19</c:v>
                </c:pt>
                <c:pt idx="16533">
                  <c:v>-1.19</c:v>
                </c:pt>
                <c:pt idx="16534">
                  <c:v>-1.19</c:v>
                </c:pt>
                <c:pt idx="16535">
                  <c:v>-1.19</c:v>
                </c:pt>
                <c:pt idx="16536">
                  <c:v>-1.19</c:v>
                </c:pt>
                <c:pt idx="16537">
                  <c:v>-1.19</c:v>
                </c:pt>
                <c:pt idx="16538">
                  <c:v>-1.19</c:v>
                </c:pt>
                <c:pt idx="16539">
                  <c:v>-1.19</c:v>
                </c:pt>
                <c:pt idx="16540">
                  <c:v>-1.19</c:v>
                </c:pt>
                <c:pt idx="16541">
                  <c:v>-1.19</c:v>
                </c:pt>
                <c:pt idx="16542">
                  <c:v>-1.19</c:v>
                </c:pt>
                <c:pt idx="16543">
                  <c:v>-1.19</c:v>
                </c:pt>
                <c:pt idx="16544">
                  <c:v>-1.19</c:v>
                </c:pt>
                <c:pt idx="16545">
                  <c:v>-1.19</c:v>
                </c:pt>
                <c:pt idx="16546">
                  <c:v>-1.19</c:v>
                </c:pt>
                <c:pt idx="16547">
                  <c:v>-1.19</c:v>
                </c:pt>
                <c:pt idx="16548">
                  <c:v>-1.19</c:v>
                </c:pt>
                <c:pt idx="16549">
                  <c:v>-1.19</c:v>
                </c:pt>
                <c:pt idx="16550">
                  <c:v>-1.19</c:v>
                </c:pt>
                <c:pt idx="16551">
                  <c:v>-1.19</c:v>
                </c:pt>
                <c:pt idx="16552">
                  <c:v>-1.19</c:v>
                </c:pt>
                <c:pt idx="16553">
                  <c:v>-1.19</c:v>
                </c:pt>
                <c:pt idx="16554">
                  <c:v>-1.19</c:v>
                </c:pt>
                <c:pt idx="16555">
                  <c:v>-1.19</c:v>
                </c:pt>
                <c:pt idx="16556">
                  <c:v>-1.19</c:v>
                </c:pt>
                <c:pt idx="16557">
                  <c:v>-1.19</c:v>
                </c:pt>
                <c:pt idx="16558">
                  <c:v>-1.19</c:v>
                </c:pt>
                <c:pt idx="16559">
                  <c:v>-1.19</c:v>
                </c:pt>
                <c:pt idx="16560">
                  <c:v>-1.19</c:v>
                </c:pt>
                <c:pt idx="16561">
                  <c:v>-1.19</c:v>
                </c:pt>
                <c:pt idx="16562">
                  <c:v>-1.19</c:v>
                </c:pt>
                <c:pt idx="16563">
                  <c:v>-1.19</c:v>
                </c:pt>
                <c:pt idx="16564">
                  <c:v>-1.19</c:v>
                </c:pt>
                <c:pt idx="16565">
                  <c:v>-1.19</c:v>
                </c:pt>
                <c:pt idx="16566">
                  <c:v>-1.19</c:v>
                </c:pt>
                <c:pt idx="16567">
                  <c:v>-1.19</c:v>
                </c:pt>
                <c:pt idx="16568">
                  <c:v>-1.19</c:v>
                </c:pt>
                <c:pt idx="16569">
                  <c:v>-1.19</c:v>
                </c:pt>
                <c:pt idx="16570">
                  <c:v>-1.19</c:v>
                </c:pt>
                <c:pt idx="16571">
                  <c:v>-1.19</c:v>
                </c:pt>
                <c:pt idx="16572">
                  <c:v>-1.19</c:v>
                </c:pt>
                <c:pt idx="16573">
                  <c:v>-1.19</c:v>
                </c:pt>
                <c:pt idx="16574">
                  <c:v>-1.19</c:v>
                </c:pt>
                <c:pt idx="16575">
                  <c:v>-1.19</c:v>
                </c:pt>
                <c:pt idx="16576">
                  <c:v>-1.19</c:v>
                </c:pt>
                <c:pt idx="16577">
                  <c:v>-1.19</c:v>
                </c:pt>
                <c:pt idx="16578">
                  <c:v>-1.19</c:v>
                </c:pt>
                <c:pt idx="16579">
                  <c:v>-1.19</c:v>
                </c:pt>
                <c:pt idx="16580">
                  <c:v>-1.19</c:v>
                </c:pt>
                <c:pt idx="16581">
                  <c:v>-1.19</c:v>
                </c:pt>
                <c:pt idx="16582">
                  <c:v>-1.19</c:v>
                </c:pt>
                <c:pt idx="16583">
                  <c:v>-1.19</c:v>
                </c:pt>
                <c:pt idx="16584">
                  <c:v>-1.19</c:v>
                </c:pt>
                <c:pt idx="16585">
                  <c:v>-1.19</c:v>
                </c:pt>
                <c:pt idx="16586">
                  <c:v>-1.19</c:v>
                </c:pt>
                <c:pt idx="16587">
                  <c:v>-1.19</c:v>
                </c:pt>
                <c:pt idx="16588">
                  <c:v>-1.19</c:v>
                </c:pt>
                <c:pt idx="16589">
                  <c:v>-1.19</c:v>
                </c:pt>
                <c:pt idx="16590">
                  <c:v>-1.19</c:v>
                </c:pt>
                <c:pt idx="16591">
                  <c:v>-1.19</c:v>
                </c:pt>
                <c:pt idx="16592">
                  <c:v>-1.19</c:v>
                </c:pt>
                <c:pt idx="16593">
                  <c:v>-1.19</c:v>
                </c:pt>
                <c:pt idx="16594">
                  <c:v>-1.19</c:v>
                </c:pt>
                <c:pt idx="16595">
                  <c:v>-1.19</c:v>
                </c:pt>
                <c:pt idx="16596">
                  <c:v>-1.19</c:v>
                </c:pt>
                <c:pt idx="16597">
                  <c:v>-1.19</c:v>
                </c:pt>
                <c:pt idx="16598">
                  <c:v>-1.19</c:v>
                </c:pt>
                <c:pt idx="16599">
                  <c:v>-1.19</c:v>
                </c:pt>
                <c:pt idx="16600">
                  <c:v>-1.19</c:v>
                </c:pt>
                <c:pt idx="16601">
                  <c:v>-1.19</c:v>
                </c:pt>
                <c:pt idx="16602">
                  <c:v>-1.19</c:v>
                </c:pt>
                <c:pt idx="16603">
                  <c:v>-1.19</c:v>
                </c:pt>
                <c:pt idx="16604">
                  <c:v>-1.19</c:v>
                </c:pt>
                <c:pt idx="16605">
                  <c:v>-1.19</c:v>
                </c:pt>
                <c:pt idx="16606">
                  <c:v>-1.19</c:v>
                </c:pt>
                <c:pt idx="16607">
                  <c:v>-1.19</c:v>
                </c:pt>
                <c:pt idx="16608">
                  <c:v>-1.19</c:v>
                </c:pt>
                <c:pt idx="16609">
                  <c:v>-1.19</c:v>
                </c:pt>
                <c:pt idx="16610">
                  <c:v>-1.19</c:v>
                </c:pt>
                <c:pt idx="16611">
                  <c:v>-1.19</c:v>
                </c:pt>
                <c:pt idx="16612">
                  <c:v>-1.19</c:v>
                </c:pt>
                <c:pt idx="16613">
                  <c:v>-1.19</c:v>
                </c:pt>
                <c:pt idx="16614">
                  <c:v>-1.19</c:v>
                </c:pt>
                <c:pt idx="16615">
                  <c:v>-1.19</c:v>
                </c:pt>
                <c:pt idx="16616">
                  <c:v>-1.19</c:v>
                </c:pt>
                <c:pt idx="16617">
                  <c:v>-1.19</c:v>
                </c:pt>
                <c:pt idx="16618">
                  <c:v>-1.19</c:v>
                </c:pt>
                <c:pt idx="16619">
                  <c:v>-1.19</c:v>
                </c:pt>
                <c:pt idx="16620">
                  <c:v>-1.19</c:v>
                </c:pt>
                <c:pt idx="16621">
                  <c:v>-1.19</c:v>
                </c:pt>
                <c:pt idx="16622">
                  <c:v>-1.19</c:v>
                </c:pt>
                <c:pt idx="16623">
                  <c:v>-1.19</c:v>
                </c:pt>
                <c:pt idx="16624">
                  <c:v>-1.19</c:v>
                </c:pt>
                <c:pt idx="16625">
                  <c:v>-1.19</c:v>
                </c:pt>
                <c:pt idx="16626">
                  <c:v>-1.19</c:v>
                </c:pt>
                <c:pt idx="16627">
                  <c:v>-1.19</c:v>
                </c:pt>
                <c:pt idx="16628">
                  <c:v>-1.19</c:v>
                </c:pt>
                <c:pt idx="16629">
                  <c:v>-1.19</c:v>
                </c:pt>
                <c:pt idx="16630">
                  <c:v>-1.19</c:v>
                </c:pt>
                <c:pt idx="16631">
                  <c:v>-1.19</c:v>
                </c:pt>
                <c:pt idx="16632">
                  <c:v>-1.19</c:v>
                </c:pt>
                <c:pt idx="16633">
                  <c:v>-1.19</c:v>
                </c:pt>
                <c:pt idx="16634">
                  <c:v>-1.19</c:v>
                </c:pt>
                <c:pt idx="16635">
                  <c:v>-1.19</c:v>
                </c:pt>
                <c:pt idx="16636">
                  <c:v>-1.19</c:v>
                </c:pt>
                <c:pt idx="16637">
                  <c:v>-1.19</c:v>
                </c:pt>
                <c:pt idx="16638">
                  <c:v>-1.19</c:v>
                </c:pt>
                <c:pt idx="16639">
                  <c:v>-1.19</c:v>
                </c:pt>
                <c:pt idx="16640">
                  <c:v>-1.19</c:v>
                </c:pt>
                <c:pt idx="16641">
                  <c:v>-1.19</c:v>
                </c:pt>
                <c:pt idx="16642">
                  <c:v>-1.19</c:v>
                </c:pt>
                <c:pt idx="16643">
                  <c:v>-1.19</c:v>
                </c:pt>
                <c:pt idx="16644">
                  <c:v>-1.19</c:v>
                </c:pt>
                <c:pt idx="16645">
                  <c:v>-1.19</c:v>
                </c:pt>
                <c:pt idx="16646">
                  <c:v>-1.19</c:v>
                </c:pt>
                <c:pt idx="16647">
                  <c:v>-1.19</c:v>
                </c:pt>
                <c:pt idx="16648">
                  <c:v>-1.19</c:v>
                </c:pt>
                <c:pt idx="16649">
                  <c:v>-1.19</c:v>
                </c:pt>
                <c:pt idx="16650">
                  <c:v>-1.19</c:v>
                </c:pt>
                <c:pt idx="16651">
                  <c:v>-1.19</c:v>
                </c:pt>
                <c:pt idx="16652">
                  <c:v>-1.19</c:v>
                </c:pt>
                <c:pt idx="16653">
                  <c:v>-1.19</c:v>
                </c:pt>
                <c:pt idx="16654">
                  <c:v>-1.19</c:v>
                </c:pt>
                <c:pt idx="16655">
                  <c:v>-1.19</c:v>
                </c:pt>
                <c:pt idx="16656">
                  <c:v>-1.19</c:v>
                </c:pt>
                <c:pt idx="16657">
                  <c:v>-1.19</c:v>
                </c:pt>
                <c:pt idx="16658">
                  <c:v>-1.19</c:v>
                </c:pt>
                <c:pt idx="16659">
                  <c:v>-1.19</c:v>
                </c:pt>
                <c:pt idx="16660">
                  <c:v>-1.19</c:v>
                </c:pt>
                <c:pt idx="16661">
                  <c:v>-1.19</c:v>
                </c:pt>
                <c:pt idx="16662">
                  <c:v>-1.19</c:v>
                </c:pt>
                <c:pt idx="16663">
                  <c:v>-1.19</c:v>
                </c:pt>
                <c:pt idx="16664">
                  <c:v>-1.19</c:v>
                </c:pt>
                <c:pt idx="16665">
                  <c:v>-1.19</c:v>
                </c:pt>
                <c:pt idx="16666">
                  <c:v>-1.19</c:v>
                </c:pt>
                <c:pt idx="16667">
                  <c:v>-1.19</c:v>
                </c:pt>
                <c:pt idx="16668">
                  <c:v>-1.19</c:v>
                </c:pt>
                <c:pt idx="16669">
                  <c:v>-1.19</c:v>
                </c:pt>
                <c:pt idx="16670">
                  <c:v>-1.19</c:v>
                </c:pt>
                <c:pt idx="16671">
                  <c:v>-1.19</c:v>
                </c:pt>
                <c:pt idx="16672">
                  <c:v>-1.19</c:v>
                </c:pt>
                <c:pt idx="16673">
                  <c:v>-1.19</c:v>
                </c:pt>
                <c:pt idx="16674">
                  <c:v>-1.19</c:v>
                </c:pt>
                <c:pt idx="16675">
                  <c:v>-1.19</c:v>
                </c:pt>
                <c:pt idx="16676">
                  <c:v>-1.19</c:v>
                </c:pt>
                <c:pt idx="16677">
                  <c:v>-1.19</c:v>
                </c:pt>
                <c:pt idx="16678">
                  <c:v>-1.19</c:v>
                </c:pt>
                <c:pt idx="16679">
                  <c:v>-1.19</c:v>
                </c:pt>
                <c:pt idx="16680">
                  <c:v>-1.19</c:v>
                </c:pt>
                <c:pt idx="16681">
                  <c:v>-1.19</c:v>
                </c:pt>
                <c:pt idx="16682">
                  <c:v>-1.19</c:v>
                </c:pt>
                <c:pt idx="16683">
                  <c:v>-1.19</c:v>
                </c:pt>
                <c:pt idx="16684">
                  <c:v>-1.19</c:v>
                </c:pt>
                <c:pt idx="16685">
                  <c:v>-1.19</c:v>
                </c:pt>
                <c:pt idx="16686">
                  <c:v>-1.19</c:v>
                </c:pt>
                <c:pt idx="16687">
                  <c:v>-1.19</c:v>
                </c:pt>
                <c:pt idx="16688">
                  <c:v>-1.19</c:v>
                </c:pt>
                <c:pt idx="16689">
                  <c:v>-1.19</c:v>
                </c:pt>
                <c:pt idx="16690">
                  <c:v>-1.19</c:v>
                </c:pt>
                <c:pt idx="16691">
                  <c:v>-1.19</c:v>
                </c:pt>
                <c:pt idx="16692">
                  <c:v>-1.19</c:v>
                </c:pt>
                <c:pt idx="16693">
                  <c:v>-1.19</c:v>
                </c:pt>
                <c:pt idx="16694">
                  <c:v>-1.19</c:v>
                </c:pt>
                <c:pt idx="16695">
                  <c:v>-1.19</c:v>
                </c:pt>
                <c:pt idx="16696">
                  <c:v>-1.19</c:v>
                </c:pt>
                <c:pt idx="16697">
                  <c:v>-1.19</c:v>
                </c:pt>
                <c:pt idx="16698">
                  <c:v>-1.19</c:v>
                </c:pt>
                <c:pt idx="16699">
                  <c:v>-1.19</c:v>
                </c:pt>
                <c:pt idx="16700">
                  <c:v>-1.19</c:v>
                </c:pt>
                <c:pt idx="16701">
                  <c:v>-1.19</c:v>
                </c:pt>
                <c:pt idx="16702">
                  <c:v>-1.19</c:v>
                </c:pt>
                <c:pt idx="16703">
                  <c:v>-1.19</c:v>
                </c:pt>
                <c:pt idx="16704">
                  <c:v>-1.19</c:v>
                </c:pt>
                <c:pt idx="16705">
                  <c:v>-1.19</c:v>
                </c:pt>
                <c:pt idx="16706">
                  <c:v>-1.19</c:v>
                </c:pt>
                <c:pt idx="16707">
                  <c:v>-1.19</c:v>
                </c:pt>
                <c:pt idx="16708">
                  <c:v>-1.19</c:v>
                </c:pt>
                <c:pt idx="16709">
                  <c:v>-1.19</c:v>
                </c:pt>
                <c:pt idx="16710">
                  <c:v>-1.19</c:v>
                </c:pt>
                <c:pt idx="16711">
                  <c:v>-1.19</c:v>
                </c:pt>
                <c:pt idx="16712">
                  <c:v>-1.19</c:v>
                </c:pt>
                <c:pt idx="16713">
                  <c:v>-1.19</c:v>
                </c:pt>
                <c:pt idx="16714">
                  <c:v>-1.19</c:v>
                </c:pt>
                <c:pt idx="16715">
                  <c:v>-1.19</c:v>
                </c:pt>
                <c:pt idx="16716">
                  <c:v>-1.19</c:v>
                </c:pt>
                <c:pt idx="16717">
                  <c:v>-1.19</c:v>
                </c:pt>
                <c:pt idx="16718">
                  <c:v>-1.19</c:v>
                </c:pt>
                <c:pt idx="16719">
                  <c:v>-1.19</c:v>
                </c:pt>
                <c:pt idx="16720">
                  <c:v>-1.19</c:v>
                </c:pt>
                <c:pt idx="16721">
                  <c:v>-1.19</c:v>
                </c:pt>
                <c:pt idx="16722">
                  <c:v>-1.19</c:v>
                </c:pt>
                <c:pt idx="16723">
                  <c:v>-1.19</c:v>
                </c:pt>
                <c:pt idx="16724">
                  <c:v>-1.19</c:v>
                </c:pt>
                <c:pt idx="16725">
                  <c:v>-1.19</c:v>
                </c:pt>
                <c:pt idx="16726">
                  <c:v>-1.19</c:v>
                </c:pt>
                <c:pt idx="16727">
                  <c:v>-1.19</c:v>
                </c:pt>
                <c:pt idx="16728">
                  <c:v>-1.19</c:v>
                </c:pt>
                <c:pt idx="16729">
                  <c:v>-1.19</c:v>
                </c:pt>
                <c:pt idx="16730">
                  <c:v>-1.19</c:v>
                </c:pt>
                <c:pt idx="16731">
                  <c:v>-1.19</c:v>
                </c:pt>
                <c:pt idx="16732">
                  <c:v>-1.19</c:v>
                </c:pt>
                <c:pt idx="16733">
                  <c:v>-1.19</c:v>
                </c:pt>
                <c:pt idx="16734">
                  <c:v>-1.19</c:v>
                </c:pt>
                <c:pt idx="16735">
                  <c:v>-1.19</c:v>
                </c:pt>
                <c:pt idx="16736">
                  <c:v>-1.19</c:v>
                </c:pt>
                <c:pt idx="16737">
                  <c:v>-1.19</c:v>
                </c:pt>
                <c:pt idx="16738">
                  <c:v>-1.19</c:v>
                </c:pt>
                <c:pt idx="16739">
                  <c:v>-1.19</c:v>
                </c:pt>
                <c:pt idx="16740">
                  <c:v>-1.19</c:v>
                </c:pt>
                <c:pt idx="16741">
                  <c:v>-1.19</c:v>
                </c:pt>
                <c:pt idx="16742">
                  <c:v>-1.19</c:v>
                </c:pt>
                <c:pt idx="16743">
                  <c:v>-1.19</c:v>
                </c:pt>
                <c:pt idx="16744">
                  <c:v>-1.19</c:v>
                </c:pt>
                <c:pt idx="16745">
                  <c:v>-1.19</c:v>
                </c:pt>
                <c:pt idx="16746">
                  <c:v>-1.19</c:v>
                </c:pt>
                <c:pt idx="16747">
                  <c:v>-1.19</c:v>
                </c:pt>
                <c:pt idx="16748">
                  <c:v>-1.19</c:v>
                </c:pt>
                <c:pt idx="16749">
                  <c:v>-1.19</c:v>
                </c:pt>
                <c:pt idx="16750">
                  <c:v>-1.19</c:v>
                </c:pt>
                <c:pt idx="16751">
                  <c:v>-1.19</c:v>
                </c:pt>
                <c:pt idx="16752">
                  <c:v>-1.19</c:v>
                </c:pt>
                <c:pt idx="16753">
                  <c:v>-1.19</c:v>
                </c:pt>
                <c:pt idx="16754">
                  <c:v>-1.19</c:v>
                </c:pt>
                <c:pt idx="16755">
                  <c:v>-1.19</c:v>
                </c:pt>
                <c:pt idx="16756">
                  <c:v>-1.19</c:v>
                </c:pt>
                <c:pt idx="16757">
                  <c:v>-1.19</c:v>
                </c:pt>
                <c:pt idx="16758">
                  <c:v>-1.19</c:v>
                </c:pt>
                <c:pt idx="16759">
                  <c:v>-1.19</c:v>
                </c:pt>
                <c:pt idx="16760">
                  <c:v>-1.19</c:v>
                </c:pt>
                <c:pt idx="16761">
                  <c:v>-1.19</c:v>
                </c:pt>
                <c:pt idx="16762">
                  <c:v>-1.19</c:v>
                </c:pt>
                <c:pt idx="16763">
                  <c:v>-1.19</c:v>
                </c:pt>
                <c:pt idx="16764">
                  <c:v>-1.19</c:v>
                </c:pt>
                <c:pt idx="16765">
                  <c:v>-1.19</c:v>
                </c:pt>
                <c:pt idx="16766">
                  <c:v>-1.19</c:v>
                </c:pt>
                <c:pt idx="16767">
                  <c:v>-1.19</c:v>
                </c:pt>
                <c:pt idx="16768">
                  <c:v>-1.19</c:v>
                </c:pt>
                <c:pt idx="16769">
                  <c:v>-1.19</c:v>
                </c:pt>
                <c:pt idx="16770">
                  <c:v>-1.19</c:v>
                </c:pt>
                <c:pt idx="16771">
                  <c:v>-1.19</c:v>
                </c:pt>
                <c:pt idx="16772">
                  <c:v>-1.19</c:v>
                </c:pt>
                <c:pt idx="16773">
                  <c:v>-1.19</c:v>
                </c:pt>
                <c:pt idx="16774">
                  <c:v>-1.19</c:v>
                </c:pt>
                <c:pt idx="16775">
                  <c:v>-1.19</c:v>
                </c:pt>
                <c:pt idx="16776">
                  <c:v>-1.19</c:v>
                </c:pt>
                <c:pt idx="16777">
                  <c:v>-1.19</c:v>
                </c:pt>
                <c:pt idx="16778">
                  <c:v>-1.19</c:v>
                </c:pt>
                <c:pt idx="16779">
                  <c:v>-1.19</c:v>
                </c:pt>
                <c:pt idx="16780">
                  <c:v>-1.19</c:v>
                </c:pt>
                <c:pt idx="16781">
                  <c:v>-1.19</c:v>
                </c:pt>
                <c:pt idx="16782">
                  <c:v>-1.19</c:v>
                </c:pt>
                <c:pt idx="16783">
                  <c:v>-1.19</c:v>
                </c:pt>
                <c:pt idx="16784">
                  <c:v>-1.19</c:v>
                </c:pt>
                <c:pt idx="16785">
                  <c:v>-1.19</c:v>
                </c:pt>
                <c:pt idx="16786">
                  <c:v>-1.19</c:v>
                </c:pt>
                <c:pt idx="16787">
                  <c:v>-1.19</c:v>
                </c:pt>
                <c:pt idx="16788">
                  <c:v>-1.19</c:v>
                </c:pt>
                <c:pt idx="16789">
                  <c:v>-1.19</c:v>
                </c:pt>
                <c:pt idx="16790">
                  <c:v>-1.19</c:v>
                </c:pt>
                <c:pt idx="16791">
                  <c:v>-1.19</c:v>
                </c:pt>
                <c:pt idx="16792">
                  <c:v>-1.19</c:v>
                </c:pt>
                <c:pt idx="16793">
                  <c:v>-1.19</c:v>
                </c:pt>
                <c:pt idx="16794">
                  <c:v>-1.19</c:v>
                </c:pt>
                <c:pt idx="16795">
                  <c:v>-1.19</c:v>
                </c:pt>
                <c:pt idx="16796">
                  <c:v>-1.19</c:v>
                </c:pt>
                <c:pt idx="16797">
                  <c:v>-1.19</c:v>
                </c:pt>
                <c:pt idx="16798">
                  <c:v>-1.19</c:v>
                </c:pt>
                <c:pt idx="16799">
                  <c:v>-1.19</c:v>
                </c:pt>
                <c:pt idx="16800">
                  <c:v>-1.19</c:v>
                </c:pt>
                <c:pt idx="16801">
                  <c:v>-1.19</c:v>
                </c:pt>
                <c:pt idx="16802">
                  <c:v>-1.19</c:v>
                </c:pt>
                <c:pt idx="16803">
                  <c:v>-1.19</c:v>
                </c:pt>
                <c:pt idx="16804">
                  <c:v>-1.19</c:v>
                </c:pt>
                <c:pt idx="16805">
                  <c:v>-1.19</c:v>
                </c:pt>
                <c:pt idx="16806">
                  <c:v>-1.19</c:v>
                </c:pt>
                <c:pt idx="16807">
                  <c:v>-1.19</c:v>
                </c:pt>
                <c:pt idx="16808">
                  <c:v>-1.19</c:v>
                </c:pt>
                <c:pt idx="16809">
                  <c:v>-1.19</c:v>
                </c:pt>
                <c:pt idx="16810">
                  <c:v>-1.19</c:v>
                </c:pt>
                <c:pt idx="16811">
                  <c:v>-1.19</c:v>
                </c:pt>
                <c:pt idx="16812">
                  <c:v>-1.19</c:v>
                </c:pt>
                <c:pt idx="16813">
                  <c:v>-1.19</c:v>
                </c:pt>
                <c:pt idx="16814">
                  <c:v>-1.19</c:v>
                </c:pt>
                <c:pt idx="16815">
                  <c:v>-1.19</c:v>
                </c:pt>
                <c:pt idx="16816">
                  <c:v>-1.19</c:v>
                </c:pt>
                <c:pt idx="16817">
                  <c:v>-1.19</c:v>
                </c:pt>
                <c:pt idx="16818">
                  <c:v>-1.19</c:v>
                </c:pt>
                <c:pt idx="16819">
                  <c:v>-1.19</c:v>
                </c:pt>
                <c:pt idx="16820">
                  <c:v>-1.19</c:v>
                </c:pt>
                <c:pt idx="16821">
                  <c:v>-1.19</c:v>
                </c:pt>
                <c:pt idx="16822">
                  <c:v>-1.19</c:v>
                </c:pt>
                <c:pt idx="16823">
                  <c:v>-1.19</c:v>
                </c:pt>
                <c:pt idx="16824">
                  <c:v>-1.19</c:v>
                </c:pt>
                <c:pt idx="16825">
                  <c:v>-1.19</c:v>
                </c:pt>
                <c:pt idx="16826">
                  <c:v>-1.19</c:v>
                </c:pt>
                <c:pt idx="16827">
                  <c:v>-1.19</c:v>
                </c:pt>
                <c:pt idx="16828">
                  <c:v>-1.19</c:v>
                </c:pt>
                <c:pt idx="16829">
                  <c:v>-1.19</c:v>
                </c:pt>
                <c:pt idx="16830">
                  <c:v>-1.19</c:v>
                </c:pt>
                <c:pt idx="16831">
                  <c:v>-1.19</c:v>
                </c:pt>
                <c:pt idx="16832">
                  <c:v>-1.19</c:v>
                </c:pt>
                <c:pt idx="16833">
                  <c:v>-1.19</c:v>
                </c:pt>
                <c:pt idx="16834">
                  <c:v>-1.19</c:v>
                </c:pt>
                <c:pt idx="16835">
                  <c:v>-1.19</c:v>
                </c:pt>
                <c:pt idx="16836">
                  <c:v>-1.19</c:v>
                </c:pt>
                <c:pt idx="16837">
                  <c:v>-1.19</c:v>
                </c:pt>
                <c:pt idx="16838">
                  <c:v>-1.19</c:v>
                </c:pt>
                <c:pt idx="16839">
                  <c:v>-1.19</c:v>
                </c:pt>
                <c:pt idx="16840">
                  <c:v>-1.19</c:v>
                </c:pt>
                <c:pt idx="16841">
                  <c:v>-1.19</c:v>
                </c:pt>
                <c:pt idx="16842">
                  <c:v>-1.19</c:v>
                </c:pt>
                <c:pt idx="16843">
                  <c:v>-1.19</c:v>
                </c:pt>
                <c:pt idx="16844">
                  <c:v>-1.19</c:v>
                </c:pt>
                <c:pt idx="16845">
                  <c:v>-1.19</c:v>
                </c:pt>
                <c:pt idx="16846">
                  <c:v>-1.19</c:v>
                </c:pt>
                <c:pt idx="16847">
                  <c:v>-1.19</c:v>
                </c:pt>
                <c:pt idx="16848">
                  <c:v>-1.19</c:v>
                </c:pt>
                <c:pt idx="16849">
                  <c:v>-1.19</c:v>
                </c:pt>
                <c:pt idx="16850">
                  <c:v>-1.19</c:v>
                </c:pt>
                <c:pt idx="16851">
                  <c:v>-1.19</c:v>
                </c:pt>
                <c:pt idx="16852">
                  <c:v>-1.19</c:v>
                </c:pt>
                <c:pt idx="16853">
                  <c:v>-1.19</c:v>
                </c:pt>
                <c:pt idx="16854">
                  <c:v>-1.19</c:v>
                </c:pt>
                <c:pt idx="16855">
                  <c:v>-1.19</c:v>
                </c:pt>
                <c:pt idx="16856">
                  <c:v>-1.19</c:v>
                </c:pt>
                <c:pt idx="16857">
                  <c:v>-1.19</c:v>
                </c:pt>
                <c:pt idx="16858">
                  <c:v>-1.19</c:v>
                </c:pt>
                <c:pt idx="16859">
                  <c:v>-1.19</c:v>
                </c:pt>
                <c:pt idx="16860">
                  <c:v>-1.19</c:v>
                </c:pt>
                <c:pt idx="16861">
                  <c:v>-1.19</c:v>
                </c:pt>
                <c:pt idx="16862">
                  <c:v>-1.19</c:v>
                </c:pt>
                <c:pt idx="16863">
                  <c:v>-1.19</c:v>
                </c:pt>
                <c:pt idx="16864">
                  <c:v>-1.19</c:v>
                </c:pt>
                <c:pt idx="16865">
                  <c:v>-1.19</c:v>
                </c:pt>
                <c:pt idx="16866">
                  <c:v>-1.19</c:v>
                </c:pt>
                <c:pt idx="16867">
                  <c:v>-1.19</c:v>
                </c:pt>
                <c:pt idx="16868">
                  <c:v>-1.19</c:v>
                </c:pt>
                <c:pt idx="16869">
                  <c:v>-1.19</c:v>
                </c:pt>
                <c:pt idx="16870">
                  <c:v>-1.19</c:v>
                </c:pt>
                <c:pt idx="16871">
                  <c:v>-1.19</c:v>
                </c:pt>
                <c:pt idx="16872">
                  <c:v>-1.19</c:v>
                </c:pt>
                <c:pt idx="16873">
                  <c:v>-1.19</c:v>
                </c:pt>
                <c:pt idx="16874">
                  <c:v>-1.19</c:v>
                </c:pt>
                <c:pt idx="16875">
                  <c:v>-1.19</c:v>
                </c:pt>
                <c:pt idx="16876">
                  <c:v>-1.19</c:v>
                </c:pt>
                <c:pt idx="16877">
                  <c:v>-1.19</c:v>
                </c:pt>
                <c:pt idx="16878">
                  <c:v>-1.19</c:v>
                </c:pt>
                <c:pt idx="16879">
                  <c:v>-1.19</c:v>
                </c:pt>
                <c:pt idx="16880">
                  <c:v>-1.19</c:v>
                </c:pt>
                <c:pt idx="16881">
                  <c:v>-1.19</c:v>
                </c:pt>
                <c:pt idx="16882">
                  <c:v>-1.19</c:v>
                </c:pt>
                <c:pt idx="16883">
                  <c:v>-1.19</c:v>
                </c:pt>
                <c:pt idx="16884">
                  <c:v>-1.19</c:v>
                </c:pt>
                <c:pt idx="16885">
                  <c:v>-1.19</c:v>
                </c:pt>
                <c:pt idx="16886">
                  <c:v>-1.19</c:v>
                </c:pt>
                <c:pt idx="16887">
                  <c:v>-1.19</c:v>
                </c:pt>
                <c:pt idx="16888">
                  <c:v>-1.19</c:v>
                </c:pt>
                <c:pt idx="16889">
                  <c:v>-1.19</c:v>
                </c:pt>
                <c:pt idx="16890">
                  <c:v>-1.19</c:v>
                </c:pt>
                <c:pt idx="16891">
                  <c:v>-1.19</c:v>
                </c:pt>
                <c:pt idx="16892">
                  <c:v>-1.19</c:v>
                </c:pt>
                <c:pt idx="16893">
                  <c:v>-1.19</c:v>
                </c:pt>
                <c:pt idx="16894">
                  <c:v>-1.19</c:v>
                </c:pt>
                <c:pt idx="16895">
                  <c:v>-1.19</c:v>
                </c:pt>
                <c:pt idx="16896">
                  <c:v>-1.19</c:v>
                </c:pt>
                <c:pt idx="16897">
                  <c:v>-1.19</c:v>
                </c:pt>
                <c:pt idx="16898">
                  <c:v>-1.19</c:v>
                </c:pt>
                <c:pt idx="16899">
                  <c:v>-1.19</c:v>
                </c:pt>
                <c:pt idx="16900">
                  <c:v>-1.19</c:v>
                </c:pt>
                <c:pt idx="16901">
                  <c:v>-1.19</c:v>
                </c:pt>
                <c:pt idx="16902">
                  <c:v>-1.19</c:v>
                </c:pt>
                <c:pt idx="16903">
                  <c:v>-1.19</c:v>
                </c:pt>
                <c:pt idx="16904">
                  <c:v>-1.19</c:v>
                </c:pt>
                <c:pt idx="16905">
                  <c:v>-1.19</c:v>
                </c:pt>
                <c:pt idx="16906">
                  <c:v>-1.19</c:v>
                </c:pt>
                <c:pt idx="16907">
                  <c:v>-1.19</c:v>
                </c:pt>
                <c:pt idx="16908">
                  <c:v>-1.19</c:v>
                </c:pt>
                <c:pt idx="16909">
                  <c:v>-1.19</c:v>
                </c:pt>
                <c:pt idx="16910">
                  <c:v>-1.19</c:v>
                </c:pt>
                <c:pt idx="16911">
                  <c:v>-1.19</c:v>
                </c:pt>
                <c:pt idx="16912">
                  <c:v>-1.19</c:v>
                </c:pt>
                <c:pt idx="16913">
                  <c:v>-1.19</c:v>
                </c:pt>
                <c:pt idx="16914">
                  <c:v>-1.19</c:v>
                </c:pt>
                <c:pt idx="16915">
                  <c:v>-1.19</c:v>
                </c:pt>
                <c:pt idx="16916">
                  <c:v>-1.19</c:v>
                </c:pt>
                <c:pt idx="16917">
                  <c:v>-1.19</c:v>
                </c:pt>
                <c:pt idx="16918">
                  <c:v>-1.19</c:v>
                </c:pt>
                <c:pt idx="16919">
                  <c:v>-1.19</c:v>
                </c:pt>
                <c:pt idx="16920">
                  <c:v>-1.19</c:v>
                </c:pt>
                <c:pt idx="16921">
                  <c:v>-1.19</c:v>
                </c:pt>
                <c:pt idx="16922">
                  <c:v>-1.19</c:v>
                </c:pt>
                <c:pt idx="16923">
                  <c:v>-1.19</c:v>
                </c:pt>
                <c:pt idx="16924">
                  <c:v>-1.19</c:v>
                </c:pt>
                <c:pt idx="16925">
                  <c:v>-1.19</c:v>
                </c:pt>
                <c:pt idx="16926">
                  <c:v>-1.19</c:v>
                </c:pt>
                <c:pt idx="16927">
                  <c:v>-1.19</c:v>
                </c:pt>
                <c:pt idx="16928">
                  <c:v>-1.19</c:v>
                </c:pt>
                <c:pt idx="16929">
                  <c:v>-1.19</c:v>
                </c:pt>
                <c:pt idx="16930">
                  <c:v>-1.19</c:v>
                </c:pt>
                <c:pt idx="16931">
                  <c:v>-1.19</c:v>
                </c:pt>
                <c:pt idx="16932">
                  <c:v>-1.19</c:v>
                </c:pt>
                <c:pt idx="16933">
                  <c:v>-1.19</c:v>
                </c:pt>
                <c:pt idx="16934">
                  <c:v>-1.19</c:v>
                </c:pt>
                <c:pt idx="16935">
                  <c:v>-1.19</c:v>
                </c:pt>
                <c:pt idx="16936">
                  <c:v>-1.19</c:v>
                </c:pt>
                <c:pt idx="16937">
                  <c:v>-1.19</c:v>
                </c:pt>
                <c:pt idx="16938">
                  <c:v>-1.19</c:v>
                </c:pt>
                <c:pt idx="16939">
                  <c:v>-1.19</c:v>
                </c:pt>
                <c:pt idx="16940">
                  <c:v>-1.19</c:v>
                </c:pt>
                <c:pt idx="16941">
                  <c:v>-1.19</c:v>
                </c:pt>
                <c:pt idx="16942">
                  <c:v>-1.19</c:v>
                </c:pt>
                <c:pt idx="16943">
                  <c:v>-1.19</c:v>
                </c:pt>
                <c:pt idx="16944">
                  <c:v>-1.19</c:v>
                </c:pt>
                <c:pt idx="16945">
                  <c:v>-1.19</c:v>
                </c:pt>
                <c:pt idx="16946">
                  <c:v>-1.19</c:v>
                </c:pt>
                <c:pt idx="16947">
                  <c:v>-1.19</c:v>
                </c:pt>
                <c:pt idx="16948">
                  <c:v>-1.19</c:v>
                </c:pt>
                <c:pt idx="16949">
                  <c:v>-1.19</c:v>
                </c:pt>
                <c:pt idx="16950">
                  <c:v>-1.19</c:v>
                </c:pt>
                <c:pt idx="16951">
                  <c:v>-1.19</c:v>
                </c:pt>
                <c:pt idx="16952">
                  <c:v>-1.19</c:v>
                </c:pt>
                <c:pt idx="16953">
                  <c:v>-1.19</c:v>
                </c:pt>
                <c:pt idx="16954">
                  <c:v>-1.19</c:v>
                </c:pt>
                <c:pt idx="16955">
                  <c:v>-1.19</c:v>
                </c:pt>
                <c:pt idx="16956">
                  <c:v>-1.19</c:v>
                </c:pt>
                <c:pt idx="16957">
                  <c:v>-1.19</c:v>
                </c:pt>
                <c:pt idx="16958">
                  <c:v>-1.19</c:v>
                </c:pt>
                <c:pt idx="16959">
                  <c:v>-1.19</c:v>
                </c:pt>
                <c:pt idx="16960">
                  <c:v>-1.19</c:v>
                </c:pt>
                <c:pt idx="16961">
                  <c:v>-1.19</c:v>
                </c:pt>
                <c:pt idx="16962">
                  <c:v>-1.19</c:v>
                </c:pt>
                <c:pt idx="16963">
                  <c:v>-1.19</c:v>
                </c:pt>
                <c:pt idx="16964">
                  <c:v>-1.19</c:v>
                </c:pt>
                <c:pt idx="16965">
                  <c:v>-1.19</c:v>
                </c:pt>
                <c:pt idx="16966">
                  <c:v>-1.19</c:v>
                </c:pt>
                <c:pt idx="16967">
                  <c:v>-1.19</c:v>
                </c:pt>
                <c:pt idx="16968">
                  <c:v>-1.19</c:v>
                </c:pt>
                <c:pt idx="16969">
                  <c:v>-1.19</c:v>
                </c:pt>
                <c:pt idx="16970">
                  <c:v>-1.19</c:v>
                </c:pt>
                <c:pt idx="16971">
                  <c:v>-1.19</c:v>
                </c:pt>
                <c:pt idx="16972">
                  <c:v>-1.19</c:v>
                </c:pt>
                <c:pt idx="16973">
                  <c:v>-1.19</c:v>
                </c:pt>
                <c:pt idx="16974">
                  <c:v>-1.19</c:v>
                </c:pt>
                <c:pt idx="16975">
                  <c:v>-1.19</c:v>
                </c:pt>
                <c:pt idx="16976">
                  <c:v>-1.19</c:v>
                </c:pt>
                <c:pt idx="16977">
                  <c:v>-1.19</c:v>
                </c:pt>
                <c:pt idx="16978">
                  <c:v>-1.19</c:v>
                </c:pt>
                <c:pt idx="16979">
                  <c:v>-1.19</c:v>
                </c:pt>
                <c:pt idx="16980">
                  <c:v>-1.19</c:v>
                </c:pt>
                <c:pt idx="16981">
                  <c:v>-1.19</c:v>
                </c:pt>
                <c:pt idx="16982">
                  <c:v>-1.19</c:v>
                </c:pt>
                <c:pt idx="16983">
                  <c:v>-1.19</c:v>
                </c:pt>
                <c:pt idx="16984">
                  <c:v>-1.19</c:v>
                </c:pt>
                <c:pt idx="16985">
                  <c:v>-1.19</c:v>
                </c:pt>
                <c:pt idx="16986">
                  <c:v>-1.19</c:v>
                </c:pt>
                <c:pt idx="16987">
                  <c:v>-1.19</c:v>
                </c:pt>
                <c:pt idx="16988">
                  <c:v>-1.19</c:v>
                </c:pt>
                <c:pt idx="16989">
                  <c:v>-1.19</c:v>
                </c:pt>
                <c:pt idx="16990">
                  <c:v>-1.19</c:v>
                </c:pt>
                <c:pt idx="16991">
                  <c:v>-1.19</c:v>
                </c:pt>
                <c:pt idx="16992">
                  <c:v>-1.19</c:v>
                </c:pt>
                <c:pt idx="16993">
                  <c:v>-1.19</c:v>
                </c:pt>
                <c:pt idx="16994">
                  <c:v>-1.19</c:v>
                </c:pt>
                <c:pt idx="16995">
                  <c:v>-1.19</c:v>
                </c:pt>
                <c:pt idx="16996">
                  <c:v>-1.19</c:v>
                </c:pt>
                <c:pt idx="16997">
                  <c:v>-1.19</c:v>
                </c:pt>
                <c:pt idx="16998">
                  <c:v>-1.19</c:v>
                </c:pt>
                <c:pt idx="16999">
                  <c:v>-1.19</c:v>
                </c:pt>
                <c:pt idx="17000">
                  <c:v>-1.19</c:v>
                </c:pt>
                <c:pt idx="17001">
                  <c:v>-1.19</c:v>
                </c:pt>
                <c:pt idx="17002">
                  <c:v>-1.19</c:v>
                </c:pt>
                <c:pt idx="17003">
                  <c:v>-1.19</c:v>
                </c:pt>
                <c:pt idx="17004">
                  <c:v>-1.19</c:v>
                </c:pt>
                <c:pt idx="17005">
                  <c:v>-1.19</c:v>
                </c:pt>
                <c:pt idx="17006">
                  <c:v>-1.19</c:v>
                </c:pt>
                <c:pt idx="17007">
                  <c:v>-1.19</c:v>
                </c:pt>
                <c:pt idx="17008">
                  <c:v>-1.19</c:v>
                </c:pt>
                <c:pt idx="17009">
                  <c:v>-1.19</c:v>
                </c:pt>
                <c:pt idx="17010">
                  <c:v>-1.19</c:v>
                </c:pt>
                <c:pt idx="17011">
                  <c:v>-1.19</c:v>
                </c:pt>
                <c:pt idx="17012">
                  <c:v>-1.19</c:v>
                </c:pt>
                <c:pt idx="17013">
                  <c:v>-1.19</c:v>
                </c:pt>
                <c:pt idx="17014">
                  <c:v>-1.19</c:v>
                </c:pt>
                <c:pt idx="17015">
                  <c:v>-1.19</c:v>
                </c:pt>
                <c:pt idx="17016">
                  <c:v>-1.19</c:v>
                </c:pt>
                <c:pt idx="17017">
                  <c:v>-1.19</c:v>
                </c:pt>
                <c:pt idx="17018">
                  <c:v>-1.19</c:v>
                </c:pt>
                <c:pt idx="17019">
                  <c:v>-1.19</c:v>
                </c:pt>
                <c:pt idx="17020">
                  <c:v>-1.19</c:v>
                </c:pt>
                <c:pt idx="17021">
                  <c:v>-1.19</c:v>
                </c:pt>
                <c:pt idx="17022">
                  <c:v>-1.19</c:v>
                </c:pt>
                <c:pt idx="17023">
                  <c:v>-1.19</c:v>
                </c:pt>
                <c:pt idx="17024">
                  <c:v>-1.19</c:v>
                </c:pt>
                <c:pt idx="17025">
                  <c:v>-1.19</c:v>
                </c:pt>
                <c:pt idx="17026">
                  <c:v>-1.19</c:v>
                </c:pt>
                <c:pt idx="17027">
                  <c:v>-1.19</c:v>
                </c:pt>
                <c:pt idx="17028">
                  <c:v>-1.19</c:v>
                </c:pt>
                <c:pt idx="17029">
                  <c:v>-1.19</c:v>
                </c:pt>
                <c:pt idx="17030">
                  <c:v>-1.19</c:v>
                </c:pt>
                <c:pt idx="17031">
                  <c:v>-1.19</c:v>
                </c:pt>
                <c:pt idx="17032">
                  <c:v>-1.19</c:v>
                </c:pt>
                <c:pt idx="17033">
                  <c:v>-1.19</c:v>
                </c:pt>
                <c:pt idx="17034">
                  <c:v>-1.19</c:v>
                </c:pt>
                <c:pt idx="17035">
                  <c:v>-1.19</c:v>
                </c:pt>
                <c:pt idx="17036">
                  <c:v>-1.19</c:v>
                </c:pt>
                <c:pt idx="17037">
                  <c:v>-1.19</c:v>
                </c:pt>
                <c:pt idx="17038">
                  <c:v>-1.19</c:v>
                </c:pt>
                <c:pt idx="17039">
                  <c:v>-1.19</c:v>
                </c:pt>
                <c:pt idx="17040">
                  <c:v>-1.19</c:v>
                </c:pt>
                <c:pt idx="17041">
                  <c:v>-1.19</c:v>
                </c:pt>
                <c:pt idx="17042">
                  <c:v>-1.19</c:v>
                </c:pt>
                <c:pt idx="17043">
                  <c:v>-1.19</c:v>
                </c:pt>
                <c:pt idx="17044">
                  <c:v>-1.19</c:v>
                </c:pt>
                <c:pt idx="17045">
                  <c:v>-1.19</c:v>
                </c:pt>
                <c:pt idx="17046">
                  <c:v>-1.19</c:v>
                </c:pt>
                <c:pt idx="17047">
                  <c:v>-1.19</c:v>
                </c:pt>
                <c:pt idx="17048">
                  <c:v>-1.19</c:v>
                </c:pt>
                <c:pt idx="17049">
                  <c:v>-1.19</c:v>
                </c:pt>
                <c:pt idx="17050">
                  <c:v>-1.19</c:v>
                </c:pt>
                <c:pt idx="17051">
                  <c:v>-1.19</c:v>
                </c:pt>
                <c:pt idx="17052">
                  <c:v>-1.19</c:v>
                </c:pt>
                <c:pt idx="17053">
                  <c:v>-1.19</c:v>
                </c:pt>
                <c:pt idx="17054">
                  <c:v>-1.19</c:v>
                </c:pt>
                <c:pt idx="17055">
                  <c:v>-1.18</c:v>
                </c:pt>
                <c:pt idx="17056">
                  <c:v>-1.18</c:v>
                </c:pt>
                <c:pt idx="17057">
                  <c:v>-1.18</c:v>
                </c:pt>
                <c:pt idx="17058">
                  <c:v>-1.18</c:v>
                </c:pt>
                <c:pt idx="17059">
                  <c:v>-1.18</c:v>
                </c:pt>
                <c:pt idx="17060">
                  <c:v>-1.18</c:v>
                </c:pt>
                <c:pt idx="17061">
                  <c:v>-1.18</c:v>
                </c:pt>
                <c:pt idx="17062">
                  <c:v>-1.18</c:v>
                </c:pt>
                <c:pt idx="17063">
                  <c:v>-1.18</c:v>
                </c:pt>
                <c:pt idx="17064">
                  <c:v>-1.18</c:v>
                </c:pt>
                <c:pt idx="17065">
                  <c:v>-1.18</c:v>
                </c:pt>
                <c:pt idx="17066">
                  <c:v>-1.18</c:v>
                </c:pt>
                <c:pt idx="17067">
                  <c:v>-1.18</c:v>
                </c:pt>
                <c:pt idx="17068">
                  <c:v>-1.18</c:v>
                </c:pt>
                <c:pt idx="17069">
                  <c:v>-1.18</c:v>
                </c:pt>
                <c:pt idx="17070">
                  <c:v>-1.18</c:v>
                </c:pt>
                <c:pt idx="17071">
                  <c:v>-1.18</c:v>
                </c:pt>
                <c:pt idx="17072">
                  <c:v>-1.18</c:v>
                </c:pt>
                <c:pt idx="17073">
                  <c:v>-1.18</c:v>
                </c:pt>
                <c:pt idx="17074">
                  <c:v>-1.18</c:v>
                </c:pt>
                <c:pt idx="17075">
                  <c:v>-1.18</c:v>
                </c:pt>
                <c:pt idx="17076">
                  <c:v>-1.18</c:v>
                </c:pt>
                <c:pt idx="17077">
                  <c:v>-1.18</c:v>
                </c:pt>
                <c:pt idx="17078">
                  <c:v>-1.18</c:v>
                </c:pt>
                <c:pt idx="17079">
                  <c:v>-1.18</c:v>
                </c:pt>
                <c:pt idx="17080">
                  <c:v>-1.18</c:v>
                </c:pt>
                <c:pt idx="17081">
                  <c:v>-1.18</c:v>
                </c:pt>
                <c:pt idx="17082">
                  <c:v>-1.18</c:v>
                </c:pt>
                <c:pt idx="17083">
                  <c:v>-1.18</c:v>
                </c:pt>
                <c:pt idx="17084">
                  <c:v>-1.18</c:v>
                </c:pt>
                <c:pt idx="17085">
                  <c:v>-1.18</c:v>
                </c:pt>
                <c:pt idx="17086">
                  <c:v>-1.18</c:v>
                </c:pt>
                <c:pt idx="17087">
                  <c:v>-1.18</c:v>
                </c:pt>
                <c:pt idx="17088">
                  <c:v>-1.18</c:v>
                </c:pt>
                <c:pt idx="17089">
                  <c:v>-1.18</c:v>
                </c:pt>
                <c:pt idx="17090">
                  <c:v>-1.18</c:v>
                </c:pt>
                <c:pt idx="17091">
                  <c:v>-1.18</c:v>
                </c:pt>
                <c:pt idx="17092">
                  <c:v>-1.18</c:v>
                </c:pt>
                <c:pt idx="17093">
                  <c:v>-1.18</c:v>
                </c:pt>
                <c:pt idx="17094">
                  <c:v>-1.18</c:v>
                </c:pt>
                <c:pt idx="17095">
                  <c:v>-1.18</c:v>
                </c:pt>
                <c:pt idx="17096">
                  <c:v>-1.18</c:v>
                </c:pt>
                <c:pt idx="17097">
                  <c:v>-1.18</c:v>
                </c:pt>
                <c:pt idx="17098">
                  <c:v>-1.18</c:v>
                </c:pt>
                <c:pt idx="17099">
                  <c:v>-1.18</c:v>
                </c:pt>
                <c:pt idx="17100">
                  <c:v>-1.18</c:v>
                </c:pt>
                <c:pt idx="17101">
                  <c:v>-1.18</c:v>
                </c:pt>
                <c:pt idx="17102">
                  <c:v>-1.18</c:v>
                </c:pt>
                <c:pt idx="17103">
                  <c:v>-1.18</c:v>
                </c:pt>
                <c:pt idx="17104">
                  <c:v>-1.18</c:v>
                </c:pt>
                <c:pt idx="17105">
                  <c:v>-1.18</c:v>
                </c:pt>
                <c:pt idx="17106">
                  <c:v>-1.18</c:v>
                </c:pt>
                <c:pt idx="17107">
                  <c:v>-1.18</c:v>
                </c:pt>
                <c:pt idx="17108">
                  <c:v>-1.18</c:v>
                </c:pt>
                <c:pt idx="17109">
                  <c:v>-1.18</c:v>
                </c:pt>
                <c:pt idx="17110">
                  <c:v>-1.18</c:v>
                </c:pt>
                <c:pt idx="17111">
                  <c:v>-1.18</c:v>
                </c:pt>
                <c:pt idx="17112">
                  <c:v>-1.18</c:v>
                </c:pt>
                <c:pt idx="17113">
                  <c:v>-1.18</c:v>
                </c:pt>
                <c:pt idx="17114">
                  <c:v>-1.18</c:v>
                </c:pt>
                <c:pt idx="17115">
                  <c:v>-1.18</c:v>
                </c:pt>
                <c:pt idx="17116">
                  <c:v>-1.18</c:v>
                </c:pt>
                <c:pt idx="17117">
                  <c:v>-1.18</c:v>
                </c:pt>
                <c:pt idx="17118">
                  <c:v>-1.18</c:v>
                </c:pt>
                <c:pt idx="17119">
                  <c:v>-1.18</c:v>
                </c:pt>
                <c:pt idx="17120">
                  <c:v>-1.18</c:v>
                </c:pt>
                <c:pt idx="17121">
                  <c:v>-1.18</c:v>
                </c:pt>
                <c:pt idx="17122">
                  <c:v>-1.18</c:v>
                </c:pt>
                <c:pt idx="17123">
                  <c:v>-1.18</c:v>
                </c:pt>
                <c:pt idx="17124">
                  <c:v>-1.18</c:v>
                </c:pt>
                <c:pt idx="17125">
                  <c:v>-1.18</c:v>
                </c:pt>
                <c:pt idx="17126">
                  <c:v>-1.18</c:v>
                </c:pt>
                <c:pt idx="17127">
                  <c:v>-1.18</c:v>
                </c:pt>
                <c:pt idx="17128">
                  <c:v>-1.18</c:v>
                </c:pt>
                <c:pt idx="17129">
                  <c:v>-1.18</c:v>
                </c:pt>
                <c:pt idx="17130">
                  <c:v>-1.18</c:v>
                </c:pt>
                <c:pt idx="17131">
                  <c:v>-1.18</c:v>
                </c:pt>
                <c:pt idx="17132">
                  <c:v>-1.18</c:v>
                </c:pt>
                <c:pt idx="17133">
                  <c:v>-1.18</c:v>
                </c:pt>
                <c:pt idx="17134">
                  <c:v>-1.18</c:v>
                </c:pt>
                <c:pt idx="17135">
                  <c:v>-1.18</c:v>
                </c:pt>
                <c:pt idx="17136">
                  <c:v>-1.18</c:v>
                </c:pt>
                <c:pt idx="17137">
                  <c:v>-1.18</c:v>
                </c:pt>
                <c:pt idx="17138">
                  <c:v>-1.18</c:v>
                </c:pt>
                <c:pt idx="17139">
                  <c:v>-1.18</c:v>
                </c:pt>
                <c:pt idx="17140">
                  <c:v>-1.18</c:v>
                </c:pt>
                <c:pt idx="17141">
                  <c:v>-1.18</c:v>
                </c:pt>
                <c:pt idx="17142">
                  <c:v>-1.17</c:v>
                </c:pt>
                <c:pt idx="17143">
                  <c:v>-1.17</c:v>
                </c:pt>
                <c:pt idx="17144">
                  <c:v>-1.17</c:v>
                </c:pt>
                <c:pt idx="17145">
                  <c:v>-1.17</c:v>
                </c:pt>
                <c:pt idx="17146">
                  <c:v>-1.17</c:v>
                </c:pt>
                <c:pt idx="17147">
                  <c:v>-1.17</c:v>
                </c:pt>
                <c:pt idx="17148">
                  <c:v>-1.17</c:v>
                </c:pt>
                <c:pt idx="17149">
                  <c:v>-1.17</c:v>
                </c:pt>
                <c:pt idx="17150">
                  <c:v>-1.17</c:v>
                </c:pt>
                <c:pt idx="17151">
                  <c:v>-1.17</c:v>
                </c:pt>
                <c:pt idx="17152">
                  <c:v>-1.17</c:v>
                </c:pt>
                <c:pt idx="17153">
                  <c:v>-1.17</c:v>
                </c:pt>
                <c:pt idx="17154">
                  <c:v>-1.17</c:v>
                </c:pt>
                <c:pt idx="17155">
                  <c:v>-1.17</c:v>
                </c:pt>
                <c:pt idx="17156">
                  <c:v>-1.17</c:v>
                </c:pt>
                <c:pt idx="17157">
                  <c:v>-1.17</c:v>
                </c:pt>
                <c:pt idx="17158">
                  <c:v>-1.17</c:v>
                </c:pt>
                <c:pt idx="17159">
                  <c:v>-1.17</c:v>
                </c:pt>
                <c:pt idx="17160">
                  <c:v>-1.17</c:v>
                </c:pt>
                <c:pt idx="17161">
                  <c:v>-1.17</c:v>
                </c:pt>
                <c:pt idx="17162">
                  <c:v>-1.17</c:v>
                </c:pt>
                <c:pt idx="17163">
                  <c:v>-1.17</c:v>
                </c:pt>
                <c:pt idx="17164">
                  <c:v>-1.17</c:v>
                </c:pt>
                <c:pt idx="17165">
                  <c:v>-1.17</c:v>
                </c:pt>
                <c:pt idx="17166">
                  <c:v>-1.17</c:v>
                </c:pt>
                <c:pt idx="17167">
                  <c:v>-1.17</c:v>
                </c:pt>
                <c:pt idx="17168">
                  <c:v>-1.17</c:v>
                </c:pt>
                <c:pt idx="17169">
                  <c:v>-1.17</c:v>
                </c:pt>
                <c:pt idx="17170">
                  <c:v>-1.17</c:v>
                </c:pt>
                <c:pt idx="17171">
                  <c:v>-1.17</c:v>
                </c:pt>
                <c:pt idx="17172">
                  <c:v>-1.17</c:v>
                </c:pt>
                <c:pt idx="17173">
                  <c:v>-1.17</c:v>
                </c:pt>
                <c:pt idx="17174">
                  <c:v>-1.17</c:v>
                </c:pt>
                <c:pt idx="17175">
                  <c:v>-1.17</c:v>
                </c:pt>
                <c:pt idx="17176">
                  <c:v>-1.17</c:v>
                </c:pt>
                <c:pt idx="17177">
                  <c:v>-1.17</c:v>
                </c:pt>
                <c:pt idx="17178">
                  <c:v>-1.17</c:v>
                </c:pt>
                <c:pt idx="17179">
                  <c:v>-1.17</c:v>
                </c:pt>
                <c:pt idx="17180">
                  <c:v>-1.17</c:v>
                </c:pt>
                <c:pt idx="17181">
                  <c:v>-1.17</c:v>
                </c:pt>
                <c:pt idx="17182">
                  <c:v>-1.17</c:v>
                </c:pt>
                <c:pt idx="17183">
                  <c:v>-1.17</c:v>
                </c:pt>
                <c:pt idx="17184">
                  <c:v>-1.17</c:v>
                </c:pt>
                <c:pt idx="17185">
                  <c:v>-1.17</c:v>
                </c:pt>
                <c:pt idx="17186">
                  <c:v>-1.17</c:v>
                </c:pt>
                <c:pt idx="17187">
                  <c:v>-1.17</c:v>
                </c:pt>
                <c:pt idx="17188">
                  <c:v>-1.17</c:v>
                </c:pt>
                <c:pt idx="17189">
                  <c:v>-1.17</c:v>
                </c:pt>
                <c:pt idx="17190">
                  <c:v>-1.17</c:v>
                </c:pt>
                <c:pt idx="17191">
                  <c:v>-1.17</c:v>
                </c:pt>
                <c:pt idx="17192">
                  <c:v>-1.17</c:v>
                </c:pt>
                <c:pt idx="17193">
                  <c:v>-1.17</c:v>
                </c:pt>
                <c:pt idx="17194">
                  <c:v>-1.17</c:v>
                </c:pt>
                <c:pt idx="17195">
                  <c:v>-1.17</c:v>
                </c:pt>
                <c:pt idx="17196">
                  <c:v>-1.17</c:v>
                </c:pt>
                <c:pt idx="17197">
                  <c:v>-1.17</c:v>
                </c:pt>
                <c:pt idx="17198">
                  <c:v>-1.17</c:v>
                </c:pt>
                <c:pt idx="17199">
                  <c:v>-1.17</c:v>
                </c:pt>
                <c:pt idx="17200">
                  <c:v>-1.17</c:v>
                </c:pt>
                <c:pt idx="17201">
                  <c:v>-1.17</c:v>
                </c:pt>
                <c:pt idx="17202">
                  <c:v>-1.17</c:v>
                </c:pt>
                <c:pt idx="17203">
                  <c:v>-1.17</c:v>
                </c:pt>
                <c:pt idx="17204">
                  <c:v>-1.17</c:v>
                </c:pt>
                <c:pt idx="17205">
                  <c:v>-1.17</c:v>
                </c:pt>
                <c:pt idx="17206">
                  <c:v>-1.17</c:v>
                </c:pt>
                <c:pt idx="17207">
                  <c:v>-1.17</c:v>
                </c:pt>
                <c:pt idx="17208">
                  <c:v>-1.17</c:v>
                </c:pt>
                <c:pt idx="17209">
                  <c:v>-1.17</c:v>
                </c:pt>
                <c:pt idx="17210">
                  <c:v>-1.17</c:v>
                </c:pt>
                <c:pt idx="17211">
                  <c:v>-1.17</c:v>
                </c:pt>
                <c:pt idx="17212">
                  <c:v>-1.17</c:v>
                </c:pt>
                <c:pt idx="17213">
                  <c:v>-1.17</c:v>
                </c:pt>
                <c:pt idx="17214">
                  <c:v>-1.17</c:v>
                </c:pt>
                <c:pt idx="17215">
                  <c:v>-1.17</c:v>
                </c:pt>
                <c:pt idx="17216">
                  <c:v>-1.17</c:v>
                </c:pt>
                <c:pt idx="17217">
                  <c:v>-1.17</c:v>
                </c:pt>
                <c:pt idx="17218">
                  <c:v>-1.17</c:v>
                </c:pt>
                <c:pt idx="17219">
                  <c:v>-1.17</c:v>
                </c:pt>
                <c:pt idx="17220">
                  <c:v>-1.17</c:v>
                </c:pt>
                <c:pt idx="17221">
                  <c:v>-1.17</c:v>
                </c:pt>
                <c:pt idx="17222">
                  <c:v>-1.17</c:v>
                </c:pt>
                <c:pt idx="17223">
                  <c:v>-1.17</c:v>
                </c:pt>
                <c:pt idx="17224">
                  <c:v>-1.17</c:v>
                </c:pt>
                <c:pt idx="17225">
                  <c:v>-1.17</c:v>
                </c:pt>
                <c:pt idx="17226">
                  <c:v>-1.17</c:v>
                </c:pt>
                <c:pt idx="17227">
                  <c:v>-1.17</c:v>
                </c:pt>
                <c:pt idx="17228">
                  <c:v>-1.17</c:v>
                </c:pt>
                <c:pt idx="17229">
                  <c:v>-1.17</c:v>
                </c:pt>
                <c:pt idx="17230">
                  <c:v>-1.17</c:v>
                </c:pt>
                <c:pt idx="17231">
                  <c:v>-1.17</c:v>
                </c:pt>
                <c:pt idx="17232">
                  <c:v>-1.17</c:v>
                </c:pt>
                <c:pt idx="17233">
                  <c:v>-1.17</c:v>
                </c:pt>
                <c:pt idx="17234">
                  <c:v>-1.17</c:v>
                </c:pt>
                <c:pt idx="17235">
                  <c:v>-1.17</c:v>
                </c:pt>
                <c:pt idx="17236">
                  <c:v>-1.17</c:v>
                </c:pt>
                <c:pt idx="17237">
                  <c:v>-1.17</c:v>
                </c:pt>
                <c:pt idx="17238">
                  <c:v>-1.17</c:v>
                </c:pt>
                <c:pt idx="17239">
                  <c:v>-1.17</c:v>
                </c:pt>
                <c:pt idx="17240">
                  <c:v>-1.17</c:v>
                </c:pt>
                <c:pt idx="17241">
                  <c:v>-1.17</c:v>
                </c:pt>
                <c:pt idx="17242">
                  <c:v>-1.17</c:v>
                </c:pt>
                <c:pt idx="17243">
                  <c:v>-1.17</c:v>
                </c:pt>
                <c:pt idx="17244">
                  <c:v>-1.17</c:v>
                </c:pt>
                <c:pt idx="17245">
                  <c:v>-1.17</c:v>
                </c:pt>
                <c:pt idx="17246">
                  <c:v>-1.17</c:v>
                </c:pt>
                <c:pt idx="17247">
                  <c:v>-1.17</c:v>
                </c:pt>
                <c:pt idx="17248">
                  <c:v>-1.17</c:v>
                </c:pt>
                <c:pt idx="17249">
                  <c:v>-1.17</c:v>
                </c:pt>
                <c:pt idx="17250">
                  <c:v>-1.17</c:v>
                </c:pt>
                <c:pt idx="17251">
                  <c:v>-1.17</c:v>
                </c:pt>
                <c:pt idx="17252">
                  <c:v>-1.17</c:v>
                </c:pt>
                <c:pt idx="17253">
                  <c:v>-1.17</c:v>
                </c:pt>
                <c:pt idx="17254">
                  <c:v>-1.17</c:v>
                </c:pt>
                <c:pt idx="17255">
                  <c:v>-1.17</c:v>
                </c:pt>
                <c:pt idx="17256">
                  <c:v>-1.17</c:v>
                </c:pt>
                <c:pt idx="17257">
                  <c:v>-1.17</c:v>
                </c:pt>
                <c:pt idx="17258">
                  <c:v>-1.17</c:v>
                </c:pt>
                <c:pt idx="17259">
                  <c:v>-1.17</c:v>
                </c:pt>
                <c:pt idx="17260">
                  <c:v>-1.17</c:v>
                </c:pt>
                <c:pt idx="17261">
                  <c:v>-1.17</c:v>
                </c:pt>
                <c:pt idx="17262">
                  <c:v>-1.17</c:v>
                </c:pt>
                <c:pt idx="17263">
                  <c:v>-1.17</c:v>
                </c:pt>
                <c:pt idx="17264">
                  <c:v>-1.17</c:v>
                </c:pt>
                <c:pt idx="17265">
                  <c:v>-1.17</c:v>
                </c:pt>
                <c:pt idx="17266">
                  <c:v>-1.17</c:v>
                </c:pt>
                <c:pt idx="17267">
                  <c:v>-1.17</c:v>
                </c:pt>
                <c:pt idx="17268">
                  <c:v>-1.17</c:v>
                </c:pt>
                <c:pt idx="17269">
                  <c:v>-1.17</c:v>
                </c:pt>
                <c:pt idx="17270">
                  <c:v>-1.17</c:v>
                </c:pt>
                <c:pt idx="17271">
                  <c:v>-1.17</c:v>
                </c:pt>
                <c:pt idx="17272">
                  <c:v>-1.17</c:v>
                </c:pt>
                <c:pt idx="17273">
                  <c:v>-1.17</c:v>
                </c:pt>
                <c:pt idx="17274">
                  <c:v>-1.17</c:v>
                </c:pt>
                <c:pt idx="17275">
                  <c:v>-1.17</c:v>
                </c:pt>
                <c:pt idx="17276">
                  <c:v>-1.17</c:v>
                </c:pt>
                <c:pt idx="17277">
                  <c:v>-1.17</c:v>
                </c:pt>
                <c:pt idx="17278">
                  <c:v>-1.17</c:v>
                </c:pt>
                <c:pt idx="17279">
                  <c:v>-1.17</c:v>
                </c:pt>
                <c:pt idx="17280">
                  <c:v>-1.17</c:v>
                </c:pt>
                <c:pt idx="17281">
                  <c:v>-1.17</c:v>
                </c:pt>
                <c:pt idx="17282">
                  <c:v>-1.17</c:v>
                </c:pt>
                <c:pt idx="17283">
                  <c:v>-1.17</c:v>
                </c:pt>
                <c:pt idx="17284">
                  <c:v>-1.17</c:v>
                </c:pt>
                <c:pt idx="17285">
                  <c:v>-1.17</c:v>
                </c:pt>
                <c:pt idx="17286">
                  <c:v>-1.17</c:v>
                </c:pt>
                <c:pt idx="17287">
                  <c:v>-1.17</c:v>
                </c:pt>
                <c:pt idx="17288">
                  <c:v>-1.17</c:v>
                </c:pt>
                <c:pt idx="17289">
                  <c:v>-1.17</c:v>
                </c:pt>
                <c:pt idx="17290">
                  <c:v>-1.17</c:v>
                </c:pt>
                <c:pt idx="17291">
                  <c:v>-1.17</c:v>
                </c:pt>
                <c:pt idx="17292">
                  <c:v>-1.17</c:v>
                </c:pt>
                <c:pt idx="17293">
                  <c:v>-1.17</c:v>
                </c:pt>
                <c:pt idx="17294">
                  <c:v>-1.17</c:v>
                </c:pt>
                <c:pt idx="17295">
                  <c:v>-1.17</c:v>
                </c:pt>
                <c:pt idx="17296">
                  <c:v>-1.17</c:v>
                </c:pt>
                <c:pt idx="17297">
                  <c:v>-1.17</c:v>
                </c:pt>
                <c:pt idx="17298">
                  <c:v>-1.17</c:v>
                </c:pt>
                <c:pt idx="17299">
                  <c:v>-1.17</c:v>
                </c:pt>
                <c:pt idx="17300">
                  <c:v>-1.17</c:v>
                </c:pt>
                <c:pt idx="17301">
                  <c:v>-1.17</c:v>
                </c:pt>
                <c:pt idx="17302">
                  <c:v>-1.17</c:v>
                </c:pt>
                <c:pt idx="17303">
                  <c:v>-1.17</c:v>
                </c:pt>
                <c:pt idx="17304">
                  <c:v>-1.17</c:v>
                </c:pt>
                <c:pt idx="17305">
                  <c:v>-1.17</c:v>
                </c:pt>
                <c:pt idx="17306">
                  <c:v>-1.17</c:v>
                </c:pt>
                <c:pt idx="17307">
                  <c:v>-1.17</c:v>
                </c:pt>
                <c:pt idx="17308">
                  <c:v>-1.17</c:v>
                </c:pt>
                <c:pt idx="17309">
                  <c:v>-1.17</c:v>
                </c:pt>
                <c:pt idx="17310">
                  <c:v>-1.17</c:v>
                </c:pt>
                <c:pt idx="17311">
                  <c:v>-1.17</c:v>
                </c:pt>
                <c:pt idx="17312">
                  <c:v>-1.17</c:v>
                </c:pt>
                <c:pt idx="17313">
                  <c:v>-1.17</c:v>
                </c:pt>
                <c:pt idx="17314">
                  <c:v>-1.17</c:v>
                </c:pt>
                <c:pt idx="17315">
                  <c:v>-1.17</c:v>
                </c:pt>
                <c:pt idx="17316">
                  <c:v>-1.17</c:v>
                </c:pt>
                <c:pt idx="17317">
                  <c:v>-1.17</c:v>
                </c:pt>
                <c:pt idx="17318">
                  <c:v>-1.17</c:v>
                </c:pt>
                <c:pt idx="17319">
                  <c:v>-1.17</c:v>
                </c:pt>
                <c:pt idx="17320">
                  <c:v>-1.18</c:v>
                </c:pt>
                <c:pt idx="17321">
                  <c:v>-1.18</c:v>
                </c:pt>
                <c:pt idx="17322">
                  <c:v>-1.18</c:v>
                </c:pt>
                <c:pt idx="17323">
                  <c:v>-1.18</c:v>
                </c:pt>
                <c:pt idx="17324">
                  <c:v>-1.18</c:v>
                </c:pt>
                <c:pt idx="17325">
                  <c:v>-1.18</c:v>
                </c:pt>
                <c:pt idx="17326">
                  <c:v>-1.18</c:v>
                </c:pt>
                <c:pt idx="17327">
                  <c:v>-1.18</c:v>
                </c:pt>
                <c:pt idx="17328">
                  <c:v>-1.18</c:v>
                </c:pt>
                <c:pt idx="17329">
                  <c:v>-1.18</c:v>
                </c:pt>
                <c:pt idx="17330">
                  <c:v>-1.18</c:v>
                </c:pt>
                <c:pt idx="17331">
                  <c:v>-1.18</c:v>
                </c:pt>
                <c:pt idx="17332">
                  <c:v>-1.18</c:v>
                </c:pt>
                <c:pt idx="17333">
                  <c:v>-1.18</c:v>
                </c:pt>
                <c:pt idx="17334">
                  <c:v>-1.18</c:v>
                </c:pt>
                <c:pt idx="17335">
                  <c:v>-1.18</c:v>
                </c:pt>
                <c:pt idx="17336">
                  <c:v>-1.18</c:v>
                </c:pt>
                <c:pt idx="17337">
                  <c:v>-1.18</c:v>
                </c:pt>
                <c:pt idx="17338">
                  <c:v>-1.18</c:v>
                </c:pt>
                <c:pt idx="17339">
                  <c:v>-1.18</c:v>
                </c:pt>
                <c:pt idx="17340">
                  <c:v>-1.18</c:v>
                </c:pt>
                <c:pt idx="17341">
                  <c:v>-1.18</c:v>
                </c:pt>
                <c:pt idx="17342">
                  <c:v>-1.18</c:v>
                </c:pt>
                <c:pt idx="17343">
                  <c:v>-1.18</c:v>
                </c:pt>
                <c:pt idx="17344">
                  <c:v>-1.18</c:v>
                </c:pt>
                <c:pt idx="17345">
                  <c:v>-1.18</c:v>
                </c:pt>
                <c:pt idx="17346">
                  <c:v>-1.18</c:v>
                </c:pt>
                <c:pt idx="17347">
                  <c:v>-1.18</c:v>
                </c:pt>
                <c:pt idx="17348">
                  <c:v>-1.18</c:v>
                </c:pt>
                <c:pt idx="17349">
                  <c:v>-1.18</c:v>
                </c:pt>
                <c:pt idx="17350">
                  <c:v>-1.18</c:v>
                </c:pt>
                <c:pt idx="17351">
                  <c:v>-1.18</c:v>
                </c:pt>
                <c:pt idx="17352">
                  <c:v>-1.18</c:v>
                </c:pt>
                <c:pt idx="17353">
                  <c:v>-1.18</c:v>
                </c:pt>
                <c:pt idx="17354">
                  <c:v>-1.18</c:v>
                </c:pt>
                <c:pt idx="17355">
                  <c:v>-1.18</c:v>
                </c:pt>
                <c:pt idx="17356">
                  <c:v>-1.18</c:v>
                </c:pt>
                <c:pt idx="17357">
                  <c:v>-1.18</c:v>
                </c:pt>
                <c:pt idx="17358">
                  <c:v>-1.18</c:v>
                </c:pt>
                <c:pt idx="17359">
                  <c:v>-1.18</c:v>
                </c:pt>
                <c:pt idx="17360">
                  <c:v>-1.18</c:v>
                </c:pt>
                <c:pt idx="17361">
                  <c:v>-1.18</c:v>
                </c:pt>
                <c:pt idx="17362">
                  <c:v>-1.18</c:v>
                </c:pt>
                <c:pt idx="17363">
                  <c:v>-1.18</c:v>
                </c:pt>
                <c:pt idx="17364">
                  <c:v>-1.18</c:v>
                </c:pt>
                <c:pt idx="17365">
                  <c:v>-1.18</c:v>
                </c:pt>
                <c:pt idx="17366">
                  <c:v>-1.18</c:v>
                </c:pt>
                <c:pt idx="17367">
                  <c:v>-1.18</c:v>
                </c:pt>
                <c:pt idx="17368">
                  <c:v>-1.18</c:v>
                </c:pt>
                <c:pt idx="17369">
                  <c:v>-1.18</c:v>
                </c:pt>
                <c:pt idx="17370">
                  <c:v>-1.18</c:v>
                </c:pt>
                <c:pt idx="17371">
                  <c:v>-1.18</c:v>
                </c:pt>
                <c:pt idx="17372">
                  <c:v>-1.18</c:v>
                </c:pt>
                <c:pt idx="17373">
                  <c:v>-1.18</c:v>
                </c:pt>
                <c:pt idx="17374">
                  <c:v>-1.18</c:v>
                </c:pt>
                <c:pt idx="17375">
                  <c:v>-1.18</c:v>
                </c:pt>
                <c:pt idx="17376">
                  <c:v>-1.18</c:v>
                </c:pt>
                <c:pt idx="17377">
                  <c:v>-1.18</c:v>
                </c:pt>
                <c:pt idx="17378">
                  <c:v>-1.18</c:v>
                </c:pt>
                <c:pt idx="17379">
                  <c:v>-1.18</c:v>
                </c:pt>
                <c:pt idx="17380">
                  <c:v>-1.18</c:v>
                </c:pt>
                <c:pt idx="17381">
                  <c:v>-1.18</c:v>
                </c:pt>
                <c:pt idx="17382">
                  <c:v>-1.18</c:v>
                </c:pt>
                <c:pt idx="17383">
                  <c:v>-1.18</c:v>
                </c:pt>
                <c:pt idx="17384">
                  <c:v>-1.18</c:v>
                </c:pt>
                <c:pt idx="17385">
                  <c:v>-1.18</c:v>
                </c:pt>
                <c:pt idx="17386">
                  <c:v>-1.18</c:v>
                </c:pt>
                <c:pt idx="17387">
                  <c:v>-1.18</c:v>
                </c:pt>
                <c:pt idx="17388">
                  <c:v>-1.18</c:v>
                </c:pt>
                <c:pt idx="17389">
                  <c:v>-1.18</c:v>
                </c:pt>
                <c:pt idx="17390">
                  <c:v>-1.18</c:v>
                </c:pt>
                <c:pt idx="17391">
                  <c:v>-1.18</c:v>
                </c:pt>
                <c:pt idx="17392">
                  <c:v>-1.18</c:v>
                </c:pt>
                <c:pt idx="17393">
                  <c:v>-1.18</c:v>
                </c:pt>
                <c:pt idx="17394">
                  <c:v>-1.18</c:v>
                </c:pt>
                <c:pt idx="17395">
                  <c:v>-1.18</c:v>
                </c:pt>
                <c:pt idx="17396">
                  <c:v>-1.18</c:v>
                </c:pt>
                <c:pt idx="17397">
                  <c:v>-1.18</c:v>
                </c:pt>
                <c:pt idx="17398">
                  <c:v>-1.18</c:v>
                </c:pt>
                <c:pt idx="17399">
                  <c:v>-1.18</c:v>
                </c:pt>
                <c:pt idx="17400">
                  <c:v>-1.18</c:v>
                </c:pt>
                <c:pt idx="17401">
                  <c:v>-1.18</c:v>
                </c:pt>
                <c:pt idx="17402">
                  <c:v>-1.18</c:v>
                </c:pt>
                <c:pt idx="17403">
                  <c:v>-1.18</c:v>
                </c:pt>
                <c:pt idx="17404">
                  <c:v>-1.18</c:v>
                </c:pt>
                <c:pt idx="17405">
                  <c:v>-1.18</c:v>
                </c:pt>
                <c:pt idx="17406">
                  <c:v>-1.18</c:v>
                </c:pt>
                <c:pt idx="17407">
                  <c:v>-1.18</c:v>
                </c:pt>
                <c:pt idx="17408">
                  <c:v>-1.18</c:v>
                </c:pt>
                <c:pt idx="17409">
                  <c:v>-1.18</c:v>
                </c:pt>
                <c:pt idx="17410">
                  <c:v>-1.18</c:v>
                </c:pt>
                <c:pt idx="17411">
                  <c:v>-1.18</c:v>
                </c:pt>
                <c:pt idx="17412">
                  <c:v>-1.18</c:v>
                </c:pt>
                <c:pt idx="17413">
                  <c:v>-1.18</c:v>
                </c:pt>
                <c:pt idx="17414">
                  <c:v>-1.18</c:v>
                </c:pt>
                <c:pt idx="17415">
                  <c:v>-1.18</c:v>
                </c:pt>
                <c:pt idx="17416">
                  <c:v>-1.18</c:v>
                </c:pt>
                <c:pt idx="17417">
                  <c:v>-1.18</c:v>
                </c:pt>
                <c:pt idx="17418">
                  <c:v>-1.18</c:v>
                </c:pt>
                <c:pt idx="17419">
                  <c:v>-1.18</c:v>
                </c:pt>
                <c:pt idx="17420">
                  <c:v>-1.18</c:v>
                </c:pt>
                <c:pt idx="17421">
                  <c:v>-1.18</c:v>
                </c:pt>
                <c:pt idx="17422">
                  <c:v>-1.18</c:v>
                </c:pt>
                <c:pt idx="17423">
                  <c:v>-1.18</c:v>
                </c:pt>
                <c:pt idx="17424">
                  <c:v>-1.18</c:v>
                </c:pt>
                <c:pt idx="17425">
                  <c:v>-1.18</c:v>
                </c:pt>
                <c:pt idx="17426">
                  <c:v>-1.18</c:v>
                </c:pt>
                <c:pt idx="17427">
                  <c:v>-1.18</c:v>
                </c:pt>
                <c:pt idx="17428">
                  <c:v>-1.18</c:v>
                </c:pt>
                <c:pt idx="17429">
                  <c:v>-1.18</c:v>
                </c:pt>
                <c:pt idx="17430">
                  <c:v>-1.18</c:v>
                </c:pt>
                <c:pt idx="17431">
                  <c:v>-1.18</c:v>
                </c:pt>
                <c:pt idx="17432">
                  <c:v>-1.18</c:v>
                </c:pt>
                <c:pt idx="17433">
                  <c:v>-1.18</c:v>
                </c:pt>
                <c:pt idx="17434">
                  <c:v>-1.18</c:v>
                </c:pt>
                <c:pt idx="17435">
                  <c:v>-1.18</c:v>
                </c:pt>
                <c:pt idx="17436">
                  <c:v>-1.18</c:v>
                </c:pt>
                <c:pt idx="17437">
                  <c:v>-1.18</c:v>
                </c:pt>
                <c:pt idx="17438">
                  <c:v>-1.18</c:v>
                </c:pt>
                <c:pt idx="17439">
                  <c:v>-1.18</c:v>
                </c:pt>
                <c:pt idx="17440">
                  <c:v>-1.18</c:v>
                </c:pt>
                <c:pt idx="17441">
                  <c:v>-1.18</c:v>
                </c:pt>
                <c:pt idx="17442">
                  <c:v>-1.18</c:v>
                </c:pt>
                <c:pt idx="17443">
                  <c:v>-1.18</c:v>
                </c:pt>
                <c:pt idx="17444">
                  <c:v>-1.18</c:v>
                </c:pt>
                <c:pt idx="17445">
                  <c:v>-1.18</c:v>
                </c:pt>
                <c:pt idx="17446">
                  <c:v>-1.18</c:v>
                </c:pt>
                <c:pt idx="17447">
                  <c:v>-1.18</c:v>
                </c:pt>
                <c:pt idx="17448">
                  <c:v>-1.18</c:v>
                </c:pt>
                <c:pt idx="17449">
                  <c:v>-1.18</c:v>
                </c:pt>
                <c:pt idx="17450">
                  <c:v>-1.18</c:v>
                </c:pt>
                <c:pt idx="17451">
                  <c:v>-1.18</c:v>
                </c:pt>
                <c:pt idx="17452">
                  <c:v>-1.18</c:v>
                </c:pt>
                <c:pt idx="17453">
                  <c:v>-1.18</c:v>
                </c:pt>
                <c:pt idx="17454">
                  <c:v>-1.18</c:v>
                </c:pt>
                <c:pt idx="17455">
                  <c:v>-1.18</c:v>
                </c:pt>
                <c:pt idx="17456">
                  <c:v>-1.18</c:v>
                </c:pt>
                <c:pt idx="17457">
                  <c:v>-1.18</c:v>
                </c:pt>
                <c:pt idx="17458">
                  <c:v>-1.18</c:v>
                </c:pt>
                <c:pt idx="17459">
                  <c:v>-1.18</c:v>
                </c:pt>
                <c:pt idx="17460">
                  <c:v>-1.18</c:v>
                </c:pt>
                <c:pt idx="17461">
                  <c:v>-1.18</c:v>
                </c:pt>
                <c:pt idx="17462">
                  <c:v>-1.18</c:v>
                </c:pt>
                <c:pt idx="17463">
                  <c:v>-1.18</c:v>
                </c:pt>
                <c:pt idx="17464">
                  <c:v>-1.18</c:v>
                </c:pt>
                <c:pt idx="17465">
                  <c:v>-1.18</c:v>
                </c:pt>
                <c:pt idx="17466">
                  <c:v>-1.18</c:v>
                </c:pt>
                <c:pt idx="17467">
                  <c:v>-1.18</c:v>
                </c:pt>
                <c:pt idx="17468">
                  <c:v>-1.18</c:v>
                </c:pt>
                <c:pt idx="17469">
                  <c:v>-1.18</c:v>
                </c:pt>
                <c:pt idx="17470">
                  <c:v>-1.18</c:v>
                </c:pt>
                <c:pt idx="17471">
                  <c:v>-1.18</c:v>
                </c:pt>
                <c:pt idx="17472">
                  <c:v>-1.18</c:v>
                </c:pt>
                <c:pt idx="17473">
                  <c:v>-1.18</c:v>
                </c:pt>
                <c:pt idx="17474">
                  <c:v>-1.18</c:v>
                </c:pt>
                <c:pt idx="17475">
                  <c:v>-1.18</c:v>
                </c:pt>
                <c:pt idx="17476">
                  <c:v>-1.18</c:v>
                </c:pt>
                <c:pt idx="17477">
                  <c:v>-1.18</c:v>
                </c:pt>
                <c:pt idx="17478">
                  <c:v>-1.18</c:v>
                </c:pt>
                <c:pt idx="17479">
                  <c:v>-1.18</c:v>
                </c:pt>
                <c:pt idx="17480">
                  <c:v>-1.18</c:v>
                </c:pt>
                <c:pt idx="17481">
                  <c:v>-1.18</c:v>
                </c:pt>
                <c:pt idx="17482">
                  <c:v>-1.18</c:v>
                </c:pt>
                <c:pt idx="17483">
                  <c:v>-1.18</c:v>
                </c:pt>
                <c:pt idx="17484">
                  <c:v>-1.18</c:v>
                </c:pt>
                <c:pt idx="17485">
                  <c:v>-1.18</c:v>
                </c:pt>
                <c:pt idx="17486">
                  <c:v>-1.18</c:v>
                </c:pt>
                <c:pt idx="17487">
                  <c:v>-1.18</c:v>
                </c:pt>
                <c:pt idx="17488">
                  <c:v>-1.18</c:v>
                </c:pt>
                <c:pt idx="17489">
                  <c:v>-1.18</c:v>
                </c:pt>
                <c:pt idx="17490">
                  <c:v>-1.18</c:v>
                </c:pt>
                <c:pt idx="17491">
                  <c:v>-1.18</c:v>
                </c:pt>
                <c:pt idx="17492">
                  <c:v>-1.18</c:v>
                </c:pt>
                <c:pt idx="17493">
                  <c:v>-1.18</c:v>
                </c:pt>
                <c:pt idx="17494">
                  <c:v>-1.18</c:v>
                </c:pt>
                <c:pt idx="17495">
                  <c:v>-1.18</c:v>
                </c:pt>
                <c:pt idx="17496">
                  <c:v>-1.18</c:v>
                </c:pt>
                <c:pt idx="17497">
                  <c:v>-1.18</c:v>
                </c:pt>
                <c:pt idx="17498">
                  <c:v>-1.18</c:v>
                </c:pt>
                <c:pt idx="17499">
                  <c:v>-1.18</c:v>
                </c:pt>
                <c:pt idx="17500">
                  <c:v>-1.18</c:v>
                </c:pt>
                <c:pt idx="17501">
                  <c:v>-1.18</c:v>
                </c:pt>
                <c:pt idx="17502">
                  <c:v>-1.18</c:v>
                </c:pt>
                <c:pt idx="17503">
                  <c:v>-1.18</c:v>
                </c:pt>
                <c:pt idx="17504">
                  <c:v>-1.18</c:v>
                </c:pt>
                <c:pt idx="17505">
                  <c:v>-1.18</c:v>
                </c:pt>
                <c:pt idx="17506">
                  <c:v>-1.18</c:v>
                </c:pt>
                <c:pt idx="17507">
                  <c:v>-1.18</c:v>
                </c:pt>
                <c:pt idx="17508">
                  <c:v>-1.18</c:v>
                </c:pt>
                <c:pt idx="17509">
                  <c:v>-1.18</c:v>
                </c:pt>
                <c:pt idx="17510">
                  <c:v>-1.18</c:v>
                </c:pt>
                <c:pt idx="17511">
                  <c:v>-1.18</c:v>
                </c:pt>
                <c:pt idx="17512">
                  <c:v>-1.18</c:v>
                </c:pt>
                <c:pt idx="17513">
                  <c:v>-1.18</c:v>
                </c:pt>
                <c:pt idx="17514">
                  <c:v>-1.18</c:v>
                </c:pt>
                <c:pt idx="17515">
                  <c:v>-1.18</c:v>
                </c:pt>
                <c:pt idx="17516">
                  <c:v>-1.18</c:v>
                </c:pt>
                <c:pt idx="17517">
                  <c:v>-1.18</c:v>
                </c:pt>
                <c:pt idx="17518">
                  <c:v>-1.18</c:v>
                </c:pt>
                <c:pt idx="17519">
                  <c:v>-1.18</c:v>
                </c:pt>
                <c:pt idx="17520">
                  <c:v>-1.18</c:v>
                </c:pt>
                <c:pt idx="17521">
                  <c:v>-1.18</c:v>
                </c:pt>
                <c:pt idx="17522">
                  <c:v>-1.18</c:v>
                </c:pt>
                <c:pt idx="17523">
                  <c:v>-1.18</c:v>
                </c:pt>
                <c:pt idx="17524">
                  <c:v>-1.18</c:v>
                </c:pt>
                <c:pt idx="17525">
                  <c:v>-1.18</c:v>
                </c:pt>
                <c:pt idx="17526">
                  <c:v>-1.18</c:v>
                </c:pt>
                <c:pt idx="17527">
                  <c:v>-1.18</c:v>
                </c:pt>
                <c:pt idx="17528">
                  <c:v>-1.18</c:v>
                </c:pt>
                <c:pt idx="17529">
                  <c:v>-1.18</c:v>
                </c:pt>
                <c:pt idx="17530">
                  <c:v>-1.19</c:v>
                </c:pt>
                <c:pt idx="17531">
                  <c:v>-1.19</c:v>
                </c:pt>
                <c:pt idx="17532">
                  <c:v>-1.19</c:v>
                </c:pt>
                <c:pt idx="17533">
                  <c:v>-1.19</c:v>
                </c:pt>
                <c:pt idx="17534">
                  <c:v>-1.19</c:v>
                </c:pt>
                <c:pt idx="17535">
                  <c:v>-1.19</c:v>
                </c:pt>
                <c:pt idx="17536">
                  <c:v>-1.19</c:v>
                </c:pt>
                <c:pt idx="17537">
                  <c:v>-1.19</c:v>
                </c:pt>
                <c:pt idx="17538">
                  <c:v>-1.19</c:v>
                </c:pt>
                <c:pt idx="17539">
                  <c:v>-1.19</c:v>
                </c:pt>
                <c:pt idx="17540">
                  <c:v>-1.19</c:v>
                </c:pt>
                <c:pt idx="17541">
                  <c:v>-1.19</c:v>
                </c:pt>
                <c:pt idx="17542">
                  <c:v>-1.19</c:v>
                </c:pt>
                <c:pt idx="17543">
                  <c:v>-1.19</c:v>
                </c:pt>
                <c:pt idx="17544">
                  <c:v>-1.19</c:v>
                </c:pt>
                <c:pt idx="17545">
                  <c:v>-1.19</c:v>
                </c:pt>
                <c:pt idx="17546">
                  <c:v>-1.19</c:v>
                </c:pt>
                <c:pt idx="17547">
                  <c:v>-1.19</c:v>
                </c:pt>
                <c:pt idx="17548">
                  <c:v>-1.19</c:v>
                </c:pt>
                <c:pt idx="17549">
                  <c:v>-1.19</c:v>
                </c:pt>
                <c:pt idx="17550">
                  <c:v>-1.19</c:v>
                </c:pt>
                <c:pt idx="17551">
                  <c:v>-1.19</c:v>
                </c:pt>
                <c:pt idx="17552">
                  <c:v>-1.19</c:v>
                </c:pt>
                <c:pt idx="17553">
                  <c:v>-1.19</c:v>
                </c:pt>
                <c:pt idx="17554">
                  <c:v>-1.19</c:v>
                </c:pt>
                <c:pt idx="17555">
                  <c:v>-1.19</c:v>
                </c:pt>
                <c:pt idx="17556">
                  <c:v>-1.19</c:v>
                </c:pt>
                <c:pt idx="17557">
                  <c:v>-1.19</c:v>
                </c:pt>
                <c:pt idx="17558">
                  <c:v>-1.19</c:v>
                </c:pt>
                <c:pt idx="17559">
                  <c:v>-1.19</c:v>
                </c:pt>
                <c:pt idx="17560">
                  <c:v>-1.19</c:v>
                </c:pt>
                <c:pt idx="17561">
                  <c:v>-1.19</c:v>
                </c:pt>
                <c:pt idx="17562">
                  <c:v>-1.19</c:v>
                </c:pt>
                <c:pt idx="17563">
                  <c:v>-1.19</c:v>
                </c:pt>
                <c:pt idx="17564">
                  <c:v>-1.19</c:v>
                </c:pt>
                <c:pt idx="17565">
                  <c:v>-1.19</c:v>
                </c:pt>
                <c:pt idx="17566">
                  <c:v>-1.19</c:v>
                </c:pt>
                <c:pt idx="17567">
                  <c:v>-1.19</c:v>
                </c:pt>
                <c:pt idx="17568">
                  <c:v>-1.19</c:v>
                </c:pt>
                <c:pt idx="17569">
                  <c:v>-1.19</c:v>
                </c:pt>
                <c:pt idx="17570">
                  <c:v>-1.19</c:v>
                </c:pt>
                <c:pt idx="17571">
                  <c:v>-1.19</c:v>
                </c:pt>
                <c:pt idx="17572">
                  <c:v>-1.19</c:v>
                </c:pt>
                <c:pt idx="17573">
                  <c:v>-1.19</c:v>
                </c:pt>
                <c:pt idx="17574">
                  <c:v>-1.19</c:v>
                </c:pt>
                <c:pt idx="17575">
                  <c:v>-1.19</c:v>
                </c:pt>
                <c:pt idx="17576">
                  <c:v>-1.19</c:v>
                </c:pt>
                <c:pt idx="17577">
                  <c:v>-1.19</c:v>
                </c:pt>
                <c:pt idx="17578">
                  <c:v>-1.19</c:v>
                </c:pt>
                <c:pt idx="17579">
                  <c:v>-1.19</c:v>
                </c:pt>
                <c:pt idx="17580">
                  <c:v>-1.19</c:v>
                </c:pt>
                <c:pt idx="17581">
                  <c:v>-1.19</c:v>
                </c:pt>
                <c:pt idx="17582">
                  <c:v>-1.19</c:v>
                </c:pt>
                <c:pt idx="17583">
                  <c:v>-1.19</c:v>
                </c:pt>
                <c:pt idx="17584">
                  <c:v>-1.19</c:v>
                </c:pt>
                <c:pt idx="17585">
                  <c:v>-1.19</c:v>
                </c:pt>
                <c:pt idx="17586">
                  <c:v>-1.19</c:v>
                </c:pt>
                <c:pt idx="17587">
                  <c:v>-1.19</c:v>
                </c:pt>
                <c:pt idx="17588">
                  <c:v>-1.19</c:v>
                </c:pt>
                <c:pt idx="17589">
                  <c:v>-1.19</c:v>
                </c:pt>
                <c:pt idx="17590">
                  <c:v>-1.19</c:v>
                </c:pt>
                <c:pt idx="17591">
                  <c:v>-1.19</c:v>
                </c:pt>
                <c:pt idx="17592">
                  <c:v>-1.19</c:v>
                </c:pt>
                <c:pt idx="17593">
                  <c:v>-1.19</c:v>
                </c:pt>
                <c:pt idx="17594">
                  <c:v>-1.19</c:v>
                </c:pt>
                <c:pt idx="17595">
                  <c:v>-1.19</c:v>
                </c:pt>
                <c:pt idx="17596">
                  <c:v>-1.19</c:v>
                </c:pt>
                <c:pt idx="17597">
                  <c:v>-1.19</c:v>
                </c:pt>
                <c:pt idx="17598">
                  <c:v>-1.19</c:v>
                </c:pt>
                <c:pt idx="17599">
                  <c:v>-1.19</c:v>
                </c:pt>
                <c:pt idx="17600">
                  <c:v>-1.19</c:v>
                </c:pt>
                <c:pt idx="17601">
                  <c:v>-1.19</c:v>
                </c:pt>
                <c:pt idx="17602">
                  <c:v>-1.19</c:v>
                </c:pt>
                <c:pt idx="17603">
                  <c:v>-1.19</c:v>
                </c:pt>
                <c:pt idx="17604">
                  <c:v>-1.19</c:v>
                </c:pt>
                <c:pt idx="17605">
                  <c:v>-1.19</c:v>
                </c:pt>
                <c:pt idx="17606">
                  <c:v>-1.19</c:v>
                </c:pt>
                <c:pt idx="17607">
                  <c:v>-1.19</c:v>
                </c:pt>
                <c:pt idx="17608">
                  <c:v>-1.19</c:v>
                </c:pt>
                <c:pt idx="17609">
                  <c:v>-1.19</c:v>
                </c:pt>
                <c:pt idx="17610">
                  <c:v>-1.19</c:v>
                </c:pt>
                <c:pt idx="17611">
                  <c:v>-1.19</c:v>
                </c:pt>
                <c:pt idx="17612">
                  <c:v>-1.19</c:v>
                </c:pt>
                <c:pt idx="17613">
                  <c:v>-1.19</c:v>
                </c:pt>
                <c:pt idx="17614">
                  <c:v>-1.19</c:v>
                </c:pt>
                <c:pt idx="17615">
                  <c:v>-1.19</c:v>
                </c:pt>
                <c:pt idx="17616">
                  <c:v>-1.19</c:v>
                </c:pt>
                <c:pt idx="17617">
                  <c:v>-1.19</c:v>
                </c:pt>
                <c:pt idx="17618">
                  <c:v>-1.19</c:v>
                </c:pt>
                <c:pt idx="17619">
                  <c:v>-1.19</c:v>
                </c:pt>
                <c:pt idx="17620">
                  <c:v>-1.19</c:v>
                </c:pt>
                <c:pt idx="17621">
                  <c:v>-1.19</c:v>
                </c:pt>
                <c:pt idx="17622">
                  <c:v>-1.19</c:v>
                </c:pt>
                <c:pt idx="17623">
                  <c:v>-1.19</c:v>
                </c:pt>
                <c:pt idx="17624">
                  <c:v>-1.19</c:v>
                </c:pt>
                <c:pt idx="17625">
                  <c:v>-1.19</c:v>
                </c:pt>
                <c:pt idx="17626">
                  <c:v>-1.19</c:v>
                </c:pt>
                <c:pt idx="17627">
                  <c:v>-1.19</c:v>
                </c:pt>
                <c:pt idx="17628">
                  <c:v>-1.19</c:v>
                </c:pt>
                <c:pt idx="17629">
                  <c:v>-1.19</c:v>
                </c:pt>
                <c:pt idx="17630">
                  <c:v>-1.19</c:v>
                </c:pt>
                <c:pt idx="17631">
                  <c:v>-1.19</c:v>
                </c:pt>
                <c:pt idx="17632">
                  <c:v>-1.19</c:v>
                </c:pt>
                <c:pt idx="17633">
                  <c:v>-1.19</c:v>
                </c:pt>
                <c:pt idx="17634">
                  <c:v>-1.19</c:v>
                </c:pt>
                <c:pt idx="17635">
                  <c:v>-1.19</c:v>
                </c:pt>
                <c:pt idx="17636">
                  <c:v>-1.19</c:v>
                </c:pt>
                <c:pt idx="17637">
                  <c:v>-1.19</c:v>
                </c:pt>
                <c:pt idx="17638">
                  <c:v>-1.19</c:v>
                </c:pt>
                <c:pt idx="17639">
                  <c:v>-1.19</c:v>
                </c:pt>
                <c:pt idx="17640">
                  <c:v>-1.19</c:v>
                </c:pt>
                <c:pt idx="17641">
                  <c:v>-1.19</c:v>
                </c:pt>
                <c:pt idx="17642">
                  <c:v>-1.19</c:v>
                </c:pt>
                <c:pt idx="17643">
                  <c:v>-1.19</c:v>
                </c:pt>
                <c:pt idx="17644">
                  <c:v>-1.19</c:v>
                </c:pt>
                <c:pt idx="17645">
                  <c:v>-1.19</c:v>
                </c:pt>
                <c:pt idx="17646">
                  <c:v>-1.19</c:v>
                </c:pt>
                <c:pt idx="17647">
                  <c:v>-1.19</c:v>
                </c:pt>
                <c:pt idx="17648">
                  <c:v>-1.19</c:v>
                </c:pt>
                <c:pt idx="17649">
                  <c:v>-1.19</c:v>
                </c:pt>
                <c:pt idx="17650">
                  <c:v>-1.19</c:v>
                </c:pt>
                <c:pt idx="17651">
                  <c:v>-1.19</c:v>
                </c:pt>
                <c:pt idx="17652">
                  <c:v>-1.19</c:v>
                </c:pt>
                <c:pt idx="17653">
                  <c:v>-1.19</c:v>
                </c:pt>
                <c:pt idx="17654">
                  <c:v>-1.19</c:v>
                </c:pt>
                <c:pt idx="17655">
                  <c:v>-1.19</c:v>
                </c:pt>
                <c:pt idx="17656">
                  <c:v>-1.19</c:v>
                </c:pt>
                <c:pt idx="17657">
                  <c:v>-1.19</c:v>
                </c:pt>
                <c:pt idx="17658">
                  <c:v>-1.19</c:v>
                </c:pt>
                <c:pt idx="17659">
                  <c:v>-1.19</c:v>
                </c:pt>
                <c:pt idx="17660">
                  <c:v>-1.19</c:v>
                </c:pt>
                <c:pt idx="17661">
                  <c:v>-1.19</c:v>
                </c:pt>
                <c:pt idx="17662">
                  <c:v>-1.19</c:v>
                </c:pt>
                <c:pt idx="17663">
                  <c:v>-1.19</c:v>
                </c:pt>
                <c:pt idx="17664">
                  <c:v>-1.19</c:v>
                </c:pt>
                <c:pt idx="17665">
                  <c:v>-1.19</c:v>
                </c:pt>
                <c:pt idx="17666">
                  <c:v>-1.19</c:v>
                </c:pt>
                <c:pt idx="17667">
                  <c:v>-1.19</c:v>
                </c:pt>
                <c:pt idx="17668">
                  <c:v>-1.19</c:v>
                </c:pt>
                <c:pt idx="17669">
                  <c:v>-1.19</c:v>
                </c:pt>
                <c:pt idx="17670">
                  <c:v>-1.19</c:v>
                </c:pt>
                <c:pt idx="17671">
                  <c:v>-1.19</c:v>
                </c:pt>
                <c:pt idx="17672">
                  <c:v>-1.19</c:v>
                </c:pt>
                <c:pt idx="17673">
                  <c:v>-1.19</c:v>
                </c:pt>
                <c:pt idx="17674">
                  <c:v>-1.19</c:v>
                </c:pt>
                <c:pt idx="17675">
                  <c:v>-1.19</c:v>
                </c:pt>
                <c:pt idx="17676">
                  <c:v>-1.19</c:v>
                </c:pt>
                <c:pt idx="17677">
                  <c:v>-1.19</c:v>
                </c:pt>
                <c:pt idx="17678">
                  <c:v>-1.19</c:v>
                </c:pt>
                <c:pt idx="17679">
                  <c:v>-1.19</c:v>
                </c:pt>
                <c:pt idx="17680">
                  <c:v>-1.19</c:v>
                </c:pt>
                <c:pt idx="17681">
                  <c:v>-1.19</c:v>
                </c:pt>
                <c:pt idx="17682">
                  <c:v>-1.19</c:v>
                </c:pt>
                <c:pt idx="17683">
                  <c:v>-1.19</c:v>
                </c:pt>
                <c:pt idx="17684">
                  <c:v>-1.19</c:v>
                </c:pt>
                <c:pt idx="17685">
                  <c:v>-1.19</c:v>
                </c:pt>
                <c:pt idx="17686">
                  <c:v>-1.19</c:v>
                </c:pt>
                <c:pt idx="17687">
                  <c:v>-1.19</c:v>
                </c:pt>
                <c:pt idx="17688">
                  <c:v>-1.19</c:v>
                </c:pt>
                <c:pt idx="17689">
                  <c:v>-1.19</c:v>
                </c:pt>
                <c:pt idx="17690">
                  <c:v>-1.19</c:v>
                </c:pt>
                <c:pt idx="17691">
                  <c:v>-1.19</c:v>
                </c:pt>
                <c:pt idx="17692">
                  <c:v>-1.19</c:v>
                </c:pt>
                <c:pt idx="17693">
                  <c:v>-1.19</c:v>
                </c:pt>
                <c:pt idx="17694">
                  <c:v>-1.19</c:v>
                </c:pt>
                <c:pt idx="17695">
                  <c:v>-1.19</c:v>
                </c:pt>
                <c:pt idx="17696">
                  <c:v>-1.19</c:v>
                </c:pt>
                <c:pt idx="17697">
                  <c:v>-1.19</c:v>
                </c:pt>
                <c:pt idx="17698">
                  <c:v>-1.19</c:v>
                </c:pt>
                <c:pt idx="17699">
                  <c:v>-1.19</c:v>
                </c:pt>
                <c:pt idx="17700">
                  <c:v>-1.19</c:v>
                </c:pt>
                <c:pt idx="17701">
                  <c:v>-1.19</c:v>
                </c:pt>
                <c:pt idx="17702">
                  <c:v>-1.19</c:v>
                </c:pt>
                <c:pt idx="17703">
                  <c:v>-1.19</c:v>
                </c:pt>
                <c:pt idx="17704">
                  <c:v>-1.19</c:v>
                </c:pt>
                <c:pt idx="17705">
                  <c:v>-1.19</c:v>
                </c:pt>
                <c:pt idx="17706">
                  <c:v>-1.19</c:v>
                </c:pt>
                <c:pt idx="17707">
                  <c:v>-1.19</c:v>
                </c:pt>
                <c:pt idx="17708">
                  <c:v>-1.19</c:v>
                </c:pt>
                <c:pt idx="17709">
                  <c:v>-1.19</c:v>
                </c:pt>
                <c:pt idx="17710">
                  <c:v>-1.19</c:v>
                </c:pt>
                <c:pt idx="17711">
                  <c:v>-1.19</c:v>
                </c:pt>
                <c:pt idx="17712">
                  <c:v>-1.19</c:v>
                </c:pt>
                <c:pt idx="17713">
                  <c:v>-1.19</c:v>
                </c:pt>
                <c:pt idx="17714">
                  <c:v>-1.19</c:v>
                </c:pt>
                <c:pt idx="17715">
                  <c:v>-1.19</c:v>
                </c:pt>
                <c:pt idx="17716">
                  <c:v>-1.19</c:v>
                </c:pt>
                <c:pt idx="17717">
                  <c:v>-1.19</c:v>
                </c:pt>
                <c:pt idx="17718">
                  <c:v>-1.19</c:v>
                </c:pt>
                <c:pt idx="17719">
                  <c:v>-1.19</c:v>
                </c:pt>
                <c:pt idx="17720">
                  <c:v>-1.19</c:v>
                </c:pt>
                <c:pt idx="17721">
                  <c:v>-1.19</c:v>
                </c:pt>
                <c:pt idx="17722">
                  <c:v>-1.19</c:v>
                </c:pt>
                <c:pt idx="17723">
                  <c:v>-1.19</c:v>
                </c:pt>
                <c:pt idx="17724">
                  <c:v>-1.19</c:v>
                </c:pt>
                <c:pt idx="17725">
                  <c:v>-1.19</c:v>
                </c:pt>
                <c:pt idx="17726">
                  <c:v>-1.19</c:v>
                </c:pt>
                <c:pt idx="17727">
                  <c:v>-1.19</c:v>
                </c:pt>
                <c:pt idx="17728">
                  <c:v>-1.19</c:v>
                </c:pt>
                <c:pt idx="17729">
                  <c:v>-1.19</c:v>
                </c:pt>
                <c:pt idx="17730">
                  <c:v>-1.19</c:v>
                </c:pt>
                <c:pt idx="17731">
                  <c:v>-1.19</c:v>
                </c:pt>
                <c:pt idx="17732">
                  <c:v>-1.19</c:v>
                </c:pt>
                <c:pt idx="17733">
                  <c:v>-1.19</c:v>
                </c:pt>
                <c:pt idx="17734">
                  <c:v>-1.19</c:v>
                </c:pt>
                <c:pt idx="17735">
                  <c:v>-1.19</c:v>
                </c:pt>
                <c:pt idx="17736">
                  <c:v>-1.19</c:v>
                </c:pt>
                <c:pt idx="17737">
                  <c:v>-1.19</c:v>
                </c:pt>
                <c:pt idx="17738">
                  <c:v>-1.19</c:v>
                </c:pt>
                <c:pt idx="17739">
                  <c:v>-1.19</c:v>
                </c:pt>
                <c:pt idx="17740">
                  <c:v>-1.19</c:v>
                </c:pt>
                <c:pt idx="17741">
                  <c:v>-1.19</c:v>
                </c:pt>
                <c:pt idx="17742">
                  <c:v>-1.19</c:v>
                </c:pt>
                <c:pt idx="17743">
                  <c:v>-1.19</c:v>
                </c:pt>
                <c:pt idx="17744">
                  <c:v>-1.19</c:v>
                </c:pt>
                <c:pt idx="17745">
                  <c:v>-1.19</c:v>
                </c:pt>
                <c:pt idx="17746">
                  <c:v>-1.19</c:v>
                </c:pt>
                <c:pt idx="17747">
                  <c:v>-1.19</c:v>
                </c:pt>
                <c:pt idx="17748">
                  <c:v>-1.19</c:v>
                </c:pt>
                <c:pt idx="17749">
                  <c:v>-1.19</c:v>
                </c:pt>
                <c:pt idx="17750">
                  <c:v>-1.19</c:v>
                </c:pt>
                <c:pt idx="17751">
                  <c:v>-1.19</c:v>
                </c:pt>
                <c:pt idx="17752">
                  <c:v>-1.19</c:v>
                </c:pt>
                <c:pt idx="17753">
                  <c:v>-1.19</c:v>
                </c:pt>
                <c:pt idx="17754">
                  <c:v>-1.19</c:v>
                </c:pt>
                <c:pt idx="17755">
                  <c:v>-1.19</c:v>
                </c:pt>
                <c:pt idx="17756">
                  <c:v>-1.19</c:v>
                </c:pt>
                <c:pt idx="17757">
                  <c:v>-1.19</c:v>
                </c:pt>
                <c:pt idx="17758">
                  <c:v>-1.19</c:v>
                </c:pt>
                <c:pt idx="17759">
                  <c:v>-1.19</c:v>
                </c:pt>
                <c:pt idx="17760">
                  <c:v>-1.19</c:v>
                </c:pt>
                <c:pt idx="17761">
                  <c:v>-1.19</c:v>
                </c:pt>
                <c:pt idx="17762">
                  <c:v>-1.19</c:v>
                </c:pt>
                <c:pt idx="17763">
                  <c:v>-1.19</c:v>
                </c:pt>
                <c:pt idx="17764">
                  <c:v>-1.19</c:v>
                </c:pt>
                <c:pt idx="17765">
                  <c:v>-1.19</c:v>
                </c:pt>
                <c:pt idx="17766">
                  <c:v>-1.19</c:v>
                </c:pt>
                <c:pt idx="17767">
                  <c:v>-1.19</c:v>
                </c:pt>
                <c:pt idx="17768">
                  <c:v>-1.19</c:v>
                </c:pt>
                <c:pt idx="17769">
                  <c:v>-1.19</c:v>
                </c:pt>
                <c:pt idx="17770">
                  <c:v>-1.19</c:v>
                </c:pt>
                <c:pt idx="17771">
                  <c:v>-1.19</c:v>
                </c:pt>
                <c:pt idx="17772">
                  <c:v>-1.19</c:v>
                </c:pt>
                <c:pt idx="17773">
                  <c:v>-1.19</c:v>
                </c:pt>
                <c:pt idx="17774">
                  <c:v>-1.19</c:v>
                </c:pt>
                <c:pt idx="17775">
                  <c:v>-1.19</c:v>
                </c:pt>
                <c:pt idx="17776">
                  <c:v>-1.19</c:v>
                </c:pt>
                <c:pt idx="17777">
                  <c:v>-1.19</c:v>
                </c:pt>
                <c:pt idx="17778">
                  <c:v>-1.19</c:v>
                </c:pt>
                <c:pt idx="17779">
                  <c:v>-1.19</c:v>
                </c:pt>
                <c:pt idx="17780">
                  <c:v>-1.19</c:v>
                </c:pt>
                <c:pt idx="17781">
                  <c:v>-1.19</c:v>
                </c:pt>
                <c:pt idx="17782">
                  <c:v>-1.19</c:v>
                </c:pt>
                <c:pt idx="17783">
                  <c:v>-1.19</c:v>
                </c:pt>
                <c:pt idx="17784">
                  <c:v>-1.19</c:v>
                </c:pt>
                <c:pt idx="17785">
                  <c:v>-1.19</c:v>
                </c:pt>
                <c:pt idx="17786">
                  <c:v>-1.19</c:v>
                </c:pt>
                <c:pt idx="17787">
                  <c:v>-1.19</c:v>
                </c:pt>
                <c:pt idx="17788">
                  <c:v>-1.19</c:v>
                </c:pt>
                <c:pt idx="17789">
                  <c:v>-1.19</c:v>
                </c:pt>
                <c:pt idx="17790">
                  <c:v>-1.19</c:v>
                </c:pt>
                <c:pt idx="17791">
                  <c:v>-1.19</c:v>
                </c:pt>
                <c:pt idx="17792">
                  <c:v>-1.19</c:v>
                </c:pt>
                <c:pt idx="17793">
                  <c:v>-1.19</c:v>
                </c:pt>
                <c:pt idx="17794">
                  <c:v>-1.19</c:v>
                </c:pt>
                <c:pt idx="17795">
                  <c:v>-1.19</c:v>
                </c:pt>
                <c:pt idx="17796">
                  <c:v>-1.19</c:v>
                </c:pt>
                <c:pt idx="17797">
                  <c:v>-1.19</c:v>
                </c:pt>
                <c:pt idx="17798">
                  <c:v>-1.19</c:v>
                </c:pt>
                <c:pt idx="17799">
                  <c:v>-1.19</c:v>
                </c:pt>
                <c:pt idx="17800">
                  <c:v>-1.19</c:v>
                </c:pt>
                <c:pt idx="17801">
                  <c:v>-1.19</c:v>
                </c:pt>
                <c:pt idx="17802">
                  <c:v>-1.19</c:v>
                </c:pt>
                <c:pt idx="17803">
                  <c:v>-1.19</c:v>
                </c:pt>
                <c:pt idx="17804">
                  <c:v>-1.19</c:v>
                </c:pt>
                <c:pt idx="17805">
                  <c:v>-1.19</c:v>
                </c:pt>
                <c:pt idx="17806">
                  <c:v>-1.19</c:v>
                </c:pt>
                <c:pt idx="17807">
                  <c:v>-1.19</c:v>
                </c:pt>
                <c:pt idx="17808">
                  <c:v>-1.19</c:v>
                </c:pt>
                <c:pt idx="17809">
                  <c:v>-1.19</c:v>
                </c:pt>
                <c:pt idx="17810">
                  <c:v>-1.19</c:v>
                </c:pt>
                <c:pt idx="17811">
                  <c:v>-1.19</c:v>
                </c:pt>
                <c:pt idx="17812">
                  <c:v>-1.19</c:v>
                </c:pt>
                <c:pt idx="17813">
                  <c:v>-1.19</c:v>
                </c:pt>
                <c:pt idx="17814">
                  <c:v>-1.19</c:v>
                </c:pt>
                <c:pt idx="17815">
                  <c:v>-1.19</c:v>
                </c:pt>
                <c:pt idx="17816">
                  <c:v>-1.19</c:v>
                </c:pt>
                <c:pt idx="17817">
                  <c:v>-1.19</c:v>
                </c:pt>
                <c:pt idx="17818">
                  <c:v>-1.19</c:v>
                </c:pt>
                <c:pt idx="17819">
                  <c:v>-1.19</c:v>
                </c:pt>
                <c:pt idx="17820">
                  <c:v>-1.19</c:v>
                </c:pt>
                <c:pt idx="17821">
                  <c:v>-1.19</c:v>
                </c:pt>
                <c:pt idx="17822">
                  <c:v>-1.19</c:v>
                </c:pt>
                <c:pt idx="17823">
                  <c:v>-1.19</c:v>
                </c:pt>
                <c:pt idx="17824">
                  <c:v>-1.19</c:v>
                </c:pt>
                <c:pt idx="17825">
                  <c:v>-1.19</c:v>
                </c:pt>
                <c:pt idx="17826">
                  <c:v>-1.2</c:v>
                </c:pt>
                <c:pt idx="17827">
                  <c:v>-1.2</c:v>
                </c:pt>
                <c:pt idx="17828">
                  <c:v>-1.2</c:v>
                </c:pt>
                <c:pt idx="17829">
                  <c:v>-1.2</c:v>
                </c:pt>
                <c:pt idx="17830">
                  <c:v>-1.2</c:v>
                </c:pt>
                <c:pt idx="17831">
                  <c:v>-1.2</c:v>
                </c:pt>
                <c:pt idx="17832">
                  <c:v>-1.2</c:v>
                </c:pt>
                <c:pt idx="17833">
                  <c:v>-1.2</c:v>
                </c:pt>
                <c:pt idx="17834">
                  <c:v>-1.2</c:v>
                </c:pt>
                <c:pt idx="17835">
                  <c:v>-1.2</c:v>
                </c:pt>
                <c:pt idx="17836">
                  <c:v>-1.2</c:v>
                </c:pt>
                <c:pt idx="17837">
                  <c:v>-1.2</c:v>
                </c:pt>
                <c:pt idx="17838">
                  <c:v>-1.2</c:v>
                </c:pt>
                <c:pt idx="17839">
                  <c:v>-1.2</c:v>
                </c:pt>
                <c:pt idx="17840">
                  <c:v>-1.2</c:v>
                </c:pt>
                <c:pt idx="17841">
                  <c:v>-1.2</c:v>
                </c:pt>
                <c:pt idx="17842">
                  <c:v>-1.2</c:v>
                </c:pt>
                <c:pt idx="17843">
                  <c:v>-1.2</c:v>
                </c:pt>
                <c:pt idx="17844">
                  <c:v>-1.2</c:v>
                </c:pt>
                <c:pt idx="17845">
                  <c:v>-1.2</c:v>
                </c:pt>
                <c:pt idx="17846">
                  <c:v>-1.2</c:v>
                </c:pt>
                <c:pt idx="17847">
                  <c:v>-1.2</c:v>
                </c:pt>
                <c:pt idx="17848">
                  <c:v>-1.2</c:v>
                </c:pt>
                <c:pt idx="17849">
                  <c:v>-1.2</c:v>
                </c:pt>
                <c:pt idx="17850">
                  <c:v>-1.2</c:v>
                </c:pt>
                <c:pt idx="17851">
                  <c:v>-1.2</c:v>
                </c:pt>
                <c:pt idx="17852">
                  <c:v>-1.2</c:v>
                </c:pt>
                <c:pt idx="17853">
                  <c:v>-1.2</c:v>
                </c:pt>
                <c:pt idx="17854">
                  <c:v>-1.2</c:v>
                </c:pt>
                <c:pt idx="17855">
                  <c:v>-1.2</c:v>
                </c:pt>
                <c:pt idx="17856">
                  <c:v>-1.2</c:v>
                </c:pt>
                <c:pt idx="17857">
                  <c:v>-1.2</c:v>
                </c:pt>
                <c:pt idx="17858">
                  <c:v>-1.2</c:v>
                </c:pt>
                <c:pt idx="17859">
                  <c:v>-1.2</c:v>
                </c:pt>
                <c:pt idx="17860">
                  <c:v>-1.2</c:v>
                </c:pt>
                <c:pt idx="17861">
                  <c:v>-1.2</c:v>
                </c:pt>
                <c:pt idx="17862">
                  <c:v>-1.2</c:v>
                </c:pt>
                <c:pt idx="17863">
                  <c:v>-1.2</c:v>
                </c:pt>
                <c:pt idx="17864">
                  <c:v>-1.2</c:v>
                </c:pt>
                <c:pt idx="17865">
                  <c:v>-1.2</c:v>
                </c:pt>
                <c:pt idx="17866">
                  <c:v>-1.2</c:v>
                </c:pt>
                <c:pt idx="17867">
                  <c:v>-1.2</c:v>
                </c:pt>
                <c:pt idx="17868">
                  <c:v>-1.2</c:v>
                </c:pt>
                <c:pt idx="17869">
                  <c:v>-1.2</c:v>
                </c:pt>
                <c:pt idx="17870">
                  <c:v>-1.2</c:v>
                </c:pt>
                <c:pt idx="17871">
                  <c:v>-1.2</c:v>
                </c:pt>
                <c:pt idx="17872">
                  <c:v>-1.2</c:v>
                </c:pt>
                <c:pt idx="17873">
                  <c:v>-1.2</c:v>
                </c:pt>
                <c:pt idx="17874">
                  <c:v>-1.2</c:v>
                </c:pt>
                <c:pt idx="17875">
                  <c:v>-1.2</c:v>
                </c:pt>
                <c:pt idx="17876">
                  <c:v>-1.2</c:v>
                </c:pt>
                <c:pt idx="17877">
                  <c:v>-1.2</c:v>
                </c:pt>
                <c:pt idx="17878">
                  <c:v>-1.2</c:v>
                </c:pt>
                <c:pt idx="17879">
                  <c:v>-1.2</c:v>
                </c:pt>
                <c:pt idx="17880">
                  <c:v>-1.2</c:v>
                </c:pt>
                <c:pt idx="17881">
                  <c:v>-1.2</c:v>
                </c:pt>
                <c:pt idx="17882">
                  <c:v>-1.2</c:v>
                </c:pt>
                <c:pt idx="17883">
                  <c:v>-1.2</c:v>
                </c:pt>
                <c:pt idx="17884">
                  <c:v>-1.2</c:v>
                </c:pt>
                <c:pt idx="17885">
                  <c:v>-1.2</c:v>
                </c:pt>
                <c:pt idx="17886">
                  <c:v>-1.2</c:v>
                </c:pt>
                <c:pt idx="17887">
                  <c:v>-1.2</c:v>
                </c:pt>
                <c:pt idx="17888">
                  <c:v>-1.2</c:v>
                </c:pt>
                <c:pt idx="17889">
                  <c:v>-1.2</c:v>
                </c:pt>
                <c:pt idx="17890">
                  <c:v>-1.2</c:v>
                </c:pt>
                <c:pt idx="17891">
                  <c:v>-1.2</c:v>
                </c:pt>
                <c:pt idx="17892">
                  <c:v>-1.2</c:v>
                </c:pt>
                <c:pt idx="17893">
                  <c:v>-1.2</c:v>
                </c:pt>
                <c:pt idx="17894">
                  <c:v>-1.2</c:v>
                </c:pt>
                <c:pt idx="17895">
                  <c:v>-1.2</c:v>
                </c:pt>
                <c:pt idx="17896">
                  <c:v>-1.2</c:v>
                </c:pt>
                <c:pt idx="17897">
                  <c:v>-1.2</c:v>
                </c:pt>
                <c:pt idx="17898">
                  <c:v>-1.2</c:v>
                </c:pt>
                <c:pt idx="17899">
                  <c:v>-1.2</c:v>
                </c:pt>
                <c:pt idx="17900">
                  <c:v>-1.2</c:v>
                </c:pt>
                <c:pt idx="17901">
                  <c:v>-1.2</c:v>
                </c:pt>
                <c:pt idx="17902">
                  <c:v>-1.2</c:v>
                </c:pt>
                <c:pt idx="17903">
                  <c:v>-1.2</c:v>
                </c:pt>
                <c:pt idx="17904">
                  <c:v>-1.2</c:v>
                </c:pt>
                <c:pt idx="17905">
                  <c:v>-1.2</c:v>
                </c:pt>
                <c:pt idx="17906">
                  <c:v>-1.2</c:v>
                </c:pt>
                <c:pt idx="17907">
                  <c:v>-1.2</c:v>
                </c:pt>
                <c:pt idx="17908">
                  <c:v>-1.2</c:v>
                </c:pt>
                <c:pt idx="17909">
                  <c:v>-1.2</c:v>
                </c:pt>
                <c:pt idx="17910">
                  <c:v>-1.2</c:v>
                </c:pt>
                <c:pt idx="17911">
                  <c:v>-1.2</c:v>
                </c:pt>
                <c:pt idx="17912">
                  <c:v>-1.2</c:v>
                </c:pt>
                <c:pt idx="17913">
                  <c:v>-1.2</c:v>
                </c:pt>
                <c:pt idx="17914">
                  <c:v>-1.2</c:v>
                </c:pt>
                <c:pt idx="17915">
                  <c:v>-1.2</c:v>
                </c:pt>
                <c:pt idx="17916">
                  <c:v>-1.2</c:v>
                </c:pt>
                <c:pt idx="17917">
                  <c:v>-1.2</c:v>
                </c:pt>
                <c:pt idx="17918">
                  <c:v>-1.2</c:v>
                </c:pt>
                <c:pt idx="17919">
                  <c:v>-1.2</c:v>
                </c:pt>
                <c:pt idx="17920">
                  <c:v>-1.2</c:v>
                </c:pt>
                <c:pt idx="17921">
                  <c:v>-1.2</c:v>
                </c:pt>
                <c:pt idx="17922">
                  <c:v>-1.2</c:v>
                </c:pt>
                <c:pt idx="17923">
                  <c:v>-1.2</c:v>
                </c:pt>
                <c:pt idx="17924">
                  <c:v>-1.2</c:v>
                </c:pt>
                <c:pt idx="17925">
                  <c:v>-1.2</c:v>
                </c:pt>
                <c:pt idx="17926">
                  <c:v>-1.2</c:v>
                </c:pt>
                <c:pt idx="17927">
                  <c:v>-1.2</c:v>
                </c:pt>
                <c:pt idx="17928">
                  <c:v>-1.2</c:v>
                </c:pt>
                <c:pt idx="17929">
                  <c:v>-1.2</c:v>
                </c:pt>
                <c:pt idx="17930">
                  <c:v>-1.2</c:v>
                </c:pt>
                <c:pt idx="17931">
                  <c:v>-1.2</c:v>
                </c:pt>
                <c:pt idx="17932">
                  <c:v>-1.2</c:v>
                </c:pt>
                <c:pt idx="17933">
                  <c:v>-1.2</c:v>
                </c:pt>
                <c:pt idx="17934">
                  <c:v>-1.2</c:v>
                </c:pt>
                <c:pt idx="17935">
                  <c:v>-1.2</c:v>
                </c:pt>
                <c:pt idx="17936">
                  <c:v>-1.2</c:v>
                </c:pt>
                <c:pt idx="17937">
                  <c:v>-1.2</c:v>
                </c:pt>
                <c:pt idx="17938">
                  <c:v>-1.2</c:v>
                </c:pt>
                <c:pt idx="17939">
                  <c:v>-1.2</c:v>
                </c:pt>
                <c:pt idx="17940">
                  <c:v>-1.2</c:v>
                </c:pt>
                <c:pt idx="17941">
                  <c:v>-1.2</c:v>
                </c:pt>
                <c:pt idx="17942">
                  <c:v>-1.2</c:v>
                </c:pt>
                <c:pt idx="17943">
                  <c:v>-1.2</c:v>
                </c:pt>
                <c:pt idx="17944">
                  <c:v>-1.2</c:v>
                </c:pt>
                <c:pt idx="17945">
                  <c:v>-1.2</c:v>
                </c:pt>
                <c:pt idx="17946">
                  <c:v>-1.2</c:v>
                </c:pt>
                <c:pt idx="17947">
                  <c:v>-1.2</c:v>
                </c:pt>
                <c:pt idx="17948">
                  <c:v>-1.2</c:v>
                </c:pt>
                <c:pt idx="17949">
                  <c:v>-1.2</c:v>
                </c:pt>
                <c:pt idx="17950">
                  <c:v>-1.2</c:v>
                </c:pt>
                <c:pt idx="17951">
                  <c:v>-1.2</c:v>
                </c:pt>
                <c:pt idx="17952">
                  <c:v>-1.2</c:v>
                </c:pt>
                <c:pt idx="17953">
                  <c:v>-1.2</c:v>
                </c:pt>
                <c:pt idx="17954">
                  <c:v>-1.2</c:v>
                </c:pt>
                <c:pt idx="17955">
                  <c:v>-1.2</c:v>
                </c:pt>
                <c:pt idx="17956">
                  <c:v>-1.2</c:v>
                </c:pt>
                <c:pt idx="17957">
                  <c:v>-1.2</c:v>
                </c:pt>
                <c:pt idx="17958">
                  <c:v>-1.2</c:v>
                </c:pt>
                <c:pt idx="17959">
                  <c:v>-1.2</c:v>
                </c:pt>
                <c:pt idx="17960">
                  <c:v>-1.2</c:v>
                </c:pt>
                <c:pt idx="17961">
                  <c:v>-1.2</c:v>
                </c:pt>
                <c:pt idx="17962">
                  <c:v>-1.2</c:v>
                </c:pt>
                <c:pt idx="17963">
                  <c:v>-1.2</c:v>
                </c:pt>
                <c:pt idx="17964">
                  <c:v>-1.2</c:v>
                </c:pt>
                <c:pt idx="17965">
                  <c:v>-1.2</c:v>
                </c:pt>
                <c:pt idx="17966">
                  <c:v>-1.2</c:v>
                </c:pt>
                <c:pt idx="17967">
                  <c:v>-1.2</c:v>
                </c:pt>
                <c:pt idx="17968">
                  <c:v>-1.2</c:v>
                </c:pt>
                <c:pt idx="17969">
                  <c:v>-1.2</c:v>
                </c:pt>
                <c:pt idx="17970">
                  <c:v>-1.2</c:v>
                </c:pt>
                <c:pt idx="17971">
                  <c:v>-1.2</c:v>
                </c:pt>
                <c:pt idx="17972">
                  <c:v>-1.2</c:v>
                </c:pt>
                <c:pt idx="17973">
                  <c:v>-1.2</c:v>
                </c:pt>
                <c:pt idx="17974">
                  <c:v>-1.2</c:v>
                </c:pt>
                <c:pt idx="17975">
                  <c:v>-1.2</c:v>
                </c:pt>
                <c:pt idx="17976">
                  <c:v>-1.2</c:v>
                </c:pt>
                <c:pt idx="17977">
                  <c:v>-1.2</c:v>
                </c:pt>
                <c:pt idx="17978">
                  <c:v>-1.2</c:v>
                </c:pt>
                <c:pt idx="17979">
                  <c:v>-1.2</c:v>
                </c:pt>
                <c:pt idx="17980">
                  <c:v>-1.2</c:v>
                </c:pt>
                <c:pt idx="17981">
                  <c:v>-1.2</c:v>
                </c:pt>
                <c:pt idx="17982">
                  <c:v>-1.2</c:v>
                </c:pt>
                <c:pt idx="17983">
                  <c:v>-1.2</c:v>
                </c:pt>
                <c:pt idx="17984">
                  <c:v>-1.2</c:v>
                </c:pt>
                <c:pt idx="17985">
                  <c:v>-1.2</c:v>
                </c:pt>
                <c:pt idx="17986">
                  <c:v>-1.2</c:v>
                </c:pt>
                <c:pt idx="17987">
                  <c:v>-1.2</c:v>
                </c:pt>
                <c:pt idx="17988">
                  <c:v>-1.2</c:v>
                </c:pt>
                <c:pt idx="17989">
                  <c:v>-1.2</c:v>
                </c:pt>
                <c:pt idx="17990">
                  <c:v>-1.2</c:v>
                </c:pt>
                <c:pt idx="17991">
                  <c:v>-1.2</c:v>
                </c:pt>
                <c:pt idx="17992">
                  <c:v>-1.2</c:v>
                </c:pt>
                <c:pt idx="17993">
                  <c:v>-1.2</c:v>
                </c:pt>
                <c:pt idx="17994">
                  <c:v>-1.2</c:v>
                </c:pt>
                <c:pt idx="17995">
                  <c:v>-1.2</c:v>
                </c:pt>
                <c:pt idx="17996">
                  <c:v>-1.2</c:v>
                </c:pt>
                <c:pt idx="17997">
                  <c:v>-1.2</c:v>
                </c:pt>
                <c:pt idx="17998">
                  <c:v>-1.2</c:v>
                </c:pt>
                <c:pt idx="17999">
                  <c:v>-1.2</c:v>
                </c:pt>
                <c:pt idx="18000">
                  <c:v>-1.2</c:v>
                </c:pt>
                <c:pt idx="18001">
                  <c:v>-1.2</c:v>
                </c:pt>
                <c:pt idx="18002">
                  <c:v>-1.2</c:v>
                </c:pt>
                <c:pt idx="18003">
                  <c:v>-1.2</c:v>
                </c:pt>
                <c:pt idx="18004">
                  <c:v>-1.2</c:v>
                </c:pt>
                <c:pt idx="18005">
                  <c:v>-1.2</c:v>
                </c:pt>
                <c:pt idx="18006">
                  <c:v>-1.2</c:v>
                </c:pt>
                <c:pt idx="18007">
                  <c:v>-1.2</c:v>
                </c:pt>
                <c:pt idx="18008">
                  <c:v>-1.2</c:v>
                </c:pt>
                <c:pt idx="18009">
                  <c:v>-1.2</c:v>
                </c:pt>
                <c:pt idx="18010">
                  <c:v>-1.2</c:v>
                </c:pt>
                <c:pt idx="18011">
                  <c:v>-1.2</c:v>
                </c:pt>
                <c:pt idx="18012">
                  <c:v>-1.2</c:v>
                </c:pt>
                <c:pt idx="18013">
                  <c:v>-1.2</c:v>
                </c:pt>
                <c:pt idx="18014">
                  <c:v>-1.2</c:v>
                </c:pt>
                <c:pt idx="18015">
                  <c:v>-1.2</c:v>
                </c:pt>
                <c:pt idx="18016">
                  <c:v>-1.2</c:v>
                </c:pt>
                <c:pt idx="18017">
                  <c:v>-1.2</c:v>
                </c:pt>
                <c:pt idx="18018">
                  <c:v>-1.2</c:v>
                </c:pt>
                <c:pt idx="18019">
                  <c:v>-1.2</c:v>
                </c:pt>
                <c:pt idx="18020">
                  <c:v>-1.2</c:v>
                </c:pt>
                <c:pt idx="18021">
                  <c:v>-1.2</c:v>
                </c:pt>
                <c:pt idx="18022">
                  <c:v>-1.2</c:v>
                </c:pt>
                <c:pt idx="18023">
                  <c:v>-1.2</c:v>
                </c:pt>
                <c:pt idx="18024">
                  <c:v>-1.2</c:v>
                </c:pt>
                <c:pt idx="18025">
                  <c:v>-1.2</c:v>
                </c:pt>
                <c:pt idx="18026">
                  <c:v>-1.2</c:v>
                </c:pt>
                <c:pt idx="18027">
                  <c:v>-1.2</c:v>
                </c:pt>
                <c:pt idx="18028">
                  <c:v>-1.21</c:v>
                </c:pt>
                <c:pt idx="18029">
                  <c:v>-1.21</c:v>
                </c:pt>
                <c:pt idx="18030">
                  <c:v>-1.21</c:v>
                </c:pt>
                <c:pt idx="18031">
                  <c:v>-1.21</c:v>
                </c:pt>
                <c:pt idx="18032">
                  <c:v>-1.21</c:v>
                </c:pt>
                <c:pt idx="18033">
                  <c:v>-1.21</c:v>
                </c:pt>
                <c:pt idx="18034">
                  <c:v>-1.21</c:v>
                </c:pt>
                <c:pt idx="18035">
                  <c:v>-1.21</c:v>
                </c:pt>
                <c:pt idx="18036">
                  <c:v>-1.21</c:v>
                </c:pt>
                <c:pt idx="18037">
                  <c:v>-1.21</c:v>
                </c:pt>
                <c:pt idx="18038">
                  <c:v>-1.21</c:v>
                </c:pt>
                <c:pt idx="18039">
                  <c:v>-1.21</c:v>
                </c:pt>
                <c:pt idx="18040">
                  <c:v>-1.21</c:v>
                </c:pt>
                <c:pt idx="18041">
                  <c:v>-1.21</c:v>
                </c:pt>
                <c:pt idx="18042">
                  <c:v>-1.21</c:v>
                </c:pt>
                <c:pt idx="18043">
                  <c:v>-1.21</c:v>
                </c:pt>
                <c:pt idx="18044">
                  <c:v>-1.21</c:v>
                </c:pt>
                <c:pt idx="18045">
                  <c:v>-1.21</c:v>
                </c:pt>
                <c:pt idx="18046">
                  <c:v>-1.21</c:v>
                </c:pt>
                <c:pt idx="18047">
                  <c:v>-1.21</c:v>
                </c:pt>
                <c:pt idx="18048">
                  <c:v>-1.21</c:v>
                </c:pt>
                <c:pt idx="18049">
                  <c:v>-1.21</c:v>
                </c:pt>
                <c:pt idx="18050">
                  <c:v>-1.21</c:v>
                </c:pt>
                <c:pt idx="18051">
                  <c:v>-1.21</c:v>
                </c:pt>
                <c:pt idx="18052">
                  <c:v>-1.21</c:v>
                </c:pt>
                <c:pt idx="18053">
                  <c:v>-1.21</c:v>
                </c:pt>
                <c:pt idx="18054">
                  <c:v>-1.21</c:v>
                </c:pt>
                <c:pt idx="18055">
                  <c:v>-1.21</c:v>
                </c:pt>
                <c:pt idx="18056">
                  <c:v>-1.21</c:v>
                </c:pt>
                <c:pt idx="18057">
                  <c:v>-1.21</c:v>
                </c:pt>
                <c:pt idx="18058">
                  <c:v>-1.21</c:v>
                </c:pt>
                <c:pt idx="18059">
                  <c:v>-1.21</c:v>
                </c:pt>
                <c:pt idx="18060">
                  <c:v>-1.21</c:v>
                </c:pt>
                <c:pt idx="18061">
                  <c:v>-1.21</c:v>
                </c:pt>
                <c:pt idx="18062">
                  <c:v>-1.21</c:v>
                </c:pt>
                <c:pt idx="18063">
                  <c:v>-1.21</c:v>
                </c:pt>
                <c:pt idx="18064">
                  <c:v>-1.21</c:v>
                </c:pt>
                <c:pt idx="18065">
                  <c:v>-1.21</c:v>
                </c:pt>
                <c:pt idx="18066">
                  <c:v>-1.21</c:v>
                </c:pt>
                <c:pt idx="18067">
                  <c:v>-1.21</c:v>
                </c:pt>
                <c:pt idx="18068">
                  <c:v>-1.21</c:v>
                </c:pt>
                <c:pt idx="18069">
                  <c:v>-1.21</c:v>
                </c:pt>
                <c:pt idx="18070">
                  <c:v>-1.21</c:v>
                </c:pt>
                <c:pt idx="18071">
                  <c:v>-1.21</c:v>
                </c:pt>
                <c:pt idx="18072">
                  <c:v>-1.21</c:v>
                </c:pt>
                <c:pt idx="18073">
                  <c:v>-1.21</c:v>
                </c:pt>
                <c:pt idx="18074">
                  <c:v>-1.21</c:v>
                </c:pt>
                <c:pt idx="18075">
                  <c:v>-1.21</c:v>
                </c:pt>
                <c:pt idx="18076">
                  <c:v>-1.21</c:v>
                </c:pt>
                <c:pt idx="18077">
                  <c:v>-1.21</c:v>
                </c:pt>
                <c:pt idx="18078">
                  <c:v>-1.21</c:v>
                </c:pt>
                <c:pt idx="18079">
                  <c:v>-1.21</c:v>
                </c:pt>
                <c:pt idx="18080">
                  <c:v>-1.21</c:v>
                </c:pt>
                <c:pt idx="18081">
                  <c:v>-1.21</c:v>
                </c:pt>
                <c:pt idx="18082">
                  <c:v>-1.21</c:v>
                </c:pt>
                <c:pt idx="18083">
                  <c:v>-1.21</c:v>
                </c:pt>
                <c:pt idx="18084">
                  <c:v>-1.21</c:v>
                </c:pt>
                <c:pt idx="18085">
                  <c:v>-1.21</c:v>
                </c:pt>
                <c:pt idx="18086">
                  <c:v>-1.21</c:v>
                </c:pt>
                <c:pt idx="18087">
                  <c:v>-1.21</c:v>
                </c:pt>
                <c:pt idx="18088">
                  <c:v>-1.21</c:v>
                </c:pt>
                <c:pt idx="18089">
                  <c:v>-1.21</c:v>
                </c:pt>
                <c:pt idx="18090">
                  <c:v>-1.21</c:v>
                </c:pt>
                <c:pt idx="18091">
                  <c:v>-1.21</c:v>
                </c:pt>
                <c:pt idx="18092">
                  <c:v>-1.21</c:v>
                </c:pt>
                <c:pt idx="18093">
                  <c:v>-1.21</c:v>
                </c:pt>
                <c:pt idx="18094">
                  <c:v>-1.21</c:v>
                </c:pt>
                <c:pt idx="18095">
                  <c:v>-1.21</c:v>
                </c:pt>
                <c:pt idx="18096">
                  <c:v>-1.21</c:v>
                </c:pt>
                <c:pt idx="18097">
                  <c:v>-1.21</c:v>
                </c:pt>
                <c:pt idx="18098">
                  <c:v>-1.21</c:v>
                </c:pt>
                <c:pt idx="18099">
                  <c:v>-1.21</c:v>
                </c:pt>
                <c:pt idx="18100">
                  <c:v>-1.21</c:v>
                </c:pt>
                <c:pt idx="18101">
                  <c:v>-1.21</c:v>
                </c:pt>
                <c:pt idx="18102">
                  <c:v>-1.21</c:v>
                </c:pt>
                <c:pt idx="18103">
                  <c:v>-1.21</c:v>
                </c:pt>
                <c:pt idx="18104">
                  <c:v>-1.21</c:v>
                </c:pt>
                <c:pt idx="18105">
                  <c:v>-1.21</c:v>
                </c:pt>
                <c:pt idx="18106">
                  <c:v>-1.21</c:v>
                </c:pt>
                <c:pt idx="18107">
                  <c:v>-1.21</c:v>
                </c:pt>
                <c:pt idx="18108">
                  <c:v>-1.21</c:v>
                </c:pt>
                <c:pt idx="18109">
                  <c:v>-1.21</c:v>
                </c:pt>
                <c:pt idx="18110">
                  <c:v>-1.21</c:v>
                </c:pt>
                <c:pt idx="18111">
                  <c:v>-1.21</c:v>
                </c:pt>
                <c:pt idx="18112">
                  <c:v>-1.21</c:v>
                </c:pt>
                <c:pt idx="18113">
                  <c:v>-1.21</c:v>
                </c:pt>
                <c:pt idx="18114">
                  <c:v>-1.21</c:v>
                </c:pt>
                <c:pt idx="18115">
                  <c:v>-1.21</c:v>
                </c:pt>
                <c:pt idx="18116">
                  <c:v>-1.21</c:v>
                </c:pt>
                <c:pt idx="18117">
                  <c:v>-1.21</c:v>
                </c:pt>
                <c:pt idx="18118">
                  <c:v>-1.21</c:v>
                </c:pt>
                <c:pt idx="18119">
                  <c:v>-1.21</c:v>
                </c:pt>
                <c:pt idx="18120">
                  <c:v>-1.21</c:v>
                </c:pt>
                <c:pt idx="18121">
                  <c:v>-1.21</c:v>
                </c:pt>
                <c:pt idx="18122">
                  <c:v>-1.21</c:v>
                </c:pt>
                <c:pt idx="18123">
                  <c:v>-1.21</c:v>
                </c:pt>
                <c:pt idx="18124">
                  <c:v>-1.21</c:v>
                </c:pt>
                <c:pt idx="18125">
                  <c:v>-1.21</c:v>
                </c:pt>
                <c:pt idx="18126">
                  <c:v>-1.21</c:v>
                </c:pt>
                <c:pt idx="18127">
                  <c:v>-1.21</c:v>
                </c:pt>
                <c:pt idx="18128">
                  <c:v>-1.21</c:v>
                </c:pt>
                <c:pt idx="18129">
                  <c:v>-1.21</c:v>
                </c:pt>
                <c:pt idx="18130">
                  <c:v>-1.21</c:v>
                </c:pt>
                <c:pt idx="18131">
                  <c:v>-1.21</c:v>
                </c:pt>
                <c:pt idx="18132">
                  <c:v>-1.21</c:v>
                </c:pt>
                <c:pt idx="18133">
                  <c:v>-1.21</c:v>
                </c:pt>
                <c:pt idx="18134">
                  <c:v>-1.21</c:v>
                </c:pt>
                <c:pt idx="18135">
                  <c:v>-1.21</c:v>
                </c:pt>
                <c:pt idx="18136">
                  <c:v>-1.21</c:v>
                </c:pt>
                <c:pt idx="18137">
                  <c:v>-1.21</c:v>
                </c:pt>
                <c:pt idx="18138">
                  <c:v>-1.21</c:v>
                </c:pt>
                <c:pt idx="18139">
                  <c:v>-1.21</c:v>
                </c:pt>
                <c:pt idx="18140">
                  <c:v>-1.21</c:v>
                </c:pt>
                <c:pt idx="18141">
                  <c:v>-1.21</c:v>
                </c:pt>
                <c:pt idx="18142">
                  <c:v>-1.21</c:v>
                </c:pt>
                <c:pt idx="18143">
                  <c:v>-1.21</c:v>
                </c:pt>
                <c:pt idx="18144">
                  <c:v>-1.21</c:v>
                </c:pt>
                <c:pt idx="18145">
                  <c:v>-1.21</c:v>
                </c:pt>
                <c:pt idx="18146">
                  <c:v>-1.21</c:v>
                </c:pt>
                <c:pt idx="18147">
                  <c:v>-1.21</c:v>
                </c:pt>
                <c:pt idx="18148">
                  <c:v>-1.21</c:v>
                </c:pt>
                <c:pt idx="18149">
                  <c:v>-1.21</c:v>
                </c:pt>
                <c:pt idx="18150">
                  <c:v>-1.21</c:v>
                </c:pt>
                <c:pt idx="18151">
                  <c:v>-1.21</c:v>
                </c:pt>
                <c:pt idx="18152">
                  <c:v>-1.21</c:v>
                </c:pt>
                <c:pt idx="18153">
                  <c:v>-1.21</c:v>
                </c:pt>
                <c:pt idx="18154">
                  <c:v>-1.21</c:v>
                </c:pt>
                <c:pt idx="18155">
                  <c:v>-1.21</c:v>
                </c:pt>
                <c:pt idx="18156">
                  <c:v>-1.21</c:v>
                </c:pt>
                <c:pt idx="18157">
                  <c:v>-1.21</c:v>
                </c:pt>
                <c:pt idx="18158">
                  <c:v>-1.21</c:v>
                </c:pt>
                <c:pt idx="18159">
                  <c:v>-1.21</c:v>
                </c:pt>
                <c:pt idx="18160">
                  <c:v>-1.21</c:v>
                </c:pt>
                <c:pt idx="18161">
                  <c:v>-1.21</c:v>
                </c:pt>
                <c:pt idx="18162">
                  <c:v>-1.21</c:v>
                </c:pt>
                <c:pt idx="18163">
                  <c:v>-1.21</c:v>
                </c:pt>
                <c:pt idx="18164">
                  <c:v>-1.21</c:v>
                </c:pt>
                <c:pt idx="18165">
                  <c:v>-1.21</c:v>
                </c:pt>
                <c:pt idx="18166">
                  <c:v>-1.21</c:v>
                </c:pt>
                <c:pt idx="18167">
                  <c:v>-1.21</c:v>
                </c:pt>
                <c:pt idx="18168">
                  <c:v>-1.21</c:v>
                </c:pt>
                <c:pt idx="18169">
                  <c:v>-1.21</c:v>
                </c:pt>
                <c:pt idx="18170">
                  <c:v>-1.21</c:v>
                </c:pt>
                <c:pt idx="18171">
                  <c:v>-1.21</c:v>
                </c:pt>
                <c:pt idx="18172">
                  <c:v>-1.21</c:v>
                </c:pt>
                <c:pt idx="18173">
                  <c:v>-1.21</c:v>
                </c:pt>
                <c:pt idx="18174">
                  <c:v>-1.21</c:v>
                </c:pt>
                <c:pt idx="18175">
                  <c:v>-1.21</c:v>
                </c:pt>
                <c:pt idx="18176">
                  <c:v>-1.21</c:v>
                </c:pt>
                <c:pt idx="18177">
                  <c:v>-1.21</c:v>
                </c:pt>
                <c:pt idx="18178">
                  <c:v>-1.21</c:v>
                </c:pt>
                <c:pt idx="18179">
                  <c:v>-1.21</c:v>
                </c:pt>
                <c:pt idx="18180">
                  <c:v>-1.21</c:v>
                </c:pt>
                <c:pt idx="18181">
                  <c:v>-1.21</c:v>
                </c:pt>
                <c:pt idx="18182">
                  <c:v>-1.21</c:v>
                </c:pt>
                <c:pt idx="18183">
                  <c:v>-1.21</c:v>
                </c:pt>
                <c:pt idx="18184">
                  <c:v>-1.21</c:v>
                </c:pt>
                <c:pt idx="18185">
                  <c:v>-1.21</c:v>
                </c:pt>
                <c:pt idx="18186">
                  <c:v>-1.21</c:v>
                </c:pt>
                <c:pt idx="18187">
                  <c:v>-1.21</c:v>
                </c:pt>
                <c:pt idx="18188">
                  <c:v>-1.21</c:v>
                </c:pt>
                <c:pt idx="18189">
                  <c:v>-1.21</c:v>
                </c:pt>
                <c:pt idx="18190">
                  <c:v>-1.21</c:v>
                </c:pt>
                <c:pt idx="18191">
                  <c:v>-1.21</c:v>
                </c:pt>
                <c:pt idx="18192">
                  <c:v>-1.21</c:v>
                </c:pt>
                <c:pt idx="18193">
                  <c:v>-1.21</c:v>
                </c:pt>
                <c:pt idx="18194">
                  <c:v>-1.21</c:v>
                </c:pt>
                <c:pt idx="18195">
                  <c:v>-1.21</c:v>
                </c:pt>
                <c:pt idx="18196">
                  <c:v>-1.21</c:v>
                </c:pt>
                <c:pt idx="18197">
                  <c:v>-1.21</c:v>
                </c:pt>
                <c:pt idx="18198">
                  <c:v>-1.21</c:v>
                </c:pt>
                <c:pt idx="18199">
                  <c:v>-1.21</c:v>
                </c:pt>
                <c:pt idx="18200">
                  <c:v>-1.21</c:v>
                </c:pt>
                <c:pt idx="18201">
                  <c:v>-1.21</c:v>
                </c:pt>
                <c:pt idx="18202">
                  <c:v>-1.21</c:v>
                </c:pt>
                <c:pt idx="18203">
                  <c:v>-1.21</c:v>
                </c:pt>
                <c:pt idx="18204">
                  <c:v>-1.21</c:v>
                </c:pt>
                <c:pt idx="18205">
                  <c:v>-1.21</c:v>
                </c:pt>
                <c:pt idx="18206">
                  <c:v>-1.21</c:v>
                </c:pt>
                <c:pt idx="18207">
                  <c:v>-1.21</c:v>
                </c:pt>
                <c:pt idx="18208">
                  <c:v>-1.21</c:v>
                </c:pt>
                <c:pt idx="18209">
                  <c:v>-1.21</c:v>
                </c:pt>
                <c:pt idx="18210">
                  <c:v>-1.21</c:v>
                </c:pt>
                <c:pt idx="18211">
                  <c:v>-1.21</c:v>
                </c:pt>
                <c:pt idx="18212">
                  <c:v>-1.21</c:v>
                </c:pt>
                <c:pt idx="18213">
                  <c:v>-1.21</c:v>
                </c:pt>
                <c:pt idx="18214">
                  <c:v>-1.21</c:v>
                </c:pt>
                <c:pt idx="18215">
                  <c:v>-1.21</c:v>
                </c:pt>
                <c:pt idx="18216">
                  <c:v>-1.21</c:v>
                </c:pt>
                <c:pt idx="18217">
                  <c:v>-1.21</c:v>
                </c:pt>
                <c:pt idx="18218">
                  <c:v>-1.21</c:v>
                </c:pt>
                <c:pt idx="18219">
                  <c:v>-1.21</c:v>
                </c:pt>
                <c:pt idx="18220">
                  <c:v>-1.21</c:v>
                </c:pt>
                <c:pt idx="18221">
                  <c:v>-1.21</c:v>
                </c:pt>
                <c:pt idx="18222">
                  <c:v>-1.21</c:v>
                </c:pt>
                <c:pt idx="18223">
                  <c:v>-1.21</c:v>
                </c:pt>
                <c:pt idx="18224">
                  <c:v>-1.21</c:v>
                </c:pt>
                <c:pt idx="18225">
                  <c:v>-1.21</c:v>
                </c:pt>
                <c:pt idx="18226">
                  <c:v>-1.21</c:v>
                </c:pt>
                <c:pt idx="18227">
                  <c:v>-1.21</c:v>
                </c:pt>
                <c:pt idx="18228">
                  <c:v>-1.21</c:v>
                </c:pt>
                <c:pt idx="18229">
                  <c:v>-1.21</c:v>
                </c:pt>
                <c:pt idx="18230">
                  <c:v>-1.21</c:v>
                </c:pt>
                <c:pt idx="18231">
                  <c:v>-1.21</c:v>
                </c:pt>
                <c:pt idx="18232">
                  <c:v>-1.21</c:v>
                </c:pt>
                <c:pt idx="18233">
                  <c:v>-1.21</c:v>
                </c:pt>
                <c:pt idx="18234">
                  <c:v>-1.21</c:v>
                </c:pt>
                <c:pt idx="18235">
                  <c:v>-1.21</c:v>
                </c:pt>
                <c:pt idx="18236">
                  <c:v>-1.21</c:v>
                </c:pt>
                <c:pt idx="18237">
                  <c:v>-1.21</c:v>
                </c:pt>
                <c:pt idx="18238">
                  <c:v>-1.21</c:v>
                </c:pt>
                <c:pt idx="18239">
                  <c:v>-1.21</c:v>
                </c:pt>
                <c:pt idx="18240">
                  <c:v>-1.21</c:v>
                </c:pt>
                <c:pt idx="18241">
                  <c:v>-1.21</c:v>
                </c:pt>
                <c:pt idx="18242">
                  <c:v>-1.21</c:v>
                </c:pt>
                <c:pt idx="18243">
                  <c:v>-1.21</c:v>
                </c:pt>
                <c:pt idx="18244">
                  <c:v>-1.21</c:v>
                </c:pt>
                <c:pt idx="18245">
                  <c:v>-1.21</c:v>
                </c:pt>
                <c:pt idx="18246">
                  <c:v>-1.21</c:v>
                </c:pt>
                <c:pt idx="18247">
                  <c:v>-1.21</c:v>
                </c:pt>
                <c:pt idx="18248">
                  <c:v>-1.21</c:v>
                </c:pt>
                <c:pt idx="18249">
                  <c:v>-1.21</c:v>
                </c:pt>
                <c:pt idx="18250">
                  <c:v>-1.21</c:v>
                </c:pt>
                <c:pt idx="18251">
                  <c:v>-1.21</c:v>
                </c:pt>
                <c:pt idx="18252">
                  <c:v>-1.21</c:v>
                </c:pt>
                <c:pt idx="18253">
                  <c:v>-1.21</c:v>
                </c:pt>
                <c:pt idx="18254">
                  <c:v>-1.21</c:v>
                </c:pt>
                <c:pt idx="18255">
                  <c:v>-1.21</c:v>
                </c:pt>
                <c:pt idx="18256">
                  <c:v>-1.21</c:v>
                </c:pt>
                <c:pt idx="18257">
                  <c:v>-1.21</c:v>
                </c:pt>
                <c:pt idx="18258">
                  <c:v>-1.21</c:v>
                </c:pt>
                <c:pt idx="18259">
                  <c:v>-1.21</c:v>
                </c:pt>
                <c:pt idx="18260">
                  <c:v>-1.21</c:v>
                </c:pt>
                <c:pt idx="18261">
                  <c:v>-1.21</c:v>
                </c:pt>
                <c:pt idx="18262">
                  <c:v>-1.21</c:v>
                </c:pt>
                <c:pt idx="18263">
                  <c:v>-1.21</c:v>
                </c:pt>
                <c:pt idx="18264">
                  <c:v>-1.21</c:v>
                </c:pt>
                <c:pt idx="18265">
                  <c:v>-1.21</c:v>
                </c:pt>
                <c:pt idx="18266">
                  <c:v>-1.21</c:v>
                </c:pt>
                <c:pt idx="18267">
                  <c:v>-1.21</c:v>
                </c:pt>
                <c:pt idx="18268">
                  <c:v>-1.21</c:v>
                </c:pt>
                <c:pt idx="18269">
                  <c:v>-1.21</c:v>
                </c:pt>
                <c:pt idx="18270">
                  <c:v>-1.21</c:v>
                </c:pt>
                <c:pt idx="18271">
                  <c:v>-1.21</c:v>
                </c:pt>
                <c:pt idx="18272">
                  <c:v>-1.21</c:v>
                </c:pt>
                <c:pt idx="18273">
                  <c:v>-1.21</c:v>
                </c:pt>
                <c:pt idx="18274">
                  <c:v>-1.21</c:v>
                </c:pt>
                <c:pt idx="18275">
                  <c:v>-1.21</c:v>
                </c:pt>
                <c:pt idx="18276">
                  <c:v>-1.21</c:v>
                </c:pt>
                <c:pt idx="18277">
                  <c:v>-1.21</c:v>
                </c:pt>
                <c:pt idx="18278">
                  <c:v>-1.21</c:v>
                </c:pt>
                <c:pt idx="18279">
                  <c:v>-1.21</c:v>
                </c:pt>
                <c:pt idx="18280">
                  <c:v>-1.21</c:v>
                </c:pt>
                <c:pt idx="18281">
                  <c:v>-1.21</c:v>
                </c:pt>
                <c:pt idx="18282">
                  <c:v>-1.21</c:v>
                </c:pt>
                <c:pt idx="18283">
                  <c:v>-1.21</c:v>
                </c:pt>
                <c:pt idx="18284">
                  <c:v>-1.21</c:v>
                </c:pt>
                <c:pt idx="18285">
                  <c:v>-1.21</c:v>
                </c:pt>
                <c:pt idx="18286">
                  <c:v>-1.21</c:v>
                </c:pt>
                <c:pt idx="18287">
                  <c:v>-1.21</c:v>
                </c:pt>
                <c:pt idx="18288">
                  <c:v>-1.21</c:v>
                </c:pt>
                <c:pt idx="18289">
                  <c:v>-1.21</c:v>
                </c:pt>
                <c:pt idx="18290">
                  <c:v>-1.21</c:v>
                </c:pt>
                <c:pt idx="18291">
                  <c:v>-1.21</c:v>
                </c:pt>
                <c:pt idx="18292">
                  <c:v>-1.21</c:v>
                </c:pt>
                <c:pt idx="18293">
                  <c:v>-1.21</c:v>
                </c:pt>
                <c:pt idx="18294">
                  <c:v>-1.21</c:v>
                </c:pt>
                <c:pt idx="18295">
                  <c:v>-1.21</c:v>
                </c:pt>
                <c:pt idx="18296">
                  <c:v>-1.21</c:v>
                </c:pt>
                <c:pt idx="18297">
                  <c:v>-1.21</c:v>
                </c:pt>
                <c:pt idx="18298">
                  <c:v>-1.21</c:v>
                </c:pt>
                <c:pt idx="18299">
                  <c:v>-1.21</c:v>
                </c:pt>
                <c:pt idx="18300">
                  <c:v>-1.21</c:v>
                </c:pt>
                <c:pt idx="18301">
                  <c:v>-1.21</c:v>
                </c:pt>
                <c:pt idx="18302">
                  <c:v>-1.21</c:v>
                </c:pt>
                <c:pt idx="18303">
                  <c:v>-1.21</c:v>
                </c:pt>
                <c:pt idx="18304">
                  <c:v>-1.21</c:v>
                </c:pt>
                <c:pt idx="18305">
                  <c:v>-1.21</c:v>
                </c:pt>
                <c:pt idx="18306">
                  <c:v>-1.21</c:v>
                </c:pt>
                <c:pt idx="18307">
                  <c:v>-1.21</c:v>
                </c:pt>
                <c:pt idx="18308">
                  <c:v>-1.21</c:v>
                </c:pt>
                <c:pt idx="18309">
                  <c:v>-1.21</c:v>
                </c:pt>
                <c:pt idx="18310">
                  <c:v>-1.21</c:v>
                </c:pt>
                <c:pt idx="18311">
                  <c:v>-1.21</c:v>
                </c:pt>
                <c:pt idx="18312">
                  <c:v>-1.21</c:v>
                </c:pt>
                <c:pt idx="18313">
                  <c:v>-1.21</c:v>
                </c:pt>
                <c:pt idx="18314">
                  <c:v>-1.21</c:v>
                </c:pt>
                <c:pt idx="18315">
                  <c:v>-1.21</c:v>
                </c:pt>
                <c:pt idx="18316">
                  <c:v>-1.21</c:v>
                </c:pt>
                <c:pt idx="18317">
                  <c:v>-1.21</c:v>
                </c:pt>
                <c:pt idx="18318">
                  <c:v>-1.21</c:v>
                </c:pt>
                <c:pt idx="18319">
                  <c:v>-1.21</c:v>
                </c:pt>
                <c:pt idx="18320">
                  <c:v>-1.21</c:v>
                </c:pt>
                <c:pt idx="18321">
                  <c:v>-1.21</c:v>
                </c:pt>
                <c:pt idx="18322">
                  <c:v>-1.21</c:v>
                </c:pt>
                <c:pt idx="18323">
                  <c:v>-1.21</c:v>
                </c:pt>
                <c:pt idx="18324">
                  <c:v>-1.21</c:v>
                </c:pt>
                <c:pt idx="18325">
                  <c:v>-1.21</c:v>
                </c:pt>
                <c:pt idx="18326">
                  <c:v>-1.21</c:v>
                </c:pt>
                <c:pt idx="18327">
                  <c:v>-1.21</c:v>
                </c:pt>
                <c:pt idx="18328">
                  <c:v>-1.21</c:v>
                </c:pt>
                <c:pt idx="18329">
                  <c:v>-1.21</c:v>
                </c:pt>
                <c:pt idx="18330">
                  <c:v>-1.21</c:v>
                </c:pt>
                <c:pt idx="18331">
                  <c:v>-1.21</c:v>
                </c:pt>
                <c:pt idx="18332">
                  <c:v>-1.21</c:v>
                </c:pt>
                <c:pt idx="18333">
                  <c:v>-1.21</c:v>
                </c:pt>
                <c:pt idx="18334">
                  <c:v>-1.21</c:v>
                </c:pt>
                <c:pt idx="18335">
                  <c:v>-1.21</c:v>
                </c:pt>
                <c:pt idx="18336">
                  <c:v>-1.21</c:v>
                </c:pt>
                <c:pt idx="18337">
                  <c:v>-1.21</c:v>
                </c:pt>
                <c:pt idx="18338">
                  <c:v>-1.21</c:v>
                </c:pt>
                <c:pt idx="18339">
                  <c:v>-1.21</c:v>
                </c:pt>
                <c:pt idx="18340">
                  <c:v>-1.21</c:v>
                </c:pt>
                <c:pt idx="18341">
                  <c:v>-1.21</c:v>
                </c:pt>
                <c:pt idx="18342">
                  <c:v>-1.21</c:v>
                </c:pt>
                <c:pt idx="18343">
                  <c:v>-1.21</c:v>
                </c:pt>
                <c:pt idx="18344">
                  <c:v>-1.21</c:v>
                </c:pt>
                <c:pt idx="18345">
                  <c:v>-1.21</c:v>
                </c:pt>
                <c:pt idx="18346">
                  <c:v>-1.21</c:v>
                </c:pt>
                <c:pt idx="18347">
                  <c:v>-1.21</c:v>
                </c:pt>
                <c:pt idx="18348">
                  <c:v>-1.21</c:v>
                </c:pt>
                <c:pt idx="18349">
                  <c:v>-1.21</c:v>
                </c:pt>
                <c:pt idx="18350">
                  <c:v>-1.21</c:v>
                </c:pt>
                <c:pt idx="18351">
                  <c:v>-1.21</c:v>
                </c:pt>
                <c:pt idx="18352">
                  <c:v>-1.21</c:v>
                </c:pt>
                <c:pt idx="18353">
                  <c:v>-1.21</c:v>
                </c:pt>
                <c:pt idx="18354">
                  <c:v>-1.21</c:v>
                </c:pt>
                <c:pt idx="18355">
                  <c:v>-1.21</c:v>
                </c:pt>
                <c:pt idx="18356">
                  <c:v>-1.21</c:v>
                </c:pt>
                <c:pt idx="18357">
                  <c:v>-1.21</c:v>
                </c:pt>
                <c:pt idx="18358">
                  <c:v>-1.21</c:v>
                </c:pt>
                <c:pt idx="18359">
                  <c:v>-1.21</c:v>
                </c:pt>
                <c:pt idx="18360">
                  <c:v>-1.21</c:v>
                </c:pt>
                <c:pt idx="18361">
                  <c:v>-1.21</c:v>
                </c:pt>
                <c:pt idx="18362">
                  <c:v>-1.21</c:v>
                </c:pt>
                <c:pt idx="18363">
                  <c:v>-1.21</c:v>
                </c:pt>
                <c:pt idx="18364">
                  <c:v>-1.21</c:v>
                </c:pt>
                <c:pt idx="18365">
                  <c:v>-1.21</c:v>
                </c:pt>
                <c:pt idx="18366">
                  <c:v>-1.21</c:v>
                </c:pt>
                <c:pt idx="18367">
                  <c:v>-1.21</c:v>
                </c:pt>
                <c:pt idx="18368">
                  <c:v>-1.21</c:v>
                </c:pt>
                <c:pt idx="18369">
                  <c:v>-1.21</c:v>
                </c:pt>
                <c:pt idx="18370">
                  <c:v>-1.21</c:v>
                </c:pt>
                <c:pt idx="18371">
                  <c:v>-1.21</c:v>
                </c:pt>
                <c:pt idx="18372">
                  <c:v>-1.21</c:v>
                </c:pt>
                <c:pt idx="18373">
                  <c:v>-1.21</c:v>
                </c:pt>
                <c:pt idx="18374">
                  <c:v>-1.21</c:v>
                </c:pt>
                <c:pt idx="18375">
                  <c:v>-1.21</c:v>
                </c:pt>
                <c:pt idx="18376">
                  <c:v>-1.21</c:v>
                </c:pt>
                <c:pt idx="18377">
                  <c:v>-1.21</c:v>
                </c:pt>
                <c:pt idx="18378">
                  <c:v>-1.21</c:v>
                </c:pt>
                <c:pt idx="18379">
                  <c:v>-1.21</c:v>
                </c:pt>
                <c:pt idx="18380">
                  <c:v>-1.21</c:v>
                </c:pt>
                <c:pt idx="18381">
                  <c:v>-1.21</c:v>
                </c:pt>
                <c:pt idx="18382">
                  <c:v>-1.21</c:v>
                </c:pt>
                <c:pt idx="18383">
                  <c:v>-1.21</c:v>
                </c:pt>
                <c:pt idx="18384">
                  <c:v>-1.21</c:v>
                </c:pt>
                <c:pt idx="18385">
                  <c:v>-1.21</c:v>
                </c:pt>
                <c:pt idx="18386">
                  <c:v>-1.21</c:v>
                </c:pt>
                <c:pt idx="18387">
                  <c:v>-1.21</c:v>
                </c:pt>
                <c:pt idx="18388">
                  <c:v>-1.21</c:v>
                </c:pt>
                <c:pt idx="18389">
                  <c:v>-1.21</c:v>
                </c:pt>
                <c:pt idx="18390">
                  <c:v>-1.21</c:v>
                </c:pt>
                <c:pt idx="18391">
                  <c:v>-1.21</c:v>
                </c:pt>
                <c:pt idx="18392">
                  <c:v>-1.21</c:v>
                </c:pt>
                <c:pt idx="18393">
                  <c:v>-1.21</c:v>
                </c:pt>
                <c:pt idx="18394">
                  <c:v>-1.21</c:v>
                </c:pt>
                <c:pt idx="18395">
                  <c:v>-1.21</c:v>
                </c:pt>
                <c:pt idx="18396">
                  <c:v>-1.21</c:v>
                </c:pt>
                <c:pt idx="18397">
                  <c:v>-1.21</c:v>
                </c:pt>
                <c:pt idx="18398">
                  <c:v>-1.21</c:v>
                </c:pt>
                <c:pt idx="18399">
                  <c:v>-1.21</c:v>
                </c:pt>
                <c:pt idx="18400">
                  <c:v>-1.21</c:v>
                </c:pt>
                <c:pt idx="18401">
                  <c:v>-1.21</c:v>
                </c:pt>
                <c:pt idx="18402">
                  <c:v>-1.21</c:v>
                </c:pt>
                <c:pt idx="18403">
                  <c:v>-1.21</c:v>
                </c:pt>
                <c:pt idx="18404">
                  <c:v>-1.21</c:v>
                </c:pt>
                <c:pt idx="18405">
                  <c:v>-1.21</c:v>
                </c:pt>
                <c:pt idx="18406">
                  <c:v>-1.21</c:v>
                </c:pt>
                <c:pt idx="18407">
                  <c:v>-1.21</c:v>
                </c:pt>
                <c:pt idx="18408">
                  <c:v>-1.21</c:v>
                </c:pt>
                <c:pt idx="18409">
                  <c:v>-1.21</c:v>
                </c:pt>
                <c:pt idx="18410">
                  <c:v>-1.21</c:v>
                </c:pt>
                <c:pt idx="18411">
                  <c:v>-1.21</c:v>
                </c:pt>
                <c:pt idx="18412">
                  <c:v>-1.21</c:v>
                </c:pt>
                <c:pt idx="18413">
                  <c:v>-1.21</c:v>
                </c:pt>
                <c:pt idx="18414">
                  <c:v>-1.21</c:v>
                </c:pt>
                <c:pt idx="18415">
                  <c:v>-1.21</c:v>
                </c:pt>
                <c:pt idx="18416">
                  <c:v>-1.21</c:v>
                </c:pt>
                <c:pt idx="18417">
                  <c:v>-1.21</c:v>
                </c:pt>
                <c:pt idx="18418">
                  <c:v>-1.21</c:v>
                </c:pt>
                <c:pt idx="18419">
                  <c:v>-1.21</c:v>
                </c:pt>
                <c:pt idx="18420">
                  <c:v>-1.21</c:v>
                </c:pt>
                <c:pt idx="18421">
                  <c:v>-1.21</c:v>
                </c:pt>
                <c:pt idx="18422">
                  <c:v>-1.21</c:v>
                </c:pt>
                <c:pt idx="18423">
                  <c:v>-1.21</c:v>
                </c:pt>
                <c:pt idx="18424">
                  <c:v>-1.21</c:v>
                </c:pt>
                <c:pt idx="18425">
                  <c:v>-1.21</c:v>
                </c:pt>
                <c:pt idx="18426">
                  <c:v>-1.21</c:v>
                </c:pt>
                <c:pt idx="18427">
                  <c:v>-1.21</c:v>
                </c:pt>
                <c:pt idx="18428">
                  <c:v>-1.21</c:v>
                </c:pt>
                <c:pt idx="18429">
                  <c:v>-1.21</c:v>
                </c:pt>
                <c:pt idx="18430">
                  <c:v>-1.21</c:v>
                </c:pt>
                <c:pt idx="18431">
                  <c:v>-1.21</c:v>
                </c:pt>
                <c:pt idx="18432">
                  <c:v>-1.21</c:v>
                </c:pt>
                <c:pt idx="18433">
                  <c:v>-1.21</c:v>
                </c:pt>
                <c:pt idx="18434">
                  <c:v>-1.21</c:v>
                </c:pt>
                <c:pt idx="18435">
                  <c:v>-1.21</c:v>
                </c:pt>
                <c:pt idx="18436">
                  <c:v>-1.21</c:v>
                </c:pt>
                <c:pt idx="18437">
                  <c:v>-1.21</c:v>
                </c:pt>
                <c:pt idx="18438">
                  <c:v>-1.21</c:v>
                </c:pt>
                <c:pt idx="18439">
                  <c:v>-1.21</c:v>
                </c:pt>
                <c:pt idx="18440">
                  <c:v>-1.21</c:v>
                </c:pt>
                <c:pt idx="18441">
                  <c:v>-1.22</c:v>
                </c:pt>
                <c:pt idx="18442">
                  <c:v>-1.21</c:v>
                </c:pt>
                <c:pt idx="18443">
                  <c:v>-1.21</c:v>
                </c:pt>
                <c:pt idx="18444">
                  <c:v>-1.21</c:v>
                </c:pt>
                <c:pt idx="18445">
                  <c:v>-1.21</c:v>
                </c:pt>
                <c:pt idx="18446">
                  <c:v>-1.21</c:v>
                </c:pt>
                <c:pt idx="18447">
                  <c:v>-1.22</c:v>
                </c:pt>
                <c:pt idx="18448">
                  <c:v>-1.22</c:v>
                </c:pt>
                <c:pt idx="18449">
                  <c:v>-1.22</c:v>
                </c:pt>
                <c:pt idx="18450">
                  <c:v>-1.22</c:v>
                </c:pt>
                <c:pt idx="18451">
                  <c:v>-1.22</c:v>
                </c:pt>
                <c:pt idx="18452">
                  <c:v>-1.22</c:v>
                </c:pt>
                <c:pt idx="18453">
                  <c:v>-1.22</c:v>
                </c:pt>
                <c:pt idx="18454">
                  <c:v>-1.22</c:v>
                </c:pt>
                <c:pt idx="18455">
                  <c:v>-1.22</c:v>
                </c:pt>
                <c:pt idx="18456">
                  <c:v>-1.22</c:v>
                </c:pt>
                <c:pt idx="18457">
                  <c:v>-1.22</c:v>
                </c:pt>
                <c:pt idx="18458">
                  <c:v>-1.22</c:v>
                </c:pt>
                <c:pt idx="18459">
                  <c:v>-1.22</c:v>
                </c:pt>
                <c:pt idx="18460">
                  <c:v>-1.22</c:v>
                </c:pt>
                <c:pt idx="18461">
                  <c:v>-1.22</c:v>
                </c:pt>
                <c:pt idx="18462">
                  <c:v>-1.22</c:v>
                </c:pt>
                <c:pt idx="18463">
                  <c:v>-1.22</c:v>
                </c:pt>
                <c:pt idx="18464">
                  <c:v>-1.22</c:v>
                </c:pt>
                <c:pt idx="18465">
                  <c:v>-1.22</c:v>
                </c:pt>
                <c:pt idx="18466">
                  <c:v>-1.22</c:v>
                </c:pt>
                <c:pt idx="18467">
                  <c:v>-1.22</c:v>
                </c:pt>
                <c:pt idx="18468">
                  <c:v>-1.22</c:v>
                </c:pt>
                <c:pt idx="18469">
                  <c:v>-1.22</c:v>
                </c:pt>
                <c:pt idx="18470">
                  <c:v>-1.22</c:v>
                </c:pt>
                <c:pt idx="18471">
                  <c:v>-1.22</c:v>
                </c:pt>
                <c:pt idx="18472">
                  <c:v>-1.22</c:v>
                </c:pt>
                <c:pt idx="18473">
                  <c:v>-1.22</c:v>
                </c:pt>
                <c:pt idx="18474">
                  <c:v>-1.22</c:v>
                </c:pt>
                <c:pt idx="18475">
                  <c:v>-1.22</c:v>
                </c:pt>
                <c:pt idx="18476">
                  <c:v>-1.22</c:v>
                </c:pt>
                <c:pt idx="18477">
                  <c:v>-1.22</c:v>
                </c:pt>
                <c:pt idx="18478">
                  <c:v>-1.22</c:v>
                </c:pt>
                <c:pt idx="18479">
                  <c:v>-1.22</c:v>
                </c:pt>
                <c:pt idx="18480">
                  <c:v>-1.22</c:v>
                </c:pt>
                <c:pt idx="18481">
                  <c:v>-1.22</c:v>
                </c:pt>
                <c:pt idx="18482">
                  <c:v>-1.22</c:v>
                </c:pt>
                <c:pt idx="18483">
                  <c:v>-1.22</c:v>
                </c:pt>
                <c:pt idx="18484">
                  <c:v>-1.22</c:v>
                </c:pt>
                <c:pt idx="18485">
                  <c:v>-1.22</c:v>
                </c:pt>
                <c:pt idx="18486">
                  <c:v>-1.22</c:v>
                </c:pt>
                <c:pt idx="18487">
                  <c:v>-1.22</c:v>
                </c:pt>
                <c:pt idx="18488">
                  <c:v>-1.22</c:v>
                </c:pt>
                <c:pt idx="18489">
                  <c:v>-1.22</c:v>
                </c:pt>
                <c:pt idx="18490">
                  <c:v>-1.22</c:v>
                </c:pt>
                <c:pt idx="18491">
                  <c:v>-1.22</c:v>
                </c:pt>
                <c:pt idx="18492">
                  <c:v>-1.22</c:v>
                </c:pt>
                <c:pt idx="18493">
                  <c:v>-1.22</c:v>
                </c:pt>
                <c:pt idx="18494">
                  <c:v>-1.22</c:v>
                </c:pt>
                <c:pt idx="18495">
                  <c:v>-1.22</c:v>
                </c:pt>
                <c:pt idx="18496">
                  <c:v>-1.22</c:v>
                </c:pt>
                <c:pt idx="18497">
                  <c:v>-1.22</c:v>
                </c:pt>
                <c:pt idx="18498">
                  <c:v>-1.22</c:v>
                </c:pt>
                <c:pt idx="18499">
                  <c:v>-1.22</c:v>
                </c:pt>
                <c:pt idx="18500">
                  <c:v>-1.22</c:v>
                </c:pt>
                <c:pt idx="18501">
                  <c:v>-1.22</c:v>
                </c:pt>
                <c:pt idx="18502">
                  <c:v>-1.22</c:v>
                </c:pt>
                <c:pt idx="18503">
                  <c:v>-1.22</c:v>
                </c:pt>
                <c:pt idx="18504">
                  <c:v>-1.22</c:v>
                </c:pt>
                <c:pt idx="18505">
                  <c:v>-1.22</c:v>
                </c:pt>
                <c:pt idx="18506">
                  <c:v>-1.22</c:v>
                </c:pt>
                <c:pt idx="18507">
                  <c:v>-1.22</c:v>
                </c:pt>
                <c:pt idx="18508">
                  <c:v>-1.22</c:v>
                </c:pt>
                <c:pt idx="18509">
                  <c:v>-1.22</c:v>
                </c:pt>
                <c:pt idx="18510">
                  <c:v>-1.22</c:v>
                </c:pt>
                <c:pt idx="18511">
                  <c:v>-1.22</c:v>
                </c:pt>
                <c:pt idx="18512">
                  <c:v>-1.22</c:v>
                </c:pt>
                <c:pt idx="18513">
                  <c:v>-1.22</c:v>
                </c:pt>
                <c:pt idx="18514">
                  <c:v>-1.22</c:v>
                </c:pt>
                <c:pt idx="18515">
                  <c:v>-1.22</c:v>
                </c:pt>
                <c:pt idx="18516">
                  <c:v>-1.22</c:v>
                </c:pt>
                <c:pt idx="18517">
                  <c:v>-1.22</c:v>
                </c:pt>
                <c:pt idx="18518">
                  <c:v>-1.22</c:v>
                </c:pt>
                <c:pt idx="18519">
                  <c:v>-1.22</c:v>
                </c:pt>
                <c:pt idx="18520">
                  <c:v>-1.22</c:v>
                </c:pt>
                <c:pt idx="18521">
                  <c:v>-1.22</c:v>
                </c:pt>
                <c:pt idx="18522">
                  <c:v>-1.22</c:v>
                </c:pt>
                <c:pt idx="18523">
                  <c:v>-1.22</c:v>
                </c:pt>
                <c:pt idx="18524">
                  <c:v>-1.22</c:v>
                </c:pt>
                <c:pt idx="18525">
                  <c:v>-1.22</c:v>
                </c:pt>
                <c:pt idx="18526">
                  <c:v>-1.22</c:v>
                </c:pt>
                <c:pt idx="18527">
                  <c:v>-1.22</c:v>
                </c:pt>
                <c:pt idx="18528">
                  <c:v>-1.22</c:v>
                </c:pt>
                <c:pt idx="18529">
                  <c:v>-1.22</c:v>
                </c:pt>
                <c:pt idx="18530">
                  <c:v>-1.22</c:v>
                </c:pt>
                <c:pt idx="18531">
                  <c:v>-1.22</c:v>
                </c:pt>
                <c:pt idx="18532">
                  <c:v>-1.22</c:v>
                </c:pt>
                <c:pt idx="18533">
                  <c:v>-1.22</c:v>
                </c:pt>
                <c:pt idx="18534">
                  <c:v>-1.22</c:v>
                </c:pt>
                <c:pt idx="18535">
                  <c:v>-1.22</c:v>
                </c:pt>
                <c:pt idx="18536">
                  <c:v>-1.22</c:v>
                </c:pt>
                <c:pt idx="18537">
                  <c:v>-1.22</c:v>
                </c:pt>
                <c:pt idx="18538">
                  <c:v>-1.22</c:v>
                </c:pt>
                <c:pt idx="18539">
                  <c:v>-1.22</c:v>
                </c:pt>
                <c:pt idx="18540">
                  <c:v>-1.22</c:v>
                </c:pt>
                <c:pt idx="18541">
                  <c:v>-1.22</c:v>
                </c:pt>
                <c:pt idx="18542">
                  <c:v>-1.22</c:v>
                </c:pt>
                <c:pt idx="18543">
                  <c:v>-1.22</c:v>
                </c:pt>
                <c:pt idx="18544">
                  <c:v>-1.22</c:v>
                </c:pt>
                <c:pt idx="18545">
                  <c:v>-1.22</c:v>
                </c:pt>
                <c:pt idx="18546">
                  <c:v>-1.22</c:v>
                </c:pt>
                <c:pt idx="18547">
                  <c:v>-1.22</c:v>
                </c:pt>
                <c:pt idx="18548">
                  <c:v>-1.22</c:v>
                </c:pt>
                <c:pt idx="18549">
                  <c:v>-1.22</c:v>
                </c:pt>
                <c:pt idx="18550">
                  <c:v>-1.22</c:v>
                </c:pt>
                <c:pt idx="18551">
                  <c:v>-1.22</c:v>
                </c:pt>
                <c:pt idx="18552">
                  <c:v>-1.22</c:v>
                </c:pt>
                <c:pt idx="18553">
                  <c:v>-1.22</c:v>
                </c:pt>
                <c:pt idx="18554">
                  <c:v>-1.22</c:v>
                </c:pt>
                <c:pt idx="18555">
                  <c:v>-1.22</c:v>
                </c:pt>
                <c:pt idx="18556">
                  <c:v>-1.22</c:v>
                </c:pt>
                <c:pt idx="18557">
                  <c:v>-1.22</c:v>
                </c:pt>
                <c:pt idx="18558">
                  <c:v>-1.22</c:v>
                </c:pt>
                <c:pt idx="18559">
                  <c:v>-1.22</c:v>
                </c:pt>
                <c:pt idx="18560">
                  <c:v>-1.22</c:v>
                </c:pt>
                <c:pt idx="18561">
                  <c:v>-1.22</c:v>
                </c:pt>
                <c:pt idx="18562">
                  <c:v>-1.22</c:v>
                </c:pt>
                <c:pt idx="18563">
                  <c:v>-1.22</c:v>
                </c:pt>
                <c:pt idx="18564">
                  <c:v>-1.22</c:v>
                </c:pt>
                <c:pt idx="18565">
                  <c:v>-1.22</c:v>
                </c:pt>
                <c:pt idx="18566">
                  <c:v>-1.22</c:v>
                </c:pt>
                <c:pt idx="18567">
                  <c:v>-1.22</c:v>
                </c:pt>
                <c:pt idx="18568">
                  <c:v>-1.22</c:v>
                </c:pt>
                <c:pt idx="18569">
                  <c:v>-1.22</c:v>
                </c:pt>
                <c:pt idx="18570">
                  <c:v>-1.22</c:v>
                </c:pt>
                <c:pt idx="18571">
                  <c:v>-1.22</c:v>
                </c:pt>
                <c:pt idx="18572">
                  <c:v>-1.22</c:v>
                </c:pt>
                <c:pt idx="18573">
                  <c:v>-1.22</c:v>
                </c:pt>
                <c:pt idx="18574">
                  <c:v>-1.22</c:v>
                </c:pt>
                <c:pt idx="18575">
                  <c:v>-1.22</c:v>
                </c:pt>
                <c:pt idx="18576">
                  <c:v>-1.22</c:v>
                </c:pt>
                <c:pt idx="18577">
                  <c:v>-1.22</c:v>
                </c:pt>
                <c:pt idx="18578">
                  <c:v>-1.22</c:v>
                </c:pt>
                <c:pt idx="18579">
                  <c:v>-1.22</c:v>
                </c:pt>
                <c:pt idx="18580">
                  <c:v>-1.23</c:v>
                </c:pt>
                <c:pt idx="18581">
                  <c:v>-1.23</c:v>
                </c:pt>
                <c:pt idx="18582">
                  <c:v>-1.23</c:v>
                </c:pt>
                <c:pt idx="18583">
                  <c:v>-1.23</c:v>
                </c:pt>
                <c:pt idx="18584">
                  <c:v>-1.23</c:v>
                </c:pt>
                <c:pt idx="18585">
                  <c:v>-1.23</c:v>
                </c:pt>
                <c:pt idx="18586">
                  <c:v>-1.23</c:v>
                </c:pt>
                <c:pt idx="18587">
                  <c:v>-1.23</c:v>
                </c:pt>
                <c:pt idx="18588">
                  <c:v>-1.23</c:v>
                </c:pt>
                <c:pt idx="18589">
                  <c:v>-1.23</c:v>
                </c:pt>
                <c:pt idx="18590">
                  <c:v>-1.23</c:v>
                </c:pt>
                <c:pt idx="18591">
                  <c:v>-1.23</c:v>
                </c:pt>
                <c:pt idx="18592">
                  <c:v>-1.23</c:v>
                </c:pt>
                <c:pt idx="18593">
                  <c:v>-1.23</c:v>
                </c:pt>
                <c:pt idx="18594">
                  <c:v>-1.23</c:v>
                </c:pt>
                <c:pt idx="18595">
                  <c:v>-1.23</c:v>
                </c:pt>
                <c:pt idx="18596">
                  <c:v>-1.23</c:v>
                </c:pt>
                <c:pt idx="18597">
                  <c:v>-1.23</c:v>
                </c:pt>
                <c:pt idx="18598">
                  <c:v>-1.23</c:v>
                </c:pt>
                <c:pt idx="18599">
                  <c:v>-1.23</c:v>
                </c:pt>
                <c:pt idx="18600">
                  <c:v>-1.23</c:v>
                </c:pt>
                <c:pt idx="18601">
                  <c:v>-1.23</c:v>
                </c:pt>
                <c:pt idx="18602">
                  <c:v>-1.23</c:v>
                </c:pt>
                <c:pt idx="18603">
                  <c:v>-1.23</c:v>
                </c:pt>
                <c:pt idx="18604">
                  <c:v>-1.23</c:v>
                </c:pt>
                <c:pt idx="18605">
                  <c:v>-1.23</c:v>
                </c:pt>
                <c:pt idx="18606">
                  <c:v>-1.23</c:v>
                </c:pt>
                <c:pt idx="18607">
                  <c:v>-1.23</c:v>
                </c:pt>
                <c:pt idx="18608">
                  <c:v>-1.23</c:v>
                </c:pt>
                <c:pt idx="18609">
                  <c:v>-1.23</c:v>
                </c:pt>
                <c:pt idx="18610">
                  <c:v>-1.23</c:v>
                </c:pt>
                <c:pt idx="18611">
                  <c:v>-1.23</c:v>
                </c:pt>
                <c:pt idx="18612">
                  <c:v>-1.23</c:v>
                </c:pt>
                <c:pt idx="18613">
                  <c:v>-1.23</c:v>
                </c:pt>
                <c:pt idx="18614">
                  <c:v>-1.23</c:v>
                </c:pt>
                <c:pt idx="18615">
                  <c:v>-1.23</c:v>
                </c:pt>
                <c:pt idx="18616">
                  <c:v>-1.23</c:v>
                </c:pt>
                <c:pt idx="18617">
                  <c:v>-1.23</c:v>
                </c:pt>
                <c:pt idx="18618">
                  <c:v>-1.23</c:v>
                </c:pt>
                <c:pt idx="18619">
                  <c:v>-1.23</c:v>
                </c:pt>
                <c:pt idx="18620">
                  <c:v>-1.23</c:v>
                </c:pt>
                <c:pt idx="18621">
                  <c:v>-1.23</c:v>
                </c:pt>
                <c:pt idx="18622">
                  <c:v>-1.23</c:v>
                </c:pt>
                <c:pt idx="18623">
                  <c:v>-1.23</c:v>
                </c:pt>
                <c:pt idx="18624">
                  <c:v>-1.23</c:v>
                </c:pt>
                <c:pt idx="18625">
                  <c:v>-1.23</c:v>
                </c:pt>
                <c:pt idx="18626">
                  <c:v>-1.23</c:v>
                </c:pt>
                <c:pt idx="18627">
                  <c:v>-1.23</c:v>
                </c:pt>
                <c:pt idx="18628">
                  <c:v>-1.23</c:v>
                </c:pt>
                <c:pt idx="18629">
                  <c:v>-1.23</c:v>
                </c:pt>
                <c:pt idx="18630">
                  <c:v>-1.23</c:v>
                </c:pt>
                <c:pt idx="18631">
                  <c:v>-1.23</c:v>
                </c:pt>
                <c:pt idx="18632">
                  <c:v>-1.23</c:v>
                </c:pt>
                <c:pt idx="18633">
                  <c:v>-1.23</c:v>
                </c:pt>
                <c:pt idx="18634">
                  <c:v>-1.23</c:v>
                </c:pt>
                <c:pt idx="18635">
                  <c:v>-1.23</c:v>
                </c:pt>
                <c:pt idx="18636">
                  <c:v>-1.23</c:v>
                </c:pt>
                <c:pt idx="18637">
                  <c:v>-1.23</c:v>
                </c:pt>
                <c:pt idx="18638">
                  <c:v>-1.23</c:v>
                </c:pt>
                <c:pt idx="18639">
                  <c:v>-1.23</c:v>
                </c:pt>
                <c:pt idx="18640">
                  <c:v>-1.23</c:v>
                </c:pt>
                <c:pt idx="18641">
                  <c:v>-1.23</c:v>
                </c:pt>
                <c:pt idx="18642">
                  <c:v>-1.23</c:v>
                </c:pt>
                <c:pt idx="18643">
                  <c:v>-1.23</c:v>
                </c:pt>
                <c:pt idx="18644">
                  <c:v>-1.23</c:v>
                </c:pt>
                <c:pt idx="18645">
                  <c:v>-1.23</c:v>
                </c:pt>
                <c:pt idx="18646">
                  <c:v>-1.23</c:v>
                </c:pt>
                <c:pt idx="18647">
                  <c:v>-1.23</c:v>
                </c:pt>
                <c:pt idx="18648">
                  <c:v>-1.23</c:v>
                </c:pt>
                <c:pt idx="18649">
                  <c:v>-1.23</c:v>
                </c:pt>
                <c:pt idx="18650">
                  <c:v>-1.23</c:v>
                </c:pt>
                <c:pt idx="18651">
                  <c:v>-1.23</c:v>
                </c:pt>
                <c:pt idx="18652">
                  <c:v>-1.23</c:v>
                </c:pt>
                <c:pt idx="18653">
                  <c:v>-1.23</c:v>
                </c:pt>
                <c:pt idx="18654">
                  <c:v>-1.23</c:v>
                </c:pt>
                <c:pt idx="18655">
                  <c:v>-1.23</c:v>
                </c:pt>
                <c:pt idx="18656">
                  <c:v>-1.23</c:v>
                </c:pt>
                <c:pt idx="18657">
                  <c:v>-1.23</c:v>
                </c:pt>
                <c:pt idx="18658">
                  <c:v>-1.23</c:v>
                </c:pt>
                <c:pt idx="18659">
                  <c:v>-1.23</c:v>
                </c:pt>
                <c:pt idx="18660">
                  <c:v>-1.23</c:v>
                </c:pt>
                <c:pt idx="18661">
                  <c:v>-1.23</c:v>
                </c:pt>
                <c:pt idx="18662">
                  <c:v>-1.23</c:v>
                </c:pt>
                <c:pt idx="18663">
                  <c:v>-1.23</c:v>
                </c:pt>
                <c:pt idx="18664">
                  <c:v>-1.23</c:v>
                </c:pt>
                <c:pt idx="18665">
                  <c:v>-1.23</c:v>
                </c:pt>
                <c:pt idx="18666">
                  <c:v>-1.23</c:v>
                </c:pt>
                <c:pt idx="18667">
                  <c:v>-1.23</c:v>
                </c:pt>
                <c:pt idx="18668">
                  <c:v>-1.23</c:v>
                </c:pt>
                <c:pt idx="18669">
                  <c:v>-1.23</c:v>
                </c:pt>
                <c:pt idx="18670">
                  <c:v>-1.23</c:v>
                </c:pt>
                <c:pt idx="18671">
                  <c:v>-1.23</c:v>
                </c:pt>
                <c:pt idx="18672">
                  <c:v>-1.23</c:v>
                </c:pt>
                <c:pt idx="18673">
                  <c:v>-1.23</c:v>
                </c:pt>
                <c:pt idx="18674">
                  <c:v>-1.23</c:v>
                </c:pt>
                <c:pt idx="18675">
                  <c:v>-1.23</c:v>
                </c:pt>
                <c:pt idx="18676">
                  <c:v>-1.23</c:v>
                </c:pt>
                <c:pt idx="18677">
                  <c:v>-1.23</c:v>
                </c:pt>
                <c:pt idx="18678">
                  <c:v>-1.23</c:v>
                </c:pt>
                <c:pt idx="18679">
                  <c:v>-1.23</c:v>
                </c:pt>
                <c:pt idx="18680">
                  <c:v>-1.23</c:v>
                </c:pt>
                <c:pt idx="18681">
                  <c:v>-1.23</c:v>
                </c:pt>
                <c:pt idx="18682">
                  <c:v>-1.23</c:v>
                </c:pt>
                <c:pt idx="18683">
                  <c:v>-1.23</c:v>
                </c:pt>
                <c:pt idx="18684">
                  <c:v>-1.23</c:v>
                </c:pt>
                <c:pt idx="18685">
                  <c:v>-1.23</c:v>
                </c:pt>
                <c:pt idx="18686">
                  <c:v>-1.23</c:v>
                </c:pt>
                <c:pt idx="18687">
                  <c:v>-1.23</c:v>
                </c:pt>
                <c:pt idx="18688">
                  <c:v>-1.23</c:v>
                </c:pt>
                <c:pt idx="18689">
                  <c:v>-1.23</c:v>
                </c:pt>
                <c:pt idx="18690">
                  <c:v>-1.23</c:v>
                </c:pt>
                <c:pt idx="18691">
                  <c:v>-1.23</c:v>
                </c:pt>
                <c:pt idx="18692">
                  <c:v>-1.23</c:v>
                </c:pt>
                <c:pt idx="18693">
                  <c:v>-1.23</c:v>
                </c:pt>
                <c:pt idx="18694">
                  <c:v>-1.23</c:v>
                </c:pt>
                <c:pt idx="18695">
                  <c:v>-1.23</c:v>
                </c:pt>
                <c:pt idx="18696">
                  <c:v>-1.23</c:v>
                </c:pt>
                <c:pt idx="18697">
                  <c:v>-1.23</c:v>
                </c:pt>
                <c:pt idx="18698">
                  <c:v>-1.23</c:v>
                </c:pt>
                <c:pt idx="18699">
                  <c:v>-1.23</c:v>
                </c:pt>
                <c:pt idx="18700">
                  <c:v>-1.23</c:v>
                </c:pt>
                <c:pt idx="18701">
                  <c:v>-1.23</c:v>
                </c:pt>
                <c:pt idx="18702">
                  <c:v>-1.22</c:v>
                </c:pt>
                <c:pt idx="18703">
                  <c:v>-1.22</c:v>
                </c:pt>
                <c:pt idx="18704">
                  <c:v>-1.22</c:v>
                </c:pt>
                <c:pt idx="18705">
                  <c:v>-1.22</c:v>
                </c:pt>
                <c:pt idx="18706">
                  <c:v>-1.22</c:v>
                </c:pt>
                <c:pt idx="18707">
                  <c:v>-1.22</c:v>
                </c:pt>
                <c:pt idx="18708">
                  <c:v>-1.22</c:v>
                </c:pt>
                <c:pt idx="18709">
                  <c:v>-1.22</c:v>
                </c:pt>
                <c:pt idx="18710">
                  <c:v>-1.22</c:v>
                </c:pt>
                <c:pt idx="18711">
                  <c:v>-1.22</c:v>
                </c:pt>
                <c:pt idx="18712">
                  <c:v>-1.22</c:v>
                </c:pt>
                <c:pt idx="18713">
                  <c:v>-1.22</c:v>
                </c:pt>
                <c:pt idx="18714">
                  <c:v>-1.22</c:v>
                </c:pt>
                <c:pt idx="18715">
                  <c:v>-1.22</c:v>
                </c:pt>
                <c:pt idx="18716">
                  <c:v>-1.22</c:v>
                </c:pt>
                <c:pt idx="18717">
                  <c:v>-1.22</c:v>
                </c:pt>
                <c:pt idx="18718">
                  <c:v>-1.22</c:v>
                </c:pt>
                <c:pt idx="18719">
                  <c:v>-1.22</c:v>
                </c:pt>
                <c:pt idx="18720">
                  <c:v>-1.22</c:v>
                </c:pt>
                <c:pt idx="18721">
                  <c:v>-1.22</c:v>
                </c:pt>
                <c:pt idx="18722">
                  <c:v>-1.22</c:v>
                </c:pt>
                <c:pt idx="18723">
                  <c:v>-1.22</c:v>
                </c:pt>
                <c:pt idx="18724">
                  <c:v>-1.22</c:v>
                </c:pt>
                <c:pt idx="18725">
                  <c:v>-1.22</c:v>
                </c:pt>
                <c:pt idx="18726">
                  <c:v>-1.22</c:v>
                </c:pt>
                <c:pt idx="18727">
                  <c:v>-1.22</c:v>
                </c:pt>
                <c:pt idx="18728">
                  <c:v>-1.22</c:v>
                </c:pt>
                <c:pt idx="18729">
                  <c:v>-1.22</c:v>
                </c:pt>
                <c:pt idx="18730">
                  <c:v>-1.22</c:v>
                </c:pt>
                <c:pt idx="18731">
                  <c:v>-1.22</c:v>
                </c:pt>
                <c:pt idx="18732">
                  <c:v>-1.22</c:v>
                </c:pt>
                <c:pt idx="18733">
                  <c:v>-1.22</c:v>
                </c:pt>
                <c:pt idx="18734">
                  <c:v>-1.22</c:v>
                </c:pt>
                <c:pt idx="18735">
                  <c:v>-1.22</c:v>
                </c:pt>
                <c:pt idx="18736">
                  <c:v>-1.22</c:v>
                </c:pt>
                <c:pt idx="18737">
                  <c:v>-1.22</c:v>
                </c:pt>
                <c:pt idx="18738">
                  <c:v>-1.22</c:v>
                </c:pt>
                <c:pt idx="18739">
                  <c:v>-1.22</c:v>
                </c:pt>
                <c:pt idx="18740">
                  <c:v>-1.22</c:v>
                </c:pt>
                <c:pt idx="18741">
                  <c:v>-1.22</c:v>
                </c:pt>
                <c:pt idx="18742">
                  <c:v>-1.22</c:v>
                </c:pt>
                <c:pt idx="18743">
                  <c:v>-1.22</c:v>
                </c:pt>
                <c:pt idx="18744">
                  <c:v>-1.22</c:v>
                </c:pt>
                <c:pt idx="18745">
                  <c:v>-1.22</c:v>
                </c:pt>
                <c:pt idx="18746">
                  <c:v>-1.22</c:v>
                </c:pt>
                <c:pt idx="18747">
                  <c:v>-1.22</c:v>
                </c:pt>
                <c:pt idx="18748">
                  <c:v>-1.22</c:v>
                </c:pt>
                <c:pt idx="18749">
                  <c:v>-1.22</c:v>
                </c:pt>
                <c:pt idx="18750">
                  <c:v>-1.22</c:v>
                </c:pt>
                <c:pt idx="18751">
                  <c:v>-1.22</c:v>
                </c:pt>
                <c:pt idx="18752">
                  <c:v>-1.22</c:v>
                </c:pt>
                <c:pt idx="18753">
                  <c:v>-1.22</c:v>
                </c:pt>
                <c:pt idx="18754">
                  <c:v>-1.22</c:v>
                </c:pt>
                <c:pt idx="18755">
                  <c:v>-1.22</c:v>
                </c:pt>
                <c:pt idx="18756">
                  <c:v>-1.22</c:v>
                </c:pt>
                <c:pt idx="18757">
                  <c:v>-1.22</c:v>
                </c:pt>
                <c:pt idx="18758">
                  <c:v>-1.22</c:v>
                </c:pt>
                <c:pt idx="18759">
                  <c:v>-1.22</c:v>
                </c:pt>
                <c:pt idx="18760">
                  <c:v>-1.22</c:v>
                </c:pt>
                <c:pt idx="18761">
                  <c:v>-1.22</c:v>
                </c:pt>
                <c:pt idx="18762">
                  <c:v>-1.22</c:v>
                </c:pt>
                <c:pt idx="18763">
                  <c:v>-1.22</c:v>
                </c:pt>
                <c:pt idx="18764">
                  <c:v>-1.22</c:v>
                </c:pt>
                <c:pt idx="18765">
                  <c:v>-1.22</c:v>
                </c:pt>
                <c:pt idx="18766">
                  <c:v>-1.22</c:v>
                </c:pt>
                <c:pt idx="18767">
                  <c:v>-1.22</c:v>
                </c:pt>
                <c:pt idx="18768">
                  <c:v>-1.23</c:v>
                </c:pt>
                <c:pt idx="18769">
                  <c:v>-1.23</c:v>
                </c:pt>
                <c:pt idx="18770">
                  <c:v>-1.23</c:v>
                </c:pt>
                <c:pt idx="18771">
                  <c:v>-1.23</c:v>
                </c:pt>
                <c:pt idx="18772">
                  <c:v>-1.23</c:v>
                </c:pt>
                <c:pt idx="18773">
                  <c:v>-1.23</c:v>
                </c:pt>
                <c:pt idx="18774">
                  <c:v>-1.23</c:v>
                </c:pt>
                <c:pt idx="18775">
                  <c:v>-1.23</c:v>
                </c:pt>
                <c:pt idx="18776">
                  <c:v>-1.23</c:v>
                </c:pt>
                <c:pt idx="18777">
                  <c:v>-1.23</c:v>
                </c:pt>
                <c:pt idx="18778">
                  <c:v>-1.23</c:v>
                </c:pt>
                <c:pt idx="18779">
                  <c:v>-1.23</c:v>
                </c:pt>
                <c:pt idx="18780">
                  <c:v>-1.23</c:v>
                </c:pt>
                <c:pt idx="18781">
                  <c:v>-1.23</c:v>
                </c:pt>
                <c:pt idx="18782">
                  <c:v>-1.23</c:v>
                </c:pt>
                <c:pt idx="18783">
                  <c:v>-1.23</c:v>
                </c:pt>
                <c:pt idx="18784">
                  <c:v>-1.23</c:v>
                </c:pt>
                <c:pt idx="18785">
                  <c:v>-1.23</c:v>
                </c:pt>
                <c:pt idx="18786">
                  <c:v>-1.23</c:v>
                </c:pt>
                <c:pt idx="18787">
                  <c:v>-1.23</c:v>
                </c:pt>
                <c:pt idx="18788">
                  <c:v>-1.23</c:v>
                </c:pt>
                <c:pt idx="18789">
                  <c:v>-1.23</c:v>
                </c:pt>
                <c:pt idx="18790">
                  <c:v>-1.23</c:v>
                </c:pt>
                <c:pt idx="18791">
                  <c:v>-1.23</c:v>
                </c:pt>
                <c:pt idx="18792">
                  <c:v>-1.23</c:v>
                </c:pt>
                <c:pt idx="18793">
                  <c:v>-1.23</c:v>
                </c:pt>
                <c:pt idx="18794">
                  <c:v>-1.23</c:v>
                </c:pt>
                <c:pt idx="18795">
                  <c:v>-1.23</c:v>
                </c:pt>
                <c:pt idx="18796">
                  <c:v>-1.23</c:v>
                </c:pt>
                <c:pt idx="18797">
                  <c:v>-1.23</c:v>
                </c:pt>
                <c:pt idx="18798">
                  <c:v>-1.23</c:v>
                </c:pt>
                <c:pt idx="18799">
                  <c:v>-1.23</c:v>
                </c:pt>
                <c:pt idx="18800">
                  <c:v>-1.23</c:v>
                </c:pt>
                <c:pt idx="18801">
                  <c:v>-1.23</c:v>
                </c:pt>
                <c:pt idx="18802">
                  <c:v>-1.23</c:v>
                </c:pt>
                <c:pt idx="18803">
                  <c:v>-1.23</c:v>
                </c:pt>
                <c:pt idx="18804">
                  <c:v>-1.23</c:v>
                </c:pt>
                <c:pt idx="18805">
                  <c:v>-1.23</c:v>
                </c:pt>
                <c:pt idx="18806">
                  <c:v>-1.23</c:v>
                </c:pt>
                <c:pt idx="18807">
                  <c:v>-1.23</c:v>
                </c:pt>
                <c:pt idx="18808">
                  <c:v>-1.23</c:v>
                </c:pt>
                <c:pt idx="18809">
                  <c:v>-1.23</c:v>
                </c:pt>
                <c:pt idx="18810">
                  <c:v>-1.23</c:v>
                </c:pt>
                <c:pt idx="18811">
                  <c:v>-1.23</c:v>
                </c:pt>
                <c:pt idx="18812">
                  <c:v>-1.23</c:v>
                </c:pt>
                <c:pt idx="18813">
                  <c:v>-1.23</c:v>
                </c:pt>
                <c:pt idx="18814">
                  <c:v>-1.23</c:v>
                </c:pt>
                <c:pt idx="18815">
                  <c:v>-1.23</c:v>
                </c:pt>
                <c:pt idx="18816">
                  <c:v>-1.23</c:v>
                </c:pt>
                <c:pt idx="18817">
                  <c:v>-1.23</c:v>
                </c:pt>
                <c:pt idx="18818">
                  <c:v>-1.23</c:v>
                </c:pt>
                <c:pt idx="18819">
                  <c:v>-1.23</c:v>
                </c:pt>
                <c:pt idx="18820">
                  <c:v>-1.23</c:v>
                </c:pt>
                <c:pt idx="18821">
                  <c:v>-1.23</c:v>
                </c:pt>
                <c:pt idx="18822">
                  <c:v>-1.23</c:v>
                </c:pt>
                <c:pt idx="18823">
                  <c:v>-1.23</c:v>
                </c:pt>
                <c:pt idx="18824">
                  <c:v>-1.23</c:v>
                </c:pt>
                <c:pt idx="18825">
                  <c:v>-1.23</c:v>
                </c:pt>
                <c:pt idx="18826">
                  <c:v>-1.23</c:v>
                </c:pt>
                <c:pt idx="18827">
                  <c:v>-1.23</c:v>
                </c:pt>
                <c:pt idx="18828">
                  <c:v>-1.23</c:v>
                </c:pt>
                <c:pt idx="18829">
                  <c:v>-1.23</c:v>
                </c:pt>
                <c:pt idx="18830">
                  <c:v>-1.23</c:v>
                </c:pt>
                <c:pt idx="18831">
                  <c:v>-1.23</c:v>
                </c:pt>
                <c:pt idx="18832">
                  <c:v>-1.23</c:v>
                </c:pt>
                <c:pt idx="18833">
                  <c:v>-1.23</c:v>
                </c:pt>
                <c:pt idx="18834">
                  <c:v>-1.23</c:v>
                </c:pt>
                <c:pt idx="18835">
                  <c:v>-1.23</c:v>
                </c:pt>
                <c:pt idx="18836">
                  <c:v>-1.23</c:v>
                </c:pt>
                <c:pt idx="18837">
                  <c:v>-1.23</c:v>
                </c:pt>
                <c:pt idx="18838">
                  <c:v>-1.23</c:v>
                </c:pt>
                <c:pt idx="18839">
                  <c:v>-1.23</c:v>
                </c:pt>
                <c:pt idx="18840">
                  <c:v>-1.23</c:v>
                </c:pt>
                <c:pt idx="18841">
                  <c:v>-1.23</c:v>
                </c:pt>
                <c:pt idx="18842">
                  <c:v>-1.23</c:v>
                </c:pt>
                <c:pt idx="18843">
                  <c:v>-1.23</c:v>
                </c:pt>
                <c:pt idx="18844">
                  <c:v>-1.23</c:v>
                </c:pt>
                <c:pt idx="18845">
                  <c:v>-1.23</c:v>
                </c:pt>
                <c:pt idx="18846">
                  <c:v>-1.23</c:v>
                </c:pt>
                <c:pt idx="18847">
                  <c:v>-1.23</c:v>
                </c:pt>
                <c:pt idx="18848">
                  <c:v>-1.23</c:v>
                </c:pt>
                <c:pt idx="18849">
                  <c:v>-1.23</c:v>
                </c:pt>
                <c:pt idx="18850">
                  <c:v>-1.23</c:v>
                </c:pt>
                <c:pt idx="18851">
                  <c:v>-1.23</c:v>
                </c:pt>
                <c:pt idx="18852">
                  <c:v>-1.23</c:v>
                </c:pt>
                <c:pt idx="18853">
                  <c:v>-1.23</c:v>
                </c:pt>
                <c:pt idx="18854">
                  <c:v>-1.23</c:v>
                </c:pt>
                <c:pt idx="18855">
                  <c:v>-1.23</c:v>
                </c:pt>
                <c:pt idx="18856">
                  <c:v>-1.23</c:v>
                </c:pt>
                <c:pt idx="18857">
                  <c:v>-1.23</c:v>
                </c:pt>
                <c:pt idx="18858">
                  <c:v>-1.23</c:v>
                </c:pt>
                <c:pt idx="18859">
                  <c:v>-1.23</c:v>
                </c:pt>
                <c:pt idx="18860">
                  <c:v>-1.23</c:v>
                </c:pt>
                <c:pt idx="18861">
                  <c:v>-1.23</c:v>
                </c:pt>
                <c:pt idx="18862">
                  <c:v>-1.23</c:v>
                </c:pt>
                <c:pt idx="18863">
                  <c:v>-1.23</c:v>
                </c:pt>
                <c:pt idx="18864">
                  <c:v>-1.23</c:v>
                </c:pt>
                <c:pt idx="18865">
                  <c:v>-1.23</c:v>
                </c:pt>
                <c:pt idx="18866">
                  <c:v>-1.23</c:v>
                </c:pt>
                <c:pt idx="18867">
                  <c:v>-1.23</c:v>
                </c:pt>
                <c:pt idx="18868">
                  <c:v>-1.23</c:v>
                </c:pt>
                <c:pt idx="18869">
                  <c:v>-1.23</c:v>
                </c:pt>
                <c:pt idx="18870">
                  <c:v>-1.23</c:v>
                </c:pt>
                <c:pt idx="18871">
                  <c:v>-1.23</c:v>
                </c:pt>
                <c:pt idx="18872">
                  <c:v>-1.23</c:v>
                </c:pt>
                <c:pt idx="18873">
                  <c:v>-1.23</c:v>
                </c:pt>
                <c:pt idx="18874">
                  <c:v>-1.23</c:v>
                </c:pt>
                <c:pt idx="18875">
                  <c:v>-1.23</c:v>
                </c:pt>
                <c:pt idx="18876">
                  <c:v>-1.23</c:v>
                </c:pt>
                <c:pt idx="18877">
                  <c:v>-1.23</c:v>
                </c:pt>
                <c:pt idx="18878">
                  <c:v>-1.23</c:v>
                </c:pt>
                <c:pt idx="18879">
                  <c:v>-1.23</c:v>
                </c:pt>
                <c:pt idx="18880">
                  <c:v>-1.23</c:v>
                </c:pt>
                <c:pt idx="18881">
                  <c:v>-1.23</c:v>
                </c:pt>
                <c:pt idx="18882">
                  <c:v>-1.23</c:v>
                </c:pt>
                <c:pt idx="18883">
                  <c:v>-1.23</c:v>
                </c:pt>
                <c:pt idx="18884">
                  <c:v>-1.23</c:v>
                </c:pt>
                <c:pt idx="18885">
                  <c:v>-1.23</c:v>
                </c:pt>
                <c:pt idx="18886">
                  <c:v>-1.23</c:v>
                </c:pt>
                <c:pt idx="18887">
                  <c:v>-1.23</c:v>
                </c:pt>
                <c:pt idx="18888">
                  <c:v>-1.23</c:v>
                </c:pt>
                <c:pt idx="18889">
                  <c:v>-1.23</c:v>
                </c:pt>
                <c:pt idx="18890">
                  <c:v>-1.23</c:v>
                </c:pt>
                <c:pt idx="18891">
                  <c:v>-1.23</c:v>
                </c:pt>
                <c:pt idx="18892">
                  <c:v>-1.23</c:v>
                </c:pt>
                <c:pt idx="18893">
                  <c:v>-1.23</c:v>
                </c:pt>
                <c:pt idx="18894">
                  <c:v>-1.23</c:v>
                </c:pt>
                <c:pt idx="18895">
                  <c:v>-1.23</c:v>
                </c:pt>
                <c:pt idx="18896">
                  <c:v>-1.23</c:v>
                </c:pt>
                <c:pt idx="18897">
                  <c:v>-1.23</c:v>
                </c:pt>
                <c:pt idx="18898">
                  <c:v>-1.23</c:v>
                </c:pt>
                <c:pt idx="18899">
                  <c:v>-1.23</c:v>
                </c:pt>
                <c:pt idx="18900">
                  <c:v>-1.23</c:v>
                </c:pt>
                <c:pt idx="18901">
                  <c:v>-1.23</c:v>
                </c:pt>
                <c:pt idx="18902">
                  <c:v>-1.23</c:v>
                </c:pt>
                <c:pt idx="18903">
                  <c:v>-1.23</c:v>
                </c:pt>
                <c:pt idx="18904">
                  <c:v>-1.23</c:v>
                </c:pt>
                <c:pt idx="18905">
                  <c:v>-1.23</c:v>
                </c:pt>
                <c:pt idx="18906">
                  <c:v>-1.23</c:v>
                </c:pt>
                <c:pt idx="18907">
                  <c:v>-1.23</c:v>
                </c:pt>
                <c:pt idx="18908">
                  <c:v>-1.23</c:v>
                </c:pt>
                <c:pt idx="18909">
                  <c:v>-1.23</c:v>
                </c:pt>
                <c:pt idx="18910">
                  <c:v>-1.23</c:v>
                </c:pt>
                <c:pt idx="18911">
                  <c:v>-1.23</c:v>
                </c:pt>
                <c:pt idx="18912">
                  <c:v>-1.23</c:v>
                </c:pt>
                <c:pt idx="18913">
                  <c:v>-1.23</c:v>
                </c:pt>
                <c:pt idx="18914">
                  <c:v>-1.23</c:v>
                </c:pt>
                <c:pt idx="18915">
                  <c:v>-1.23</c:v>
                </c:pt>
                <c:pt idx="18916">
                  <c:v>-1.23</c:v>
                </c:pt>
                <c:pt idx="18917">
                  <c:v>-1.23</c:v>
                </c:pt>
                <c:pt idx="18918">
                  <c:v>-1.23</c:v>
                </c:pt>
                <c:pt idx="18919">
                  <c:v>-1.23</c:v>
                </c:pt>
                <c:pt idx="18920">
                  <c:v>-1.23</c:v>
                </c:pt>
                <c:pt idx="18921">
                  <c:v>-1.23</c:v>
                </c:pt>
                <c:pt idx="18922">
                  <c:v>-1.23</c:v>
                </c:pt>
                <c:pt idx="18923">
                  <c:v>-1.23</c:v>
                </c:pt>
                <c:pt idx="18924">
                  <c:v>-1.23</c:v>
                </c:pt>
                <c:pt idx="18925">
                  <c:v>-1.23</c:v>
                </c:pt>
                <c:pt idx="18926">
                  <c:v>-1.23</c:v>
                </c:pt>
                <c:pt idx="18927">
                  <c:v>-1.23</c:v>
                </c:pt>
                <c:pt idx="18928">
                  <c:v>-1.23</c:v>
                </c:pt>
                <c:pt idx="18929">
                  <c:v>-1.23</c:v>
                </c:pt>
                <c:pt idx="18930">
                  <c:v>-1.23</c:v>
                </c:pt>
                <c:pt idx="18931">
                  <c:v>-1.23</c:v>
                </c:pt>
                <c:pt idx="18932">
                  <c:v>-1.23</c:v>
                </c:pt>
                <c:pt idx="18933">
                  <c:v>-1.23</c:v>
                </c:pt>
                <c:pt idx="18934">
                  <c:v>-1.23</c:v>
                </c:pt>
                <c:pt idx="18935">
                  <c:v>-1.23</c:v>
                </c:pt>
                <c:pt idx="18936">
                  <c:v>-1.23</c:v>
                </c:pt>
                <c:pt idx="18937">
                  <c:v>-1.23</c:v>
                </c:pt>
                <c:pt idx="18938">
                  <c:v>-1.23</c:v>
                </c:pt>
                <c:pt idx="18939">
                  <c:v>-1.23</c:v>
                </c:pt>
                <c:pt idx="18940">
                  <c:v>-1.23</c:v>
                </c:pt>
                <c:pt idx="18941">
                  <c:v>-1.23</c:v>
                </c:pt>
                <c:pt idx="18942">
                  <c:v>-1.23</c:v>
                </c:pt>
                <c:pt idx="18943">
                  <c:v>-1.23</c:v>
                </c:pt>
                <c:pt idx="18944">
                  <c:v>-1.23</c:v>
                </c:pt>
                <c:pt idx="18945">
                  <c:v>-1.23</c:v>
                </c:pt>
                <c:pt idx="18946">
                  <c:v>-1.23</c:v>
                </c:pt>
                <c:pt idx="18947">
                  <c:v>-1.23</c:v>
                </c:pt>
                <c:pt idx="18948">
                  <c:v>-1.23</c:v>
                </c:pt>
                <c:pt idx="18949">
                  <c:v>-1.23</c:v>
                </c:pt>
                <c:pt idx="18950">
                  <c:v>-1.23</c:v>
                </c:pt>
                <c:pt idx="18951">
                  <c:v>-1.23</c:v>
                </c:pt>
                <c:pt idx="18952">
                  <c:v>-1.22</c:v>
                </c:pt>
                <c:pt idx="18953">
                  <c:v>-1.22</c:v>
                </c:pt>
                <c:pt idx="18954">
                  <c:v>-1.22</c:v>
                </c:pt>
                <c:pt idx="18955">
                  <c:v>-1.22</c:v>
                </c:pt>
                <c:pt idx="18956">
                  <c:v>-1.22</c:v>
                </c:pt>
                <c:pt idx="18957">
                  <c:v>-1.22</c:v>
                </c:pt>
                <c:pt idx="18958">
                  <c:v>-1.22</c:v>
                </c:pt>
                <c:pt idx="18959">
                  <c:v>-1.22</c:v>
                </c:pt>
                <c:pt idx="18960">
                  <c:v>-1.22</c:v>
                </c:pt>
                <c:pt idx="18961">
                  <c:v>-1.22</c:v>
                </c:pt>
                <c:pt idx="18962">
                  <c:v>-1.22</c:v>
                </c:pt>
                <c:pt idx="18963">
                  <c:v>-1.23</c:v>
                </c:pt>
                <c:pt idx="18964">
                  <c:v>-1.23</c:v>
                </c:pt>
                <c:pt idx="18965">
                  <c:v>-1.23</c:v>
                </c:pt>
                <c:pt idx="18966">
                  <c:v>-1.23</c:v>
                </c:pt>
                <c:pt idx="18967">
                  <c:v>-1.23</c:v>
                </c:pt>
                <c:pt idx="18968">
                  <c:v>-1.23</c:v>
                </c:pt>
                <c:pt idx="18969">
                  <c:v>-1.23</c:v>
                </c:pt>
                <c:pt idx="18970">
                  <c:v>-1.23</c:v>
                </c:pt>
                <c:pt idx="18971">
                  <c:v>-1.23</c:v>
                </c:pt>
                <c:pt idx="18972">
                  <c:v>-1.23</c:v>
                </c:pt>
                <c:pt idx="18973">
                  <c:v>-1.23</c:v>
                </c:pt>
                <c:pt idx="18974">
                  <c:v>-1.23</c:v>
                </c:pt>
                <c:pt idx="18975">
                  <c:v>-1.23</c:v>
                </c:pt>
                <c:pt idx="18976">
                  <c:v>-1.23</c:v>
                </c:pt>
                <c:pt idx="18977">
                  <c:v>-1.23</c:v>
                </c:pt>
                <c:pt idx="18978">
                  <c:v>-1.23</c:v>
                </c:pt>
                <c:pt idx="18979">
                  <c:v>-1.23</c:v>
                </c:pt>
                <c:pt idx="18980">
                  <c:v>-1.22</c:v>
                </c:pt>
                <c:pt idx="18981">
                  <c:v>-1.22</c:v>
                </c:pt>
                <c:pt idx="18982">
                  <c:v>-1.22</c:v>
                </c:pt>
                <c:pt idx="18983">
                  <c:v>-1.22</c:v>
                </c:pt>
                <c:pt idx="18984">
                  <c:v>-1.22</c:v>
                </c:pt>
                <c:pt idx="18985">
                  <c:v>-1.22</c:v>
                </c:pt>
                <c:pt idx="18986">
                  <c:v>-1.22</c:v>
                </c:pt>
                <c:pt idx="18987">
                  <c:v>-1.22</c:v>
                </c:pt>
                <c:pt idx="18988">
                  <c:v>-1.22</c:v>
                </c:pt>
                <c:pt idx="18989">
                  <c:v>-1.22</c:v>
                </c:pt>
                <c:pt idx="18990">
                  <c:v>-1.22</c:v>
                </c:pt>
                <c:pt idx="18991">
                  <c:v>-1.22</c:v>
                </c:pt>
                <c:pt idx="18992">
                  <c:v>-1.22</c:v>
                </c:pt>
                <c:pt idx="18993">
                  <c:v>-1.22</c:v>
                </c:pt>
                <c:pt idx="18994">
                  <c:v>-1.22</c:v>
                </c:pt>
                <c:pt idx="18995">
                  <c:v>-1.22</c:v>
                </c:pt>
                <c:pt idx="18996">
                  <c:v>-1.22</c:v>
                </c:pt>
                <c:pt idx="18997">
                  <c:v>-1.22</c:v>
                </c:pt>
                <c:pt idx="18998">
                  <c:v>-1.22</c:v>
                </c:pt>
                <c:pt idx="18999">
                  <c:v>-1.22</c:v>
                </c:pt>
                <c:pt idx="19000">
                  <c:v>-1.22</c:v>
                </c:pt>
                <c:pt idx="19001">
                  <c:v>-1.22</c:v>
                </c:pt>
                <c:pt idx="19002">
                  <c:v>-1.22</c:v>
                </c:pt>
                <c:pt idx="19003">
                  <c:v>-1.22</c:v>
                </c:pt>
                <c:pt idx="19004">
                  <c:v>-1.22</c:v>
                </c:pt>
                <c:pt idx="19005">
                  <c:v>-1.22</c:v>
                </c:pt>
                <c:pt idx="19006">
                  <c:v>-1.22</c:v>
                </c:pt>
                <c:pt idx="19007">
                  <c:v>-1.22</c:v>
                </c:pt>
                <c:pt idx="19008">
                  <c:v>-1.22</c:v>
                </c:pt>
                <c:pt idx="19009">
                  <c:v>-1.22</c:v>
                </c:pt>
                <c:pt idx="19010">
                  <c:v>-1.22</c:v>
                </c:pt>
                <c:pt idx="19011">
                  <c:v>-1.22</c:v>
                </c:pt>
                <c:pt idx="19012">
                  <c:v>-1.22</c:v>
                </c:pt>
                <c:pt idx="19013">
                  <c:v>-1.22</c:v>
                </c:pt>
                <c:pt idx="19014">
                  <c:v>-1.22</c:v>
                </c:pt>
                <c:pt idx="19015">
                  <c:v>-1.22</c:v>
                </c:pt>
                <c:pt idx="19016">
                  <c:v>-1.22</c:v>
                </c:pt>
                <c:pt idx="19017">
                  <c:v>-1.22</c:v>
                </c:pt>
                <c:pt idx="19018">
                  <c:v>-1.22</c:v>
                </c:pt>
                <c:pt idx="19019">
                  <c:v>-1.22</c:v>
                </c:pt>
                <c:pt idx="19020">
                  <c:v>-1.22</c:v>
                </c:pt>
                <c:pt idx="19021">
                  <c:v>-1.22</c:v>
                </c:pt>
                <c:pt idx="19022">
                  <c:v>-1.22</c:v>
                </c:pt>
                <c:pt idx="19023">
                  <c:v>-1.22</c:v>
                </c:pt>
                <c:pt idx="19024">
                  <c:v>-1.22</c:v>
                </c:pt>
                <c:pt idx="19025">
                  <c:v>-1.22</c:v>
                </c:pt>
                <c:pt idx="19026">
                  <c:v>-1.22</c:v>
                </c:pt>
                <c:pt idx="19027">
                  <c:v>-1.22</c:v>
                </c:pt>
                <c:pt idx="19028">
                  <c:v>-1.22</c:v>
                </c:pt>
                <c:pt idx="19029">
                  <c:v>-1.22</c:v>
                </c:pt>
                <c:pt idx="19030">
                  <c:v>-1.22</c:v>
                </c:pt>
                <c:pt idx="19031">
                  <c:v>-1.22</c:v>
                </c:pt>
                <c:pt idx="19032">
                  <c:v>-1.22</c:v>
                </c:pt>
                <c:pt idx="19033">
                  <c:v>-1.22</c:v>
                </c:pt>
                <c:pt idx="19034">
                  <c:v>-1.22</c:v>
                </c:pt>
                <c:pt idx="19035">
                  <c:v>-1.22</c:v>
                </c:pt>
                <c:pt idx="19036">
                  <c:v>-1.22</c:v>
                </c:pt>
                <c:pt idx="19037">
                  <c:v>-1.22</c:v>
                </c:pt>
                <c:pt idx="19038">
                  <c:v>-1.22</c:v>
                </c:pt>
                <c:pt idx="19039">
                  <c:v>-1.22</c:v>
                </c:pt>
                <c:pt idx="19040">
                  <c:v>-1.22</c:v>
                </c:pt>
                <c:pt idx="19041">
                  <c:v>-1.22</c:v>
                </c:pt>
                <c:pt idx="19042">
                  <c:v>-1.22</c:v>
                </c:pt>
                <c:pt idx="19043">
                  <c:v>-1.22</c:v>
                </c:pt>
                <c:pt idx="19044">
                  <c:v>-1.22</c:v>
                </c:pt>
                <c:pt idx="19045">
                  <c:v>-1.22</c:v>
                </c:pt>
                <c:pt idx="19046">
                  <c:v>-1.22</c:v>
                </c:pt>
                <c:pt idx="19047">
                  <c:v>-1.22</c:v>
                </c:pt>
                <c:pt idx="19048">
                  <c:v>-1.22</c:v>
                </c:pt>
                <c:pt idx="19049">
                  <c:v>-1.22</c:v>
                </c:pt>
                <c:pt idx="19050">
                  <c:v>-1.22</c:v>
                </c:pt>
                <c:pt idx="19051">
                  <c:v>-1.22</c:v>
                </c:pt>
                <c:pt idx="19052">
                  <c:v>-1.22</c:v>
                </c:pt>
                <c:pt idx="19053">
                  <c:v>-1.22</c:v>
                </c:pt>
                <c:pt idx="19054">
                  <c:v>-1.22</c:v>
                </c:pt>
                <c:pt idx="19055">
                  <c:v>-1.22</c:v>
                </c:pt>
                <c:pt idx="19056">
                  <c:v>-1.22</c:v>
                </c:pt>
                <c:pt idx="19057">
                  <c:v>-1.22</c:v>
                </c:pt>
                <c:pt idx="19058">
                  <c:v>-1.22</c:v>
                </c:pt>
                <c:pt idx="19059">
                  <c:v>-1.22</c:v>
                </c:pt>
                <c:pt idx="19060">
                  <c:v>-1.22</c:v>
                </c:pt>
                <c:pt idx="19061">
                  <c:v>-1.22</c:v>
                </c:pt>
                <c:pt idx="19062">
                  <c:v>-1.22</c:v>
                </c:pt>
                <c:pt idx="19063">
                  <c:v>-1.22</c:v>
                </c:pt>
                <c:pt idx="19064">
                  <c:v>-1.22</c:v>
                </c:pt>
                <c:pt idx="19065">
                  <c:v>-1.22</c:v>
                </c:pt>
                <c:pt idx="19066">
                  <c:v>-1.22</c:v>
                </c:pt>
                <c:pt idx="19067">
                  <c:v>-1.22</c:v>
                </c:pt>
                <c:pt idx="19068">
                  <c:v>-1.22</c:v>
                </c:pt>
                <c:pt idx="19069">
                  <c:v>-1.22</c:v>
                </c:pt>
                <c:pt idx="19070">
                  <c:v>-1.22</c:v>
                </c:pt>
                <c:pt idx="19071">
                  <c:v>-1.22</c:v>
                </c:pt>
                <c:pt idx="19072">
                  <c:v>-1.22</c:v>
                </c:pt>
                <c:pt idx="19073">
                  <c:v>-1.22</c:v>
                </c:pt>
                <c:pt idx="19074">
                  <c:v>-1.22</c:v>
                </c:pt>
                <c:pt idx="19075">
                  <c:v>-1.22</c:v>
                </c:pt>
                <c:pt idx="19076">
                  <c:v>-1.22</c:v>
                </c:pt>
                <c:pt idx="19077">
                  <c:v>-1.22</c:v>
                </c:pt>
                <c:pt idx="19078">
                  <c:v>-1.22</c:v>
                </c:pt>
                <c:pt idx="19079">
                  <c:v>-1.22</c:v>
                </c:pt>
                <c:pt idx="19080">
                  <c:v>-1.22</c:v>
                </c:pt>
                <c:pt idx="19081">
                  <c:v>-1.22</c:v>
                </c:pt>
                <c:pt idx="19082">
                  <c:v>-1.22</c:v>
                </c:pt>
                <c:pt idx="19083">
                  <c:v>-1.22</c:v>
                </c:pt>
                <c:pt idx="19084">
                  <c:v>-1.22</c:v>
                </c:pt>
                <c:pt idx="19085">
                  <c:v>-1.22</c:v>
                </c:pt>
                <c:pt idx="19086">
                  <c:v>-1.22</c:v>
                </c:pt>
                <c:pt idx="19087">
                  <c:v>-1.22</c:v>
                </c:pt>
                <c:pt idx="19088">
                  <c:v>-1.22</c:v>
                </c:pt>
                <c:pt idx="19089">
                  <c:v>-1.22</c:v>
                </c:pt>
                <c:pt idx="19090">
                  <c:v>-1.22</c:v>
                </c:pt>
                <c:pt idx="19091">
                  <c:v>-1.22</c:v>
                </c:pt>
                <c:pt idx="19092">
                  <c:v>-1.22</c:v>
                </c:pt>
                <c:pt idx="19093">
                  <c:v>-1.22</c:v>
                </c:pt>
                <c:pt idx="19094">
                  <c:v>-1.22</c:v>
                </c:pt>
                <c:pt idx="19095">
                  <c:v>-1.22</c:v>
                </c:pt>
                <c:pt idx="19096">
                  <c:v>-1.22</c:v>
                </c:pt>
                <c:pt idx="19097">
                  <c:v>-1.22</c:v>
                </c:pt>
                <c:pt idx="19098">
                  <c:v>-1.22</c:v>
                </c:pt>
                <c:pt idx="19099">
                  <c:v>-1.22</c:v>
                </c:pt>
                <c:pt idx="19100">
                  <c:v>-1.22</c:v>
                </c:pt>
                <c:pt idx="19101">
                  <c:v>-1.22</c:v>
                </c:pt>
                <c:pt idx="19102">
                  <c:v>-1.22</c:v>
                </c:pt>
                <c:pt idx="19103">
                  <c:v>-1.22</c:v>
                </c:pt>
                <c:pt idx="19104">
                  <c:v>-1.22</c:v>
                </c:pt>
                <c:pt idx="19105">
                  <c:v>-1.22</c:v>
                </c:pt>
                <c:pt idx="19106">
                  <c:v>-1.22</c:v>
                </c:pt>
                <c:pt idx="19107">
                  <c:v>-1.22</c:v>
                </c:pt>
                <c:pt idx="19108">
                  <c:v>-1.22</c:v>
                </c:pt>
                <c:pt idx="19109">
                  <c:v>-1.22</c:v>
                </c:pt>
                <c:pt idx="19110">
                  <c:v>-1.22</c:v>
                </c:pt>
                <c:pt idx="19111">
                  <c:v>-1.22</c:v>
                </c:pt>
                <c:pt idx="19112">
                  <c:v>-1.22</c:v>
                </c:pt>
                <c:pt idx="19113">
                  <c:v>-1.22</c:v>
                </c:pt>
                <c:pt idx="19114">
                  <c:v>-1.22</c:v>
                </c:pt>
                <c:pt idx="19115">
                  <c:v>-1.22</c:v>
                </c:pt>
                <c:pt idx="19116">
                  <c:v>-1.22</c:v>
                </c:pt>
                <c:pt idx="19117">
                  <c:v>-1.22</c:v>
                </c:pt>
                <c:pt idx="19118">
                  <c:v>-1.22</c:v>
                </c:pt>
                <c:pt idx="19119">
                  <c:v>-1.22</c:v>
                </c:pt>
                <c:pt idx="19120">
                  <c:v>-1.22</c:v>
                </c:pt>
                <c:pt idx="19121">
                  <c:v>-1.22</c:v>
                </c:pt>
                <c:pt idx="19122">
                  <c:v>-1.22</c:v>
                </c:pt>
                <c:pt idx="19123">
                  <c:v>-1.22</c:v>
                </c:pt>
                <c:pt idx="19124">
                  <c:v>-1.22</c:v>
                </c:pt>
                <c:pt idx="19125">
                  <c:v>-1.22</c:v>
                </c:pt>
                <c:pt idx="19126">
                  <c:v>-1.22</c:v>
                </c:pt>
                <c:pt idx="19127">
                  <c:v>-1.22</c:v>
                </c:pt>
                <c:pt idx="19128">
                  <c:v>-1.22</c:v>
                </c:pt>
                <c:pt idx="19129">
                  <c:v>-1.22</c:v>
                </c:pt>
                <c:pt idx="19130">
                  <c:v>-1.22</c:v>
                </c:pt>
                <c:pt idx="19131">
                  <c:v>-1.22</c:v>
                </c:pt>
                <c:pt idx="19132">
                  <c:v>-1.22</c:v>
                </c:pt>
                <c:pt idx="19133">
                  <c:v>-1.22</c:v>
                </c:pt>
                <c:pt idx="19134">
                  <c:v>-1.22</c:v>
                </c:pt>
                <c:pt idx="19135">
                  <c:v>-1.22</c:v>
                </c:pt>
                <c:pt idx="19136">
                  <c:v>-1.22</c:v>
                </c:pt>
                <c:pt idx="19137">
                  <c:v>-1.22</c:v>
                </c:pt>
                <c:pt idx="19138">
                  <c:v>-1.22</c:v>
                </c:pt>
                <c:pt idx="19139">
                  <c:v>-1.22</c:v>
                </c:pt>
                <c:pt idx="19140">
                  <c:v>-1.22</c:v>
                </c:pt>
                <c:pt idx="19141">
                  <c:v>-1.22</c:v>
                </c:pt>
                <c:pt idx="19142">
                  <c:v>-1.22</c:v>
                </c:pt>
                <c:pt idx="19143">
                  <c:v>-1.22</c:v>
                </c:pt>
                <c:pt idx="19144">
                  <c:v>-1.22</c:v>
                </c:pt>
                <c:pt idx="19145">
                  <c:v>-1.22</c:v>
                </c:pt>
                <c:pt idx="19146">
                  <c:v>-1.22</c:v>
                </c:pt>
                <c:pt idx="19147">
                  <c:v>-1.22</c:v>
                </c:pt>
                <c:pt idx="19148">
                  <c:v>-1.22</c:v>
                </c:pt>
                <c:pt idx="19149">
                  <c:v>-1.22</c:v>
                </c:pt>
                <c:pt idx="19150">
                  <c:v>-1.22</c:v>
                </c:pt>
                <c:pt idx="19151">
                  <c:v>-1.22</c:v>
                </c:pt>
                <c:pt idx="19152">
                  <c:v>-1.22</c:v>
                </c:pt>
                <c:pt idx="19153">
                  <c:v>-1.22</c:v>
                </c:pt>
                <c:pt idx="19154">
                  <c:v>-1.22</c:v>
                </c:pt>
                <c:pt idx="19155">
                  <c:v>-1.22</c:v>
                </c:pt>
                <c:pt idx="19156">
                  <c:v>-1.22</c:v>
                </c:pt>
                <c:pt idx="19157">
                  <c:v>-1.22</c:v>
                </c:pt>
                <c:pt idx="19158">
                  <c:v>-1.22</c:v>
                </c:pt>
                <c:pt idx="19159">
                  <c:v>-1.22</c:v>
                </c:pt>
                <c:pt idx="19160">
                  <c:v>-1.22</c:v>
                </c:pt>
                <c:pt idx="19161">
                  <c:v>-1.22</c:v>
                </c:pt>
                <c:pt idx="19162">
                  <c:v>-1.22</c:v>
                </c:pt>
                <c:pt idx="19163">
                  <c:v>-1.22</c:v>
                </c:pt>
                <c:pt idx="19164">
                  <c:v>-1.22</c:v>
                </c:pt>
                <c:pt idx="19165">
                  <c:v>-1.22</c:v>
                </c:pt>
                <c:pt idx="19166">
                  <c:v>-1.22</c:v>
                </c:pt>
                <c:pt idx="19167">
                  <c:v>-1.22</c:v>
                </c:pt>
                <c:pt idx="19168">
                  <c:v>-1.22</c:v>
                </c:pt>
                <c:pt idx="19169">
                  <c:v>-1.22</c:v>
                </c:pt>
                <c:pt idx="19170">
                  <c:v>-1.22</c:v>
                </c:pt>
                <c:pt idx="19171">
                  <c:v>-1.22</c:v>
                </c:pt>
                <c:pt idx="19172">
                  <c:v>-1.22</c:v>
                </c:pt>
                <c:pt idx="19173">
                  <c:v>-1.22</c:v>
                </c:pt>
                <c:pt idx="19174">
                  <c:v>-1.22</c:v>
                </c:pt>
                <c:pt idx="19175">
                  <c:v>-1.22</c:v>
                </c:pt>
                <c:pt idx="19176">
                  <c:v>-1.22</c:v>
                </c:pt>
                <c:pt idx="19177">
                  <c:v>-1.22</c:v>
                </c:pt>
                <c:pt idx="19178">
                  <c:v>-1.23</c:v>
                </c:pt>
                <c:pt idx="19179">
                  <c:v>-1.23</c:v>
                </c:pt>
                <c:pt idx="19180">
                  <c:v>-1.23</c:v>
                </c:pt>
                <c:pt idx="19181">
                  <c:v>-1.23</c:v>
                </c:pt>
                <c:pt idx="19182">
                  <c:v>-1.23</c:v>
                </c:pt>
                <c:pt idx="19183">
                  <c:v>-1.23</c:v>
                </c:pt>
                <c:pt idx="19184">
                  <c:v>-1.23</c:v>
                </c:pt>
                <c:pt idx="19185">
                  <c:v>-1.23</c:v>
                </c:pt>
                <c:pt idx="19186">
                  <c:v>-1.23</c:v>
                </c:pt>
                <c:pt idx="19187">
                  <c:v>-1.23</c:v>
                </c:pt>
                <c:pt idx="19188">
                  <c:v>-1.23</c:v>
                </c:pt>
                <c:pt idx="19189">
                  <c:v>-1.23</c:v>
                </c:pt>
                <c:pt idx="19190">
                  <c:v>-1.22</c:v>
                </c:pt>
                <c:pt idx="19191">
                  <c:v>-1.22</c:v>
                </c:pt>
                <c:pt idx="19192">
                  <c:v>-1.22</c:v>
                </c:pt>
                <c:pt idx="19193">
                  <c:v>-1.22</c:v>
                </c:pt>
                <c:pt idx="19194">
                  <c:v>-1.22</c:v>
                </c:pt>
                <c:pt idx="19195">
                  <c:v>-1.22</c:v>
                </c:pt>
                <c:pt idx="19196">
                  <c:v>-1.22</c:v>
                </c:pt>
                <c:pt idx="19197">
                  <c:v>-1.22</c:v>
                </c:pt>
                <c:pt idx="19198">
                  <c:v>-1.22</c:v>
                </c:pt>
                <c:pt idx="19199">
                  <c:v>-1.22</c:v>
                </c:pt>
                <c:pt idx="19200">
                  <c:v>-1.22</c:v>
                </c:pt>
                <c:pt idx="19201">
                  <c:v>-1.22</c:v>
                </c:pt>
                <c:pt idx="19202">
                  <c:v>-1.22</c:v>
                </c:pt>
                <c:pt idx="19203">
                  <c:v>-1.22</c:v>
                </c:pt>
                <c:pt idx="19204">
                  <c:v>-1.22</c:v>
                </c:pt>
                <c:pt idx="19205">
                  <c:v>-1.22</c:v>
                </c:pt>
                <c:pt idx="19206">
                  <c:v>-1.22</c:v>
                </c:pt>
                <c:pt idx="19207">
                  <c:v>-1.22</c:v>
                </c:pt>
                <c:pt idx="19208">
                  <c:v>-1.22</c:v>
                </c:pt>
                <c:pt idx="19209">
                  <c:v>-1.22</c:v>
                </c:pt>
                <c:pt idx="19210">
                  <c:v>-1.22</c:v>
                </c:pt>
                <c:pt idx="19211">
                  <c:v>-1.22</c:v>
                </c:pt>
                <c:pt idx="19212">
                  <c:v>-1.22</c:v>
                </c:pt>
                <c:pt idx="19213">
                  <c:v>-1.22</c:v>
                </c:pt>
                <c:pt idx="19214">
                  <c:v>-1.22</c:v>
                </c:pt>
                <c:pt idx="19215">
                  <c:v>-1.22</c:v>
                </c:pt>
                <c:pt idx="19216">
                  <c:v>-1.22</c:v>
                </c:pt>
                <c:pt idx="19217">
                  <c:v>-1.22</c:v>
                </c:pt>
                <c:pt idx="19218">
                  <c:v>-1.22</c:v>
                </c:pt>
                <c:pt idx="19219">
                  <c:v>-1.22</c:v>
                </c:pt>
                <c:pt idx="19220">
                  <c:v>-1.22</c:v>
                </c:pt>
                <c:pt idx="19221">
                  <c:v>-1.22</c:v>
                </c:pt>
                <c:pt idx="19222">
                  <c:v>-1.22</c:v>
                </c:pt>
                <c:pt idx="19223">
                  <c:v>-1.22</c:v>
                </c:pt>
                <c:pt idx="19224">
                  <c:v>-1.22</c:v>
                </c:pt>
                <c:pt idx="19225">
                  <c:v>-1.22</c:v>
                </c:pt>
                <c:pt idx="19226">
                  <c:v>-1.22</c:v>
                </c:pt>
                <c:pt idx="19227">
                  <c:v>-1.22</c:v>
                </c:pt>
                <c:pt idx="19228">
                  <c:v>-1.22</c:v>
                </c:pt>
                <c:pt idx="19229">
                  <c:v>-1.22</c:v>
                </c:pt>
                <c:pt idx="19230">
                  <c:v>-1.22</c:v>
                </c:pt>
                <c:pt idx="19231">
                  <c:v>-1.22</c:v>
                </c:pt>
                <c:pt idx="19232">
                  <c:v>-1.22</c:v>
                </c:pt>
                <c:pt idx="19233">
                  <c:v>-1.23</c:v>
                </c:pt>
                <c:pt idx="19234">
                  <c:v>-1.23</c:v>
                </c:pt>
                <c:pt idx="19235">
                  <c:v>-1.23</c:v>
                </c:pt>
                <c:pt idx="19236">
                  <c:v>-1.23</c:v>
                </c:pt>
                <c:pt idx="19237">
                  <c:v>-1.23</c:v>
                </c:pt>
                <c:pt idx="19238">
                  <c:v>-1.23</c:v>
                </c:pt>
                <c:pt idx="19239">
                  <c:v>-1.23</c:v>
                </c:pt>
                <c:pt idx="19240">
                  <c:v>-1.23</c:v>
                </c:pt>
                <c:pt idx="19241">
                  <c:v>-1.23</c:v>
                </c:pt>
                <c:pt idx="19242">
                  <c:v>-1.23</c:v>
                </c:pt>
                <c:pt idx="19243">
                  <c:v>-1.23</c:v>
                </c:pt>
                <c:pt idx="19244">
                  <c:v>-1.23</c:v>
                </c:pt>
                <c:pt idx="19245">
                  <c:v>-1.23</c:v>
                </c:pt>
                <c:pt idx="19246">
                  <c:v>-1.23</c:v>
                </c:pt>
                <c:pt idx="19247">
                  <c:v>-1.23</c:v>
                </c:pt>
                <c:pt idx="19248">
                  <c:v>-1.23</c:v>
                </c:pt>
                <c:pt idx="19249">
                  <c:v>-1.23</c:v>
                </c:pt>
                <c:pt idx="19250">
                  <c:v>-1.23</c:v>
                </c:pt>
                <c:pt idx="19251">
                  <c:v>-1.23</c:v>
                </c:pt>
                <c:pt idx="19252">
                  <c:v>-1.23</c:v>
                </c:pt>
                <c:pt idx="19253">
                  <c:v>-1.23</c:v>
                </c:pt>
                <c:pt idx="19254">
                  <c:v>-1.23</c:v>
                </c:pt>
                <c:pt idx="19255">
                  <c:v>-1.23</c:v>
                </c:pt>
                <c:pt idx="19256">
                  <c:v>-1.23</c:v>
                </c:pt>
                <c:pt idx="19257">
                  <c:v>-1.23</c:v>
                </c:pt>
                <c:pt idx="19258">
                  <c:v>-1.23</c:v>
                </c:pt>
                <c:pt idx="19259">
                  <c:v>-1.23</c:v>
                </c:pt>
                <c:pt idx="19260">
                  <c:v>-1.23</c:v>
                </c:pt>
                <c:pt idx="19261">
                  <c:v>-1.23</c:v>
                </c:pt>
                <c:pt idx="19262">
                  <c:v>-1.23</c:v>
                </c:pt>
                <c:pt idx="19263">
                  <c:v>-1.23</c:v>
                </c:pt>
                <c:pt idx="19264">
                  <c:v>-1.23</c:v>
                </c:pt>
                <c:pt idx="19265">
                  <c:v>-1.23</c:v>
                </c:pt>
                <c:pt idx="19266">
                  <c:v>-1.23</c:v>
                </c:pt>
                <c:pt idx="19267">
                  <c:v>-1.23</c:v>
                </c:pt>
                <c:pt idx="19268">
                  <c:v>-1.23</c:v>
                </c:pt>
                <c:pt idx="19269">
                  <c:v>-1.23</c:v>
                </c:pt>
                <c:pt idx="19270">
                  <c:v>-1.23</c:v>
                </c:pt>
                <c:pt idx="19271">
                  <c:v>-1.23</c:v>
                </c:pt>
                <c:pt idx="19272">
                  <c:v>-1.23</c:v>
                </c:pt>
                <c:pt idx="19273">
                  <c:v>-1.23</c:v>
                </c:pt>
                <c:pt idx="19274">
                  <c:v>-1.23</c:v>
                </c:pt>
                <c:pt idx="19275">
                  <c:v>-1.23</c:v>
                </c:pt>
                <c:pt idx="19276">
                  <c:v>-1.23</c:v>
                </c:pt>
                <c:pt idx="19277">
                  <c:v>-1.23</c:v>
                </c:pt>
                <c:pt idx="19278">
                  <c:v>-1.23</c:v>
                </c:pt>
                <c:pt idx="19279">
                  <c:v>-1.23</c:v>
                </c:pt>
                <c:pt idx="19280">
                  <c:v>-1.23</c:v>
                </c:pt>
                <c:pt idx="19281">
                  <c:v>-1.23</c:v>
                </c:pt>
                <c:pt idx="19282">
                  <c:v>-1.23</c:v>
                </c:pt>
                <c:pt idx="19283">
                  <c:v>-1.23</c:v>
                </c:pt>
                <c:pt idx="19284">
                  <c:v>-1.23</c:v>
                </c:pt>
                <c:pt idx="19285">
                  <c:v>-1.23</c:v>
                </c:pt>
                <c:pt idx="19286">
                  <c:v>-1.23</c:v>
                </c:pt>
                <c:pt idx="19287">
                  <c:v>-1.23</c:v>
                </c:pt>
                <c:pt idx="19288">
                  <c:v>-1.23</c:v>
                </c:pt>
                <c:pt idx="19289">
                  <c:v>-1.23</c:v>
                </c:pt>
                <c:pt idx="19290">
                  <c:v>-1.23</c:v>
                </c:pt>
                <c:pt idx="19291">
                  <c:v>-1.23</c:v>
                </c:pt>
                <c:pt idx="19292">
                  <c:v>-1.23</c:v>
                </c:pt>
                <c:pt idx="19293">
                  <c:v>-1.23</c:v>
                </c:pt>
                <c:pt idx="19294">
                  <c:v>-1.23</c:v>
                </c:pt>
                <c:pt idx="19295">
                  <c:v>-1.23</c:v>
                </c:pt>
                <c:pt idx="19296">
                  <c:v>-1.23</c:v>
                </c:pt>
                <c:pt idx="19297">
                  <c:v>-1.23</c:v>
                </c:pt>
                <c:pt idx="19298">
                  <c:v>-1.23</c:v>
                </c:pt>
                <c:pt idx="19299">
                  <c:v>-1.23</c:v>
                </c:pt>
                <c:pt idx="19300">
                  <c:v>-1.23</c:v>
                </c:pt>
                <c:pt idx="19301">
                  <c:v>-1.23</c:v>
                </c:pt>
                <c:pt idx="19302">
                  <c:v>-1.23</c:v>
                </c:pt>
                <c:pt idx="19303">
                  <c:v>-1.23</c:v>
                </c:pt>
                <c:pt idx="19304">
                  <c:v>-1.23</c:v>
                </c:pt>
                <c:pt idx="19305">
                  <c:v>-1.23</c:v>
                </c:pt>
                <c:pt idx="19306">
                  <c:v>-1.23</c:v>
                </c:pt>
                <c:pt idx="19307">
                  <c:v>-1.23</c:v>
                </c:pt>
                <c:pt idx="19308">
                  <c:v>-1.23</c:v>
                </c:pt>
                <c:pt idx="19309">
                  <c:v>-1.23</c:v>
                </c:pt>
                <c:pt idx="19310">
                  <c:v>-1.23</c:v>
                </c:pt>
                <c:pt idx="19311">
                  <c:v>-1.23</c:v>
                </c:pt>
                <c:pt idx="19312">
                  <c:v>-1.23</c:v>
                </c:pt>
                <c:pt idx="19313">
                  <c:v>-1.23</c:v>
                </c:pt>
                <c:pt idx="19314">
                  <c:v>-1.23</c:v>
                </c:pt>
                <c:pt idx="19315">
                  <c:v>-1.23</c:v>
                </c:pt>
                <c:pt idx="19316">
                  <c:v>-1.23</c:v>
                </c:pt>
                <c:pt idx="19317">
                  <c:v>-1.23</c:v>
                </c:pt>
                <c:pt idx="19318">
                  <c:v>-1.23</c:v>
                </c:pt>
                <c:pt idx="19319">
                  <c:v>-1.23</c:v>
                </c:pt>
                <c:pt idx="19320">
                  <c:v>-1.23</c:v>
                </c:pt>
                <c:pt idx="19321">
                  <c:v>-1.23</c:v>
                </c:pt>
                <c:pt idx="19322">
                  <c:v>-1.23</c:v>
                </c:pt>
                <c:pt idx="19323">
                  <c:v>-1.23</c:v>
                </c:pt>
                <c:pt idx="19324">
                  <c:v>-1.23</c:v>
                </c:pt>
                <c:pt idx="19325">
                  <c:v>-1.23</c:v>
                </c:pt>
                <c:pt idx="19326">
                  <c:v>-1.23</c:v>
                </c:pt>
                <c:pt idx="19327">
                  <c:v>-1.23</c:v>
                </c:pt>
                <c:pt idx="19328">
                  <c:v>-1.23</c:v>
                </c:pt>
                <c:pt idx="19329">
                  <c:v>-1.23</c:v>
                </c:pt>
                <c:pt idx="19330">
                  <c:v>-1.23</c:v>
                </c:pt>
                <c:pt idx="19331">
                  <c:v>-1.23</c:v>
                </c:pt>
                <c:pt idx="19332">
                  <c:v>-1.23</c:v>
                </c:pt>
                <c:pt idx="19333">
                  <c:v>-1.23</c:v>
                </c:pt>
                <c:pt idx="19334">
                  <c:v>-1.23</c:v>
                </c:pt>
                <c:pt idx="19335">
                  <c:v>-1.23</c:v>
                </c:pt>
                <c:pt idx="19336">
                  <c:v>-1.23</c:v>
                </c:pt>
                <c:pt idx="19337">
                  <c:v>-1.23</c:v>
                </c:pt>
                <c:pt idx="19338">
                  <c:v>-1.23</c:v>
                </c:pt>
                <c:pt idx="19339">
                  <c:v>-1.23</c:v>
                </c:pt>
                <c:pt idx="19340">
                  <c:v>-1.23</c:v>
                </c:pt>
                <c:pt idx="19341">
                  <c:v>-1.23</c:v>
                </c:pt>
                <c:pt idx="19342">
                  <c:v>-1.23</c:v>
                </c:pt>
                <c:pt idx="19343">
                  <c:v>-1.23</c:v>
                </c:pt>
                <c:pt idx="19344">
                  <c:v>-1.23</c:v>
                </c:pt>
                <c:pt idx="19345">
                  <c:v>-1.23</c:v>
                </c:pt>
                <c:pt idx="19346">
                  <c:v>-1.23</c:v>
                </c:pt>
                <c:pt idx="19347">
                  <c:v>-1.23</c:v>
                </c:pt>
                <c:pt idx="19348">
                  <c:v>-1.23</c:v>
                </c:pt>
                <c:pt idx="19349">
                  <c:v>-1.23</c:v>
                </c:pt>
                <c:pt idx="19350">
                  <c:v>-1.23</c:v>
                </c:pt>
                <c:pt idx="19351">
                  <c:v>-1.23</c:v>
                </c:pt>
                <c:pt idx="19352">
                  <c:v>-1.23</c:v>
                </c:pt>
                <c:pt idx="19353">
                  <c:v>-1.23</c:v>
                </c:pt>
                <c:pt idx="19354">
                  <c:v>-1.23</c:v>
                </c:pt>
                <c:pt idx="19355">
                  <c:v>-1.23</c:v>
                </c:pt>
                <c:pt idx="19356">
                  <c:v>-1.23</c:v>
                </c:pt>
                <c:pt idx="19357">
                  <c:v>-1.23</c:v>
                </c:pt>
                <c:pt idx="19358">
                  <c:v>-1.23</c:v>
                </c:pt>
                <c:pt idx="19359">
                  <c:v>-1.23</c:v>
                </c:pt>
                <c:pt idx="19360">
                  <c:v>-1.23</c:v>
                </c:pt>
                <c:pt idx="19361">
                  <c:v>-1.23</c:v>
                </c:pt>
                <c:pt idx="19362">
                  <c:v>-1.23</c:v>
                </c:pt>
                <c:pt idx="19363">
                  <c:v>-1.23</c:v>
                </c:pt>
                <c:pt idx="19364">
                  <c:v>-1.23</c:v>
                </c:pt>
                <c:pt idx="19365">
                  <c:v>-1.23</c:v>
                </c:pt>
                <c:pt idx="19366">
                  <c:v>-1.23</c:v>
                </c:pt>
                <c:pt idx="19367">
                  <c:v>-1.23</c:v>
                </c:pt>
                <c:pt idx="19368">
                  <c:v>-1.23</c:v>
                </c:pt>
                <c:pt idx="19369">
                  <c:v>-1.23</c:v>
                </c:pt>
                <c:pt idx="19370">
                  <c:v>-1.23</c:v>
                </c:pt>
                <c:pt idx="19371">
                  <c:v>-1.23</c:v>
                </c:pt>
                <c:pt idx="19372">
                  <c:v>-1.23</c:v>
                </c:pt>
                <c:pt idx="19373">
                  <c:v>-1.23</c:v>
                </c:pt>
                <c:pt idx="19374">
                  <c:v>-1.23</c:v>
                </c:pt>
                <c:pt idx="19375">
                  <c:v>-1.23</c:v>
                </c:pt>
                <c:pt idx="19376">
                  <c:v>-1.23</c:v>
                </c:pt>
                <c:pt idx="19377">
                  <c:v>-1.23</c:v>
                </c:pt>
                <c:pt idx="19378">
                  <c:v>-1.23</c:v>
                </c:pt>
                <c:pt idx="19379">
                  <c:v>-1.23</c:v>
                </c:pt>
                <c:pt idx="19380">
                  <c:v>-1.23</c:v>
                </c:pt>
                <c:pt idx="19381">
                  <c:v>-1.23</c:v>
                </c:pt>
                <c:pt idx="19382">
                  <c:v>-1.23</c:v>
                </c:pt>
                <c:pt idx="19383">
                  <c:v>-1.23</c:v>
                </c:pt>
                <c:pt idx="19384">
                  <c:v>-1.23</c:v>
                </c:pt>
                <c:pt idx="19385">
                  <c:v>-1.23</c:v>
                </c:pt>
                <c:pt idx="19386">
                  <c:v>-1.23</c:v>
                </c:pt>
                <c:pt idx="19387">
                  <c:v>-1.23</c:v>
                </c:pt>
                <c:pt idx="19388">
                  <c:v>-1.23</c:v>
                </c:pt>
                <c:pt idx="19389">
                  <c:v>-1.23</c:v>
                </c:pt>
                <c:pt idx="19390">
                  <c:v>-1.23</c:v>
                </c:pt>
                <c:pt idx="19391">
                  <c:v>-1.23</c:v>
                </c:pt>
                <c:pt idx="19392">
                  <c:v>-1.23</c:v>
                </c:pt>
                <c:pt idx="19393">
                  <c:v>-1.23</c:v>
                </c:pt>
                <c:pt idx="19394">
                  <c:v>-1.23</c:v>
                </c:pt>
                <c:pt idx="19395">
                  <c:v>-1.23</c:v>
                </c:pt>
                <c:pt idx="19396">
                  <c:v>-1.23</c:v>
                </c:pt>
                <c:pt idx="19397">
                  <c:v>-1.23</c:v>
                </c:pt>
                <c:pt idx="19398">
                  <c:v>-1.23</c:v>
                </c:pt>
                <c:pt idx="19399">
                  <c:v>-1.23</c:v>
                </c:pt>
                <c:pt idx="19400">
                  <c:v>-1.23</c:v>
                </c:pt>
                <c:pt idx="19401">
                  <c:v>-1.23</c:v>
                </c:pt>
                <c:pt idx="19402">
                  <c:v>-1.23</c:v>
                </c:pt>
                <c:pt idx="19403">
                  <c:v>-1.23</c:v>
                </c:pt>
                <c:pt idx="19404">
                  <c:v>-1.23</c:v>
                </c:pt>
                <c:pt idx="19405">
                  <c:v>-1.23</c:v>
                </c:pt>
                <c:pt idx="19406">
                  <c:v>-1.23</c:v>
                </c:pt>
                <c:pt idx="19407">
                  <c:v>-1.23</c:v>
                </c:pt>
                <c:pt idx="19408">
                  <c:v>-1.23</c:v>
                </c:pt>
                <c:pt idx="19409">
                  <c:v>-1.23</c:v>
                </c:pt>
                <c:pt idx="19410">
                  <c:v>-1.23</c:v>
                </c:pt>
                <c:pt idx="19411">
                  <c:v>-1.23</c:v>
                </c:pt>
                <c:pt idx="19412">
                  <c:v>-1.23</c:v>
                </c:pt>
                <c:pt idx="19413">
                  <c:v>-1.23</c:v>
                </c:pt>
                <c:pt idx="19414">
                  <c:v>-1.23</c:v>
                </c:pt>
                <c:pt idx="19415">
                  <c:v>-1.23</c:v>
                </c:pt>
                <c:pt idx="19416">
                  <c:v>-1.23</c:v>
                </c:pt>
                <c:pt idx="19417">
                  <c:v>-1.23</c:v>
                </c:pt>
                <c:pt idx="19418">
                  <c:v>-1.23</c:v>
                </c:pt>
                <c:pt idx="19419">
                  <c:v>-1.23</c:v>
                </c:pt>
                <c:pt idx="19420">
                  <c:v>-1.23</c:v>
                </c:pt>
                <c:pt idx="19421">
                  <c:v>-1.23</c:v>
                </c:pt>
                <c:pt idx="19422">
                  <c:v>-1.23</c:v>
                </c:pt>
                <c:pt idx="19423">
                  <c:v>-1.23</c:v>
                </c:pt>
                <c:pt idx="19424">
                  <c:v>-1.23</c:v>
                </c:pt>
                <c:pt idx="19425">
                  <c:v>-1.23</c:v>
                </c:pt>
                <c:pt idx="19426">
                  <c:v>-1.23</c:v>
                </c:pt>
                <c:pt idx="19427">
                  <c:v>-1.23</c:v>
                </c:pt>
                <c:pt idx="19428">
                  <c:v>-1.23</c:v>
                </c:pt>
                <c:pt idx="19429">
                  <c:v>-1.23</c:v>
                </c:pt>
                <c:pt idx="19430">
                  <c:v>-1.23</c:v>
                </c:pt>
                <c:pt idx="19431">
                  <c:v>-1.23</c:v>
                </c:pt>
                <c:pt idx="19432">
                  <c:v>-1.23</c:v>
                </c:pt>
                <c:pt idx="19433">
                  <c:v>-1.23</c:v>
                </c:pt>
                <c:pt idx="19434">
                  <c:v>-1.23</c:v>
                </c:pt>
                <c:pt idx="19435">
                  <c:v>-1.23</c:v>
                </c:pt>
                <c:pt idx="19436">
                  <c:v>-1.23</c:v>
                </c:pt>
                <c:pt idx="19437">
                  <c:v>-1.23</c:v>
                </c:pt>
                <c:pt idx="19438">
                  <c:v>-1.23</c:v>
                </c:pt>
                <c:pt idx="19439">
                  <c:v>-1.23</c:v>
                </c:pt>
                <c:pt idx="19440">
                  <c:v>-1.23</c:v>
                </c:pt>
                <c:pt idx="19441">
                  <c:v>-1.23</c:v>
                </c:pt>
                <c:pt idx="19442">
                  <c:v>-1.23</c:v>
                </c:pt>
                <c:pt idx="19443">
                  <c:v>-1.23</c:v>
                </c:pt>
                <c:pt idx="19444">
                  <c:v>-1.23</c:v>
                </c:pt>
                <c:pt idx="19445">
                  <c:v>-1.23</c:v>
                </c:pt>
                <c:pt idx="19446">
                  <c:v>-1.23</c:v>
                </c:pt>
                <c:pt idx="19447">
                  <c:v>-1.24</c:v>
                </c:pt>
                <c:pt idx="19448">
                  <c:v>-1.24</c:v>
                </c:pt>
                <c:pt idx="19449">
                  <c:v>-1.24</c:v>
                </c:pt>
                <c:pt idx="19450">
                  <c:v>-1.24</c:v>
                </c:pt>
                <c:pt idx="19451">
                  <c:v>-1.24</c:v>
                </c:pt>
                <c:pt idx="19452">
                  <c:v>-1.24</c:v>
                </c:pt>
                <c:pt idx="19453">
                  <c:v>-1.24</c:v>
                </c:pt>
                <c:pt idx="19454">
                  <c:v>-1.24</c:v>
                </c:pt>
                <c:pt idx="19455">
                  <c:v>-1.24</c:v>
                </c:pt>
                <c:pt idx="19456">
                  <c:v>-1.24</c:v>
                </c:pt>
                <c:pt idx="19457">
                  <c:v>-1.24</c:v>
                </c:pt>
                <c:pt idx="19458">
                  <c:v>-1.24</c:v>
                </c:pt>
                <c:pt idx="19459">
                  <c:v>-1.24</c:v>
                </c:pt>
                <c:pt idx="19460">
                  <c:v>-1.23</c:v>
                </c:pt>
                <c:pt idx="19461">
                  <c:v>-1.23</c:v>
                </c:pt>
                <c:pt idx="19462">
                  <c:v>-1.23</c:v>
                </c:pt>
                <c:pt idx="19463">
                  <c:v>-1.23</c:v>
                </c:pt>
                <c:pt idx="19464">
                  <c:v>-1.23</c:v>
                </c:pt>
                <c:pt idx="19465">
                  <c:v>-1.23</c:v>
                </c:pt>
                <c:pt idx="19466">
                  <c:v>-1.23</c:v>
                </c:pt>
                <c:pt idx="19467">
                  <c:v>-1.23</c:v>
                </c:pt>
                <c:pt idx="19468">
                  <c:v>-1.23</c:v>
                </c:pt>
                <c:pt idx="19469">
                  <c:v>-1.23</c:v>
                </c:pt>
                <c:pt idx="19470">
                  <c:v>-1.23</c:v>
                </c:pt>
                <c:pt idx="19471">
                  <c:v>-1.23</c:v>
                </c:pt>
                <c:pt idx="19472">
                  <c:v>-1.23</c:v>
                </c:pt>
                <c:pt idx="19473">
                  <c:v>-1.23</c:v>
                </c:pt>
                <c:pt idx="19474">
                  <c:v>-1.23</c:v>
                </c:pt>
                <c:pt idx="19475">
                  <c:v>-1.23</c:v>
                </c:pt>
                <c:pt idx="19476">
                  <c:v>-1.23</c:v>
                </c:pt>
                <c:pt idx="19477">
                  <c:v>-1.23</c:v>
                </c:pt>
                <c:pt idx="19478">
                  <c:v>-1.23</c:v>
                </c:pt>
                <c:pt idx="19479">
                  <c:v>-1.23</c:v>
                </c:pt>
                <c:pt idx="19480">
                  <c:v>-1.23</c:v>
                </c:pt>
                <c:pt idx="19481">
                  <c:v>-1.23</c:v>
                </c:pt>
                <c:pt idx="19482">
                  <c:v>-1.23</c:v>
                </c:pt>
                <c:pt idx="19483">
                  <c:v>-1.23</c:v>
                </c:pt>
                <c:pt idx="19484">
                  <c:v>-1.23</c:v>
                </c:pt>
                <c:pt idx="19485">
                  <c:v>-1.23</c:v>
                </c:pt>
                <c:pt idx="19486">
                  <c:v>-1.23</c:v>
                </c:pt>
                <c:pt idx="19487">
                  <c:v>-1.23</c:v>
                </c:pt>
                <c:pt idx="19488">
                  <c:v>-1.23</c:v>
                </c:pt>
                <c:pt idx="19489">
                  <c:v>-1.23</c:v>
                </c:pt>
                <c:pt idx="19490">
                  <c:v>-1.23</c:v>
                </c:pt>
                <c:pt idx="19491">
                  <c:v>-1.23</c:v>
                </c:pt>
                <c:pt idx="19492">
                  <c:v>-1.23</c:v>
                </c:pt>
                <c:pt idx="19493">
                  <c:v>-1.23</c:v>
                </c:pt>
                <c:pt idx="19494">
                  <c:v>-1.23</c:v>
                </c:pt>
                <c:pt idx="19495">
                  <c:v>-1.23</c:v>
                </c:pt>
                <c:pt idx="19496">
                  <c:v>-1.23</c:v>
                </c:pt>
                <c:pt idx="19497">
                  <c:v>-1.23</c:v>
                </c:pt>
                <c:pt idx="19498">
                  <c:v>-1.23</c:v>
                </c:pt>
                <c:pt idx="19499">
                  <c:v>-1.23</c:v>
                </c:pt>
                <c:pt idx="19500">
                  <c:v>-1.23</c:v>
                </c:pt>
                <c:pt idx="19501">
                  <c:v>-1.23</c:v>
                </c:pt>
                <c:pt idx="19502">
                  <c:v>-1.23</c:v>
                </c:pt>
                <c:pt idx="19503">
                  <c:v>-1.23</c:v>
                </c:pt>
                <c:pt idx="19504">
                  <c:v>-1.23</c:v>
                </c:pt>
                <c:pt idx="19505">
                  <c:v>-1.23</c:v>
                </c:pt>
                <c:pt idx="19506">
                  <c:v>-1.23</c:v>
                </c:pt>
                <c:pt idx="19507">
                  <c:v>-1.23</c:v>
                </c:pt>
                <c:pt idx="19508">
                  <c:v>-1.23</c:v>
                </c:pt>
                <c:pt idx="19509">
                  <c:v>-1.23</c:v>
                </c:pt>
                <c:pt idx="19510">
                  <c:v>-1.23</c:v>
                </c:pt>
                <c:pt idx="19511">
                  <c:v>-1.23</c:v>
                </c:pt>
                <c:pt idx="19512">
                  <c:v>-1.23</c:v>
                </c:pt>
                <c:pt idx="19513">
                  <c:v>-1.23</c:v>
                </c:pt>
                <c:pt idx="19514">
                  <c:v>-1.23</c:v>
                </c:pt>
                <c:pt idx="19515">
                  <c:v>-1.23</c:v>
                </c:pt>
                <c:pt idx="19516">
                  <c:v>-1.23</c:v>
                </c:pt>
                <c:pt idx="19517">
                  <c:v>-1.23</c:v>
                </c:pt>
                <c:pt idx="19518">
                  <c:v>-1.23</c:v>
                </c:pt>
                <c:pt idx="19519">
                  <c:v>-1.23</c:v>
                </c:pt>
                <c:pt idx="19520">
                  <c:v>-1.23</c:v>
                </c:pt>
                <c:pt idx="19521">
                  <c:v>-1.23</c:v>
                </c:pt>
                <c:pt idx="19522">
                  <c:v>-1.23</c:v>
                </c:pt>
                <c:pt idx="19523">
                  <c:v>-1.23</c:v>
                </c:pt>
                <c:pt idx="19524">
                  <c:v>-1.23</c:v>
                </c:pt>
                <c:pt idx="19525">
                  <c:v>-1.23</c:v>
                </c:pt>
                <c:pt idx="19526">
                  <c:v>-1.23</c:v>
                </c:pt>
                <c:pt idx="19527">
                  <c:v>-1.23</c:v>
                </c:pt>
                <c:pt idx="19528">
                  <c:v>-1.23</c:v>
                </c:pt>
                <c:pt idx="19529">
                  <c:v>-1.23</c:v>
                </c:pt>
                <c:pt idx="19530">
                  <c:v>-1.23</c:v>
                </c:pt>
                <c:pt idx="19531">
                  <c:v>-1.23</c:v>
                </c:pt>
                <c:pt idx="19532">
                  <c:v>-1.23</c:v>
                </c:pt>
                <c:pt idx="19533">
                  <c:v>-1.23</c:v>
                </c:pt>
                <c:pt idx="19534">
                  <c:v>-1.23</c:v>
                </c:pt>
                <c:pt idx="19535">
                  <c:v>-1.23</c:v>
                </c:pt>
                <c:pt idx="19536">
                  <c:v>-1.23</c:v>
                </c:pt>
                <c:pt idx="19537">
                  <c:v>-1.24</c:v>
                </c:pt>
                <c:pt idx="19538">
                  <c:v>-1.24</c:v>
                </c:pt>
                <c:pt idx="19539">
                  <c:v>-1.24</c:v>
                </c:pt>
                <c:pt idx="19540">
                  <c:v>-1.24</c:v>
                </c:pt>
                <c:pt idx="19541">
                  <c:v>-1.24</c:v>
                </c:pt>
                <c:pt idx="19542">
                  <c:v>-1.24</c:v>
                </c:pt>
                <c:pt idx="19543">
                  <c:v>-1.24</c:v>
                </c:pt>
                <c:pt idx="19544">
                  <c:v>-1.24</c:v>
                </c:pt>
                <c:pt idx="19545">
                  <c:v>-1.24</c:v>
                </c:pt>
                <c:pt idx="19546">
                  <c:v>-1.24</c:v>
                </c:pt>
                <c:pt idx="19547">
                  <c:v>-1.24</c:v>
                </c:pt>
                <c:pt idx="19548">
                  <c:v>-1.24</c:v>
                </c:pt>
                <c:pt idx="19549">
                  <c:v>-1.24</c:v>
                </c:pt>
                <c:pt idx="19550">
                  <c:v>-1.24</c:v>
                </c:pt>
                <c:pt idx="19551">
                  <c:v>-1.24</c:v>
                </c:pt>
                <c:pt idx="19552">
                  <c:v>-1.24</c:v>
                </c:pt>
                <c:pt idx="19553">
                  <c:v>-1.24</c:v>
                </c:pt>
                <c:pt idx="19554">
                  <c:v>-1.24</c:v>
                </c:pt>
                <c:pt idx="19555">
                  <c:v>-1.24</c:v>
                </c:pt>
                <c:pt idx="19556">
                  <c:v>-1.24</c:v>
                </c:pt>
                <c:pt idx="19557">
                  <c:v>-1.24</c:v>
                </c:pt>
                <c:pt idx="19558">
                  <c:v>-1.24</c:v>
                </c:pt>
                <c:pt idx="19559">
                  <c:v>-1.24</c:v>
                </c:pt>
                <c:pt idx="19560">
                  <c:v>-1.24</c:v>
                </c:pt>
                <c:pt idx="19561">
                  <c:v>-1.24</c:v>
                </c:pt>
                <c:pt idx="19562">
                  <c:v>-1.24</c:v>
                </c:pt>
                <c:pt idx="19563">
                  <c:v>-1.24</c:v>
                </c:pt>
                <c:pt idx="19564">
                  <c:v>-1.24</c:v>
                </c:pt>
                <c:pt idx="19565">
                  <c:v>-1.24</c:v>
                </c:pt>
                <c:pt idx="19566">
                  <c:v>-1.24</c:v>
                </c:pt>
                <c:pt idx="19567">
                  <c:v>-1.24</c:v>
                </c:pt>
                <c:pt idx="19568">
                  <c:v>-1.24</c:v>
                </c:pt>
                <c:pt idx="19569">
                  <c:v>-1.24</c:v>
                </c:pt>
                <c:pt idx="19570">
                  <c:v>-1.24</c:v>
                </c:pt>
                <c:pt idx="19571">
                  <c:v>-1.24</c:v>
                </c:pt>
                <c:pt idx="19572">
                  <c:v>-1.24</c:v>
                </c:pt>
                <c:pt idx="19573">
                  <c:v>-1.24</c:v>
                </c:pt>
                <c:pt idx="19574">
                  <c:v>-1.24</c:v>
                </c:pt>
                <c:pt idx="19575">
                  <c:v>-1.24</c:v>
                </c:pt>
                <c:pt idx="19576">
                  <c:v>-1.24</c:v>
                </c:pt>
                <c:pt idx="19577">
                  <c:v>-1.24</c:v>
                </c:pt>
                <c:pt idx="19578">
                  <c:v>-1.24</c:v>
                </c:pt>
                <c:pt idx="19579">
                  <c:v>-1.24</c:v>
                </c:pt>
                <c:pt idx="19580">
                  <c:v>-1.24</c:v>
                </c:pt>
                <c:pt idx="19581">
                  <c:v>-1.24</c:v>
                </c:pt>
                <c:pt idx="19582">
                  <c:v>-1.24</c:v>
                </c:pt>
                <c:pt idx="19583">
                  <c:v>-1.24</c:v>
                </c:pt>
                <c:pt idx="19584">
                  <c:v>-1.24</c:v>
                </c:pt>
                <c:pt idx="19585">
                  <c:v>-1.24</c:v>
                </c:pt>
                <c:pt idx="19586">
                  <c:v>-1.24</c:v>
                </c:pt>
                <c:pt idx="19587">
                  <c:v>-1.24</c:v>
                </c:pt>
                <c:pt idx="19588">
                  <c:v>-1.24</c:v>
                </c:pt>
                <c:pt idx="19589">
                  <c:v>-1.24</c:v>
                </c:pt>
                <c:pt idx="19590">
                  <c:v>-1.24</c:v>
                </c:pt>
                <c:pt idx="19591">
                  <c:v>-1.24</c:v>
                </c:pt>
                <c:pt idx="19592">
                  <c:v>-1.24</c:v>
                </c:pt>
                <c:pt idx="19593">
                  <c:v>-1.24</c:v>
                </c:pt>
                <c:pt idx="19594">
                  <c:v>-1.24</c:v>
                </c:pt>
                <c:pt idx="19595">
                  <c:v>-1.24</c:v>
                </c:pt>
                <c:pt idx="19596">
                  <c:v>-1.24</c:v>
                </c:pt>
                <c:pt idx="19597">
                  <c:v>-1.24</c:v>
                </c:pt>
                <c:pt idx="19598">
                  <c:v>-1.24</c:v>
                </c:pt>
                <c:pt idx="19599">
                  <c:v>-1.24</c:v>
                </c:pt>
                <c:pt idx="19600">
                  <c:v>-1.24</c:v>
                </c:pt>
                <c:pt idx="19601">
                  <c:v>-1.24</c:v>
                </c:pt>
                <c:pt idx="19602">
                  <c:v>-1.24</c:v>
                </c:pt>
                <c:pt idx="19603">
                  <c:v>-1.24</c:v>
                </c:pt>
                <c:pt idx="19604">
                  <c:v>-1.24</c:v>
                </c:pt>
                <c:pt idx="19605">
                  <c:v>-1.24</c:v>
                </c:pt>
                <c:pt idx="19606">
                  <c:v>-1.24</c:v>
                </c:pt>
                <c:pt idx="19607">
                  <c:v>-1.24</c:v>
                </c:pt>
                <c:pt idx="19608">
                  <c:v>-1.24</c:v>
                </c:pt>
                <c:pt idx="19609">
                  <c:v>-1.24</c:v>
                </c:pt>
                <c:pt idx="19610">
                  <c:v>-1.24</c:v>
                </c:pt>
                <c:pt idx="19611">
                  <c:v>-1.24</c:v>
                </c:pt>
                <c:pt idx="19612">
                  <c:v>-1.24</c:v>
                </c:pt>
                <c:pt idx="19613">
                  <c:v>-1.24</c:v>
                </c:pt>
                <c:pt idx="19614">
                  <c:v>-1.24</c:v>
                </c:pt>
                <c:pt idx="19615">
                  <c:v>-1.24</c:v>
                </c:pt>
                <c:pt idx="19616">
                  <c:v>-1.24</c:v>
                </c:pt>
                <c:pt idx="19617">
                  <c:v>-1.24</c:v>
                </c:pt>
                <c:pt idx="19618">
                  <c:v>-1.24</c:v>
                </c:pt>
                <c:pt idx="19619">
                  <c:v>-1.24</c:v>
                </c:pt>
                <c:pt idx="19620">
                  <c:v>-1.24</c:v>
                </c:pt>
                <c:pt idx="19621">
                  <c:v>-1.24</c:v>
                </c:pt>
                <c:pt idx="19622">
                  <c:v>-1.24</c:v>
                </c:pt>
                <c:pt idx="19623">
                  <c:v>-1.24</c:v>
                </c:pt>
                <c:pt idx="19624">
                  <c:v>-1.24</c:v>
                </c:pt>
                <c:pt idx="19625">
                  <c:v>-1.24</c:v>
                </c:pt>
                <c:pt idx="19626">
                  <c:v>-1.24</c:v>
                </c:pt>
                <c:pt idx="19627">
                  <c:v>-1.24</c:v>
                </c:pt>
                <c:pt idx="19628">
                  <c:v>-1.24</c:v>
                </c:pt>
                <c:pt idx="19629">
                  <c:v>-1.24</c:v>
                </c:pt>
                <c:pt idx="19630">
                  <c:v>-1.24</c:v>
                </c:pt>
                <c:pt idx="19631">
                  <c:v>-1.24</c:v>
                </c:pt>
                <c:pt idx="19632">
                  <c:v>-1.24</c:v>
                </c:pt>
                <c:pt idx="19633">
                  <c:v>-1.24</c:v>
                </c:pt>
                <c:pt idx="19634">
                  <c:v>-1.24</c:v>
                </c:pt>
                <c:pt idx="19635">
                  <c:v>-1.24</c:v>
                </c:pt>
                <c:pt idx="19636">
                  <c:v>-1.24</c:v>
                </c:pt>
                <c:pt idx="19637">
                  <c:v>-1.24</c:v>
                </c:pt>
                <c:pt idx="19638">
                  <c:v>-1.24</c:v>
                </c:pt>
                <c:pt idx="19639">
                  <c:v>-1.24</c:v>
                </c:pt>
                <c:pt idx="19640">
                  <c:v>-1.24</c:v>
                </c:pt>
                <c:pt idx="19641">
                  <c:v>-1.24</c:v>
                </c:pt>
                <c:pt idx="19642">
                  <c:v>-1.24</c:v>
                </c:pt>
                <c:pt idx="19643">
                  <c:v>-1.24</c:v>
                </c:pt>
                <c:pt idx="19644">
                  <c:v>-1.24</c:v>
                </c:pt>
                <c:pt idx="19645">
                  <c:v>-1.24</c:v>
                </c:pt>
                <c:pt idx="19646">
                  <c:v>-1.24</c:v>
                </c:pt>
                <c:pt idx="19647">
                  <c:v>-1.24</c:v>
                </c:pt>
                <c:pt idx="19648">
                  <c:v>-1.24</c:v>
                </c:pt>
                <c:pt idx="19649">
                  <c:v>-1.24</c:v>
                </c:pt>
                <c:pt idx="19650">
                  <c:v>-1.24</c:v>
                </c:pt>
                <c:pt idx="19651">
                  <c:v>-1.24</c:v>
                </c:pt>
                <c:pt idx="19652">
                  <c:v>-1.24</c:v>
                </c:pt>
                <c:pt idx="19653">
                  <c:v>-1.24</c:v>
                </c:pt>
                <c:pt idx="19654">
                  <c:v>-1.24</c:v>
                </c:pt>
                <c:pt idx="19655">
                  <c:v>-1.24</c:v>
                </c:pt>
                <c:pt idx="19656">
                  <c:v>-1.24</c:v>
                </c:pt>
                <c:pt idx="19657">
                  <c:v>-1.24</c:v>
                </c:pt>
                <c:pt idx="19658">
                  <c:v>-1.24</c:v>
                </c:pt>
                <c:pt idx="19659">
                  <c:v>-1.24</c:v>
                </c:pt>
                <c:pt idx="19660">
                  <c:v>-1.24</c:v>
                </c:pt>
                <c:pt idx="19661">
                  <c:v>-1.24</c:v>
                </c:pt>
                <c:pt idx="19662">
                  <c:v>-1.24</c:v>
                </c:pt>
                <c:pt idx="19663">
                  <c:v>-1.24</c:v>
                </c:pt>
                <c:pt idx="19664">
                  <c:v>-1.24</c:v>
                </c:pt>
                <c:pt idx="19665">
                  <c:v>-1.24</c:v>
                </c:pt>
                <c:pt idx="19666">
                  <c:v>-1.24</c:v>
                </c:pt>
                <c:pt idx="19667">
                  <c:v>-1.24</c:v>
                </c:pt>
                <c:pt idx="19668">
                  <c:v>-1.24</c:v>
                </c:pt>
                <c:pt idx="19669">
                  <c:v>-1.24</c:v>
                </c:pt>
                <c:pt idx="19670">
                  <c:v>-1.24</c:v>
                </c:pt>
                <c:pt idx="19671">
                  <c:v>-1.24</c:v>
                </c:pt>
                <c:pt idx="19672">
                  <c:v>-1.24</c:v>
                </c:pt>
                <c:pt idx="19673">
                  <c:v>-1.24</c:v>
                </c:pt>
                <c:pt idx="19674">
                  <c:v>-1.24</c:v>
                </c:pt>
                <c:pt idx="19675">
                  <c:v>-1.24</c:v>
                </c:pt>
                <c:pt idx="19676">
                  <c:v>-1.24</c:v>
                </c:pt>
                <c:pt idx="19677">
                  <c:v>-1.24</c:v>
                </c:pt>
                <c:pt idx="19678">
                  <c:v>-1.24</c:v>
                </c:pt>
                <c:pt idx="19679">
                  <c:v>-1.24</c:v>
                </c:pt>
                <c:pt idx="19680">
                  <c:v>-1.24</c:v>
                </c:pt>
                <c:pt idx="19681">
                  <c:v>-1.24</c:v>
                </c:pt>
                <c:pt idx="19682">
                  <c:v>-1.24</c:v>
                </c:pt>
                <c:pt idx="19683">
                  <c:v>-1.24</c:v>
                </c:pt>
                <c:pt idx="19684">
                  <c:v>-1.24</c:v>
                </c:pt>
                <c:pt idx="19685">
                  <c:v>-1.24</c:v>
                </c:pt>
                <c:pt idx="19686">
                  <c:v>-1.24</c:v>
                </c:pt>
                <c:pt idx="19687">
                  <c:v>-1.24</c:v>
                </c:pt>
                <c:pt idx="19688">
                  <c:v>-1.24</c:v>
                </c:pt>
                <c:pt idx="19689">
                  <c:v>-1.24</c:v>
                </c:pt>
                <c:pt idx="19690">
                  <c:v>-1.24</c:v>
                </c:pt>
                <c:pt idx="19691">
                  <c:v>-1.24</c:v>
                </c:pt>
                <c:pt idx="19692">
                  <c:v>-1.24</c:v>
                </c:pt>
                <c:pt idx="19693">
                  <c:v>-1.24</c:v>
                </c:pt>
                <c:pt idx="19694">
                  <c:v>-1.24</c:v>
                </c:pt>
                <c:pt idx="19695">
                  <c:v>-1.24</c:v>
                </c:pt>
                <c:pt idx="19696">
                  <c:v>-1.24</c:v>
                </c:pt>
                <c:pt idx="19697">
                  <c:v>-1.24</c:v>
                </c:pt>
                <c:pt idx="19698">
                  <c:v>-1.24</c:v>
                </c:pt>
                <c:pt idx="19699">
                  <c:v>-1.24</c:v>
                </c:pt>
                <c:pt idx="19700">
                  <c:v>-1.24</c:v>
                </c:pt>
                <c:pt idx="19701">
                  <c:v>-1.24</c:v>
                </c:pt>
                <c:pt idx="19702">
                  <c:v>-1.24</c:v>
                </c:pt>
                <c:pt idx="19703">
                  <c:v>-1.24</c:v>
                </c:pt>
                <c:pt idx="19704">
                  <c:v>-1.24</c:v>
                </c:pt>
                <c:pt idx="19705">
                  <c:v>-1.24</c:v>
                </c:pt>
                <c:pt idx="19706">
                  <c:v>-1.24</c:v>
                </c:pt>
                <c:pt idx="19707">
                  <c:v>-1.24</c:v>
                </c:pt>
                <c:pt idx="19708">
                  <c:v>-1.24</c:v>
                </c:pt>
                <c:pt idx="19709">
                  <c:v>-1.24</c:v>
                </c:pt>
                <c:pt idx="19710">
                  <c:v>-1.24</c:v>
                </c:pt>
                <c:pt idx="19711">
                  <c:v>-1.24</c:v>
                </c:pt>
                <c:pt idx="19712">
                  <c:v>-1.24</c:v>
                </c:pt>
                <c:pt idx="19713">
                  <c:v>-1.24</c:v>
                </c:pt>
                <c:pt idx="19714">
                  <c:v>-1.24</c:v>
                </c:pt>
                <c:pt idx="19715">
                  <c:v>-1.24</c:v>
                </c:pt>
                <c:pt idx="19716">
                  <c:v>-1.24</c:v>
                </c:pt>
                <c:pt idx="19717">
                  <c:v>-1.24</c:v>
                </c:pt>
                <c:pt idx="19718">
                  <c:v>-1.24</c:v>
                </c:pt>
                <c:pt idx="19719">
                  <c:v>-1.24</c:v>
                </c:pt>
                <c:pt idx="19720">
                  <c:v>-1.24</c:v>
                </c:pt>
                <c:pt idx="19721">
                  <c:v>-1.24</c:v>
                </c:pt>
                <c:pt idx="19722">
                  <c:v>-1.24</c:v>
                </c:pt>
                <c:pt idx="19723">
                  <c:v>-1.24</c:v>
                </c:pt>
                <c:pt idx="19724">
                  <c:v>-1.24</c:v>
                </c:pt>
                <c:pt idx="19725">
                  <c:v>-1.24</c:v>
                </c:pt>
                <c:pt idx="19726">
                  <c:v>-1.24</c:v>
                </c:pt>
                <c:pt idx="19727">
                  <c:v>-1.24</c:v>
                </c:pt>
                <c:pt idx="19728">
                  <c:v>-1.24</c:v>
                </c:pt>
                <c:pt idx="19729">
                  <c:v>-1.24</c:v>
                </c:pt>
                <c:pt idx="19730">
                  <c:v>-1.24</c:v>
                </c:pt>
                <c:pt idx="19731">
                  <c:v>-1.24</c:v>
                </c:pt>
                <c:pt idx="19732">
                  <c:v>-1.24</c:v>
                </c:pt>
                <c:pt idx="19733">
                  <c:v>-1.24</c:v>
                </c:pt>
                <c:pt idx="19734">
                  <c:v>-1.24</c:v>
                </c:pt>
                <c:pt idx="19735">
                  <c:v>-1.24</c:v>
                </c:pt>
                <c:pt idx="19736">
                  <c:v>-1.24</c:v>
                </c:pt>
                <c:pt idx="19737">
                  <c:v>-1.24</c:v>
                </c:pt>
                <c:pt idx="19738">
                  <c:v>-1.24</c:v>
                </c:pt>
                <c:pt idx="19739">
                  <c:v>-1.24</c:v>
                </c:pt>
                <c:pt idx="19740">
                  <c:v>-1.24</c:v>
                </c:pt>
                <c:pt idx="19741">
                  <c:v>-1.24</c:v>
                </c:pt>
                <c:pt idx="19742">
                  <c:v>-1.24</c:v>
                </c:pt>
                <c:pt idx="19743">
                  <c:v>-1.24</c:v>
                </c:pt>
                <c:pt idx="19744">
                  <c:v>-1.24</c:v>
                </c:pt>
                <c:pt idx="19745">
                  <c:v>-1.24</c:v>
                </c:pt>
                <c:pt idx="19746">
                  <c:v>-1.24</c:v>
                </c:pt>
                <c:pt idx="19747">
                  <c:v>-1.24</c:v>
                </c:pt>
                <c:pt idx="19748">
                  <c:v>-1.24</c:v>
                </c:pt>
                <c:pt idx="19749">
                  <c:v>-1.24</c:v>
                </c:pt>
                <c:pt idx="19750">
                  <c:v>-1.24</c:v>
                </c:pt>
                <c:pt idx="19751">
                  <c:v>-1.24</c:v>
                </c:pt>
                <c:pt idx="19752">
                  <c:v>-1.24</c:v>
                </c:pt>
                <c:pt idx="19753">
                  <c:v>-1.24</c:v>
                </c:pt>
                <c:pt idx="19754">
                  <c:v>-1.24</c:v>
                </c:pt>
                <c:pt idx="19755">
                  <c:v>-1.24</c:v>
                </c:pt>
                <c:pt idx="19756">
                  <c:v>-1.24</c:v>
                </c:pt>
                <c:pt idx="19757">
                  <c:v>-1.24</c:v>
                </c:pt>
                <c:pt idx="19758">
                  <c:v>-1.24</c:v>
                </c:pt>
                <c:pt idx="19759">
                  <c:v>-1.24</c:v>
                </c:pt>
                <c:pt idx="19760">
                  <c:v>-1.24</c:v>
                </c:pt>
                <c:pt idx="19761">
                  <c:v>-1.24</c:v>
                </c:pt>
                <c:pt idx="19762">
                  <c:v>-1.24</c:v>
                </c:pt>
                <c:pt idx="19763">
                  <c:v>-1.24</c:v>
                </c:pt>
                <c:pt idx="19764">
                  <c:v>-1.24</c:v>
                </c:pt>
                <c:pt idx="19765">
                  <c:v>-1.24</c:v>
                </c:pt>
                <c:pt idx="19766">
                  <c:v>-1.24</c:v>
                </c:pt>
                <c:pt idx="19767">
                  <c:v>-1.24</c:v>
                </c:pt>
                <c:pt idx="19768">
                  <c:v>-1.24</c:v>
                </c:pt>
                <c:pt idx="19769">
                  <c:v>-1.24</c:v>
                </c:pt>
                <c:pt idx="19770">
                  <c:v>-1.24</c:v>
                </c:pt>
                <c:pt idx="19771">
                  <c:v>-1.24</c:v>
                </c:pt>
                <c:pt idx="19772">
                  <c:v>-1.24</c:v>
                </c:pt>
                <c:pt idx="19773">
                  <c:v>-1.24</c:v>
                </c:pt>
                <c:pt idx="19774">
                  <c:v>-1.24</c:v>
                </c:pt>
                <c:pt idx="19775">
                  <c:v>-1.24</c:v>
                </c:pt>
                <c:pt idx="19776">
                  <c:v>-1.24</c:v>
                </c:pt>
                <c:pt idx="19777">
                  <c:v>-1.24</c:v>
                </c:pt>
                <c:pt idx="19778">
                  <c:v>-1.24</c:v>
                </c:pt>
                <c:pt idx="19779">
                  <c:v>-1.24</c:v>
                </c:pt>
                <c:pt idx="19780">
                  <c:v>-1.24</c:v>
                </c:pt>
                <c:pt idx="19781">
                  <c:v>-1.24</c:v>
                </c:pt>
                <c:pt idx="19782">
                  <c:v>-1.24</c:v>
                </c:pt>
                <c:pt idx="19783">
                  <c:v>-1.24</c:v>
                </c:pt>
                <c:pt idx="19784">
                  <c:v>-1.24</c:v>
                </c:pt>
                <c:pt idx="19785">
                  <c:v>-1.24</c:v>
                </c:pt>
                <c:pt idx="19786">
                  <c:v>-1.24</c:v>
                </c:pt>
                <c:pt idx="19787">
                  <c:v>-1.24</c:v>
                </c:pt>
                <c:pt idx="19788">
                  <c:v>-1.24</c:v>
                </c:pt>
                <c:pt idx="19789">
                  <c:v>-1.24</c:v>
                </c:pt>
                <c:pt idx="19790">
                  <c:v>-1.24</c:v>
                </c:pt>
                <c:pt idx="19791">
                  <c:v>-1.24</c:v>
                </c:pt>
                <c:pt idx="19792">
                  <c:v>-1.24</c:v>
                </c:pt>
                <c:pt idx="19793">
                  <c:v>-1.24</c:v>
                </c:pt>
                <c:pt idx="19794">
                  <c:v>-1.24</c:v>
                </c:pt>
                <c:pt idx="19795">
                  <c:v>-1.24</c:v>
                </c:pt>
                <c:pt idx="19796">
                  <c:v>-1.24</c:v>
                </c:pt>
                <c:pt idx="19797">
                  <c:v>-1.24</c:v>
                </c:pt>
                <c:pt idx="19798">
                  <c:v>-1.24</c:v>
                </c:pt>
                <c:pt idx="19799">
                  <c:v>-1.24</c:v>
                </c:pt>
                <c:pt idx="19800">
                  <c:v>-1.24</c:v>
                </c:pt>
                <c:pt idx="19801">
                  <c:v>-1.24</c:v>
                </c:pt>
                <c:pt idx="19802">
                  <c:v>-1.24</c:v>
                </c:pt>
                <c:pt idx="19803">
                  <c:v>-1.24</c:v>
                </c:pt>
                <c:pt idx="19804">
                  <c:v>-1.24</c:v>
                </c:pt>
                <c:pt idx="19805">
                  <c:v>-1.24</c:v>
                </c:pt>
                <c:pt idx="19806">
                  <c:v>-1.24</c:v>
                </c:pt>
                <c:pt idx="19807">
                  <c:v>-1.24</c:v>
                </c:pt>
                <c:pt idx="19808">
                  <c:v>-1.24</c:v>
                </c:pt>
                <c:pt idx="19809">
                  <c:v>-1.24</c:v>
                </c:pt>
                <c:pt idx="19810">
                  <c:v>-1.24</c:v>
                </c:pt>
                <c:pt idx="19811">
                  <c:v>-1.24</c:v>
                </c:pt>
                <c:pt idx="19812">
                  <c:v>-1.24</c:v>
                </c:pt>
                <c:pt idx="19813">
                  <c:v>-1.24</c:v>
                </c:pt>
                <c:pt idx="19814">
                  <c:v>-1.24</c:v>
                </c:pt>
                <c:pt idx="19815">
                  <c:v>-1.24</c:v>
                </c:pt>
                <c:pt idx="19816">
                  <c:v>-1.24</c:v>
                </c:pt>
                <c:pt idx="19817">
                  <c:v>-1.24</c:v>
                </c:pt>
                <c:pt idx="19818">
                  <c:v>-1.24</c:v>
                </c:pt>
                <c:pt idx="19819">
                  <c:v>-1.24</c:v>
                </c:pt>
                <c:pt idx="19820">
                  <c:v>-1.24</c:v>
                </c:pt>
                <c:pt idx="19821">
                  <c:v>-1.24</c:v>
                </c:pt>
                <c:pt idx="19822">
                  <c:v>-1.24</c:v>
                </c:pt>
                <c:pt idx="19823">
                  <c:v>-1.24</c:v>
                </c:pt>
                <c:pt idx="19824">
                  <c:v>-1.24</c:v>
                </c:pt>
                <c:pt idx="19825">
                  <c:v>-1.24</c:v>
                </c:pt>
                <c:pt idx="19826">
                  <c:v>-1.24</c:v>
                </c:pt>
                <c:pt idx="19827">
                  <c:v>-1.24</c:v>
                </c:pt>
                <c:pt idx="19828">
                  <c:v>-1.24</c:v>
                </c:pt>
                <c:pt idx="19829">
                  <c:v>-1.24</c:v>
                </c:pt>
                <c:pt idx="19830">
                  <c:v>-1.24</c:v>
                </c:pt>
                <c:pt idx="19831">
                  <c:v>-1.24</c:v>
                </c:pt>
                <c:pt idx="19832">
                  <c:v>-1.24</c:v>
                </c:pt>
                <c:pt idx="19833">
                  <c:v>-1.24</c:v>
                </c:pt>
                <c:pt idx="19834">
                  <c:v>-1.24</c:v>
                </c:pt>
                <c:pt idx="19835">
                  <c:v>-1.24</c:v>
                </c:pt>
                <c:pt idx="19836">
                  <c:v>-1.24</c:v>
                </c:pt>
                <c:pt idx="19837">
                  <c:v>-1.24</c:v>
                </c:pt>
                <c:pt idx="19838">
                  <c:v>-1.24</c:v>
                </c:pt>
                <c:pt idx="19839">
                  <c:v>-1.24</c:v>
                </c:pt>
                <c:pt idx="19840">
                  <c:v>-1.24</c:v>
                </c:pt>
                <c:pt idx="19841">
                  <c:v>-1.24</c:v>
                </c:pt>
                <c:pt idx="19842">
                  <c:v>-1.24</c:v>
                </c:pt>
                <c:pt idx="19843">
                  <c:v>-1.24</c:v>
                </c:pt>
                <c:pt idx="19844">
                  <c:v>-1.24</c:v>
                </c:pt>
                <c:pt idx="19845">
                  <c:v>-1.24</c:v>
                </c:pt>
                <c:pt idx="19846">
                  <c:v>-1.24</c:v>
                </c:pt>
                <c:pt idx="19847">
                  <c:v>-1.24</c:v>
                </c:pt>
                <c:pt idx="19848">
                  <c:v>-1.24</c:v>
                </c:pt>
                <c:pt idx="19849">
                  <c:v>-1.24</c:v>
                </c:pt>
                <c:pt idx="19850">
                  <c:v>-1.24</c:v>
                </c:pt>
                <c:pt idx="19851">
                  <c:v>-1.24</c:v>
                </c:pt>
                <c:pt idx="19852">
                  <c:v>-1.24</c:v>
                </c:pt>
                <c:pt idx="19853">
                  <c:v>-1.24</c:v>
                </c:pt>
                <c:pt idx="19854">
                  <c:v>-1.24</c:v>
                </c:pt>
                <c:pt idx="19855">
                  <c:v>-1.24</c:v>
                </c:pt>
                <c:pt idx="19856">
                  <c:v>-1.24</c:v>
                </c:pt>
                <c:pt idx="19857">
                  <c:v>-1.24</c:v>
                </c:pt>
                <c:pt idx="19858">
                  <c:v>-1.24</c:v>
                </c:pt>
                <c:pt idx="19859">
                  <c:v>-1.24</c:v>
                </c:pt>
                <c:pt idx="19860">
                  <c:v>-1.24</c:v>
                </c:pt>
                <c:pt idx="19861">
                  <c:v>-1.24</c:v>
                </c:pt>
                <c:pt idx="19862">
                  <c:v>-1.24</c:v>
                </c:pt>
                <c:pt idx="19863">
                  <c:v>-1.24</c:v>
                </c:pt>
                <c:pt idx="19864">
                  <c:v>-1.24</c:v>
                </c:pt>
                <c:pt idx="19865">
                  <c:v>-1.24</c:v>
                </c:pt>
                <c:pt idx="19866">
                  <c:v>-1.24</c:v>
                </c:pt>
                <c:pt idx="19867">
                  <c:v>-1.24</c:v>
                </c:pt>
                <c:pt idx="19868">
                  <c:v>-1.24</c:v>
                </c:pt>
                <c:pt idx="19869">
                  <c:v>-1.24</c:v>
                </c:pt>
                <c:pt idx="19870">
                  <c:v>-1.24</c:v>
                </c:pt>
                <c:pt idx="19871">
                  <c:v>-1.24</c:v>
                </c:pt>
                <c:pt idx="19872">
                  <c:v>-1.24</c:v>
                </c:pt>
                <c:pt idx="19873">
                  <c:v>-1.24</c:v>
                </c:pt>
                <c:pt idx="19874">
                  <c:v>-1.24</c:v>
                </c:pt>
                <c:pt idx="19875">
                  <c:v>-1.24</c:v>
                </c:pt>
                <c:pt idx="19876">
                  <c:v>-1.24</c:v>
                </c:pt>
                <c:pt idx="19877">
                  <c:v>-1.24</c:v>
                </c:pt>
                <c:pt idx="19878">
                  <c:v>-1.24</c:v>
                </c:pt>
                <c:pt idx="19879">
                  <c:v>-1.24</c:v>
                </c:pt>
                <c:pt idx="19880">
                  <c:v>-1.24</c:v>
                </c:pt>
                <c:pt idx="19881">
                  <c:v>-1.24</c:v>
                </c:pt>
                <c:pt idx="19882">
                  <c:v>-1.24</c:v>
                </c:pt>
                <c:pt idx="19883">
                  <c:v>-1.24</c:v>
                </c:pt>
                <c:pt idx="19884">
                  <c:v>-1.24</c:v>
                </c:pt>
                <c:pt idx="19885">
                  <c:v>-1.24</c:v>
                </c:pt>
                <c:pt idx="19886">
                  <c:v>-1.24</c:v>
                </c:pt>
                <c:pt idx="19887">
                  <c:v>-1.24</c:v>
                </c:pt>
                <c:pt idx="19888">
                  <c:v>-1.24</c:v>
                </c:pt>
                <c:pt idx="19889">
                  <c:v>-1.24</c:v>
                </c:pt>
                <c:pt idx="19890">
                  <c:v>-1.24</c:v>
                </c:pt>
                <c:pt idx="19891">
                  <c:v>-1.24</c:v>
                </c:pt>
                <c:pt idx="19892">
                  <c:v>-1.24</c:v>
                </c:pt>
                <c:pt idx="19893">
                  <c:v>-1.24</c:v>
                </c:pt>
                <c:pt idx="19894">
                  <c:v>-1.24</c:v>
                </c:pt>
                <c:pt idx="19895">
                  <c:v>-1.24</c:v>
                </c:pt>
                <c:pt idx="19896">
                  <c:v>-1.24</c:v>
                </c:pt>
                <c:pt idx="19897">
                  <c:v>-1.24</c:v>
                </c:pt>
                <c:pt idx="19898">
                  <c:v>-1.24</c:v>
                </c:pt>
                <c:pt idx="19899">
                  <c:v>-1.24</c:v>
                </c:pt>
                <c:pt idx="19900">
                  <c:v>-1.24</c:v>
                </c:pt>
                <c:pt idx="19901">
                  <c:v>-1.24</c:v>
                </c:pt>
                <c:pt idx="19902">
                  <c:v>-1.24</c:v>
                </c:pt>
                <c:pt idx="19903">
                  <c:v>-1.24</c:v>
                </c:pt>
                <c:pt idx="19904">
                  <c:v>-1.24</c:v>
                </c:pt>
                <c:pt idx="19905">
                  <c:v>-1.24</c:v>
                </c:pt>
                <c:pt idx="19906">
                  <c:v>-1.24</c:v>
                </c:pt>
                <c:pt idx="19907">
                  <c:v>-1.24</c:v>
                </c:pt>
                <c:pt idx="19908">
                  <c:v>-1.24</c:v>
                </c:pt>
                <c:pt idx="19909">
                  <c:v>-1.24</c:v>
                </c:pt>
                <c:pt idx="19910">
                  <c:v>-1.24</c:v>
                </c:pt>
                <c:pt idx="19911">
                  <c:v>-1.24</c:v>
                </c:pt>
                <c:pt idx="19912">
                  <c:v>-1.24</c:v>
                </c:pt>
                <c:pt idx="19913">
                  <c:v>-1.24</c:v>
                </c:pt>
                <c:pt idx="19914">
                  <c:v>-1.24</c:v>
                </c:pt>
                <c:pt idx="19915">
                  <c:v>-1.24</c:v>
                </c:pt>
                <c:pt idx="19916">
                  <c:v>-1.24</c:v>
                </c:pt>
                <c:pt idx="19917">
                  <c:v>-1.24</c:v>
                </c:pt>
                <c:pt idx="19918">
                  <c:v>-1.24</c:v>
                </c:pt>
                <c:pt idx="19919">
                  <c:v>-1.24</c:v>
                </c:pt>
                <c:pt idx="19920">
                  <c:v>-1.24</c:v>
                </c:pt>
                <c:pt idx="19921">
                  <c:v>-1.24</c:v>
                </c:pt>
                <c:pt idx="19922">
                  <c:v>-1.25</c:v>
                </c:pt>
                <c:pt idx="19923">
                  <c:v>-1.25</c:v>
                </c:pt>
                <c:pt idx="19924">
                  <c:v>-1.25</c:v>
                </c:pt>
                <c:pt idx="19925">
                  <c:v>-1.25</c:v>
                </c:pt>
                <c:pt idx="19926">
                  <c:v>-1.25</c:v>
                </c:pt>
                <c:pt idx="19927">
                  <c:v>-1.25</c:v>
                </c:pt>
                <c:pt idx="19928">
                  <c:v>-1.25</c:v>
                </c:pt>
                <c:pt idx="19929">
                  <c:v>-1.25</c:v>
                </c:pt>
                <c:pt idx="19930">
                  <c:v>-1.25</c:v>
                </c:pt>
                <c:pt idx="19931">
                  <c:v>-1.25</c:v>
                </c:pt>
                <c:pt idx="19932">
                  <c:v>-1.25</c:v>
                </c:pt>
                <c:pt idx="19933">
                  <c:v>-1.25</c:v>
                </c:pt>
                <c:pt idx="19934">
                  <c:v>-1.25</c:v>
                </c:pt>
                <c:pt idx="19935">
                  <c:v>-1.25</c:v>
                </c:pt>
                <c:pt idx="19936">
                  <c:v>-1.25</c:v>
                </c:pt>
                <c:pt idx="19937">
                  <c:v>-1.25</c:v>
                </c:pt>
                <c:pt idx="19938">
                  <c:v>-1.25</c:v>
                </c:pt>
                <c:pt idx="19939">
                  <c:v>-1.25</c:v>
                </c:pt>
                <c:pt idx="19940">
                  <c:v>-1.25</c:v>
                </c:pt>
                <c:pt idx="19941">
                  <c:v>-1.25</c:v>
                </c:pt>
                <c:pt idx="19942">
                  <c:v>-1.25</c:v>
                </c:pt>
                <c:pt idx="19943">
                  <c:v>-1.25</c:v>
                </c:pt>
                <c:pt idx="19944">
                  <c:v>-1.25</c:v>
                </c:pt>
                <c:pt idx="19945">
                  <c:v>-1.25</c:v>
                </c:pt>
                <c:pt idx="19946">
                  <c:v>-1.25</c:v>
                </c:pt>
                <c:pt idx="19947">
                  <c:v>-1.25</c:v>
                </c:pt>
                <c:pt idx="19948">
                  <c:v>-1.25</c:v>
                </c:pt>
                <c:pt idx="19949">
                  <c:v>-1.25</c:v>
                </c:pt>
                <c:pt idx="19950">
                  <c:v>-1.25</c:v>
                </c:pt>
                <c:pt idx="19951">
                  <c:v>-1.25</c:v>
                </c:pt>
                <c:pt idx="19952">
                  <c:v>-1.25</c:v>
                </c:pt>
                <c:pt idx="19953">
                  <c:v>-1.25</c:v>
                </c:pt>
                <c:pt idx="19954">
                  <c:v>-1.25</c:v>
                </c:pt>
                <c:pt idx="19955">
                  <c:v>-1.25</c:v>
                </c:pt>
                <c:pt idx="19956">
                  <c:v>-1.25</c:v>
                </c:pt>
                <c:pt idx="19957">
                  <c:v>-1.25</c:v>
                </c:pt>
                <c:pt idx="19958">
                  <c:v>-1.25</c:v>
                </c:pt>
                <c:pt idx="19959">
                  <c:v>-1.25</c:v>
                </c:pt>
                <c:pt idx="19960">
                  <c:v>-1.25</c:v>
                </c:pt>
                <c:pt idx="19961">
                  <c:v>-1.25</c:v>
                </c:pt>
                <c:pt idx="19962">
                  <c:v>-1.25</c:v>
                </c:pt>
                <c:pt idx="19963">
                  <c:v>-1.25</c:v>
                </c:pt>
                <c:pt idx="19964">
                  <c:v>-1.25</c:v>
                </c:pt>
                <c:pt idx="19965">
                  <c:v>-1.25</c:v>
                </c:pt>
                <c:pt idx="19966">
                  <c:v>-1.25</c:v>
                </c:pt>
                <c:pt idx="19967">
                  <c:v>-1.25</c:v>
                </c:pt>
                <c:pt idx="19968">
                  <c:v>-1.25</c:v>
                </c:pt>
                <c:pt idx="19969">
                  <c:v>-1.25</c:v>
                </c:pt>
                <c:pt idx="19970">
                  <c:v>-1.25</c:v>
                </c:pt>
                <c:pt idx="19971">
                  <c:v>-1.25</c:v>
                </c:pt>
                <c:pt idx="19972">
                  <c:v>-1.25</c:v>
                </c:pt>
                <c:pt idx="19973">
                  <c:v>-1.25</c:v>
                </c:pt>
                <c:pt idx="19974">
                  <c:v>-1.25</c:v>
                </c:pt>
                <c:pt idx="19975">
                  <c:v>-1.25</c:v>
                </c:pt>
                <c:pt idx="19976">
                  <c:v>-1.25</c:v>
                </c:pt>
                <c:pt idx="19977">
                  <c:v>-1.25</c:v>
                </c:pt>
                <c:pt idx="19978">
                  <c:v>-1.25</c:v>
                </c:pt>
                <c:pt idx="19979">
                  <c:v>-1.25</c:v>
                </c:pt>
                <c:pt idx="19980">
                  <c:v>-1.25</c:v>
                </c:pt>
                <c:pt idx="19981">
                  <c:v>-1.25</c:v>
                </c:pt>
                <c:pt idx="19982">
                  <c:v>-1.25</c:v>
                </c:pt>
                <c:pt idx="19983">
                  <c:v>-1.25</c:v>
                </c:pt>
                <c:pt idx="19984">
                  <c:v>-1.25</c:v>
                </c:pt>
                <c:pt idx="19985">
                  <c:v>-1.25</c:v>
                </c:pt>
                <c:pt idx="19986">
                  <c:v>-1.25</c:v>
                </c:pt>
                <c:pt idx="19987">
                  <c:v>-1.25</c:v>
                </c:pt>
                <c:pt idx="19988">
                  <c:v>-1.25</c:v>
                </c:pt>
                <c:pt idx="19989">
                  <c:v>-1.25</c:v>
                </c:pt>
                <c:pt idx="19990">
                  <c:v>-1.25</c:v>
                </c:pt>
                <c:pt idx="19991">
                  <c:v>-1.25</c:v>
                </c:pt>
                <c:pt idx="19992">
                  <c:v>-1.25</c:v>
                </c:pt>
                <c:pt idx="19993">
                  <c:v>-1.25</c:v>
                </c:pt>
                <c:pt idx="19994">
                  <c:v>-1.25</c:v>
                </c:pt>
                <c:pt idx="19995">
                  <c:v>-1.25</c:v>
                </c:pt>
                <c:pt idx="19996">
                  <c:v>-1.25</c:v>
                </c:pt>
                <c:pt idx="19997">
                  <c:v>-1.25</c:v>
                </c:pt>
                <c:pt idx="19998">
                  <c:v>-1.25</c:v>
                </c:pt>
                <c:pt idx="19999">
                  <c:v>-1.25</c:v>
                </c:pt>
                <c:pt idx="20000">
                  <c:v>-1.25</c:v>
                </c:pt>
                <c:pt idx="20001">
                  <c:v>-1.25</c:v>
                </c:pt>
                <c:pt idx="20002">
                  <c:v>-1.25</c:v>
                </c:pt>
                <c:pt idx="20003">
                  <c:v>-1.25</c:v>
                </c:pt>
                <c:pt idx="20004">
                  <c:v>-1.25</c:v>
                </c:pt>
                <c:pt idx="20005">
                  <c:v>-1.25</c:v>
                </c:pt>
                <c:pt idx="20006">
                  <c:v>-1.25</c:v>
                </c:pt>
                <c:pt idx="20007">
                  <c:v>-1.25</c:v>
                </c:pt>
                <c:pt idx="20008">
                  <c:v>-1.25</c:v>
                </c:pt>
                <c:pt idx="20009">
                  <c:v>-1.25</c:v>
                </c:pt>
                <c:pt idx="20010">
                  <c:v>-1.25</c:v>
                </c:pt>
                <c:pt idx="20011">
                  <c:v>-1.25</c:v>
                </c:pt>
                <c:pt idx="20012">
                  <c:v>-1.25</c:v>
                </c:pt>
                <c:pt idx="20013">
                  <c:v>-1.25</c:v>
                </c:pt>
                <c:pt idx="20014">
                  <c:v>-1.25</c:v>
                </c:pt>
                <c:pt idx="20015">
                  <c:v>-1.25</c:v>
                </c:pt>
                <c:pt idx="20016">
                  <c:v>-1.25</c:v>
                </c:pt>
                <c:pt idx="20017">
                  <c:v>-1.25</c:v>
                </c:pt>
                <c:pt idx="20018">
                  <c:v>-1.25</c:v>
                </c:pt>
                <c:pt idx="20019">
                  <c:v>-1.25</c:v>
                </c:pt>
                <c:pt idx="20020">
                  <c:v>-1.25</c:v>
                </c:pt>
                <c:pt idx="20021">
                  <c:v>-1.25</c:v>
                </c:pt>
                <c:pt idx="20022">
                  <c:v>-1.25</c:v>
                </c:pt>
                <c:pt idx="20023">
                  <c:v>-1.25</c:v>
                </c:pt>
                <c:pt idx="20024">
                  <c:v>-1.25</c:v>
                </c:pt>
                <c:pt idx="20025">
                  <c:v>-1.25</c:v>
                </c:pt>
                <c:pt idx="20026">
                  <c:v>-1.25</c:v>
                </c:pt>
                <c:pt idx="20027">
                  <c:v>-1.25</c:v>
                </c:pt>
                <c:pt idx="20028">
                  <c:v>-1.25</c:v>
                </c:pt>
                <c:pt idx="20029">
                  <c:v>-1.25</c:v>
                </c:pt>
                <c:pt idx="20030">
                  <c:v>-1.25</c:v>
                </c:pt>
                <c:pt idx="20031">
                  <c:v>-1.25</c:v>
                </c:pt>
                <c:pt idx="20032">
                  <c:v>-1.25</c:v>
                </c:pt>
                <c:pt idx="20033">
                  <c:v>-1.25</c:v>
                </c:pt>
                <c:pt idx="20034">
                  <c:v>-1.25</c:v>
                </c:pt>
                <c:pt idx="20035">
                  <c:v>-1.25</c:v>
                </c:pt>
                <c:pt idx="20036">
                  <c:v>-1.25</c:v>
                </c:pt>
                <c:pt idx="20037">
                  <c:v>-1.25</c:v>
                </c:pt>
                <c:pt idx="20038">
                  <c:v>-1.25</c:v>
                </c:pt>
                <c:pt idx="20039">
                  <c:v>-1.25</c:v>
                </c:pt>
                <c:pt idx="20040">
                  <c:v>-1.25</c:v>
                </c:pt>
                <c:pt idx="20041">
                  <c:v>-1.25</c:v>
                </c:pt>
                <c:pt idx="20042">
                  <c:v>-1.25</c:v>
                </c:pt>
                <c:pt idx="20043">
                  <c:v>-1.25</c:v>
                </c:pt>
                <c:pt idx="20044">
                  <c:v>-1.25</c:v>
                </c:pt>
                <c:pt idx="20045">
                  <c:v>-1.25</c:v>
                </c:pt>
                <c:pt idx="20046">
                  <c:v>-1.25</c:v>
                </c:pt>
                <c:pt idx="20047">
                  <c:v>-1.25</c:v>
                </c:pt>
                <c:pt idx="20048">
                  <c:v>-1.25</c:v>
                </c:pt>
                <c:pt idx="20049">
                  <c:v>-1.25</c:v>
                </c:pt>
                <c:pt idx="20050">
                  <c:v>-1.25</c:v>
                </c:pt>
                <c:pt idx="20051">
                  <c:v>-1.25</c:v>
                </c:pt>
                <c:pt idx="20052">
                  <c:v>-1.25</c:v>
                </c:pt>
                <c:pt idx="20053">
                  <c:v>-1.25</c:v>
                </c:pt>
                <c:pt idx="20054">
                  <c:v>-1.25</c:v>
                </c:pt>
                <c:pt idx="20055">
                  <c:v>-1.25</c:v>
                </c:pt>
                <c:pt idx="20056">
                  <c:v>-1.25</c:v>
                </c:pt>
                <c:pt idx="20057">
                  <c:v>-1.25</c:v>
                </c:pt>
                <c:pt idx="20058">
                  <c:v>-1.25</c:v>
                </c:pt>
                <c:pt idx="20059">
                  <c:v>-1.25</c:v>
                </c:pt>
                <c:pt idx="20060">
                  <c:v>-1.25</c:v>
                </c:pt>
                <c:pt idx="20061">
                  <c:v>-1.25</c:v>
                </c:pt>
                <c:pt idx="20062">
                  <c:v>-1.25</c:v>
                </c:pt>
                <c:pt idx="20063">
                  <c:v>-1.25</c:v>
                </c:pt>
                <c:pt idx="20064">
                  <c:v>-1.25</c:v>
                </c:pt>
                <c:pt idx="20065">
                  <c:v>-1.25</c:v>
                </c:pt>
                <c:pt idx="20066">
                  <c:v>-1.25</c:v>
                </c:pt>
                <c:pt idx="20067">
                  <c:v>-1.25</c:v>
                </c:pt>
                <c:pt idx="20068">
                  <c:v>-1.25</c:v>
                </c:pt>
                <c:pt idx="20069">
                  <c:v>-1.25</c:v>
                </c:pt>
                <c:pt idx="20070">
                  <c:v>-1.25</c:v>
                </c:pt>
                <c:pt idx="20071">
                  <c:v>-1.25</c:v>
                </c:pt>
                <c:pt idx="20072">
                  <c:v>-1.25</c:v>
                </c:pt>
                <c:pt idx="20073">
                  <c:v>-1.25</c:v>
                </c:pt>
                <c:pt idx="20074">
                  <c:v>-1.25</c:v>
                </c:pt>
                <c:pt idx="20075">
                  <c:v>-1.25</c:v>
                </c:pt>
                <c:pt idx="20076">
                  <c:v>-1.25</c:v>
                </c:pt>
                <c:pt idx="20077">
                  <c:v>-1.25</c:v>
                </c:pt>
                <c:pt idx="20078">
                  <c:v>-1.25</c:v>
                </c:pt>
                <c:pt idx="20079">
                  <c:v>-1.25</c:v>
                </c:pt>
                <c:pt idx="20080">
                  <c:v>-1.25</c:v>
                </c:pt>
                <c:pt idx="20081">
                  <c:v>-1.25</c:v>
                </c:pt>
                <c:pt idx="20082">
                  <c:v>-1.25</c:v>
                </c:pt>
                <c:pt idx="20083">
                  <c:v>-1.25</c:v>
                </c:pt>
                <c:pt idx="20084">
                  <c:v>-1.25</c:v>
                </c:pt>
                <c:pt idx="20085">
                  <c:v>-1.25</c:v>
                </c:pt>
                <c:pt idx="20086">
                  <c:v>-1.25</c:v>
                </c:pt>
                <c:pt idx="20087">
                  <c:v>-1.25</c:v>
                </c:pt>
                <c:pt idx="20088">
                  <c:v>-1.25</c:v>
                </c:pt>
                <c:pt idx="20089">
                  <c:v>-1.25</c:v>
                </c:pt>
                <c:pt idx="20090">
                  <c:v>-1.25</c:v>
                </c:pt>
                <c:pt idx="20091">
                  <c:v>-1.25</c:v>
                </c:pt>
                <c:pt idx="20092">
                  <c:v>-1.25</c:v>
                </c:pt>
                <c:pt idx="20093">
                  <c:v>-1.25</c:v>
                </c:pt>
                <c:pt idx="20094">
                  <c:v>-1.25</c:v>
                </c:pt>
                <c:pt idx="20095">
                  <c:v>-1.25</c:v>
                </c:pt>
                <c:pt idx="20096">
                  <c:v>-1.25</c:v>
                </c:pt>
                <c:pt idx="20097">
                  <c:v>-1.25</c:v>
                </c:pt>
                <c:pt idx="20098">
                  <c:v>-1.25</c:v>
                </c:pt>
                <c:pt idx="20099">
                  <c:v>-1.25</c:v>
                </c:pt>
                <c:pt idx="20100">
                  <c:v>-1.25</c:v>
                </c:pt>
                <c:pt idx="20101">
                  <c:v>-1.25</c:v>
                </c:pt>
                <c:pt idx="20102">
                  <c:v>-1.25</c:v>
                </c:pt>
                <c:pt idx="20103">
                  <c:v>-1.25</c:v>
                </c:pt>
                <c:pt idx="20104">
                  <c:v>-1.25</c:v>
                </c:pt>
                <c:pt idx="20105">
                  <c:v>-1.25</c:v>
                </c:pt>
                <c:pt idx="20106">
                  <c:v>-1.25</c:v>
                </c:pt>
                <c:pt idx="20107">
                  <c:v>-1.25</c:v>
                </c:pt>
                <c:pt idx="20108">
                  <c:v>-1.25</c:v>
                </c:pt>
                <c:pt idx="20109">
                  <c:v>-1.25</c:v>
                </c:pt>
                <c:pt idx="20110">
                  <c:v>-1.25</c:v>
                </c:pt>
                <c:pt idx="20111">
                  <c:v>-1.25</c:v>
                </c:pt>
                <c:pt idx="20112">
                  <c:v>-1.25</c:v>
                </c:pt>
                <c:pt idx="20113">
                  <c:v>-1.25</c:v>
                </c:pt>
                <c:pt idx="20114">
                  <c:v>-1.25</c:v>
                </c:pt>
                <c:pt idx="20115">
                  <c:v>-1.25</c:v>
                </c:pt>
                <c:pt idx="20116">
                  <c:v>-1.25</c:v>
                </c:pt>
                <c:pt idx="20117">
                  <c:v>-1.25</c:v>
                </c:pt>
                <c:pt idx="20118">
                  <c:v>-1.25</c:v>
                </c:pt>
                <c:pt idx="20119">
                  <c:v>-1.25</c:v>
                </c:pt>
                <c:pt idx="20120">
                  <c:v>-1.25</c:v>
                </c:pt>
                <c:pt idx="20121">
                  <c:v>-1.25</c:v>
                </c:pt>
                <c:pt idx="20122">
                  <c:v>-1.25</c:v>
                </c:pt>
                <c:pt idx="20123">
                  <c:v>-1.25</c:v>
                </c:pt>
                <c:pt idx="20124">
                  <c:v>-1.25</c:v>
                </c:pt>
                <c:pt idx="20125">
                  <c:v>-1.25</c:v>
                </c:pt>
                <c:pt idx="20126">
                  <c:v>-1.25</c:v>
                </c:pt>
                <c:pt idx="20127">
                  <c:v>-1.25</c:v>
                </c:pt>
                <c:pt idx="20128">
                  <c:v>-1.25</c:v>
                </c:pt>
                <c:pt idx="20129">
                  <c:v>-1.25</c:v>
                </c:pt>
                <c:pt idx="20130">
                  <c:v>-1.25</c:v>
                </c:pt>
                <c:pt idx="20131">
                  <c:v>-1.25</c:v>
                </c:pt>
                <c:pt idx="20132">
                  <c:v>-1.25</c:v>
                </c:pt>
                <c:pt idx="20133">
                  <c:v>-1.25</c:v>
                </c:pt>
                <c:pt idx="20134">
                  <c:v>-1.25</c:v>
                </c:pt>
                <c:pt idx="20135">
                  <c:v>-1.25</c:v>
                </c:pt>
                <c:pt idx="20136">
                  <c:v>-1.25</c:v>
                </c:pt>
                <c:pt idx="20137">
                  <c:v>-1.25</c:v>
                </c:pt>
                <c:pt idx="20138">
                  <c:v>-1.25</c:v>
                </c:pt>
                <c:pt idx="20139">
                  <c:v>-1.25</c:v>
                </c:pt>
                <c:pt idx="20140">
                  <c:v>-1.25</c:v>
                </c:pt>
                <c:pt idx="20141">
                  <c:v>-1.25</c:v>
                </c:pt>
                <c:pt idx="20142">
                  <c:v>-1.25</c:v>
                </c:pt>
                <c:pt idx="20143">
                  <c:v>-1.25</c:v>
                </c:pt>
                <c:pt idx="20144">
                  <c:v>-1.25</c:v>
                </c:pt>
                <c:pt idx="20145">
                  <c:v>-1.25</c:v>
                </c:pt>
                <c:pt idx="20146">
                  <c:v>-1.25</c:v>
                </c:pt>
                <c:pt idx="20147">
                  <c:v>-1.25</c:v>
                </c:pt>
                <c:pt idx="20148">
                  <c:v>-1.25</c:v>
                </c:pt>
                <c:pt idx="20149">
                  <c:v>-1.25</c:v>
                </c:pt>
                <c:pt idx="20150">
                  <c:v>-1.25</c:v>
                </c:pt>
                <c:pt idx="20151">
                  <c:v>-1.25</c:v>
                </c:pt>
                <c:pt idx="20152">
                  <c:v>-1.25</c:v>
                </c:pt>
                <c:pt idx="20153">
                  <c:v>-1.25</c:v>
                </c:pt>
                <c:pt idx="20154">
                  <c:v>-1.25</c:v>
                </c:pt>
                <c:pt idx="20155">
                  <c:v>-1.25</c:v>
                </c:pt>
                <c:pt idx="20156">
                  <c:v>-1.25</c:v>
                </c:pt>
                <c:pt idx="20157">
                  <c:v>-1.25</c:v>
                </c:pt>
                <c:pt idx="20158">
                  <c:v>-1.25</c:v>
                </c:pt>
                <c:pt idx="20159">
                  <c:v>-1.25</c:v>
                </c:pt>
                <c:pt idx="20160">
                  <c:v>-1.25</c:v>
                </c:pt>
                <c:pt idx="20161">
                  <c:v>-1.25</c:v>
                </c:pt>
                <c:pt idx="20162">
                  <c:v>-1.25</c:v>
                </c:pt>
                <c:pt idx="20163">
                  <c:v>-1.25</c:v>
                </c:pt>
                <c:pt idx="20164">
                  <c:v>-1.25</c:v>
                </c:pt>
                <c:pt idx="20165">
                  <c:v>-1.25</c:v>
                </c:pt>
                <c:pt idx="20166">
                  <c:v>-1.25</c:v>
                </c:pt>
                <c:pt idx="20167">
                  <c:v>-1.25</c:v>
                </c:pt>
                <c:pt idx="20168">
                  <c:v>-1.25</c:v>
                </c:pt>
                <c:pt idx="20169">
                  <c:v>-1.25</c:v>
                </c:pt>
                <c:pt idx="20170">
                  <c:v>-1.25</c:v>
                </c:pt>
                <c:pt idx="20171">
                  <c:v>-1.25</c:v>
                </c:pt>
                <c:pt idx="20172">
                  <c:v>-1.25</c:v>
                </c:pt>
                <c:pt idx="20173">
                  <c:v>-1.25</c:v>
                </c:pt>
                <c:pt idx="20174">
                  <c:v>-1.25</c:v>
                </c:pt>
                <c:pt idx="20175">
                  <c:v>-1.25</c:v>
                </c:pt>
                <c:pt idx="20176">
                  <c:v>-1.25</c:v>
                </c:pt>
                <c:pt idx="20177">
                  <c:v>-1.25</c:v>
                </c:pt>
                <c:pt idx="20178">
                  <c:v>-1.25</c:v>
                </c:pt>
                <c:pt idx="20179">
                  <c:v>-1.25</c:v>
                </c:pt>
                <c:pt idx="20180">
                  <c:v>-1.25</c:v>
                </c:pt>
                <c:pt idx="20181">
                  <c:v>-1.25</c:v>
                </c:pt>
                <c:pt idx="20182">
                  <c:v>-1.25</c:v>
                </c:pt>
                <c:pt idx="20183">
                  <c:v>-1.25</c:v>
                </c:pt>
                <c:pt idx="20184">
                  <c:v>-1.25</c:v>
                </c:pt>
                <c:pt idx="20185">
                  <c:v>-1.25</c:v>
                </c:pt>
                <c:pt idx="20186">
                  <c:v>-1.25</c:v>
                </c:pt>
                <c:pt idx="20187">
                  <c:v>-1.25</c:v>
                </c:pt>
                <c:pt idx="20188">
                  <c:v>-1.25</c:v>
                </c:pt>
                <c:pt idx="20189">
                  <c:v>-1.25</c:v>
                </c:pt>
                <c:pt idx="20190">
                  <c:v>-1.25</c:v>
                </c:pt>
                <c:pt idx="20191">
                  <c:v>-1.25</c:v>
                </c:pt>
                <c:pt idx="20192">
                  <c:v>-1.25</c:v>
                </c:pt>
                <c:pt idx="20193">
                  <c:v>-1.25</c:v>
                </c:pt>
                <c:pt idx="20194">
                  <c:v>-1.25</c:v>
                </c:pt>
                <c:pt idx="20195">
                  <c:v>-1.25</c:v>
                </c:pt>
                <c:pt idx="20196">
                  <c:v>-1.25</c:v>
                </c:pt>
                <c:pt idx="20197">
                  <c:v>-1.25</c:v>
                </c:pt>
                <c:pt idx="20198">
                  <c:v>-1.25</c:v>
                </c:pt>
                <c:pt idx="20199">
                  <c:v>-1.25</c:v>
                </c:pt>
                <c:pt idx="20200">
                  <c:v>-1.25</c:v>
                </c:pt>
                <c:pt idx="20201">
                  <c:v>-1.25</c:v>
                </c:pt>
                <c:pt idx="20202">
                  <c:v>-1.25</c:v>
                </c:pt>
                <c:pt idx="20203">
                  <c:v>-1.25</c:v>
                </c:pt>
                <c:pt idx="20204">
                  <c:v>-1.25</c:v>
                </c:pt>
                <c:pt idx="20205">
                  <c:v>-1.25</c:v>
                </c:pt>
                <c:pt idx="20206">
                  <c:v>-1.25</c:v>
                </c:pt>
                <c:pt idx="20207">
                  <c:v>-1.25</c:v>
                </c:pt>
                <c:pt idx="20208">
                  <c:v>-1.25</c:v>
                </c:pt>
                <c:pt idx="20209">
                  <c:v>-1.25</c:v>
                </c:pt>
                <c:pt idx="20210">
                  <c:v>-1.25</c:v>
                </c:pt>
                <c:pt idx="20211">
                  <c:v>-1.25</c:v>
                </c:pt>
                <c:pt idx="20212">
                  <c:v>-1.25</c:v>
                </c:pt>
                <c:pt idx="20213">
                  <c:v>-1.25</c:v>
                </c:pt>
                <c:pt idx="20214">
                  <c:v>-1.25</c:v>
                </c:pt>
                <c:pt idx="20215">
                  <c:v>-1.25</c:v>
                </c:pt>
                <c:pt idx="20216">
                  <c:v>-1.25</c:v>
                </c:pt>
                <c:pt idx="20217">
                  <c:v>-1.25</c:v>
                </c:pt>
                <c:pt idx="20218">
                  <c:v>-1.25</c:v>
                </c:pt>
                <c:pt idx="20219">
                  <c:v>-1.25</c:v>
                </c:pt>
                <c:pt idx="20220">
                  <c:v>-1.25</c:v>
                </c:pt>
                <c:pt idx="20221">
                  <c:v>-1.25</c:v>
                </c:pt>
                <c:pt idx="20222">
                  <c:v>-1.25</c:v>
                </c:pt>
                <c:pt idx="20223">
                  <c:v>-1.25</c:v>
                </c:pt>
                <c:pt idx="20224">
                  <c:v>-1.25</c:v>
                </c:pt>
                <c:pt idx="20225">
                  <c:v>-1.25</c:v>
                </c:pt>
                <c:pt idx="20226">
                  <c:v>-1.25</c:v>
                </c:pt>
                <c:pt idx="20227">
                  <c:v>-1.25</c:v>
                </c:pt>
                <c:pt idx="20228">
                  <c:v>-1.25</c:v>
                </c:pt>
                <c:pt idx="20229">
                  <c:v>-1.25</c:v>
                </c:pt>
                <c:pt idx="20230">
                  <c:v>-1.25</c:v>
                </c:pt>
                <c:pt idx="20231">
                  <c:v>-1.25</c:v>
                </c:pt>
                <c:pt idx="20232">
                  <c:v>-1.25</c:v>
                </c:pt>
                <c:pt idx="20233">
                  <c:v>-1.25</c:v>
                </c:pt>
                <c:pt idx="20234">
                  <c:v>-1.25</c:v>
                </c:pt>
                <c:pt idx="20235">
                  <c:v>-1.25</c:v>
                </c:pt>
                <c:pt idx="20236">
                  <c:v>-1.25</c:v>
                </c:pt>
                <c:pt idx="20237">
                  <c:v>-1.25</c:v>
                </c:pt>
                <c:pt idx="20238">
                  <c:v>-1.25</c:v>
                </c:pt>
                <c:pt idx="20239">
                  <c:v>-1.25</c:v>
                </c:pt>
                <c:pt idx="20240">
                  <c:v>-1.25</c:v>
                </c:pt>
                <c:pt idx="20241">
                  <c:v>-1.25</c:v>
                </c:pt>
                <c:pt idx="20242">
                  <c:v>-1.25</c:v>
                </c:pt>
                <c:pt idx="20243">
                  <c:v>-1.25</c:v>
                </c:pt>
                <c:pt idx="20244">
                  <c:v>-1.25</c:v>
                </c:pt>
                <c:pt idx="20245">
                  <c:v>-1.25</c:v>
                </c:pt>
                <c:pt idx="20246">
                  <c:v>-1.25</c:v>
                </c:pt>
                <c:pt idx="20247">
                  <c:v>-1.25</c:v>
                </c:pt>
                <c:pt idx="20248">
                  <c:v>-1.25</c:v>
                </c:pt>
                <c:pt idx="20249">
                  <c:v>-1.25</c:v>
                </c:pt>
                <c:pt idx="20250">
                  <c:v>-1.25</c:v>
                </c:pt>
                <c:pt idx="20251">
                  <c:v>-1.25</c:v>
                </c:pt>
                <c:pt idx="20252">
                  <c:v>-1.25</c:v>
                </c:pt>
                <c:pt idx="20253">
                  <c:v>-1.25</c:v>
                </c:pt>
                <c:pt idx="20254">
                  <c:v>-1.25</c:v>
                </c:pt>
                <c:pt idx="20255">
                  <c:v>-1.25</c:v>
                </c:pt>
                <c:pt idx="20256">
                  <c:v>-1.25</c:v>
                </c:pt>
                <c:pt idx="20257">
                  <c:v>-1.25</c:v>
                </c:pt>
                <c:pt idx="20258">
                  <c:v>-1.25</c:v>
                </c:pt>
                <c:pt idx="20259">
                  <c:v>-1.25</c:v>
                </c:pt>
                <c:pt idx="20260">
                  <c:v>-1.25</c:v>
                </c:pt>
                <c:pt idx="20261">
                  <c:v>-1.25</c:v>
                </c:pt>
                <c:pt idx="20262">
                  <c:v>-1.25</c:v>
                </c:pt>
                <c:pt idx="20263">
                  <c:v>-1.25</c:v>
                </c:pt>
                <c:pt idx="20264">
                  <c:v>-1.25</c:v>
                </c:pt>
                <c:pt idx="20265">
                  <c:v>-1.25</c:v>
                </c:pt>
                <c:pt idx="20266">
                  <c:v>-1.25</c:v>
                </c:pt>
                <c:pt idx="20267">
                  <c:v>-1.25</c:v>
                </c:pt>
                <c:pt idx="20268">
                  <c:v>-1.25</c:v>
                </c:pt>
                <c:pt idx="20269">
                  <c:v>-1.25</c:v>
                </c:pt>
                <c:pt idx="20270">
                  <c:v>-1.25</c:v>
                </c:pt>
                <c:pt idx="20271">
                  <c:v>-1.25</c:v>
                </c:pt>
                <c:pt idx="20272">
                  <c:v>-1.25</c:v>
                </c:pt>
                <c:pt idx="20273">
                  <c:v>-1.25</c:v>
                </c:pt>
                <c:pt idx="20274">
                  <c:v>-1.25</c:v>
                </c:pt>
                <c:pt idx="20275">
                  <c:v>-1.25</c:v>
                </c:pt>
                <c:pt idx="20276">
                  <c:v>-1.25</c:v>
                </c:pt>
                <c:pt idx="20277">
                  <c:v>-1.25</c:v>
                </c:pt>
                <c:pt idx="20278">
                  <c:v>-1.25</c:v>
                </c:pt>
                <c:pt idx="20279">
                  <c:v>-1.25</c:v>
                </c:pt>
                <c:pt idx="20280">
                  <c:v>-1.25</c:v>
                </c:pt>
                <c:pt idx="20281">
                  <c:v>-1.25</c:v>
                </c:pt>
                <c:pt idx="20282">
                  <c:v>-1.25</c:v>
                </c:pt>
                <c:pt idx="20283">
                  <c:v>-1.25</c:v>
                </c:pt>
                <c:pt idx="20284">
                  <c:v>-1.25</c:v>
                </c:pt>
                <c:pt idx="20285">
                  <c:v>-1.25</c:v>
                </c:pt>
                <c:pt idx="20286">
                  <c:v>-1.25</c:v>
                </c:pt>
                <c:pt idx="20287">
                  <c:v>-1.25</c:v>
                </c:pt>
                <c:pt idx="20288">
                  <c:v>-1.25</c:v>
                </c:pt>
                <c:pt idx="20289">
                  <c:v>-1.25</c:v>
                </c:pt>
                <c:pt idx="20290">
                  <c:v>-1.25</c:v>
                </c:pt>
                <c:pt idx="20291">
                  <c:v>-1.25</c:v>
                </c:pt>
                <c:pt idx="20292">
                  <c:v>-1.25</c:v>
                </c:pt>
                <c:pt idx="20293">
                  <c:v>-1.25</c:v>
                </c:pt>
                <c:pt idx="20294">
                  <c:v>-1.25</c:v>
                </c:pt>
                <c:pt idx="20295">
                  <c:v>-1.25</c:v>
                </c:pt>
                <c:pt idx="20296">
                  <c:v>-1.25</c:v>
                </c:pt>
                <c:pt idx="20297">
                  <c:v>-1.25</c:v>
                </c:pt>
                <c:pt idx="20298">
                  <c:v>-1.25</c:v>
                </c:pt>
                <c:pt idx="20299">
                  <c:v>-1.25</c:v>
                </c:pt>
                <c:pt idx="20300">
                  <c:v>-1.25</c:v>
                </c:pt>
                <c:pt idx="20301">
                  <c:v>-1.25</c:v>
                </c:pt>
                <c:pt idx="20302">
                  <c:v>-1.25</c:v>
                </c:pt>
                <c:pt idx="20303">
                  <c:v>-1.25</c:v>
                </c:pt>
                <c:pt idx="20304">
                  <c:v>-1.25</c:v>
                </c:pt>
                <c:pt idx="20305">
                  <c:v>-1.25</c:v>
                </c:pt>
                <c:pt idx="20306">
                  <c:v>-1.25</c:v>
                </c:pt>
                <c:pt idx="20307">
                  <c:v>-1.25</c:v>
                </c:pt>
                <c:pt idx="20308">
                  <c:v>-1.25</c:v>
                </c:pt>
                <c:pt idx="20309">
                  <c:v>-1.25</c:v>
                </c:pt>
                <c:pt idx="20310">
                  <c:v>-1.25</c:v>
                </c:pt>
                <c:pt idx="20311">
                  <c:v>-1.25</c:v>
                </c:pt>
                <c:pt idx="20312">
                  <c:v>-1.25</c:v>
                </c:pt>
                <c:pt idx="20313">
                  <c:v>-1.25</c:v>
                </c:pt>
                <c:pt idx="20314">
                  <c:v>-1.25</c:v>
                </c:pt>
                <c:pt idx="20315">
                  <c:v>-1.25</c:v>
                </c:pt>
                <c:pt idx="20316">
                  <c:v>-1.25</c:v>
                </c:pt>
                <c:pt idx="20317">
                  <c:v>-1.25</c:v>
                </c:pt>
                <c:pt idx="20318">
                  <c:v>-1.25</c:v>
                </c:pt>
                <c:pt idx="20319">
                  <c:v>-1.25</c:v>
                </c:pt>
                <c:pt idx="20320">
                  <c:v>-1.25</c:v>
                </c:pt>
                <c:pt idx="20321">
                  <c:v>-1.25</c:v>
                </c:pt>
                <c:pt idx="20322">
                  <c:v>-1.25</c:v>
                </c:pt>
                <c:pt idx="20323">
                  <c:v>-1.25</c:v>
                </c:pt>
                <c:pt idx="20324">
                  <c:v>-1.25</c:v>
                </c:pt>
                <c:pt idx="20325">
                  <c:v>-1.25</c:v>
                </c:pt>
                <c:pt idx="20326">
                  <c:v>-1.25</c:v>
                </c:pt>
                <c:pt idx="20327">
                  <c:v>-1.25</c:v>
                </c:pt>
                <c:pt idx="20328">
                  <c:v>-1.25</c:v>
                </c:pt>
                <c:pt idx="20329">
                  <c:v>-1.25</c:v>
                </c:pt>
                <c:pt idx="20330">
                  <c:v>-1.25</c:v>
                </c:pt>
                <c:pt idx="20331">
                  <c:v>-1.25</c:v>
                </c:pt>
                <c:pt idx="20332">
                  <c:v>-1.25</c:v>
                </c:pt>
                <c:pt idx="20333">
                  <c:v>-1.25</c:v>
                </c:pt>
                <c:pt idx="20334">
                  <c:v>-1.25</c:v>
                </c:pt>
                <c:pt idx="20335">
                  <c:v>-1.25</c:v>
                </c:pt>
                <c:pt idx="20336">
                  <c:v>-1.25</c:v>
                </c:pt>
                <c:pt idx="20337">
                  <c:v>-1.25</c:v>
                </c:pt>
                <c:pt idx="20338">
                  <c:v>-1.25</c:v>
                </c:pt>
                <c:pt idx="20339">
                  <c:v>-1.25</c:v>
                </c:pt>
                <c:pt idx="20340">
                  <c:v>-1.25</c:v>
                </c:pt>
                <c:pt idx="20341">
                  <c:v>-1.25</c:v>
                </c:pt>
                <c:pt idx="20342">
                  <c:v>-1.25</c:v>
                </c:pt>
                <c:pt idx="20343">
                  <c:v>-1.25</c:v>
                </c:pt>
                <c:pt idx="20344">
                  <c:v>-1.25</c:v>
                </c:pt>
                <c:pt idx="20345">
                  <c:v>-1.25</c:v>
                </c:pt>
                <c:pt idx="20346">
                  <c:v>-1.25</c:v>
                </c:pt>
                <c:pt idx="20347">
                  <c:v>-1.25</c:v>
                </c:pt>
                <c:pt idx="20348">
                  <c:v>-1.25</c:v>
                </c:pt>
                <c:pt idx="20349">
                  <c:v>-1.25</c:v>
                </c:pt>
                <c:pt idx="20350">
                  <c:v>-1.25</c:v>
                </c:pt>
                <c:pt idx="20351">
                  <c:v>-1.25</c:v>
                </c:pt>
                <c:pt idx="20352">
                  <c:v>-1.25</c:v>
                </c:pt>
                <c:pt idx="20353">
                  <c:v>-1.25</c:v>
                </c:pt>
                <c:pt idx="20354">
                  <c:v>-1.25</c:v>
                </c:pt>
                <c:pt idx="20355">
                  <c:v>-1.25</c:v>
                </c:pt>
                <c:pt idx="20356">
                  <c:v>-1.25</c:v>
                </c:pt>
                <c:pt idx="20357">
                  <c:v>-1.25</c:v>
                </c:pt>
                <c:pt idx="20358">
                  <c:v>-1.25</c:v>
                </c:pt>
                <c:pt idx="20359">
                  <c:v>-1.25</c:v>
                </c:pt>
                <c:pt idx="20360">
                  <c:v>-1.25</c:v>
                </c:pt>
                <c:pt idx="20361">
                  <c:v>-1.25</c:v>
                </c:pt>
                <c:pt idx="20362">
                  <c:v>-1.25</c:v>
                </c:pt>
                <c:pt idx="20363">
                  <c:v>-1.25</c:v>
                </c:pt>
                <c:pt idx="20364">
                  <c:v>-1.25</c:v>
                </c:pt>
                <c:pt idx="20365">
                  <c:v>-1.24</c:v>
                </c:pt>
                <c:pt idx="20366">
                  <c:v>-1.24</c:v>
                </c:pt>
                <c:pt idx="20367">
                  <c:v>-1.24</c:v>
                </c:pt>
                <c:pt idx="20368">
                  <c:v>-1.24</c:v>
                </c:pt>
                <c:pt idx="20369">
                  <c:v>-1.23</c:v>
                </c:pt>
                <c:pt idx="20370">
                  <c:v>-1.23</c:v>
                </c:pt>
                <c:pt idx="20371">
                  <c:v>-1.23</c:v>
                </c:pt>
                <c:pt idx="20372">
                  <c:v>-1.23</c:v>
                </c:pt>
                <c:pt idx="20373">
                  <c:v>-1.23</c:v>
                </c:pt>
                <c:pt idx="20374">
                  <c:v>-1.23</c:v>
                </c:pt>
                <c:pt idx="20375">
                  <c:v>-1.23</c:v>
                </c:pt>
                <c:pt idx="20376">
                  <c:v>-1.23</c:v>
                </c:pt>
                <c:pt idx="20377">
                  <c:v>-1.23</c:v>
                </c:pt>
                <c:pt idx="20378">
                  <c:v>-1.23</c:v>
                </c:pt>
                <c:pt idx="20379">
                  <c:v>-1.23</c:v>
                </c:pt>
                <c:pt idx="20380">
                  <c:v>-1.23</c:v>
                </c:pt>
                <c:pt idx="20381">
                  <c:v>-1.23</c:v>
                </c:pt>
                <c:pt idx="20382">
                  <c:v>-1.23</c:v>
                </c:pt>
                <c:pt idx="20383">
                  <c:v>-1.23</c:v>
                </c:pt>
                <c:pt idx="20384">
                  <c:v>-1.23</c:v>
                </c:pt>
                <c:pt idx="20385">
                  <c:v>-1.22</c:v>
                </c:pt>
                <c:pt idx="20386">
                  <c:v>-1.22</c:v>
                </c:pt>
                <c:pt idx="20387">
                  <c:v>-1.22</c:v>
                </c:pt>
                <c:pt idx="20388">
                  <c:v>-1.22</c:v>
                </c:pt>
                <c:pt idx="20389">
                  <c:v>-1.22</c:v>
                </c:pt>
                <c:pt idx="20390">
                  <c:v>-1.22</c:v>
                </c:pt>
                <c:pt idx="20391">
                  <c:v>-1.22</c:v>
                </c:pt>
                <c:pt idx="20392">
                  <c:v>-1.22</c:v>
                </c:pt>
                <c:pt idx="20393">
                  <c:v>-1.22</c:v>
                </c:pt>
                <c:pt idx="20394">
                  <c:v>-1.22</c:v>
                </c:pt>
                <c:pt idx="20395">
                  <c:v>-1.21</c:v>
                </c:pt>
                <c:pt idx="20396">
                  <c:v>-1.21</c:v>
                </c:pt>
                <c:pt idx="20397">
                  <c:v>-1.21</c:v>
                </c:pt>
                <c:pt idx="20398">
                  <c:v>-1.21</c:v>
                </c:pt>
                <c:pt idx="20399">
                  <c:v>-1.21</c:v>
                </c:pt>
                <c:pt idx="20400">
                  <c:v>-1.21</c:v>
                </c:pt>
                <c:pt idx="20401">
                  <c:v>-1.21</c:v>
                </c:pt>
                <c:pt idx="20402">
                  <c:v>-1.21</c:v>
                </c:pt>
                <c:pt idx="20403">
                  <c:v>-1.21</c:v>
                </c:pt>
                <c:pt idx="20404">
                  <c:v>-1.21</c:v>
                </c:pt>
                <c:pt idx="20405">
                  <c:v>-1.21</c:v>
                </c:pt>
                <c:pt idx="20406">
                  <c:v>-1.21</c:v>
                </c:pt>
                <c:pt idx="20407">
                  <c:v>-1.21</c:v>
                </c:pt>
                <c:pt idx="20408">
                  <c:v>-1.21</c:v>
                </c:pt>
                <c:pt idx="20409">
                  <c:v>-1.21</c:v>
                </c:pt>
                <c:pt idx="20410">
                  <c:v>-1.21</c:v>
                </c:pt>
                <c:pt idx="20411">
                  <c:v>-1.22</c:v>
                </c:pt>
                <c:pt idx="20412">
                  <c:v>-1.21</c:v>
                </c:pt>
                <c:pt idx="20413">
                  <c:v>-1.21</c:v>
                </c:pt>
                <c:pt idx="20414">
                  <c:v>-1.21</c:v>
                </c:pt>
                <c:pt idx="20415">
                  <c:v>-1.22</c:v>
                </c:pt>
                <c:pt idx="20416">
                  <c:v>-1.22</c:v>
                </c:pt>
                <c:pt idx="20417">
                  <c:v>-1.22</c:v>
                </c:pt>
                <c:pt idx="20418">
                  <c:v>-1.22</c:v>
                </c:pt>
                <c:pt idx="20419">
                  <c:v>-1.22</c:v>
                </c:pt>
                <c:pt idx="20420">
                  <c:v>-1.22</c:v>
                </c:pt>
                <c:pt idx="20421">
                  <c:v>-1.21</c:v>
                </c:pt>
                <c:pt idx="20422">
                  <c:v>-1.21</c:v>
                </c:pt>
                <c:pt idx="20423">
                  <c:v>-1.22</c:v>
                </c:pt>
                <c:pt idx="20424">
                  <c:v>-1.21</c:v>
                </c:pt>
                <c:pt idx="20425">
                  <c:v>-1.21</c:v>
                </c:pt>
                <c:pt idx="20426">
                  <c:v>-1.22</c:v>
                </c:pt>
                <c:pt idx="20427">
                  <c:v>-1.22</c:v>
                </c:pt>
                <c:pt idx="20428">
                  <c:v>-1.21</c:v>
                </c:pt>
                <c:pt idx="20429">
                  <c:v>-1.21</c:v>
                </c:pt>
                <c:pt idx="20430">
                  <c:v>-1.21</c:v>
                </c:pt>
                <c:pt idx="20431">
                  <c:v>-1.21</c:v>
                </c:pt>
                <c:pt idx="20432">
                  <c:v>-1.21</c:v>
                </c:pt>
                <c:pt idx="20433">
                  <c:v>-1.21</c:v>
                </c:pt>
                <c:pt idx="20434">
                  <c:v>-1.21</c:v>
                </c:pt>
                <c:pt idx="20435">
                  <c:v>-1.21</c:v>
                </c:pt>
                <c:pt idx="20436">
                  <c:v>-1.21</c:v>
                </c:pt>
                <c:pt idx="20437">
                  <c:v>-1.21</c:v>
                </c:pt>
                <c:pt idx="20438">
                  <c:v>-1.21</c:v>
                </c:pt>
                <c:pt idx="20439">
                  <c:v>-1.21</c:v>
                </c:pt>
                <c:pt idx="20440">
                  <c:v>-1.21</c:v>
                </c:pt>
                <c:pt idx="20441">
                  <c:v>-1.21</c:v>
                </c:pt>
                <c:pt idx="20442">
                  <c:v>-1.21</c:v>
                </c:pt>
                <c:pt idx="20443">
                  <c:v>-1.21</c:v>
                </c:pt>
                <c:pt idx="20444">
                  <c:v>-1.21</c:v>
                </c:pt>
                <c:pt idx="20445">
                  <c:v>-1.21</c:v>
                </c:pt>
                <c:pt idx="20446">
                  <c:v>-1.21</c:v>
                </c:pt>
                <c:pt idx="20447">
                  <c:v>-1.21</c:v>
                </c:pt>
                <c:pt idx="20448">
                  <c:v>-1.21</c:v>
                </c:pt>
                <c:pt idx="20449">
                  <c:v>-1.21</c:v>
                </c:pt>
                <c:pt idx="20450">
                  <c:v>-1.21</c:v>
                </c:pt>
                <c:pt idx="20451">
                  <c:v>-1.21</c:v>
                </c:pt>
                <c:pt idx="20452">
                  <c:v>-1.21</c:v>
                </c:pt>
                <c:pt idx="20453">
                  <c:v>-1.21</c:v>
                </c:pt>
                <c:pt idx="20454">
                  <c:v>-1.21</c:v>
                </c:pt>
                <c:pt idx="20455">
                  <c:v>-1.21</c:v>
                </c:pt>
                <c:pt idx="20456">
                  <c:v>-1.21</c:v>
                </c:pt>
                <c:pt idx="20457">
                  <c:v>-1.21</c:v>
                </c:pt>
                <c:pt idx="20458">
                  <c:v>-1.21</c:v>
                </c:pt>
                <c:pt idx="20459">
                  <c:v>-1.21</c:v>
                </c:pt>
                <c:pt idx="20460">
                  <c:v>-1.21</c:v>
                </c:pt>
                <c:pt idx="20461">
                  <c:v>-1.21</c:v>
                </c:pt>
                <c:pt idx="20462">
                  <c:v>-1.21</c:v>
                </c:pt>
                <c:pt idx="20463">
                  <c:v>-1.21</c:v>
                </c:pt>
                <c:pt idx="20464">
                  <c:v>-1.21</c:v>
                </c:pt>
                <c:pt idx="20465">
                  <c:v>-1.21</c:v>
                </c:pt>
                <c:pt idx="20466">
                  <c:v>-1.21</c:v>
                </c:pt>
                <c:pt idx="20467">
                  <c:v>-1.21</c:v>
                </c:pt>
                <c:pt idx="20468">
                  <c:v>-1.21</c:v>
                </c:pt>
                <c:pt idx="20469">
                  <c:v>-1.21</c:v>
                </c:pt>
                <c:pt idx="20470">
                  <c:v>-1.21</c:v>
                </c:pt>
                <c:pt idx="20471">
                  <c:v>-1.21</c:v>
                </c:pt>
                <c:pt idx="20472">
                  <c:v>-1.21</c:v>
                </c:pt>
                <c:pt idx="20473">
                  <c:v>-1.21</c:v>
                </c:pt>
                <c:pt idx="20474">
                  <c:v>-1.21</c:v>
                </c:pt>
                <c:pt idx="20475">
                  <c:v>-1.21</c:v>
                </c:pt>
                <c:pt idx="20476">
                  <c:v>-1.21</c:v>
                </c:pt>
                <c:pt idx="20477">
                  <c:v>-1.21</c:v>
                </c:pt>
                <c:pt idx="20478">
                  <c:v>-1.21</c:v>
                </c:pt>
                <c:pt idx="20479">
                  <c:v>-1.21</c:v>
                </c:pt>
                <c:pt idx="20480">
                  <c:v>-1.21</c:v>
                </c:pt>
                <c:pt idx="20481">
                  <c:v>-1.21</c:v>
                </c:pt>
                <c:pt idx="20482">
                  <c:v>-1.21</c:v>
                </c:pt>
                <c:pt idx="20483">
                  <c:v>-1.21</c:v>
                </c:pt>
                <c:pt idx="20484">
                  <c:v>-1.21</c:v>
                </c:pt>
                <c:pt idx="20485">
                  <c:v>-1.21</c:v>
                </c:pt>
                <c:pt idx="20486">
                  <c:v>-1.21</c:v>
                </c:pt>
                <c:pt idx="20487">
                  <c:v>-1.21</c:v>
                </c:pt>
                <c:pt idx="20488">
                  <c:v>-1.21</c:v>
                </c:pt>
                <c:pt idx="20489">
                  <c:v>-1.21</c:v>
                </c:pt>
                <c:pt idx="20490">
                  <c:v>-1.21</c:v>
                </c:pt>
                <c:pt idx="20491">
                  <c:v>-1.21</c:v>
                </c:pt>
                <c:pt idx="20492">
                  <c:v>-1.21</c:v>
                </c:pt>
                <c:pt idx="20493">
                  <c:v>-1.21</c:v>
                </c:pt>
                <c:pt idx="20494">
                  <c:v>-1.21</c:v>
                </c:pt>
                <c:pt idx="20495">
                  <c:v>-1.21</c:v>
                </c:pt>
                <c:pt idx="20496">
                  <c:v>-1.21</c:v>
                </c:pt>
                <c:pt idx="20497">
                  <c:v>-1.21</c:v>
                </c:pt>
                <c:pt idx="20498">
                  <c:v>-1.21</c:v>
                </c:pt>
                <c:pt idx="20499">
                  <c:v>-1.21</c:v>
                </c:pt>
                <c:pt idx="20500">
                  <c:v>-1.21</c:v>
                </c:pt>
                <c:pt idx="20501">
                  <c:v>-1.21</c:v>
                </c:pt>
                <c:pt idx="20502">
                  <c:v>-1.21</c:v>
                </c:pt>
                <c:pt idx="20503">
                  <c:v>-1.21</c:v>
                </c:pt>
                <c:pt idx="20504">
                  <c:v>-1.21</c:v>
                </c:pt>
                <c:pt idx="20505">
                  <c:v>-1.21</c:v>
                </c:pt>
                <c:pt idx="20506">
                  <c:v>-1.21</c:v>
                </c:pt>
                <c:pt idx="20507">
                  <c:v>-1.21</c:v>
                </c:pt>
                <c:pt idx="20508">
                  <c:v>-1.21</c:v>
                </c:pt>
                <c:pt idx="20509">
                  <c:v>-1.21</c:v>
                </c:pt>
                <c:pt idx="20510">
                  <c:v>-1.21</c:v>
                </c:pt>
                <c:pt idx="20511">
                  <c:v>-1.21</c:v>
                </c:pt>
                <c:pt idx="20512">
                  <c:v>-1.21</c:v>
                </c:pt>
                <c:pt idx="20513">
                  <c:v>-1.21</c:v>
                </c:pt>
                <c:pt idx="20514">
                  <c:v>-1.21</c:v>
                </c:pt>
                <c:pt idx="20515">
                  <c:v>-1.21</c:v>
                </c:pt>
                <c:pt idx="20516">
                  <c:v>-1.21</c:v>
                </c:pt>
                <c:pt idx="20517">
                  <c:v>-1.21</c:v>
                </c:pt>
                <c:pt idx="20518">
                  <c:v>-1.21</c:v>
                </c:pt>
                <c:pt idx="20519">
                  <c:v>-1.21</c:v>
                </c:pt>
                <c:pt idx="20520">
                  <c:v>-1.21</c:v>
                </c:pt>
                <c:pt idx="20521">
                  <c:v>-1.21</c:v>
                </c:pt>
                <c:pt idx="20522">
                  <c:v>-1.21</c:v>
                </c:pt>
                <c:pt idx="20523">
                  <c:v>-1.21</c:v>
                </c:pt>
                <c:pt idx="20524">
                  <c:v>-1.21</c:v>
                </c:pt>
                <c:pt idx="20525">
                  <c:v>-1.21</c:v>
                </c:pt>
                <c:pt idx="20526">
                  <c:v>-1.21</c:v>
                </c:pt>
                <c:pt idx="20527">
                  <c:v>-1.21</c:v>
                </c:pt>
                <c:pt idx="20528">
                  <c:v>-1.21</c:v>
                </c:pt>
                <c:pt idx="20529">
                  <c:v>-1.21</c:v>
                </c:pt>
                <c:pt idx="20530">
                  <c:v>-1.21</c:v>
                </c:pt>
                <c:pt idx="20531">
                  <c:v>-1.21</c:v>
                </c:pt>
                <c:pt idx="20532">
                  <c:v>-1.21</c:v>
                </c:pt>
                <c:pt idx="20533">
                  <c:v>-1.21</c:v>
                </c:pt>
                <c:pt idx="20534">
                  <c:v>-1.21</c:v>
                </c:pt>
                <c:pt idx="20535">
                  <c:v>-1.21</c:v>
                </c:pt>
                <c:pt idx="20536">
                  <c:v>-1.21</c:v>
                </c:pt>
                <c:pt idx="20537">
                  <c:v>-1.21</c:v>
                </c:pt>
                <c:pt idx="20538">
                  <c:v>-1.21</c:v>
                </c:pt>
                <c:pt idx="20539">
                  <c:v>-1.21</c:v>
                </c:pt>
                <c:pt idx="20540">
                  <c:v>-1.21</c:v>
                </c:pt>
                <c:pt idx="20541">
                  <c:v>-1.21</c:v>
                </c:pt>
                <c:pt idx="20542">
                  <c:v>-1.21</c:v>
                </c:pt>
                <c:pt idx="20543">
                  <c:v>-1.21</c:v>
                </c:pt>
                <c:pt idx="20544">
                  <c:v>-1.21</c:v>
                </c:pt>
                <c:pt idx="20545">
                  <c:v>-1.21</c:v>
                </c:pt>
                <c:pt idx="20546">
                  <c:v>-1.21</c:v>
                </c:pt>
                <c:pt idx="20547">
                  <c:v>-1.21</c:v>
                </c:pt>
                <c:pt idx="20548">
                  <c:v>-1.21</c:v>
                </c:pt>
                <c:pt idx="20549">
                  <c:v>-1.21</c:v>
                </c:pt>
                <c:pt idx="20550">
                  <c:v>-1.21</c:v>
                </c:pt>
                <c:pt idx="20551">
                  <c:v>-1.21</c:v>
                </c:pt>
                <c:pt idx="20552">
                  <c:v>-1.21</c:v>
                </c:pt>
                <c:pt idx="20553">
                  <c:v>-1.21</c:v>
                </c:pt>
                <c:pt idx="20554">
                  <c:v>-1.21</c:v>
                </c:pt>
                <c:pt idx="20555">
                  <c:v>-1.21</c:v>
                </c:pt>
                <c:pt idx="20556">
                  <c:v>-1.21</c:v>
                </c:pt>
                <c:pt idx="20557">
                  <c:v>-1.21</c:v>
                </c:pt>
                <c:pt idx="20558">
                  <c:v>-1.21</c:v>
                </c:pt>
                <c:pt idx="20559">
                  <c:v>-1.21</c:v>
                </c:pt>
                <c:pt idx="20560">
                  <c:v>-1.21</c:v>
                </c:pt>
                <c:pt idx="20561">
                  <c:v>-1.21</c:v>
                </c:pt>
                <c:pt idx="20562">
                  <c:v>-1.21</c:v>
                </c:pt>
                <c:pt idx="20563">
                  <c:v>-1.21</c:v>
                </c:pt>
                <c:pt idx="20564">
                  <c:v>-1.21</c:v>
                </c:pt>
                <c:pt idx="20565">
                  <c:v>-1.21</c:v>
                </c:pt>
                <c:pt idx="20566">
                  <c:v>-1.21</c:v>
                </c:pt>
                <c:pt idx="20567">
                  <c:v>-1.21</c:v>
                </c:pt>
                <c:pt idx="20568">
                  <c:v>-1.21</c:v>
                </c:pt>
                <c:pt idx="20569">
                  <c:v>-1.21</c:v>
                </c:pt>
                <c:pt idx="20570">
                  <c:v>-1.21</c:v>
                </c:pt>
                <c:pt idx="20571">
                  <c:v>-1.21</c:v>
                </c:pt>
                <c:pt idx="20572">
                  <c:v>-1.21</c:v>
                </c:pt>
                <c:pt idx="20573">
                  <c:v>-1.21</c:v>
                </c:pt>
                <c:pt idx="20574">
                  <c:v>-1.21</c:v>
                </c:pt>
                <c:pt idx="20575">
                  <c:v>-1.21</c:v>
                </c:pt>
                <c:pt idx="20576">
                  <c:v>-1.21</c:v>
                </c:pt>
                <c:pt idx="20577">
                  <c:v>-1.21</c:v>
                </c:pt>
                <c:pt idx="20578">
                  <c:v>-1.21</c:v>
                </c:pt>
                <c:pt idx="20579">
                  <c:v>-1.21</c:v>
                </c:pt>
                <c:pt idx="20580">
                  <c:v>-1.21</c:v>
                </c:pt>
                <c:pt idx="20581">
                  <c:v>-1.21</c:v>
                </c:pt>
                <c:pt idx="20582">
                  <c:v>-1.21</c:v>
                </c:pt>
                <c:pt idx="20583">
                  <c:v>-1.21</c:v>
                </c:pt>
                <c:pt idx="20584">
                  <c:v>-1.21</c:v>
                </c:pt>
                <c:pt idx="20585">
                  <c:v>-1.21</c:v>
                </c:pt>
                <c:pt idx="20586">
                  <c:v>-1.21</c:v>
                </c:pt>
                <c:pt idx="20587">
                  <c:v>-1.21</c:v>
                </c:pt>
                <c:pt idx="20588">
                  <c:v>-1.21</c:v>
                </c:pt>
                <c:pt idx="20589">
                  <c:v>-1.21</c:v>
                </c:pt>
                <c:pt idx="20590">
                  <c:v>-1.21</c:v>
                </c:pt>
                <c:pt idx="20591">
                  <c:v>-1.21</c:v>
                </c:pt>
                <c:pt idx="20592">
                  <c:v>-1.21</c:v>
                </c:pt>
                <c:pt idx="20593">
                  <c:v>-1.21</c:v>
                </c:pt>
                <c:pt idx="20594">
                  <c:v>-1.21</c:v>
                </c:pt>
                <c:pt idx="20595">
                  <c:v>-1.21</c:v>
                </c:pt>
                <c:pt idx="20596">
                  <c:v>-1.21</c:v>
                </c:pt>
                <c:pt idx="20597">
                  <c:v>-1.21</c:v>
                </c:pt>
                <c:pt idx="20598">
                  <c:v>-1.21</c:v>
                </c:pt>
                <c:pt idx="20599">
                  <c:v>-1.21</c:v>
                </c:pt>
                <c:pt idx="20600">
                  <c:v>-1.21</c:v>
                </c:pt>
                <c:pt idx="20601">
                  <c:v>-1.21</c:v>
                </c:pt>
                <c:pt idx="20602">
                  <c:v>-1.21</c:v>
                </c:pt>
                <c:pt idx="20603">
                  <c:v>-1.21</c:v>
                </c:pt>
                <c:pt idx="20604">
                  <c:v>-1.21</c:v>
                </c:pt>
                <c:pt idx="20605">
                  <c:v>-1.21</c:v>
                </c:pt>
                <c:pt idx="20606">
                  <c:v>-1.21</c:v>
                </c:pt>
                <c:pt idx="20607">
                  <c:v>-1.21</c:v>
                </c:pt>
                <c:pt idx="20608">
                  <c:v>-1.21</c:v>
                </c:pt>
                <c:pt idx="20609">
                  <c:v>-1.21</c:v>
                </c:pt>
                <c:pt idx="20610">
                  <c:v>-1.21</c:v>
                </c:pt>
                <c:pt idx="20611">
                  <c:v>-1.21</c:v>
                </c:pt>
                <c:pt idx="20612">
                  <c:v>-1.21</c:v>
                </c:pt>
                <c:pt idx="20613">
                  <c:v>-1.21</c:v>
                </c:pt>
                <c:pt idx="20614">
                  <c:v>-1.21</c:v>
                </c:pt>
                <c:pt idx="20615">
                  <c:v>-1.21</c:v>
                </c:pt>
                <c:pt idx="20616">
                  <c:v>-1.21</c:v>
                </c:pt>
                <c:pt idx="20617">
                  <c:v>-1.21</c:v>
                </c:pt>
                <c:pt idx="20618">
                  <c:v>-1.21</c:v>
                </c:pt>
                <c:pt idx="20619">
                  <c:v>-1.21</c:v>
                </c:pt>
                <c:pt idx="20620">
                  <c:v>-1.21</c:v>
                </c:pt>
                <c:pt idx="20621">
                  <c:v>-1.21</c:v>
                </c:pt>
                <c:pt idx="20622">
                  <c:v>-1.21</c:v>
                </c:pt>
                <c:pt idx="20623">
                  <c:v>-1.21</c:v>
                </c:pt>
                <c:pt idx="20624">
                  <c:v>-1.21</c:v>
                </c:pt>
                <c:pt idx="20625">
                  <c:v>-1.21</c:v>
                </c:pt>
                <c:pt idx="20626">
                  <c:v>-1.21</c:v>
                </c:pt>
                <c:pt idx="20627">
                  <c:v>-1.21</c:v>
                </c:pt>
                <c:pt idx="20628">
                  <c:v>-1.21</c:v>
                </c:pt>
                <c:pt idx="20629">
                  <c:v>-1.21</c:v>
                </c:pt>
                <c:pt idx="20630">
                  <c:v>-1.21</c:v>
                </c:pt>
                <c:pt idx="20631">
                  <c:v>-1.21</c:v>
                </c:pt>
                <c:pt idx="20632">
                  <c:v>-1.21</c:v>
                </c:pt>
                <c:pt idx="20633">
                  <c:v>-1.21</c:v>
                </c:pt>
                <c:pt idx="20634">
                  <c:v>-1.21</c:v>
                </c:pt>
                <c:pt idx="20635">
                  <c:v>-1.21</c:v>
                </c:pt>
                <c:pt idx="20636">
                  <c:v>-1.21</c:v>
                </c:pt>
                <c:pt idx="20637">
                  <c:v>-1.21</c:v>
                </c:pt>
                <c:pt idx="20638">
                  <c:v>-1.21</c:v>
                </c:pt>
                <c:pt idx="20639">
                  <c:v>-1.21</c:v>
                </c:pt>
                <c:pt idx="20640">
                  <c:v>-1.21</c:v>
                </c:pt>
                <c:pt idx="20641">
                  <c:v>-1.21</c:v>
                </c:pt>
                <c:pt idx="20642">
                  <c:v>-1.21</c:v>
                </c:pt>
                <c:pt idx="20643">
                  <c:v>-1.21</c:v>
                </c:pt>
                <c:pt idx="20644">
                  <c:v>-1.21</c:v>
                </c:pt>
                <c:pt idx="20645">
                  <c:v>-1.21</c:v>
                </c:pt>
                <c:pt idx="20646">
                  <c:v>-1.21</c:v>
                </c:pt>
                <c:pt idx="20647">
                  <c:v>-1.21</c:v>
                </c:pt>
                <c:pt idx="20648">
                  <c:v>-1.21</c:v>
                </c:pt>
                <c:pt idx="20649">
                  <c:v>-1.21</c:v>
                </c:pt>
                <c:pt idx="20650">
                  <c:v>-1.21</c:v>
                </c:pt>
                <c:pt idx="20651">
                  <c:v>-1.21</c:v>
                </c:pt>
                <c:pt idx="20652">
                  <c:v>-1.21</c:v>
                </c:pt>
                <c:pt idx="20653">
                  <c:v>-1.21</c:v>
                </c:pt>
                <c:pt idx="20654">
                  <c:v>-1.21</c:v>
                </c:pt>
                <c:pt idx="20655">
                  <c:v>-1.21</c:v>
                </c:pt>
                <c:pt idx="20656">
                  <c:v>-1.21</c:v>
                </c:pt>
                <c:pt idx="20657">
                  <c:v>-1.21</c:v>
                </c:pt>
                <c:pt idx="20658">
                  <c:v>-1.21</c:v>
                </c:pt>
                <c:pt idx="20659">
                  <c:v>-1.21</c:v>
                </c:pt>
                <c:pt idx="20660">
                  <c:v>-1.21</c:v>
                </c:pt>
                <c:pt idx="20661">
                  <c:v>-1.21</c:v>
                </c:pt>
                <c:pt idx="20662">
                  <c:v>-1.21</c:v>
                </c:pt>
                <c:pt idx="20663">
                  <c:v>-1.21</c:v>
                </c:pt>
                <c:pt idx="20664">
                  <c:v>-1.21</c:v>
                </c:pt>
                <c:pt idx="20665">
                  <c:v>-1.21</c:v>
                </c:pt>
                <c:pt idx="20666">
                  <c:v>-1.21</c:v>
                </c:pt>
                <c:pt idx="20667">
                  <c:v>-1.21</c:v>
                </c:pt>
                <c:pt idx="20668">
                  <c:v>-1.21</c:v>
                </c:pt>
                <c:pt idx="20669">
                  <c:v>-1.21</c:v>
                </c:pt>
                <c:pt idx="20670">
                  <c:v>-1.21</c:v>
                </c:pt>
                <c:pt idx="20671">
                  <c:v>-1.21</c:v>
                </c:pt>
                <c:pt idx="20672">
                  <c:v>-1.21</c:v>
                </c:pt>
                <c:pt idx="20673">
                  <c:v>-1.21</c:v>
                </c:pt>
                <c:pt idx="20674">
                  <c:v>-1.21</c:v>
                </c:pt>
                <c:pt idx="20675">
                  <c:v>-1.21</c:v>
                </c:pt>
                <c:pt idx="20676">
                  <c:v>-1.21</c:v>
                </c:pt>
                <c:pt idx="20677">
                  <c:v>-1.21</c:v>
                </c:pt>
                <c:pt idx="20678">
                  <c:v>-1.21</c:v>
                </c:pt>
                <c:pt idx="20679">
                  <c:v>-1.21</c:v>
                </c:pt>
                <c:pt idx="20680">
                  <c:v>-1.21</c:v>
                </c:pt>
                <c:pt idx="20681">
                  <c:v>-1.21</c:v>
                </c:pt>
                <c:pt idx="20682">
                  <c:v>-1.21</c:v>
                </c:pt>
                <c:pt idx="20683">
                  <c:v>-1.21</c:v>
                </c:pt>
                <c:pt idx="20684">
                  <c:v>-1.21</c:v>
                </c:pt>
                <c:pt idx="20685">
                  <c:v>-1.21</c:v>
                </c:pt>
                <c:pt idx="20686">
                  <c:v>-1.21</c:v>
                </c:pt>
                <c:pt idx="20687">
                  <c:v>-1.21</c:v>
                </c:pt>
                <c:pt idx="20688">
                  <c:v>-1.21</c:v>
                </c:pt>
                <c:pt idx="20689">
                  <c:v>-1.21</c:v>
                </c:pt>
                <c:pt idx="20690">
                  <c:v>-1.21</c:v>
                </c:pt>
                <c:pt idx="20691">
                  <c:v>-1.21</c:v>
                </c:pt>
                <c:pt idx="20692">
                  <c:v>-1.21</c:v>
                </c:pt>
                <c:pt idx="20693">
                  <c:v>-1.21</c:v>
                </c:pt>
                <c:pt idx="20694">
                  <c:v>-1.21</c:v>
                </c:pt>
                <c:pt idx="20695">
                  <c:v>-1.21</c:v>
                </c:pt>
                <c:pt idx="20696">
                  <c:v>-1.21</c:v>
                </c:pt>
                <c:pt idx="20697">
                  <c:v>-1.21</c:v>
                </c:pt>
                <c:pt idx="20698">
                  <c:v>-1.21</c:v>
                </c:pt>
                <c:pt idx="20699">
                  <c:v>-1.21</c:v>
                </c:pt>
                <c:pt idx="20700">
                  <c:v>-1.21</c:v>
                </c:pt>
                <c:pt idx="20701">
                  <c:v>-1.21</c:v>
                </c:pt>
                <c:pt idx="20702">
                  <c:v>-1.21</c:v>
                </c:pt>
                <c:pt idx="20703">
                  <c:v>-1.21</c:v>
                </c:pt>
                <c:pt idx="20704">
                  <c:v>-1.21</c:v>
                </c:pt>
                <c:pt idx="20705">
                  <c:v>-1.21</c:v>
                </c:pt>
                <c:pt idx="20706">
                  <c:v>-1.21</c:v>
                </c:pt>
                <c:pt idx="20707">
                  <c:v>-1.21</c:v>
                </c:pt>
                <c:pt idx="20708">
                  <c:v>-1.21</c:v>
                </c:pt>
                <c:pt idx="20709">
                  <c:v>-1.21</c:v>
                </c:pt>
                <c:pt idx="20710">
                  <c:v>-1.21</c:v>
                </c:pt>
                <c:pt idx="20711">
                  <c:v>-1.21</c:v>
                </c:pt>
                <c:pt idx="20712">
                  <c:v>-1.21</c:v>
                </c:pt>
                <c:pt idx="20713">
                  <c:v>-1.21</c:v>
                </c:pt>
                <c:pt idx="20714">
                  <c:v>-1.21</c:v>
                </c:pt>
                <c:pt idx="20715">
                  <c:v>-1.21</c:v>
                </c:pt>
                <c:pt idx="20716">
                  <c:v>-1.21</c:v>
                </c:pt>
                <c:pt idx="20717">
                  <c:v>-1.21</c:v>
                </c:pt>
                <c:pt idx="20718">
                  <c:v>-1.21</c:v>
                </c:pt>
                <c:pt idx="20719">
                  <c:v>-1.21</c:v>
                </c:pt>
                <c:pt idx="20720">
                  <c:v>-1.21</c:v>
                </c:pt>
                <c:pt idx="20721">
                  <c:v>-1.21</c:v>
                </c:pt>
                <c:pt idx="20722">
                  <c:v>-1.21</c:v>
                </c:pt>
                <c:pt idx="20723">
                  <c:v>-1.21</c:v>
                </c:pt>
                <c:pt idx="20724">
                  <c:v>-1.21</c:v>
                </c:pt>
                <c:pt idx="20725">
                  <c:v>-1.21</c:v>
                </c:pt>
                <c:pt idx="20726">
                  <c:v>-1.21</c:v>
                </c:pt>
                <c:pt idx="20727">
                  <c:v>-1.21</c:v>
                </c:pt>
                <c:pt idx="20728">
                  <c:v>-1.21</c:v>
                </c:pt>
                <c:pt idx="20729">
                  <c:v>-1.21</c:v>
                </c:pt>
                <c:pt idx="20730">
                  <c:v>-1.21</c:v>
                </c:pt>
                <c:pt idx="20731">
                  <c:v>-1.21</c:v>
                </c:pt>
                <c:pt idx="20732">
                  <c:v>-1.21</c:v>
                </c:pt>
                <c:pt idx="20733">
                  <c:v>-1.21</c:v>
                </c:pt>
                <c:pt idx="20734">
                  <c:v>-1.21</c:v>
                </c:pt>
                <c:pt idx="20735">
                  <c:v>-1.21</c:v>
                </c:pt>
                <c:pt idx="20736">
                  <c:v>-1.21</c:v>
                </c:pt>
                <c:pt idx="20737">
                  <c:v>-1.21</c:v>
                </c:pt>
                <c:pt idx="20738">
                  <c:v>-1.21</c:v>
                </c:pt>
                <c:pt idx="20739">
                  <c:v>-1.21</c:v>
                </c:pt>
                <c:pt idx="20740">
                  <c:v>-1.21</c:v>
                </c:pt>
                <c:pt idx="20741">
                  <c:v>-1.21</c:v>
                </c:pt>
                <c:pt idx="20742">
                  <c:v>-1.21</c:v>
                </c:pt>
                <c:pt idx="20743">
                  <c:v>-1.21</c:v>
                </c:pt>
                <c:pt idx="20744">
                  <c:v>-1.21</c:v>
                </c:pt>
                <c:pt idx="20745">
                  <c:v>-1.21</c:v>
                </c:pt>
                <c:pt idx="20746">
                  <c:v>-1.21</c:v>
                </c:pt>
                <c:pt idx="20747">
                  <c:v>-1.21</c:v>
                </c:pt>
                <c:pt idx="20748">
                  <c:v>-1.21</c:v>
                </c:pt>
                <c:pt idx="20749">
                  <c:v>-1.21</c:v>
                </c:pt>
                <c:pt idx="20750">
                  <c:v>-1.21</c:v>
                </c:pt>
                <c:pt idx="20751">
                  <c:v>-1.21</c:v>
                </c:pt>
                <c:pt idx="20752">
                  <c:v>-1.21</c:v>
                </c:pt>
                <c:pt idx="20753">
                  <c:v>-1.21</c:v>
                </c:pt>
                <c:pt idx="20754">
                  <c:v>-1.21</c:v>
                </c:pt>
                <c:pt idx="20755">
                  <c:v>-1.21</c:v>
                </c:pt>
                <c:pt idx="20756">
                  <c:v>-1.21</c:v>
                </c:pt>
                <c:pt idx="20757">
                  <c:v>-1.21</c:v>
                </c:pt>
                <c:pt idx="20758">
                  <c:v>-1.21</c:v>
                </c:pt>
                <c:pt idx="20759">
                  <c:v>-1.21</c:v>
                </c:pt>
                <c:pt idx="20760">
                  <c:v>-1.21</c:v>
                </c:pt>
                <c:pt idx="20761">
                  <c:v>-1.21</c:v>
                </c:pt>
                <c:pt idx="20762">
                  <c:v>-1.21</c:v>
                </c:pt>
                <c:pt idx="20763">
                  <c:v>-1.21</c:v>
                </c:pt>
                <c:pt idx="20764">
                  <c:v>-1.21</c:v>
                </c:pt>
                <c:pt idx="20765">
                  <c:v>-1.21</c:v>
                </c:pt>
                <c:pt idx="20766">
                  <c:v>-1.21</c:v>
                </c:pt>
                <c:pt idx="20767">
                  <c:v>-1.21</c:v>
                </c:pt>
                <c:pt idx="20768">
                  <c:v>-1.21</c:v>
                </c:pt>
                <c:pt idx="20769">
                  <c:v>-1.21</c:v>
                </c:pt>
                <c:pt idx="20770">
                  <c:v>-1.21</c:v>
                </c:pt>
                <c:pt idx="20771">
                  <c:v>-1.21</c:v>
                </c:pt>
                <c:pt idx="20772">
                  <c:v>-1.21</c:v>
                </c:pt>
                <c:pt idx="20773">
                  <c:v>-1.21</c:v>
                </c:pt>
                <c:pt idx="20774">
                  <c:v>-1.21</c:v>
                </c:pt>
                <c:pt idx="20775">
                  <c:v>-1.21</c:v>
                </c:pt>
                <c:pt idx="20776">
                  <c:v>-1.21</c:v>
                </c:pt>
                <c:pt idx="20777">
                  <c:v>-1.21</c:v>
                </c:pt>
                <c:pt idx="20778">
                  <c:v>-1.21</c:v>
                </c:pt>
                <c:pt idx="20779">
                  <c:v>-1.21</c:v>
                </c:pt>
                <c:pt idx="20780">
                  <c:v>-1.21</c:v>
                </c:pt>
                <c:pt idx="20781">
                  <c:v>-1.21</c:v>
                </c:pt>
                <c:pt idx="20782">
                  <c:v>-1.21</c:v>
                </c:pt>
                <c:pt idx="20783">
                  <c:v>-1.21</c:v>
                </c:pt>
                <c:pt idx="20784">
                  <c:v>-1.21</c:v>
                </c:pt>
                <c:pt idx="20785">
                  <c:v>-1.21</c:v>
                </c:pt>
                <c:pt idx="20786">
                  <c:v>-1.21</c:v>
                </c:pt>
                <c:pt idx="20787">
                  <c:v>-1.21</c:v>
                </c:pt>
                <c:pt idx="20788">
                  <c:v>-1.21</c:v>
                </c:pt>
                <c:pt idx="20789">
                  <c:v>-1.2</c:v>
                </c:pt>
                <c:pt idx="20790">
                  <c:v>-1.2</c:v>
                </c:pt>
                <c:pt idx="20791">
                  <c:v>-1.2</c:v>
                </c:pt>
                <c:pt idx="20792">
                  <c:v>-1.2</c:v>
                </c:pt>
                <c:pt idx="20793">
                  <c:v>-1.2</c:v>
                </c:pt>
                <c:pt idx="20794">
                  <c:v>-1.2</c:v>
                </c:pt>
                <c:pt idx="20795">
                  <c:v>-1.2</c:v>
                </c:pt>
                <c:pt idx="20796">
                  <c:v>-1.2</c:v>
                </c:pt>
                <c:pt idx="20797">
                  <c:v>-1.2</c:v>
                </c:pt>
                <c:pt idx="20798">
                  <c:v>-1.2</c:v>
                </c:pt>
                <c:pt idx="20799">
                  <c:v>-1.2</c:v>
                </c:pt>
                <c:pt idx="20800">
                  <c:v>-1.2</c:v>
                </c:pt>
                <c:pt idx="20801">
                  <c:v>-1.2</c:v>
                </c:pt>
                <c:pt idx="20802">
                  <c:v>-1.2</c:v>
                </c:pt>
                <c:pt idx="20803">
                  <c:v>-1.2</c:v>
                </c:pt>
                <c:pt idx="20804">
                  <c:v>-1.2</c:v>
                </c:pt>
                <c:pt idx="20805">
                  <c:v>-1.2</c:v>
                </c:pt>
                <c:pt idx="20806">
                  <c:v>-1.2</c:v>
                </c:pt>
                <c:pt idx="20807">
                  <c:v>-1.2</c:v>
                </c:pt>
                <c:pt idx="20808">
                  <c:v>-1.2</c:v>
                </c:pt>
                <c:pt idx="20809">
                  <c:v>-1.2</c:v>
                </c:pt>
                <c:pt idx="20810">
                  <c:v>-1.2</c:v>
                </c:pt>
                <c:pt idx="20811">
                  <c:v>-1.2</c:v>
                </c:pt>
                <c:pt idx="20812">
                  <c:v>-1.2</c:v>
                </c:pt>
                <c:pt idx="20813">
                  <c:v>-1.2</c:v>
                </c:pt>
                <c:pt idx="20814">
                  <c:v>-1.2</c:v>
                </c:pt>
                <c:pt idx="20815">
                  <c:v>-1.2</c:v>
                </c:pt>
                <c:pt idx="20816">
                  <c:v>-1.2</c:v>
                </c:pt>
                <c:pt idx="20817">
                  <c:v>-1.2</c:v>
                </c:pt>
                <c:pt idx="20818">
                  <c:v>-1.2</c:v>
                </c:pt>
                <c:pt idx="20819">
                  <c:v>-1.2</c:v>
                </c:pt>
                <c:pt idx="20820">
                  <c:v>-1.2</c:v>
                </c:pt>
                <c:pt idx="20821">
                  <c:v>-1.2</c:v>
                </c:pt>
                <c:pt idx="20822">
                  <c:v>-1.2</c:v>
                </c:pt>
                <c:pt idx="20823">
                  <c:v>-1.2</c:v>
                </c:pt>
                <c:pt idx="20824">
                  <c:v>-1.2</c:v>
                </c:pt>
                <c:pt idx="20825">
                  <c:v>-1.2</c:v>
                </c:pt>
                <c:pt idx="20826">
                  <c:v>-1.2</c:v>
                </c:pt>
                <c:pt idx="20827">
                  <c:v>-1.2</c:v>
                </c:pt>
                <c:pt idx="20828">
                  <c:v>-1.2</c:v>
                </c:pt>
                <c:pt idx="20829">
                  <c:v>-1.2</c:v>
                </c:pt>
                <c:pt idx="20830">
                  <c:v>-1.2</c:v>
                </c:pt>
                <c:pt idx="20831">
                  <c:v>-1.2</c:v>
                </c:pt>
                <c:pt idx="20832">
                  <c:v>-1.2</c:v>
                </c:pt>
                <c:pt idx="20833">
                  <c:v>-1.2</c:v>
                </c:pt>
                <c:pt idx="20834">
                  <c:v>-1.2</c:v>
                </c:pt>
                <c:pt idx="20835">
                  <c:v>-1.2</c:v>
                </c:pt>
                <c:pt idx="20836">
                  <c:v>-1.2</c:v>
                </c:pt>
                <c:pt idx="20837">
                  <c:v>-1.2</c:v>
                </c:pt>
                <c:pt idx="20838">
                  <c:v>-1.2</c:v>
                </c:pt>
                <c:pt idx="20839">
                  <c:v>-1.2</c:v>
                </c:pt>
                <c:pt idx="20840">
                  <c:v>-1.2</c:v>
                </c:pt>
                <c:pt idx="20841">
                  <c:v>-1.2</c:v>
                </c:pt>
                <c:pt idx="20842">
                  <c:v>-1.2</c:v>
                </c:pt>
                <c:pt idx="20843">
                  <c:v>-1.2</c:v>
                </c:pt>
                <c:pt idx="20844">
                  <c:v>-1.2</c:v>
                </c:pt>
                <c:pt idx="20845">
                  <c:v>-1.2</c:v>
                </c:pt>
                <c:pt idx="20846">
                  <c:v>-1.2</c:v>
                </c:pt>
                <c:pt idx="20847">
                  <c:v>-1.2</c:v>
                </c:pt>
                <c:pt idx="20848">
                  <c:v>-1.2</c:v>
                </c:pt>
                <c:pt idx="20849">
                  <c:v>-1.2</c:v>
                </c:pt>
                <c:pt idx="20850">
                  <c:v>-1.2</c:v>
                </c:pt>
                <c:pt idx="20851">
                  <c:v>-1.2</c:v>
                </c:pt>
                <c:pt idx="20852">
                  <c:v>-1.2</c:v>
                </c:pt>
                <c:pt idx="20853">
                  <c:v>-1.2</c:v>
                </c:pt>
                <c:pt idx="20854">
                  <c:v>-1.2</c:v>
                </c:pt>
                <c:pt idx="20855">
                  <c:v>-1.2</c:v>
                </c:pt>
                <c:pt idx="20856">
                  <c:v>-1.2</c:v>
                </c:pt>
                <c:pt idx="20857">
                  <c:v>-1.2</c:v>
                </c:pt>
                <c:pt idx="20858">
                  <c:v>-1.2</c:v>
                </c:pt>
                <c:pt idx="20859">
                  <c:v>-1.2</c:v>
                </c:pt>
                <c:pt idx="20860">
                  <c:v>-1.2</c:v>
                </c:pt>
                <c:pt idx="20861">
                  <c:v>-1.2</c:v>
                </c:pt>
                <c:pt idx="20862">
                  <c:v>-1.2</c:v>
                </c:pt>
                <c:pt idx="20863">
                  <c:v>-1.2</c:v>
                </c:pt>
                <c:pt idx="20864">
                  <c:v>-1.2</c:v>
                </c:pt>
                <c:pt idx="20865">
                  <c:v>-1.2</c:v>
                </c:pt>
                <c:pt idx="20866">
                  <c:v>-1.2</c:v>
                </c:pt>
                <c:pt idx="20867">
                  <c:v>-1.2</c:v>
                </c:pt>
                <c:pt idx="20868">
                  <c:v>-1.2</c:v>
                </c:pt>
                <c:pt idx="20869">
                  <c:v>-1.2</c:v>
                </c:pt>
                <c:pt idx="20870">
                  <c:v>-1.2</c:v>
                </c:pt>
                <c:pt idx="20871">
                  <c:v>-1.2</c:v>
                </c:pt>
                <c:pt idx="20872">
                  <c:v>-1.2</c:v>
                </c:pt>
                <c:pt idx="20873">
                  <c:v>-1.2</c:v>
                </c:pt>
                <c:pt idx="20874">
                  <c:v>-1.2</c:v>
                </c:pt>
                <c:pt idx="20875">
                  <c:v>-1.2</c:v>
                </c:pt>
                <c:pt idx="20876">
                  <c:v>-1.2</c:v>
                </c:pt>
                <c:pt idx="20877">
                  <c:v>-1.2</c:v>
                </c:pt>
                <c:pt idx="20878">
                  <c:v>-1.2</c:v>
                </c:pt>
                <c:pt idx="20879">
                  <c:v>-1.2</c:v>
                </c:pt>
                <c:pt idx="20880">
                  <c:v>-1.2</c:v>
                </c:pt>
                <c:pt idx="20881">
                  <c:v>-1.2</c:v>
                </c:pt>
                <c:pt idx="20882">
                  <c:v>-1.2</c:v>
                </c:pt>
                <c:pt idx="20883">
                  <c:v>-1.2</c:v>
                </c:pt>
                <c:pt idx="20884">
                  <c:v>-1.2</c:v>
                </c:pt>
                <c:pt idx="20885">
                  <c:v>-1.2</c:v>
                </c:pt>
                <c:pt idx="20886">
                  <c:v>-1.2</c:v>
                </c:pt>
                <c:pt idx="20887">
                  <c:v>-1.2</c:v>
                </c:pt>
                <c:pt idx="20888">
                  <c:v>-1.2</c:v>
                </c:pt>
                <c:pt idx="20889">
                  <c:v>-1.2</c:v>
                </c:pt>
                <c:pt idx="20890">
                  <c:v>-1.2</c:v>
                </c:pt>
                <c:pt idx="20891">
                  <c:v>-1.2</c:v>
                </c:pt>
                <c:pt idx="20892">
                  <c:v>-1.2</c:v>
                </c:pt>
                <c:pt idx="20893">
                  <c:v>-1.19</c:v>
                </c:pt>
                <c:pt idx="20894">
                  <c:v>-1.19</c:v>
                </c:pt>
                <c:pt idx="20895">
                  <c:v>-1.19</c:v>
                </c:pt>
                <c:pt idx="20896">
                  <c:v>-1.19</c:v>
                </c:pt>
                <c:pt idx="20897">
                  <c:v>-1.19</c:v>
                </c:pt>
                <c:pt idx="20898">
                  <c:v>-1.19</c:v>
                </c:pt>
                <c:pt idx="20899">
                  <c:v>-1.19</c:v>
                </c:pt>
                <c:pt idx="20900">
                  <c:v>-1.19</c:v>
                </c:pt>
                <c:pt idx="20901">
                  <c:v>-1.19</c:v>
                </c:pt>
                <c:pt idx="20902">
                  <c:v>-1.19</c:v>
                </c:pt>
                <c:pt idx="20903">
                  <c:v>-1.19</c:v>
                </c:pt>
                <c:pt idx="20904">
                  <c:v>-1.19</c:v>
                </c:pt>
                <c:pt idx="20905">
                  <c:v>-1.19</c:v>
                </c:pt>
                <c:pt idx="20906">
                  <c:v>-1.19</c:v>
                </c:pt>
                <c:pt idx="20907">
                  <c:v>-1.19</c:v>
                </c:pt>
                <c:pt idx="20908">
                  <c:v>-1.19</c:v>
                </c:pt>
                <c:pt idx="20909">
                  <c:v>-1.19</c:v>
                </c:pt>
                <c:pt idx="20910">
                  <c:v>-1.19</c:v>
                </c:pt>
                <c:pt idx="20911">
                  <c:v>-1.19</c:v>
                </c:pt>
                <c:pt idx="20912">
                  <c:v>-1.19</c:v>
                </c:pt>
                <c:pt idx="20913">
                  <c:v>-1.19</c:v>
                </c:pt>
                <c:pt idx="20914">
                  <c:v>-1.19</c:v>
                </c:pt>
                <c:pt idx="20915">
                  <c:v>-1.19</c:v>
                </c:pt>
                <c:pt idx="20916">
                  <c:v>-1.19</c:v>
                </c:pt>
                <c:pt idx="20917">
                  <c:v>-1.19</c:v>
                </c:pt>
                <c:pt idx="20918">
                  <c:v>-1.19</c:v>
                </c:pt>
                <c:pt idx="20919">
                  <c:v>-1.19</c:v>
                </c:pt>
                <c:pt idx="20920">
                  <c:v>-1.19</c:v>
                </c:pt>
                <c:pt idx="20921">
                  <c:v>-1.19</c:v>
                </c:pt>
                <c:pt idx="20922">
                  <c:v>-1.19</c:v>
                </c:pt>
                <c:pt idx="20923">
                  <c:v>-1.19</c:v>
                </c:pt>
                <c:pt idx="20924">
                  <c:v>-1.19</c:v>
                </c:pt>
                <c:pt idx="20925">
                  <c:v>-1.19</c:v>
                </c:pt>
                <c:pt idx="20926">
                  <c:v>-1.19</c:v>
                </c:pt>
                <c:pt idx="20927">
                  <c:v>-1.19</c:v>
                </c:pt>
                <c:pt idx="20928">
                  <c:v>-1.19</c:v>
                </c:pt>
                <c:pt idx="20929">
                  <c:v>-1.19</c:v>
                </c:pt>
                <c:pt idx="20930">
                  <c:v>-1.19</c:v>
                </c:pt>
                <c:pt idx="20931">
                  <c:v>-1.18</c:v>
                </c:pt>
                <c:pt idx="20932">
                  <c:v>-1.18</c:v>
                </c:pt>
                <c:pt idx="20933">
                  <c:v>-1.18</c:v>
                </c:pt>
                <c:pt idx="20934">
                  <c:v>-1.18</c:v>
                </c:pt>
                <c:pt idx="20935">
                  <c:v>-1.18</c:v>
                </c:pt>
                <c:pt idx="20936">
                  <c:v>-1.18</c:v>
                </c:pt>
                <c:pt idx="20937">
                  <c:v>-1.18</c:v>
                </c:pt>
                <c:pt idx="20938">
                  <c:v>-1.18</c:v>
                </c:pt>
                <c:pt idx="20939">
                  <c:v>-1.18</c:v>
                </c:pt>
                <c:pt idx="20940">
                  <c:v>-1.18</c:v>
                </c:pt>
                <c:pt idx="20941">
                  <c:v>-1.18</c:v>
                </c:pt>
                <c:pt idx="20942">
                  <c:v>-1.18</c:v>
                </c:pt>
                <c:pt idx="20943">
                  <c:v>-1.18</c:v>
                </c:pt>
                <c:pt idx="20944">
                  <c:v>-1.18</c:v>
                </c:pt>
                <c:pt idx="20945">
                  <c:v>-1.18</c:v>
                </c:pt>
                <c:pt idx="20946">
                  <c:v>-1.18</c:v>
                </c:pt>
                <c:pt idx="20947">
                  <c:v>-1.18</c:v>
                </c:pt>
                <c:pt idx="20948">
                  <c:v>-1.18</c:v>
                </c:pt>
                <c:pt idx="20949">
                  <c:v>-1.18</c:v>
                </c:pt>
                <c:pt idx="20950">
                  <c:v>-1.18</c:v>
                </c:pt>
                <c:pt idx="20951">
                  <c:v>-1.18</c:v>
                </c:pt>
                <c:pt idx="20952">
                  <c:v>-1.18</c:v>
                </c:pt>
                <c:pt idx="20953">
                  <c:v>-1.18</c:v>
                </c:pt>
                <c:pt idx="20954">
                  <c:v>-1.18</c:v>
                </c:pt>
                <c:pt idx="20955">
                  <c:v>-1.18</c:v>
                </c:pt>
                <c:pt idx="20956">
                  <c:v>-1.18</c:v>
                </c:pt>
                <c:pt idx="20957">
                  <c:v>-1.18</c:v>
                </c:pt>
                <c:pt idx="20958">
                  <c:v>-1.18</c:v>
                </c:pt>
                <c:pt idx="20959">
                  <c:v>-1.19</c:v>
                </c:pt>
                <c:pt idx="20960">
                  <c:v>-1.19</c:v>
                </c:pt>
                <c:pt idx="20961">
                  <c:v>-1.18</c:v>
                </c:pt>
                <c:pt idx="20962">
                  <c:v>-1.18</c:v>
                </c:pt>
                <c:pt idx="20963">
                  <c:v>-1.18</c:v>
                </c:pt>
                <c:pt idx="20964">
                  <c:v>-1.18</c:v>
                </c:pt>
                <c:pt idx="20965">
                  <c:v>-1.18</c:v>
                </c:pt>
                <c:pt idx="20966">
                  <c:v>-1.18</c:v>
                </c:pt>
                <c:pt idx="20967">
                  <c:v>-1.18</c:v>
                </c:pt>
                <c:pt idx="20968">
                  <c:v>-1.18</c:v>
                </c:pt>
                <c:pt idx="20969">
                  <c:v>-1.18</c:v>
                </c:pt>
                <c:pt idx="20970">
                  <c:v>-1.18</c:v>
                </c:pt>
                <c:pt idx="20971">
                  <c:v>-1.18</c:v>
                </c:pt>
                <c:pt idx="20972">
                  <c:v>-1.18</c:v>
                </c:pt>
                <c:pt idx="20973">
                  <c:v>-1.18</c:v>
                </c:pt>
                <c:pt idx="20974">
                  <c:v>-1.18</c:v>
                </c:pt>
                <c:pt idx="20975">
                  <c:v>-1.18</c:v>
                </c:pt>
                <c:pt idx="20976">
                  <c:v>-1.18</c:v>
                </c:pt>
                <c:pt idx="20977">
                  <c:v>-1.18</c:v>
                </c:pt>
                <c:pt idx="20978">
                  <c:v>-1.18</c:v>
                </c:pt>
                <c:pt idx="20979">
                  <c:v>-1.18</c:v>
                </c:pt>
                <c:pt idx="20980">
                  <c:v>-1.18</c:v>
                </c:pt>
                <c:pt idx="20981">
                  <c:v>-1.18</c:v>
                </c:pt>
                <c:pt idx="20982">
                  <c:v>-1.18</c:v>
                </c:pt>
                <c:pt idx="20983">
                  <c:v>-1.18</c:v>
                </c:pt>
                <c:pt idx="20984">
                  <c:v>-1.18</c:v>
                </c:pt>
                <c:pt idx="20985">
                  <c:v>-1.18</c:v>
                </c:pt>
                <c:pt idx="20986">
                  <c:v>-1.18</c:v>
                </c:pt>
                <c:pt idx="20987">
                  <c:v>-1.18</c:v>
                </c:pt>
                <c:pt idx="20988">
                  <c:v>-1.18</c:v>
                </c:pt>
                <c:pt idx="20989">
                  <c:v>-1.18</c:v>
                </c:pt>
                <c:pt idx="20990">
                  <c:v>-1.18</c:v>
                </c:pt>
                <c:pt idx="20991">
                  <c:v>-1.18</c:v>
                </c:pt>
                <c:pt idx="20992">
                  <c:v>-1.18</c:v>
                </c:pt>
                <c:pt idx="20993">
                  <c:v>-1.18</c:v>
                </c:pt>
                <c:pt idx="20994">
                  <c:v>-1.18</c:v>
                </c:pt>
                <c:pt idx="20995">
                  <c:v>-1.18</c:v>
                </c:pt>
                <c:pt idx="20996">
                  <c:v>-1.18</c:v>
                </c:pt>
                <c:pt idx="20997">
                  <c:v>-1.18</c:v>
                </c:pt>
                <c:pt idx="20998">
                  <c:v>-1.18</c:v>
                </c:pt>
                <c:pt idx="20999">
                  <c:v>-1.18</c:v>
                </c:pt>
                <c:pt idx="21000">
                  <c:v>-1.18</c:v>
                </c:pt>
                <c:pt idx="21001">
                  <c:v>-1.18</c:v>
                </c:pt>
                <c:pt idx="21002">
                  <c:v>-1.18</c:v>
                </c:pt>
                <c:pt idx="21003">
                  <c:v>-1.17</c:v>
                </c:pt>
                <c:pt idx="21004">
                  <c:v>-1.17</c:v>
                </c:pt>
                <c:pt idx="21005">
                  <c:v>-1.17</c:v>
                </c:pt>
                <c:pt idx="21006">
                  <c:v>-1.17</c:v>
                </c:pt>
                <c:pt idx="21007">
                  <c:v>-1.17</c:v>
                </c:pt>
                <c:pt idx="21008">
                  <c:v>-1.17</c:v>
                </c:pt>
                <c:pt idx="21009">
                  <c:v>-1.17</c:v>
                </c:pt>
                <c:pt idx="21010">
                  <c:v>-1.17</c:v>
                </c:pt>
                <c:pt idx="21011">
                  <c:v>-1.17</c:v>
                </c:pt>
                <c:pt idx="21012">
                  <c:v>-1.17</c:v>
                </c:pt>
                <c:pt idx="21013">
                  <c:v>-1.17</c:v>
                </c:pt>
                <c:pt idx="21014">
                  <c:v>-1.17</c:v>
                </c:pt>
                <c:pt idx="21015">
                  <c:v>-1.17</c:v>
                </c:pt>
                <c:pt idx="21016">
                  <c:v>-1.17</c:v>
                </c:pt>
                <c:pt idx="21017">
                  <c:v>-1.17</c:v>
                </c:pt>
                <c:pt idx="21018">
                  <c:v>-1.17</c:v>
                </c:pt>
                <c:pt idx="21019">
                  <c:v>-1.17</c:v>
                </c:pt>
                <c:pt idx="21020">
                  <c:v>-1.17</c:v>
                </c:pt>
                <c:pt idx="21021">
                  <c:v>-1.17</c:v>
                </c:pt>
                <c:pt idx="21022">
                  <c:v>-1.17</c:v>
                </c:pt>
                <c:pt idx="21023">
                  <c:v>-1.17</c:v>
                </c:pt>
                <c:pt idx="21024">
                  <c:v>-1.17</c:v>
                </c:pt>
                <c:pt idx="21025">
                  <c:v>-1.17</c:v>
                </c:pt>
                <c:pt idx="21026">
                  <c:v>-1.17</c:v>
                </c:pt>
                <c:pt idx="21027">
                  <c:v>-1.17</c:v>
                </c:pt>
                <c:pt idx="21028">
                  <c:v>-1.17</c:v>
                </c:pt>
                <c:pt idx="21029">
                  <c:v>-1.17</c:v>
                </c:pt>
                <c:pt idx="21030">
                  <c:v>-1.17</c:v>
                </c:pt>
                <c:pt idx="21031">
                  <c:v>-1.17</c:v>
                </c:pt>
                <c:pt idx="21032">
                  <c:v>-1.17</c:v>
                </c:pt>
                <c:pt idx="21033">
                  <c:v>-1.17</c:v>
                </c:pt>
                <c:pt idx="21034">
                  <c:v>-1.17</c:v>
                </c:pt>
                <c:pt idx="21035">
                  <c:v>-1.17</c:v>
                </c:pt>
                <c:pt idx="21036">
                  <c:v>-1.17</c:v>
                </c:pt>
                <c:pt idx="21037">
                  <c:v>-1.17</c:v>
                </c:pt>
                <c:pt idx="21038">
                  <c:v>-1.17</c:v>
                </c:pt>
                <c:pt idx="21039">
                  <c:v>-1.17</c:v>
                </c:pt>
                <c:pt idx="21040">
                  <c:v>-1.17</c:v>
                </c:pt>
                <c:pt idx="21041">
                  <c:v>-1.17</c:v>
                </c:pt>
                <c:pt idx="21042">
                  <c:v>-1.17</c:v>
                </c:pt>
                <c:pt idx="21043">
                  <c:v>-1.17</c:v>
                </c:pt>
                <c:pt idx="21044">
                  <c:v>-1.1599999999999999</c:v>
                </c:pt>
                <c:pt idx="21045">
                  <c:v>-1.1599999999999999</c:v>
                </c:pt>
                <c:pt idx="21046">
                  <c:v>-1.1599999999999999</c:v>
                </c:pt>
                <c:pt idx="21047">
                  <c:v>-1.1599999999999999</c:v>
                </c:pt>
                <c:pt idx="21048">
                  <c:v>-1.1599999999999999</c:v>
                </c:pt>
                <c:pt idx="21049">
                  <c:v>-1.1599999999999999</c:v>
                </c:pt>
                <c:pt idx="21050">
                  <c:v>-1.1599999999999999</c:v>
                </c:pt>
                <c:pt idx="21051">
                  <c:v>-1.1599999999999999</c:v>
                </c:pt>
                <c:pt idx="21052">
                  <c:v>-1.1599999999999999</c:v>
                </c:pt>
                <c:pt idx="21053">
                  <c:v>-1.1599999999999999</c:v>
                </c:pt>
                <c:pt idx="21054">
                  <c:v>-1.1599999999999999</c:v>
                </c:pt>
                <c:pt idx="21055">
                  <c:v>-1.1599999999999999</c:v>
                </c:pt>
                <c:pt idx="21056">
                  <c:v>-1.1599999999999999</c:v>
                </c:pt>
                <c:pt idx="21057">
                  <c:v>-1.1599999999999999</c:v>
                </c:pt>
                <c:pt idx="21058">
                  <c:v>-1.1599999999999999</c:v>
                </c:pt>
                <c:pt idx="21059">
                  <c:v>-1.1499999999999999</c:v>
                </c:pt>
                <c:pt idx="21060">
                  <c:v>-1.1499999999999999</c:v>
                </c:pt>
                <c:pt idx="21061">
                  <c:v>-1.1499999999999999</c:v>
                </c:pt>
                <c:pt idx="21062">
                  <c:v>-1.1499999999999999</c:v>
                </c:pt>
                <c:pt idx="21063">
                  <c:v>-1.1499999999999999</c:v>
                </c:pt>
                <c:pt idx="21064">
                  <c:v>-1.1499999999999999</c:v>
                </c:pt>
                <c:pt idx="21065">
                  <c:v>-1.1499999999999999</c:v>
                </c:pt>
                <c:pt idx="21066">
                  <c:v>-1.1499999999999999</c:v>
                </c:pt>
                <c:pt idx="21067">
                  <c:v>-1.1499999999999999</c:v>
                </c:pt>
                <c:pt idx="21068">
                  <c:v>-1.1499999999999999</c:v>
                </c:pt>
                <c:pt idx="21069">
                  <c:v>-1.1499999999999999</c:v>
                </c:pt>
                <c:pt idx="21070">
                  <c:v>-1.1499999999999999</c:v>
                </c:pt>
                <c:pt idx="21071">
                  <c:v>-1.1499999999999999</c:v>
                </c:pt>
                <c:pt idx="21072">
                  <c:v>-1.1499999999999999</c:v>
                </c:pt>
                <c:pt idx="21073">
                  <c:v>-1.1499999999999999</c:v>
                </c:pt>
                <c:pt idx="21074">
                  <c:v>-1.1499999999999999</c:v>
                </c:pt>
                <c:pt idx="21075">
                  <c:v>-1.1499999999999999</c:v>
                </c:pt>
                <c:pt idx="21076">
                  <c:v>-1.1499999999999999</c:v>
                </c:pt>
                <c:pt idx="21077">
                  <c:v>-1.1499999999999999</c:v>
                </c:pt>
                <c:pt idx="21078">
                  <c:v>-1.1499999999999999</c:v>
                </c:pt>
                <c:pt idx="21079">
                  <c:v>-1.1499999999999999</c:v>
                </c:pt>
                <c:pt idx="21080">
                  <c:v>-1.1499999999999999</c:v>
                </c:pt>
                <c:pt idx="21081">
                  <c:v>-1.1499999999999999</c:v>
                </c:pt>
                <c:pt idx="21082">
                  <c:v>-1.1499999999999999</c:v>
                </c:pt>
                <c:pt idx="21083">
                  <c:v>-1.1499999999999999</c:v>
                </c:pt>
                <c:pt idx="21084">
                  <c:v>-1.1499999999999999</c:v>
                </c:pt>
                <c:pt idx="21085">
                  <c:v>-1.1499999999999999</c:v>
                </c:pt>
                <c:pt idx="21086">
                  <c:v>-1.1499999999999999</c:v>
                </c:pt>
                <c:pt idx="21087">
                  <c:v>-1.1499999999999999</c:v>
                </c:pt>
                <c:pt idx="21088">
                  <c:v>-1.1499999999999999</c:v>
                </c:pt>
                <c:pt idx="21089">
                  <c:v>-1.1499999999999999</c:v>
                </c:pt>
                <c:pt idx="21090">
                  <c:v>-1.1499999999999999</c:v>
                </c:pt>
                <c:pt idx="21091">
                  <c:v>-1.1499999999999999</c:v>
                </c:pt>
                <c:pt idx="21092">
                  <c:v>-1.1499999999999999</c:v>
                </c:pt>
                <c:pt idx="21093">
                  <c:v>-1.1499999999999999</c:v>
                </c:pt>
                <c:pt idx="21094">
                  <c:v>-1.1399999999999999</c:v>
                </c:pt>
                <c:pt idx="21095">
                  <c:v>-1.1399999999999999</c:v>
                </c:pt>
                <c:pt idx="21096">
                  <c:v>-1.1399999999999999</c:v>
                </c:pt>
                <c:pt idx="21097">
                  <c:v>-1.1399999999999999</c:v>
                </c:pt>
                <c:pt idx="21098">
                  <c:v>-1.1399999999999999</c:v>
                </c:pt>
                <c:pt idx="21099">
                  <c:v>-1.1399999999999999</c:v>
                </c:pt>
                <c:pt idx="21100">
                  <c:v>-1.1399999999999999</c:v>
                </c:pt>
                <c:pt idx="21101">
                  <c:v>-1.1399999999999999</c:v>
                </c:pt>
                <c:pt idx="21102">
                  <c:v>-1.1399999999999999</c:v>
                </c:pt>
                <c:pt idx="21103">
                  <c:v>-1.1399999999999999</c:v>
                </c:pt>
                <c:pt idx="21104">
                  <c:v>-1.1399999999999999</c:v>
                </c:pt>
                <c:pt idx="21105">
                  <c:v>-1.1399999999999999</c:v>
                </c:pt>
                <c:pt idx="21106">
                  <c:v>-1.1399999999999999</c:v>
                </c:pt>
                <c:pt idx="21107">
                  <c:v>-1.1399999999999999</c:v>
                </c:pt>
                <c:pt idx="21108">
                  <c:v>-1.1399999999999999</c:v>
                </c:pt>
                <c:pt idx="21109">
                  <c:v>-1.1399999999999999</c:v>
                </c:pt>
                <c:pt idx="21110">
                  <c:v>-1.1399999999999999</c:v>
                </c:pt>
                <c:pt idx="21111">
                  <c:v>-1.1399999999999999</c:v>
                </c:pt>
                <c:pt idx="21112">
                  <c:v>-1.1399999999999999</c:v>
                </c:pt>
                <c:pt idx="21113">
                  <c:v>-1.1399999999999999</c:v>
                </c:pt>
                <c:pt idx="21114">
                  <c:v>-1.1399999999999999</c:v>
                </c:pt>
                <c:pt idx="21115">
                  <c:v>-1.1399999999999999</c:v>
                </c:pt>
                <c:pt idx="21116">
                  <c:v>-1.1399999999999999</c:v>
                </c:pt>
                <c:pt idx="21117">
                  <c:v>-1.1399999999999999</c:v>
                </c:pt>
                <c:pt idx="21118">
                  <c:v>-1.1399999999999999</c:v>
                </c:pt>
                <c:pt idx="21119">
                  <c:v>-1.1399999999999999</c:v>
                </c:pt>
                <c:pt idx="21120">
                  <c:v>-1.1399999999999999</c:v>
                </c:pt>
                <c:pt idx="21121">
                  <c:v>-1.1399999999999999</c:v>
                </c:pt>
                <c:pt idx="21122">
                  <c:v>-1.1399999999999999</c:v>
                </c:pt>
                <c:pt idx="21123">
                  <c:v>-1.1399999999999999</c:v>
                </c:pt>
                <c:pt idx="21124">
                  <c:v>-1.1399999999999999</c:v>
                </c:pt>
                <c:pt idx="21125">
                  <c:v>-1.1399999999999999</c:v>
                </c:pt>
                <c:pt idx="21126">
                  <c:v>-1.1399999999999999</c:v>
                </c:pt>
                <c:pt idx="21127">
                  <c:v>-1.1399999999999999</c:v>
                </c:pt>
                <c:pt idx="21128">
                  <c:v>-1.1399999999999999</c:v>
                </c:pt>
                <c:pt idx="21129">
                  <c:v>-1.1399999999999999</c:v>
                </c:pt>
                <c:pt idx="21130">
                  <c:v>-1.1399999999999999</c:v>
                </c:pt>
                <c:pt idx="21131">
                  <c:v>-1.1399999999999999</c:v>
                </c:pt>
                <c:pt idx="21132">
                  <c:v>-1.1399999999999999</c:v>
                </c:pt>
                <c:pt idx="21133">
                  <c:v>-1.1399999999999999</c:v>
                </c:pt>
                <c:pt idx="21134">
                  <c:v>-1.1399999999999999</c:v>
                </c:pt>
                <c:pt idx="21135">
                  <c:v>-1.1399999999999999</c:v>
                </c:pt>
                <c:pt idx="21136">
                  <c:v>-1.1399999999999999</c:v>
                </c:pt>
                <c:pt idx="21137">
                  <c:v>-1.1399999999999999</c:v>
                </c:pt>
                <c:pt idx="21138">
                  <c:v>-1.1399999999999999</c:v>
                </c:pt>
                <c:pt idx="21139">
                  <c:v>-1.1399999999999999</c:v>
                </c:pt>
                <c:pt idx="21140">
                  <c:v>-1.1399999999999999</c:v>
                </c:pt>
                <c:pt idx="21141">
                  <c:v>-1.1299999999999999</c:v>
                </c:pt>
                <c:pt idx="21142">
                  <c:v>-1.1299999999999999</c:v>
                </c:pt>
                <c:pt idx="21143">
                  <c:v>-1.1299999999999999</c:v>
                </c:pt>
                <c:pt idx="21144">
                  <c:v>-1.1299999999999999</c:v>
                </c:pt>
                <c:pt idx="21145">
                  <c:v>-1.1299999999999999</c:v>
                </c:pt>
                <c:pt idx="21146">
                  <c:v>-1.1299999999999999</c:v>
                </c:pt>
                <c:pt idx="21147">
                  <c:v>-1.1299999999999999</c:v>
                </c:pt>
                <c:pt idx="21148">
                  <c:v>-1.1299999999999999</c:v>
                </c:pt>
                <c:pt idx="21149">
                  <c:v>-1.1299999999999999</c:v>
                </c:pt>
                <c:pt idx="21150">
                  <c:v>-1.1299999999999999</c:v>
                </c:pt>
                <c:pt idx="21151">
                  <c:v>-1.1299999999999999</c:v>
                </c:pt>
                <c:pt idx="21152">
                  <c:v>-1.1299999999999999</c:v>
                </c:pt>
                <c:pt idx="21153">
                  <c:v>-1.1299999999999999</c:v>
                </c:pt>
                <c:pt idx="21154">
                  <c:v>-1.1299999999999999</c:v>
                </c:pt>
                <c:pt idx="21155">
                  <c:v>-1.1299999999999999</c:v>
                </c:pt>
                <c:pt idx="21156">
                  <c:v>-1.1299999999999999</c:v>
                </c:pt>
                <c:pt idx="21157">
                  <c:v>-1.1299999999999999</c:v>
                </c:pt>
                <c:pt idx="21158">
                  <c:v>-1.1299999999999999</c:v>
                </c:pt>
                <c:pt idx="21159">
                  <c:v>-1.1299999999999999</c:v>
                </c:pt>
                <c:pt idx="21160">
                  <c:v>-1.1299999999999999</c:v>
                </c:pt>
                <c:pt idx="21161">
                  <c:v>-1.1299999999999999</c:v>
                </c:pt>
                <c:pt idx="21162">
                  <c:v>-1.1299999999999999</c:v>
                </c:pt>
                <c:pt idx="21163">
                  <c:v>-1.1299999999999999</c:v>
                </c:pt>
                <c:pt idx="21164">
                  <c:v>-1.1299999999999999</c:v>
                </c:pt>
                <c:pt idx="21165">
                  <c:v>-1.1299999999999999</c:v>
                </c:pt>
                <c:pt idx="21166">
                  <c:v>-1.1299999999999999</c:v>
                </c:pt>
                <c:pt idx="21167">
                  <c:v>-1.1299999999999999</c:v>
                </c:pt>
                <c:pt idx="21168">
                  <c:v>-1.1299999999999999</c:v>
                </c:pt>
                <c:pt idx="21169">
                  <c:v>-1.1299999999999999</c:v>
                </c:pt>
                <c:pt idx="21170">
                  <c:v>-1.1299999999999999</c:v>
                </c:pt>
                <c:pt idx="21171">
                  <c:v>-1.1299999999999999</c:v>
                </c:pt>
                <c:pt idx="21172">
                  <c:v>-1.1299999999999999</c:v>
                </c:pt>
                <c:pt idx="21173">
                  <c:v>-1.1299999999999999</c:v>
                </c:pt>
                <c:pt idx="21174">
                  <c:v>-1.1299999999999999</c:v>
                </c:pt>
                <c:pt idx="21175">
                  <c:v>-1.1299999999999999</c:v>
                </c:pt>
                <c:pt idx="21176">
                  <c:v>-1.1299999999999999</c:v>
                </c:pt>
                <c:pt idx="21177">
                  <c:v>-1.1299999999999999</c:v>
                </c:pt>
                <c:pt idx="21178">
                  <c:v>-1.1299999999999999</c:v>
                </c:pt>
                <c:pt idx="21179">
                  <c:v>-1.1299999999999999</c:v>
                </c:pt>
                <c:pt idx="21180">
                  <c:v>-1.1299999999999999</c:v>
                </c:pt>
                <c:pt idx="21181">
                  <c:v>-1.1299999999999999</c:v>
                </c:pt>
                <c:pt idx="21182">
                  <c:v>-1.1299999999999999</c:v>
                </c:pt>
                <c:pt idx="21183">
                  <c:v>-1.1299999999999999</c:v>
                </c:pt>
                <c:pt idx="21184">
                  <c:v>-1.1299999999999999</c:v>
                </c:pt>
                <c:pt idx="21185">
                  <c:v>-1.1299999999999999</c:v>
                </c:pt>
                <c:pt idx="21186">
                  <c:v>-1.1299999999999999</c:v>
                </c:pt>
                <c:pt idx="21187">
                  <c:v>-1.1299999999999999</c:v>
                </c:pt>
                <c:pt idx="21188">
                  <c:v>-1.1299999999999999</c:v>
                </c:pt>
                <c:pt idx="21189">
                  <c:v>-1.1299999999999999</c:v>
                </c:pt>
                <c:pt idx="21190">
                  <c:v>-1.1299999999999999</c:v>
                </c:pt>
                <c:pt idx="21191">
                  <c:v>-1.1299999999999999</c:v>
                </c:pt>
                <c:pt idx="21192">
                  <c:v>-1.1299999999999999</c:v>
                </c:pt>
                <c:pt idx="21193">
                  <c:v>-1.1299999999999999</c:v>
                </c:pt>
                <c:pt idx="21194">
                  <c:v>-1.1299999999999999</c:v>
                </c:pt>
                <c:pt idx="21195">
                  <c:v>-1.1299999999999999</c:v>
                </c:pt>
                <c:pt idx="21196">
                  <c:v>-1.1299999999999999</c:v>
                </c:pt>
                <c:pt idx="21197">
                  <c:v>-1.1299999999999999</c:v>
                </c:pt>
                <c:pt idx="21198">
                  <c:v>-1.1299999999999999</c:v>
                </c:pt>
                <c:pt idx="21199">
                  <c:v>-1.1299999999999999</c:v>
                </c:pt>
                <c:pt idx="21200">
                  <c:v>-1.1299999999999999</c:v>
                </c:pt>
                <c:pt idx="21201">
                  <c:v>-1.1299999999999999</c:v>
                </c:pt>
                <c:pt idx="21202">
                  <c:v>-1.1299999999999999</c:v>
                </c:pt>
                <c:pt idx="21203">
                  <c:v>-1.1299999999999999</c:v>
                </c:pt>
                <c:pt idx="21204">
                  <c:v>-1.1299999999999999</c:v>
                </c:pt>
                <c:pt idx="21205">
                  <c:v>-1.1299999999999999</c:v>
                </c:pt>
                <c:pt idx="21206">
                  <c:v>-1.1299999999999999</c:v>
                </c:pt>
                <c:pt idx="21207">
                  <c:v>-1.1299999999999999</c:v>
                </c:pt>
                <c:pt idx="21208">
                  <c:v>-1.1299999999999999</c:v>
                </c:pt>
                <c:pt idx="21209">
                  <c:v>-1.1299999999999999</c:v>
                </c:pt>
                <c:pt idx="21210">
                  <c:v>-1.1299999999999999</c:v>
                </c:pt>
                <c:pt idx="21211">
                  <c:v>-1.1299999999999999</c:v>
                </c:pt>
                <c:pt idx="21212">
                  <c:v>-1.1299999999999999</c:v>
                </c:pt>
                <c:pt idx="21213">
                  <c:v>-1.1299999999999999</c:v>
                </c:pt>
                <c:pt idx="21214">
                  <c:v>-1.1299999999999999</c:v>
                </c:pt>
                <c:pt idx="21215">
                  <c:v>-1.1299999999999999</c:v>
                </c:pt>
                <c:pt idx="21216">
                  <c:v>-1.1299999999999999</c:v>
                </c:pt>
                <c:pt idx="21217">
                  <c:v>-1.1299999999999999</c:v>
                </c:pt>
                <c:pt idx="21218">
                  <c:v>-1.1299999999999999</c:v>
                </c:pt>
                <c:pt idx="21219">
                  <c:v>-1.1299999999999999</c:v>
                </c:pt>
                <c:pt idx="21220">
                  <c:v>-1.1299999999999999</c:v>
                </c:pt>
                <c:pt idx="21221">
                  <c:v>-1.1299999999999999</c:v>
                </c:pt>
                <c:pt idx="21222">
                  <c:v>-1.1299999999999999</c:v>
                </c:pt>
                <c:pt idx="21223">
                  <c:v>-1.1299999999999999</c:v>
                </c:pt>
                <c:pt idx="21224">
                  <c:v>-1.1299999999999999</c:v>
                </c:pt>
                <c:pt idx="21225">
                  <c:v>-1.1299999999999999</c:v>
                </c:pt>
                <c:pt idx="21226">
                  <c:v>-1.1299999999999999</c:v>
                </c:pt>
                <c:pt idx="21227">
                  <c:v>-1.1299999999999999</c:v>
                </c:pt>
                <c:pt idx="21228">
                  <c:v>-1.1299999999999999</c:v>
                </c:pt>
                <c:pt idx="21229">
                  <c:v>-1.1299999999999999</c:v>
                </c:pt>
                <c:pt idx="21230">
                  <c:v>-1.1299999999999999</c:v>
                </c:pt>
                <c:pt idx="21231">
                  <c:v>-1.1299999999999999</c:v>
                </c:pt>
                <c:pt idx="21232">
                  <c:v>-1.1299999999999999</c:v>
                </c:pt>
                <c:pt idx="21233">
                  <c:v>-1.1299999999999999</c:v>
                </c:pt>
                <c:pt idx="21234">
                  <c:v>-1.1299999999999999</c:v>
                </c:pt>
                <c:pt idx="21235">
                  <c:v>-1.1299999999999999</c:v>
                </c:pt>
                <c:pt idx="21236">
                  <c:v>-1.1299999999999999</c:v>
                </c:pt>
                <c:pt idx="21237">
                  <c:v>-1.1299999999999999</c:v>
                </c:pt>
                <c:pt idx="21238">
                  <c:v>-1.1299999999999999</c:v>
                </c:pt>
                <c:pt idx="21239">
                  <c:v>-1.1299999999999999</c:v>
                </c:pt>
                <c:pt idx="21240">
                  <c:v>-1.1299999999999999</c:v>
                </c:pt>
                <c:pt idx="21241">
                  <c:v>-1.1299999999999999</c:v>
                </c:pt>
                <c:pt idx="21242">
                  <c:v>-1.1299999999999999</c:v>
                </c:pt>
                <c:pt idx="21243">
                  <c:v>-1.1299999999999999</c:v>
                </c:pt>
                <c:pt idx="21244">
                  <c:v>-1.1299999999999999</c:v>
                </c:pt>
                <c:pt idx="21245">
                  <c:v>-1.1299999999999999</c:v>
                </c:pt>
                <c:pt idx="21246">
                  <c:v>-1.1299999999999999</c:v>
                </c:pt>
                <c:pt idx="21247">
                  <c:v>-1.1299999999999999</c:v>
                </c:pt>
                <c:pt idx="21248">
                  <c:v>-1.1299999999999999</c:v>
                </c:pt>
                <c:pt idx="21249">
                  <c:v>-1.1299999999999999</c:v>
                </c:pt>
                <c:pt idx="21250">
                  <c:v>-1.1299999999999999</c:v>
                </c:pt>
                <c:pt idx="21251">
                  <c:v>-1.1299999999999999</c:v>
                </c:pt>
                <c:pt idx="21252">
                  <c:v>-1.1299999999999999</c:v>
                </c:pt>
                <c:pt idx="21253">
                  <c:v>-1.1299999999999999</c:v>
                </c:pt>
                <c:pt idx="21254">
                  <c:v>-1.1299999999999999</c:v>
                </c:pt>
                <c:pt idx="21255">
                  <c:v>-1.1299999999999999</c:v>
                </c:pt>
                <c:pt idx="21256">
                  <c:v>-1.1299999999999999</c:v>
                </c:pt>
                <c:pt idx="21257">
                  <c:v>-1.1299999999999999</c:v>
                </c:pt>
                <c:pt idx="21258">
                  <c:v>-1.1299999999999999</c:v>
                </c:pt>
                <c:pt idx="21259">
                  <c:v>-1.1299999999999999</c:v>
                </c:pt>
                <c:pt idx="21260">
                  <c:v>-1.1299999999999999</c:v>
                </c:pt>
                <c:pt idx="21261">
                  <c:v>-1.1299999999999999</c:v>
                </c:pt>
                <c:pt idx="21262">
                  <c:v>-1.1299999999999999</c:v>
                </c:pt>
                <c:pt idx="21263">
                  <c:v>-1.1299999999999999</c:v>
                </c:pt>
                <c:pt idx="21264">
                  <c:v>-1.1299999999999999</c:v>
                </c:pt>
                <c:pt idx="21265">
                  <c:v>-1.1299999999999999</c:v>
                </c:pt>
                <c:pt idx="21266">
                  <c:v>-1.1299999999999999</c:v>
                </c:pt>
                <c:pt idx="21267">
                  <c:v>-1.1299999999999999</c:v>
                </c:pt>
                <c:pt idx="21268">
                  <c:v>-1.1299999999999999</c:v>
                </c:pt>
                <c:pt idx="21269">
                  <c:v>-1.1299999999999999</c:v>
                </c:pt>
                <c:pt idx="21270">
                  <c:v>-1.1299999999999999</c:v>
                </c:pt>
                <c:pt idx="21271">
                  <c:v>-1.1299999999999999</c:v>
                </c:pt>
                <c:pt idx="21272">
                  <c:v>-1.1299999999999999</c:v>
                </c:pt>
                <c:pt idx="21273">
                  <c:v>-1.1299999999999999</c:v>
                </c:pt>
                <c:pt idx="21274">
                  <c:v>-1.1299999999999999</c:v>
                </c:pt>
                <c:pt idx="21275">
                  <c:v>-1.1299999999999999</c:v>
                </c:pt>
                <c:pt idx="21276">
                  <c:v>-1.1299999999999999</c:v>
                </c:pt>
                <c:pt idx="21277">
                  <c:v>-1.1299999999999999</c:v>
                </c:pt>
                <c:pt idx="21278">
                  <c:v>-1.1299999999999999</c:v>
                </c:pt>
                <c:pt idx="21279">
                  <c:v>-1.1299999999999999</c:v>
                </c:pt>
                <c:pt idx="21280">
                  <c:v>-1.1299999999999999</c:v>
                </c:pt>
                <c:pt idx="21281">
                  <c:v>-1.1299999999999999</c:v>
                </c:pt>
                <c:pt idx="21282">
                  <c:v>-1.1299999999999999</c:v>
                </c:pt>
                <c:pt idx="21283">
                  <c:v>-1.1299999999999999</c:v>
                </c:pt>
                <c:pt idx="21284">
                  <c:v>-1.1299999999999999</c:v>
                </c:pt>
                <c:pt idx="21285">
                  <c:v>-1.1299999999999999</c:v>
                </c:pt>
                <c:pt idx="21286">
                  <c:v>-1.1299999999999999</c:v>
                </c:pt>
                <c:pt idx="21287">
                  <c:v>-1.1299999999999999</c:v>
                </c:pt>
                <c:pt idx="21288">
                  <c:v>-1.1299999999999999</c:v>
                </c:pt>
                <c:pt idx="21289">
                  <c:v>-1.1299999999999999</c:v>
                </c:pt>
                <c:pt idx="21290">
                  <c:v>-1.1299999999999999</c:v>
                </c:pt>
                <c:pt idx="21291">
                  <c:v>-1.1299999999999999</c:v>
                </c:pt>
                <c:pt idx="21292">
                  <c:v>-1.1299999999999999</c:v>
                </c:pt>
                <c:pt idx="21293">
                  <c:v>-1.1299999999999999</c:v>
                </c:pt>
                <c:pt idx="21294">
                  <c:v>-1.1299999999999999</c:v>
                </c:pt>
                <c:pt idx="21295">
                  <c:v>-1.1299999999999999</c:v>
                </c:pt>
                <c:pt idx="21296">
                  <c:v>-1.1299999999999999</c:v>
                </c:pt>
                <c:pt idx="21297">
                  <c:v>-1.1299999999999999</c:v>
                </c:pt>
                <c:pt idx="21298">
                  <c:v>-1.1299999999999999</c:v>
                </c:pt>
                <c:pt idx="21299">
                  <c:v>-1.1299999999999999</c:v>
                </c:pt>
                <c:pt idx="21300">
                  <c:v>-1.1299999999999999</c:v>
                </c:pt>
                <c:pt idx="21301">
                  <c:v>-1.1299999999999999</c:v>
                </c:pt>
                <c:pt idx="21302">
                  <c:v>-1.1299999999999999</c:v>
                </c:pt>
                <c:pt idx="21303">
                  <c:v>-1.1299999999999999</c:v>
                </c:pt>
                <c:pt idx="21304">
                  <c:v>-1.1299999999999999</c:v>
                </c:pt>
                <c:pt idx="21305">
                  <c:v>-1.1299999999999999</c:v>
                </c:pt>
                <c:pt idx="21306">
                  <c:v>-1.1299999999999999</c:v>
                </c:pt>
                <c:pt idx="21307">
                  <c:v>-1.1299999999999999</c:v>
                </c:pt>
                <c:pt idx="21308">
                  <c:v>-1.1299999999999999</c:v>
                </c:pt>
                <c:pt idx="21309">
                  <c:v>-1.1299999999999999</c:v>
                </c:pt>
                <c:pt idx="21310">
                  <c:v>-1.1299999999999999</c:v>
                </c:pt>
                <c:pt idx="21311">
                  <c:v>-1.1299999999999999</c:v>
                </c:pt>
                <c:pt idx="21312">
                  <c:v>-1.1299999999999999</c:v>
                </c:pt>
                <c:pt idx="21313">
                  <c:v>-1.1299999999999999</c:v>
                </c:pt>
                <c:pt idx="21314">
                  <c:v>-1.1299999999999999</c:v>
                </c:pt>
                <c:pt idx="21315">
                  <c:v>-1.1299999999999999</c:v>
                </c:pt>
                <c:pt idx="21316">
                  <c:v>-1.1299999999999999</c:v>
                </c:pt>
                <c:pt idx="21317">
                  <c:v>-1.1299999999999999</c:v>
                </c:pt>
                <c:pt idx="21318">
                  <c:v>-1.1299999999999999</c:v>
                </c:pt>
                <c:pt idx="21319">
                  <c:v>-1.1299999999999999</c:v>
                </c:pt>
                <c:pt idx="21320">
                  <c:v>-1.1299999999999999</c:v>
                </c:pt>
                <c:pt idx="21321">
                  <c:v>-1.1299999999999999</c:v>
                </c:pt>
                <c:pt idx="21322">
                  <c:v>-1.1299999999999999</c:v>
                </c:pt>
                <c:pt idx="21323">
                  <c:v>-1.1299999999999999</c:v>
                </c:pt>
                <c:pt idx="21324">
                  <c:v>-1.1299999999999999</c:v>
                </c:pt>
                <c:pt idx="21325">
                  <c:v>-1.1299999999999999</c:v>
                </c:pt>
                <c:pt idx="21326">
                  <c:v>-1.1299999999999999</c:v>
                </c:pt>
                <c:pt idx="21327">
                  <c:v>-1.1299999999999999</c:v>
                </c:pt>
                <c:pt idx="21328">
                  <c:v>-1.1299999999999999</c:v>
                </c:pt>
                <c:pt idx="21329">
                  <c:v>-1.1299999999999999</c:v>
                </c:pt>
                <c:pt idx="21330">
                  <c:v>-1.1299999999999999</c:v>
                </c:pt>
                <c:pt idx="21331">
                  <c:v>-1.1299999999999999</c:v>
                </c:pt>
                <c:pt idx="21332">
                  <c:v>-1.1299999999999999</c:v>
                </c:pt>
                <c:pt idx="21333">
                  <c:v>-1.1299999999999999</c:v>
                </c:pt>
                <c:pt idx="21334">
                  <c:v>-1.1299999999999999</c:v>
                </c:pt>
                <c:pt idx="21335">
                  <c:v>-1.1299999999999999</c:v>
                </c:pt>
                <c:pt idx="21336">
                  <c:v>-1.1299999999999999</c:v>
                </c:pt>
                <c:pt idx="21337">
                  <c:v>-1.1299999999999999</c:v>
                </c:pt>
                <c:pt idx="21338">
                  <c:v>-1.1299999999999999</c:v>
                </c:pt>
                <c:pt idx="21339">
                  <c:v>-1.1299999999999999</c:v>
                </c:pt>
                <c:pt idx="21340">
                  <c:v>-1.1299999999999999</c:v>
                </c:pt>
                <c:pt idx="21341">
                  <c:v>-1.1299999999999999</c:v>
                </c:pt>
                <c:pt idx="21342">
                  <c:v>-1.1299999999999999</c:v>
                </c:pt>
                <c:pt idx="21343">
                  <c:v>-1.1299999999999999</c:v>
                </c:pt>
                <c:pt idx="21344">
                  <c:v>-1.1200000000000001</c:v>
                </c:pt>
                <c:pt idx="21345">
                  <c:v>-1.1200000000000001</c:v>
                </c:pt>
                <c:pt idx="21346">
                  <c:v>-1.1200000000000001</c:v>
                </c:pt>
                <c:pt idx="21347">
                  <c:v>-1.1200000000000001</c:v>
                </c:pt>
                <c:pt idx="21348">
                  <c:v>-1.1200000000000001</c:v>
                </c:pt>
                <c:pt idx="21349">
                  <c:v>-1.1200000000000001</c:v>
                </c:pt>
                <c:pt idx="21350">
                  <c:v>-1.1200000000000001</c:v>
                </c:pt>
                <c:pt idx="21351">
                  <c:v>-1.1100000000000001</c:v>
                </c:pt>
                <c:pt idx="21352">
                  <c:v>-1.1100000000000001</c:v>
                </c:pt>
                <c:pt idx="21353">
                  <c:v>-1.1100000000000001</c:v>
                </c:pt>
                <c:pt idx="21354">
                  <c:v>-1.1100000000000001</c:v>
                </c:pt>
                <c:pt idx="21355">
                  <c:v>-1.1100000000000001</c:v>
                </c:pt>
                <c:pt idx="21356">
                  <c:v>-1.1100000000000001</c:v>
                </c:pt>
                <c:pt idx="21357">
                  <c:v>-1.1100000000000001</c:v>
                </c:pt>
                <c:pt idx="21358">
                  <c:v>-1.1100000000000001</c:v>
                </c:pt>
                <c:pt idx="21359">
                  <c:v>-1.1100000000000001</c:v>
                </c:pt>
                <c:pt idx="21360">
                  <c:v>-1.1100000000000001</c:v>
                </c:pt>
                <c:pt idx="21361">
                  <c:v>-1.1100000000000001</c:v>
                </c:pt>
                <c:pt idx="21362">
                  <c:v>-1.1000000000000001</c:v>
                </c:pt>
                <c:pt idx="21363">
                  <c:v>-1.1000000000000001</c:v>
                </c:pt>
                <c:pt idx="21364">
                  <c:v>-1.1000000000000001</c:v>
                </c:pt>
                <c:pt idx="21365">
                  <c:v>-1.1000000000000001</c:v>
                </c:pt>
                <c:pt idx="21366">
                  <c:v>-1.1000000000000001</c:v>
                </c:pt>
                <c:pt idx="21367">
                  <c:v>-1.1000000000000001</c:v>
                </c:pt>
                <c:pt idx="21368">
                  <c:v>-1.1000000000000001</c:v>
                </c:pt>
                <c:pt idx="21369">
                  <c:v>-1.1000000000000001</c:v>
                </c:pt>
                <c:pt idx="21370">
                  <c:v>-1.1000000000000001</c:v>
                </c:pt>
                <c:pt idx="21371">
                  <c:v>-1.1000000000000001</c:v>
                </c:pt>
                <c:pt idx="21372">
                  <c:v>-1.0900000000000001</c:v>
                </c:pt>
                <c:pt idx="21373">
                  <c:v>-1.0900000000000001</c:v>
                </c:pt>
                <c:pt idx="21374">
                  <c:v>-1.0900000000000001</c:v>
                </c:pt>
                <c:pt idx="21375">
                  <c:v>-1.0900000000000001</c:v>
                </c:pt>
                <c:pt idx="21376">
                  <c:v>-1.0900000000000001</c:v>
                </c:pt>
                <c:pt idx="21377">
                  <c:v>-1.0900000000000001</c:v>
                </c:pt>
                <c:pt idx="21378">
                  <c:v>-1.0900000000000001</c:v>
                </c:pt>
                <c:pt idx="21379">
                  <c:v>-1.0900000000000001</c:v>
                </c:pt>
                <c:pt idx="21380">
                  <c:v>-1.0900000000000001</c:v>
                </c:pt>
                <c:pt idx="21381">
                  <c:v>-1.0900000000000001</c:v>
                </c:pt>
                <c:pt idx="21382">
                  <c:v>-1.08</c:v>
                </c:pt>
                <c:pt idx="21383">
                  <c:v>-1.08</c:v>
                </c:pt>
                <c:pt idx="21384">
                  <c:v>-1.08</c:v>
                </c:pt>
                <c:pt idx="21385">
                  <c:v>-1.08</c:v>
                </c:pt>
                <c:pt idx="21386">
                  <c:v>-1.08</c:v>
                </c:pt>
                <c:pt idx="21387">
                  <c:v>-1.08</c:v>
                </c:pt>
                <c:pt idx="21388">
                  <c:v>-1.08</c:v>
                </c:pt>
                <c:pt idx="21389">
                  <c:v>-1.08</c:v>
                </c:pt>
                <c:pt idx="21390">
                  <c:v>-1.08</c:v>
                </c:pt>
                <c:pt idx="21391">
                  <c:v>-1.08</c:v>
                </c:pt>
                <c:pt idx="21392">
                  <c:v>-1.08</c:v>
                </c:pt>
                <c:pt idx="21393">
                  <c:v>-1.08</c:v>
                </c:pt>
                <c:pt idx="21394">
                  <c:v>-1.08</c:v>
                </c:pt>
                <c:pt idx="21395">
                  <c:v>-1.08</c:v>
                </c:pt>
                <c:pt idx="21396">
                  <c:v>-1.08</c:v>
                </c:pt>
                <c:pt idx="21397">
                  <c:v>-1.08</c:v>
                </c:pt>
                <c:pt idx="21398">
                  <c:v>-1.08</c:v>
                </c:pt>
                <c:pt idx="21399">
                  <c:v>-1.08</c:v>
                </c:pt>
                <c:pt idx="21400">
                  <c:v>-1.08</c:v>
                </c:pt>
                <c:pt idx="21401">
                  <c:v>-1.08</c:v>
                </c:pt>
                <c:pt idx="21402">
                  <c:v>-1.08</c:v>
                </c:pt>
                <c:pt idx="21403">
                  <c:v>-1.08</c:v>
                </c:pt>
                <c:pt idx="21404">
                  <c:v>-1.08</c:v>
                </c:pt>
                <c:pt idx="21405">
                  <c:v>-1.08</c:v>
                </c:pt>
                <c:pt idx="21406">
                  <c:v>-1.08</c:v>
                </c:pt>
                <c:pt idx="21407">
                  <c:v>-1.08</c:v>
                </c:pt>
                <c:pt idx="21408">
                  <c:v>-1.08</c:v>
                </c:pt>
                <c:pt idx="21409">
                  <c:v>-1.08</c:v>
                </c:pt>
                <c:pt idx="21410">
                  <c:v>-1.08</c:v>
                </c:pt>
                <c:pt idx="21411">
                  <c:v>-1.08</c:v>
                </c:pt>
                <c:pt idx="21412">
                  <c:v>-1.08</c:v>
                </c:pt>
                <c:pt idx="21413">
                  <c:v>-1.08</c:v>
                </c:pt>
                <c:pt idx="21414">
                  <c:v>-1.08</c:v>
                </c:pt>
                <c:pt idx="21415">
                  <c:v>-1.08</c:v>
                </c:pt>
                <c:pt idx="21416">
                  <c:v>-1.08</c:v>
                </c:pt>
                <c:pt idx="21417">
                  <c:v>-1.08</c:v>
                </c:pt>
                <c:pt idx="21418">
                  <c:v>-1.08</c:v>
                </c:pt>
                <c:pt idx="21419">
                  <c:v>-1.08</c:v>
                </c:pt>
                <c:pt idx="21420">
                  <c:v>-1.08</c:v>
                </c:pt>
                <c:pt idx="21421">
                  <c:v>-1.08</c:v>
                </c:pt>
                <c:pt idx="21422">
                  <c:v>-1.08</c:v>
                </c:pt>
                <c:pt idx="21423">
                  <c:v>-1.08</c:v>
                </c:pt>
                <c:pt idx="21424">
                  <c:v>-1.08</c:v>
                </c:pt>
                <c:pt idx="21425">
                  <c:v>-1.08</c:v>
                </c:pt>
                <c:pt idx="21426">
                  <c:v>-1.08</c:v>
                </c:pt>
                <c:pt idx="21427">
                  <c:v>-1.08</c:v>
                </c:pt>
                <c:pt idx="21428">
                  <c:v>-1.08</c:v>
                </c:pt>
                <c:pt idx="21429">
                  <c:v>-1.08</c:v>
                </c:pt>
                <c:pt idx="21430">
                  <c:v>-1.08</c:v>
                </c:pt>
                <c:pt idx="21431">
                  <c:v>-1.08</c:v>
                </c:pt>
                <c:pt idx="21432">
                  <c:v>-1.08</c:v>
                </c:pt>
                <c:pt idx="21433">
                  <c:v>-1.08</c:v>
                </c:pt>
                <c:pt idx="21434">
                  <c:v>-1.08</c:v>
                </c:pt>
                <c:pt idx="21435">
                  <c:v>-1.08</c:v>
                </c:pt>
                <c:pt idx="21436">
                  <c:v>-1.08</c:v>
                </c:pt>
                <c:pt idx="21437">
                  <c:v>-1.08</c:v>
                </c:pt>
                <c:pt idx="21438">
                  <c:v>-1.08</c:v>
                </c:pt>
                <c:pt idx="21439">
                  <c:v>-1.08</c:v>
                </c:pt>
                <c:pt idx="21440">
                  <c:v>-1.08</c:v>
                </c:pt>
                <c:pt idx="21441">
                  <c:v>-1.08</c:v>
                </c:pt>
                <c:pt idx="21442">
                  <c:v>-1.08</c:v>
                </c:pt>
                <c:pt idx="21443">
                  <c:v>-1.08</c:v>
                </c:pt>
                <c:pt idx="21444">
                  <c:v>-1.08</c:v>
                </c:pt>
                <c:pt idx="21445">
                  <c:v>-1.08</c:v>
                </c:pt>
                <c:pt idx="21446">
                  <c:v>-1.08</c:v>
                </c:pt>
                <c:pt idx="21447">
                  <c:v>-1.08</c:v>
                </c:pt>
                <c:pt idx="21448">
                  <c:v>-1.08</c:v>
                </c:pt>
                <c:pt idx="21449">
                  <c:v>-1.08</c:v>
                </c:pt>
                <c:pt idx="21450">
                  <c:v>-1.08</c:v>
                </c:pt>
                <c:pt idx="21451">
                  <c:v>-1.08</c:v>
                </c:pt>
                <c:pt idx="21452">
                  <c:v>-1.08</c:v>
                </c:pt>
                <c:pt idx="21453">
                  <c:v>-1.08</c:v>
                </c:pt>
                <c:pt idx="21454">
                  <c:v>-1.08</c:v>
                </c:pt>
                <c:pt idx="21455">
                  <c:v>-1.08</c:v>
                </c:pt>
                <c:pt idx="21456">
                  <c:v>-1.08</c:v>
                </c:pt>
                <c:pt idx="21457">
                  <c:v>-1.08</c:v>
                </c:pt>
                <c:pt idx="21458">
                  <c:v>-1.08</c:v>
                </c:pt>
                <c:pt idx="21459">
                  <c:v>-1.08</c:v>
                </c:pt>
                <c:pt idx="21460">
                  <c:v>-1.07</c:v>
                </c:pt>
                <c:pt idx="21461">
                  <c:v>-1.07</c:v>
                </c:pt>
                <c:pt idx="21462">
                  <c:v>-1.07</c:v>
                </c:pt>
                <c:pt idx="21463">
                  <c:v>-1.06</c:v>
                </c:pt>
                <c:pt idx="21464">
                  <c:v>-1.06</c:v>
                </c:pt>
                <c:pt idx="21465">
                  <c:v>-1.06</c:v>
                </c:pt>
                <c:pt idx="21466">
                  <c:v>-1.06</c:v>
                </c:pt>
                <c:pt idx="21467">
                  <c:v>-1.06</c:v>
                </c:pt>
                <c:pt idx="21468">
                  <c:v>-1.06</c:v>
                </c:pt>
                <c:pt idx="21469">
                  <c:v>-1.06</c:v>
                </c:pt>
                <c:pt idx="21470">
                  <c:v>-1.06</c:v>
                </c:pt>
                <c:pt idx="21471">
                  <c:v>-1.06</c:v>
                </c:pt>
                <c:pt idx="21472">
                  <c:v>-1.06</c:v>
                </c:pt>
                <c:pt idx="21473">
                  <c:v>-1.06</c:v>
                </c:pt>
                <c:pt idx="21474">
                  <c:v>-1.06</c:v>
                </c:pt>
                <c:pt idx="21475">
                  <c:v>-1.06</c:v>
                </c:pt>
                <c:pt idx="21476">
                  <c:v>-1.06</c:v>
                </c:pt>
                <c:pt idx="21477">
                  <c:v>-1.06</c:v>
                </c:pt>
                <c:pt idx="21478">
                  <c:v>-1.06</c:v>
                </c:pt>
                <c:pt idx="21479">
                  <c:v>-1.06</c:v>
                </c:pt>
                <c:pt idx="21480">
                  <c:v>-1.06</c:v>
                </c:pt>
                <c:pt idx="21481">
                  <c:v>-1.06</c:v>
                </c:pt>
                <c:pt idx="21482">
                  <c:v>-1.06</c:v>
                </c:pt>
                <c:pt idx="21483">
                  <c:v>-1.06</c:v>
                </c:pt>
                <c:pt idx="21484">
                  <c:v>-1.06</c:v>
                </c:pt>
                <c:pt idx="21485">
                  <c:v>-1.06</c:v>
                </c:pt>
                <c:pt idx="21486">
                  <c:v>-1.06</c:v>
                </c:pt>
                <c:pt idx="21487">
                  <c:v>-1.06</c:v>
                </c:pt>
                <c:pt idx="21488">
                  <c:v>-1.06</c:v>
                </c:pt>
                <c:pt idx="21489">
                  <c:v>-1.06</c:v>
                </c:pt>
                <c:pt idx="21490">
                  <c:v>-1.06</c:v>
                </c:pt>
                <c:pt idx="21491">
                  <c:v>-1.06</c:v>
                </c:pt>
                <c:pt idx="21492">
                  <c:v>-1.06</c:v>
                </c:pt>
                <c:pt idx="21493">
                  <c:v>-1.06</c:v>
                </c:pt>
                <c:pt idx="21494">
                  <c:v>-1.06</c:v>
                </c:pt>
                <c:pt idx="21495">
                  <c:v>-1.06</c:v>
                </c:pt>
                <c:pt idx="21496">
                  <c:v>-1.06</c:v>
                </c:pt>
                <c:pt idx="21497">
                  <c:v>-1.06</c:v>
                </c:pt>
                <c:pt idx="21498">
                  <c:v>-1.06</c:v>
                </c:pt>
                <c:pt idx="21499">
                  <c:v>-1.06</c:v>
                </c:pt>
                <c:pt idx="21500">
                  <c:v>-1.06</c:v>
                </c:pt>
                <c:pt idx="21501">
                  <c:v>-1.06</c:v>
                </c:pt>
                <c:pt idx="21502">
                  <c:v>-1.06</c:v>
                </c:pt>
                <c:pt idx="21503">
                  <c:v>-1.06</c:v>
                </c:pt>
                <c:pt idx="21504">
                  <c:v>-1.06</c:v>
                </c:pt>
                <c:pt idx="21505">
                  <c:v>-1.06</c:v>
                </c:pt>
                <c:pt idx="21506">
                  <c:v>-1.06</c:v>
                </c:pt>
                <c:pt idx="21507">
                  <c:v>-1.06</c:v>
                </c:pt>
                <c:pt idx="21508">
                  <c:v>-1.06</c:v>
                </c:pt>
                <c:pt idx="21509">
                  <c:v>-1.05</c:v>
                </c:pt>
                <c:pt idx="21510">
                  <c:v>-1.05</c:v>
                </c:pt>
                <c:pt idx="21511">
                  <c:v>-1.05</c:v>
                </c:pt>
                <c:pt idx="21512">
                  <c:v>-1.05</c:v>
                </c:pt>
                <c:pt idx="21513">
                  <c:v>-1.05</c:v>
                </c:pt>
                <c:pt idx="21514">
                  <c:v>-1.05</c:v>
                </c:pt>
                <c:pt idx="21515">
                  <c:v>-1.05</c:v>
                </c:pt>
                <c:pt idx="21516">
                  <c:v>-1.05</c:v>
                </c:pt>
                <c:pt idx="21517">
                  <c:v>-1.05</c:v>
                </c:pt>
                <c:pt idx="21518">
                  <c:v>-1.05</c:v>
                </c:pt>
                <c:pt idx="21519">
                  <c:v>-1.05</c:v>
                </c:pt>
                <c:pt idx="21520">
                  <c:v>-1.05</c:v>
                </c:pt>
                <c:pt idx="21521">
                  <c:v>-1.05</c:v>
                </c:pt>
                <c:pt idx="21522">
                  <c:v>-1.05</c:v>
                </c:pt>
                <c:pt idx="21523">
                  <c:v>-1.05</c:v>
                </c:pt>
                <c:pt idx="21524">
                  <c:v>-1.05</c:v>
                </c:pt>
                <c:pt idx="21525">
                  <c:v>-1.05</c:v>
                </c:pt>
                <c:pt idx="21526">
                  <c:v>-1.05</c:v>
                </c:pt>
                <c:pt idx="21527">
                  <c:v>-1.05</c:v>
                </c:pt>
                <c:pt idx="21528">
                  <c:v>-1.05</c:v>
                </c:pt>
                <c:pt idx="21529">
                  <c:v>-1.05</c:v>
                </c:pt>
                <c:pt idx="21530">
                  <c:v>-1.05</c:v>
                </c:pt>
                <c:pt idx="21531">
                  <c:v>-1.05</c:v>
                </c:pt>
                <c:pt idx="21532">
                  <c:v>-1.05</c:v>
                </c:pt>
                <c:pt idx="21533">
                  <c:v>-1.05</c:v>
                </c:pt>
                <c:pt idx="21534">
                  <c:v>-1.05</c:v>
                </c:pt>
                <c:pt idx="21535">
                  <c:v>-1.05</c:v>
                </c:pt>
                <c:pt idx="21536">
                  <c:v>-1.05</c:v>
                </c:pt>
                <c:pt idx="21537">
                  <c:v>-1.05</c:v>
                </c:pt>
                <c:pt idx="21538">
                  <c:v>-1.05</c:v>
                </c:pt>
                <c:pt idx="21539">
                  <c:v>-1.05</c:v>
                </c:pt>
                <c:pt idx="21540">
                  <c:v>-1.05</c:v>
                </c:pt>
                <c:pt idx="21541">
                  <c:v>-1.05</c:v>
                </c:pt>
                <c:pt idx="21542">
                  <c:v>-1.05</c:v>
                </c:pt>
                <c:pt idx="21543">
                  <c:v>-1.05</c:v>
                </c:pt>
                <c:pt idx="21544">
                  <c:v>-1.05</c:v>
                </c:pt>
                <c:pt idx="21545">
                  <c:v>-1.05</c:v>
                </c:pt>
                <c:pt idx="21546">
                  <c:v>-1.05</c:v>
                </c:pt>
                <c:pt idx="21547">
                  <c:v>-1.05</c:v>
                </c:pt>
                <c:pt idx="21548">
                  <c:v>-1.05</c:v>
                </c:pt>
                <c:pt idx="21549">
                  <c:v>-1.05</c:v>
                </c:pt>
                <c:pt idx="21550">
                  <c:v>-1.05</c:v>
                </c:pt>
                <c:pt idx="21551">
                  <c:v>-1.05</c:v>
                </c:pt>
                <c:pt idx="21552">
                  <c:v>-1.05</c:v>
                </c:pt>
                <c:pt idx="21553">
                  <c:v>-1.05</c:v>
                </c:pt>
                <c:pt idx="21554">
                  <c:v>-1.05</c:v>
                </c:pt>
                <c:pt idx="21555">
                  <c:v>-1.05</c:v>
                </c:pt>
                <c:pt idx="21556">
                  <c:v>-1.05</c:v>
                </c:pt>
                <c:pt idx="21557">
                  <c:v>-1.05</c:v>
                </c:pt>
                <c:pt idx="21558">
                  <c:v>-1.05</c:v>
                </c:pt>
                <c:pt idx="21559">
                  <c:v>-1.05</c:v>
                </c:pt>
                <c:pt idx="21560">
                  <c:v>-1.05</c:v>
                </c:pt>
                <c:pt idx="21561">
                  <c:v>-1.05</c:v>
                </c:pt>
                <c:pt idx="21562">
                  <c:v>-1.05</c:v>
                </c:pt>
                <c:pt idx="21563">
                  <c:v>-1.05</c:v>
                </c:pt>
                <c:pt idx="21564">
                  <c:v>-1.05</c:v>
                </c:pt>
                <c:pt idx="21565">
                  <c:v>-1.05</c:v>
                </c:pt>
                <c:pt idx="21566">
                  <c:v>-1.05</c:v>
                </c:pt>
                <c:pt idx="21567">
                  <c:v>-1.05</c:v>
                </c:pt>
                <c:pt idx="21568">
                  <c:v>-1.05</c:v>
                </c:pt>
                <c:pt idx="21569">
                  <c:v>-1.05</c:v>
                </c:pt>
                <c:pt idx="21570">
                  <c:v>-1.05</c:v>
                </c:pt>
                <c:pt idx="21571">
                  <c:v>-1.05</c:v>
                </c:pt>
                <c:pt idx="21572">
                  <c:v>-1.05</c:v>
                </c:pt>
                <c:pt idx="21573">
                  <c:v>-1.05</c:v>
                </c:pt>
                <c:pt idx="21574">
                  <c:v>-1.05</c:v>
                </c:pt>
                <c:pt idx="21575">
                  <c:v>-1.05</c:v>
                </c:pt>
                <c:pt idx="21576">
                  <c:v>-1.05</c:v>
                </c:pt>
                <c:pt idx="21577">
                  <c:v>-1.05</c:v>
                </c:pt>
                <c:pt idx="21578">
                  <c:v>-1.04</c:v>
                </c:pt>
                <c:pt idx="21579">
                  <c:v>-1.04</c:v>
                </c:pt>
                <c:pt idx="21580">
                  <c:v>-1.05</c:v>
                </c:pt>
                <c:pt idx="21581">
                  <c:v>-1.05</c:v>
                </c:pt>
                <c:pt idx="21582">
                  <c:v>-1.05</c:v>
                </c:pt>
                <c:pt idx="21583">
                  <c:v>-1.04</c:v>
                </c:pt>
                <c:pt idx="21584">
                  <c:v>-1.04</c:v>
                </c:pt>
                <c:pt idx="21585">
                  <c:v>-1.04</c:v>
                </c:pt>
                <c:pt idx="21586">
                  <c:v>-1.04</c:v>
                </c:pt>
                <c:pt idx="21587">
                  <c:v>-1.04</c:v>
                </c:pt>
                <c:pt idx="21588">
                  <c:v>-1.04</c:v>
                </c:pt>
                <c:pt idx="21589">
                  <c:v>-1.04</c:v>
                </c:pt>
                <c:pt idx="21590">
                  <c:v>-1.04</c:v>
                </c:pt>
                <c:pt idx="21591">
                  <c:v>-1.04</c:v>
                </c:pt>
                <c:pt idx="21592">
                  <c:v>-1.04</c:v>
                </c:pt>
                <c:pt idx="21593">
                  <c:v>-1.04</c:v>
                </c:pt>
                <c:pt idx="21594">
                  <c:v>-1.04</c:v>
                </c:pt>
                <c:pt idx="21595">
                  <c:v>-1.04</c:v>
                </c:pt>
                <c:pt idx="21596">
                  <c:v>-1.04</c:v>
                </c:pt>
                <c:pt idx="21597">
                  <c:v>-1.04</c:v>
                </c:pt>
                <c:pt idx="21598">
                  <c:v>-1.04</c:v>
                </c:pt>
                <c:pt idx="21599">
                  <c:v>-1.04</c:v>
                </c:pt>
                <c:pt idx="21600">
                  <c:v>-1.04</c:v>
                </c:pt>
                <c:pt idx="21601">
                  <c:v>-1.04</c:v>
                </c:pt>
                <c:pt idx="21602">
                  <c:v>-1.04</c:v>
                </c:pt>
                <c:pt idx="21603">
                  <c:v>-1.04</c:v>
                </c:pt>
                <c:pt idx="21604">
                  <c:v>-1.04</c:v>
                </c:pt>
                <c:pt idx="21605">
                  <c:v>-1.04</c:v>
                </c:pt>
                <c:pt idx="21606">
                  <c:v>-1.04</c:v>
                </c:pt>
                <c:pt idx="21607">
                  <c:v>-1.04</c:v>
                </c:pt>
                <c:pt idx="21608">
                  <c:v>-1.04</c:v>
                </c:pt>
                <c:pt idx="21609">
                  <c:v>-1.04</c:v>
                </c:pt>
                <c:pt idx="21610">
                  <c:v>-1.04</c:v>
                </c:pt>
                <c:pt idx="21611">
                  <c:v>-1.04</c:v>
                </c:pt>
                <c:pt idx="21612">
                  <c:v>-1.04</c:v>
                </c:pt>
                <c:pt idx="21613">
                  <c:v>-1.04</c:v>
                </c:pt>
                <c:pt idx="21614">
                  <c:v>-1.04</c:v>
                </c:pt>
                <c:pt idx="21615">
                  <c:v>-1.04</c:v>
                </c:pt>
                <c:pt idx="21616">
                  <c:v>-1.04</c:v>
                </c:pt>
                <c:pt idx="21617">
                  <c:v>-1.04</c:v>
                </c:pt>
                <c:pt idx="21618">
                  <c:v>-1.04</c:v>
                </c:pt>
                <c:pt idx="21619">
                  <c:v>-1.04</c:v>
                </c:pt>
                <c:pt idx="21620">
                  <c:v>-1.04</c:v>
                </c:pt>
                <c:pt idx="21621">
                  <c:v>-1.04</c:v>
                </c:pt>
                <c:pt idx="21622">
                  <c:v>-1.04</c:v>
                </c:pt>
                <c:pt idx="21623">
                  <c:v>-1.04</c:v>
                </c:pt>
                <c:pt idx="21624">
                  <c:v>-1.04</c:v>
                </c:pt>
                <c:pt idx="21625">
                  <c:v>-1.04</c:v>
                </c:pt>
                <c:pt idx="21626">
                  <c:v>-1.04</c:v>
                </c:pt>
                <c:pt idx="21627">
                  <c:v>-1.04</c:v>
                </c:pt>
                <c:pt idx="21628">
                  <c:v>-1.04</c:v>
                </c:pt>
                <c:pt idx="21629">
                  <c:v>-1.04</c:v>
                </c:pt>
                <c:pt idx="21630">
                  <c:v>-1.04</c:v>
                </c:pt>
                <c:pt idx="21631">
                  <c:v>-1.04</c:v>
                </c:pt>
                <c:pt idx="21632">
                  <c:v>-1.04</c:v>
                </c:pt>
                <c:pt idx="21633">
                  <c:v>-1.04</c:v>
                </c:pt>
                <c:pt idx="21634">
                  <c:v>-1.04</c:v>
                </c:pt>
                <c:pt idx="21635">
                  <c:v>-1.04</c:v>
                </c:pt>
                <c:pt idx="21636">
                  <c:v>-1.04</c:v>
                </c:pt>
                <c:pt idx="21637">
                  <c:v>-1.04</c:v>
                </c:pt>
                <c:pt idx="21638">
                  <c:v>-1.04</c:v>
                </c:pt>
                <c:pt idx="21639">
                  <c:v>-1.04</c:v>
                </c:pt>
                <c:pt idx="21640">
                  <c:v>-1.04</c:v>
                </c:pt>
                <c:pt idx="21641">
                  <c:v>-1.04</c:v>
                </c:pt>
                <c:pt idx="21642">
                  <c:v>-1.04</c:v>
                </c:pt>
                <c:pt idx="21643">
                  <c:v>-1.04</c:v>
                </c:pt>
                <c:pt idx="21644">
                  <c:v>-1.04</c:v>
                </c:pt>
                <c:pt idx="21645">
                  <c:v>-1.04</c:v>
                </c:pt>
                <c:pt idx="21646">
                  <c:v>-1.04</c:v>
                </c:pt>
                <c:pt idx="21647">
                  <c:v>-1.04</c:v>
                </c:pt>
                <c:pt idx="21648">
                  <c:v>-1.04</c:v>
                </c:pt>
                <c:pt idx="21649">
                  <c:v>-1.04</c:v>
                </c:pt>
                <c:pt idx="21650">
                  <c:v>-1.04</c:v>
                </c:pt>
                <c:pt idx="21651">
                  <c:v>-1.04</c:v>
                </c:pt>
                <c:pt idx="21652">
                  <c:v>-1.04</c:v>
                </c:pt>
                <c:pt idx="21653">
                  <c:v>-1.04</c:v>
                </c:pt>
                <c:pt idx="21654">
                  <c:v>-1.04</c:v>
                </c:pt>
                <c:pt idx="21655">
                  <c:v>-1.04</c:v>
                </c:pt>
                <c:pt idx="21656">
                  <c:v>-1.04</c:v>
                </c:pt>
                <c:pt idx="21657">
                  <c:v>-1.04</c:v>
                </c:pt>
                <c:pt idx="21658">
                  <c:v>-1.04</c:v>
                </c:pt>
                <c:pt idx="21659">
                  <c:v>-1.04</c:v>
                </c:pt>
                <c:pt idx="21660">
                  <c:v>-1.04</c:v>
                </c:pt>
                <c:pt idx="21661">
                  <c:v>-1.04</c:v>
                </c:pt>
                <c:pt idx="21662">
                  <c:v>-1.04</c:v>
                </c:pt>
                <c:pt idx="21663">
                  <c:v>-1.04</c:v>
                </c:pt>
                <c:pt idx="21664">
                  <c:v>-1.04</c:v>
                </c:pt>
                <c:pt idx="21665">
                  <c:v>-1.04</c:v>
                </c:pt>
                <c:pt idx="21666">
                  <c:v>-1.04</c:v>
                </c:pt>
                <c:pt idx="21667">
                  <c:v>-1.04</c:v>
                </c:pt>
                <c:pt idx="21668">
                  <c:v>-1.04</c:v>
                </c:pt>
                <c:pt idx="21669">
                  <c:v>-1.04</c:v>
                </c:pt>
                <c:pt idx="21670">
                  <c:v>-1.04</c:v>
                </c:pt>
                <c:pt idx="21671">
                  <c:v>-1.04</c:v>
                </c:pt>
                <c:pt idx="21672">
                  <c:v>-1.04</c:v>
                </c:pt>
                <c:pt idx="21673">
                  <c:v>-1.04</c:v>
                </c:pt>
                <c:pt idx="21674">
                  <c:v>-1.04</c:v>
                </c:pt>
                <c:pt idx="21675">
                  <c:v>-1.04</c:v>
                </c:pt>
                <c:pt idx="21676">
                  <c:v>-1.04</c:v>
                </c:pt>
                <c:pt idx="21677">
                  <c:v>-1.04</c:v>
                </c:pt>
                <c:pt idx="21678">
                  <c:v>-1.04</c:v>
                </c:pt>
                <c:pt idx="21679">
                  <c:v>-1.04</c:v>
                </c:pt>
                <c:pt idx="21680">
                  <c:v>-1.04</c:v>
                </c:pt>
                <c:pt idx="21681">
                  <c:v>-1.04</c:v>
                </c:pt>
                <c:pt idx="21682">
                  <c:v>-1.04</c:v>
                </c:pt>
                <c:pt idx="21683">
                  <c:v>-1.04</c:v>
                </c:pt>
                <c:pt idx="21684">
                  <c:v>-1.04</c:v>
                </c:pt>
                <c:pt idx="21685">
                  <c:v>-1.04</c:v>
                </c:pt>
                <c:pt idx="21686">
                  <c:v>-1.04</c:v>
                </c:pt>
                <c:pt idx="21687">
                  <c:v>-1.04</c:v>
                </c:pt>
                <c:pt idx="21688">
                  <c:v>-1.04</c:v>
                </c:pt>
                <c:pt idx="21689">
                  <c:v>-1.04</c:v>
                </c:pt>
                <c:pt idx="21690">
                  <c:v>-1.04</c:v>
                </c:pt>
                <c:pt idx="21691">
                  <c:v>-1.04</c:v>
                </c:pt>
                <c:pt idx="21692">
                  <c:v>-1.04</c:v>
                </c:pt>
                <c:pt idx="21693">
                  <c:v>-1.04</c:v>
                </c:pt>
                <c:pt idx="21694">
                  <c:v>-1.04</c:v>
                </c:pt>
                <c:pt idx="21695">
                  <c:v>-1.04</c:v>
                </c:pt>
                <c:pt idx="21696">
                  <c:v>-1.04</c:v>
                </c:pt>
                <c:pt idx="21697">
                  <c:v>-1.04</c:v>
                </c:pt>
                <c:pt idx="21698">
                  <c:v>-1.04</c:v>
                </c:pt>
                <c:pt idx="21699">
                  <c:v>-1.04</c:v>
                </c:pt>
                <c:pt idx="21700">
                  <c:v>-1.04</c:v>
                </c:pt>
                <c:pt idx="21701">
                  <c:v>-1.04</c:v>
                </c:pt>
                <c:pt idx="21702">
                  <c:v>-1.04</c:v>
                </c:pt>
                <c:pt idx="21703">
                  <c:v>-1.04</c:v>
                </c:pt>
                <c:pt idx="21704">
                  <c:v>-1.04</c:v>
                </c:pt>
                <c:pt idx="21705">
                  <c:v>-1.04</c:v>
                </c:pt>
                <c:pt idx="21706">
                  <c:v>-1.04</c:v>
                </c:pt>
                <c:pt idx="21707">
                  <c:v>-1.04</c:v>
                </c:pt>
                <c:pt idx="21708">
                  <c:v>-1.04</c:v>
                </c:pt>
                <c:pt idx="21709">
                  <c:v>-1.04</c:v>
                </c:pt>
                <c:pt idx="21710">
                  <c:v>-1.04</c:v>
                </c:pt>
                <c:pt idx="21711">
                  <c:v>-1.04</c:v>
                </c:pt>
                <c:pt idx="21712">
                  <c:v>-1.04</c:v>
                </c:pt>
                <c:pt idx="21713">
                  <c:v>-1.04</c:v>
                </c:pt>
                <c:pt idx="21714">
                  <c:v>-1.04</c:v>
                </c:pt>
                <c:pt idx="21715">
                  <c:v>-1.04</c:v>
                </c:pt>
                <c:pt idx="21716">
                  <c:v>-1.04</c:v>
                </c:pt>
                <c:pt idx="21717">
                  <c:v>-1.04</c:v>
                </c:pt>
                <c:pt idx="21718">
                  <c:v>-1.04</c:v>
                </c:pt>
                <c:pt idx="21719">
                  <c:v>-1.04</c:v>
                </c:pt>
                <c:pt idx="21720">
                  <c:v>-1.04</c:v>
                </c:pt>
                <c:pt idx="21721">
                  <c:v>-1.04</c:v>
                </c:pt>
                <c:pt idx="21722">
                  <c:v>-1.04</c:v>
                </c:pt>
                <c:pt idx="21723">
                  <c:v>-1.04</c:v>
                </c:pt>
                <c:pt idx="21724">
                  <c:v>-1.04</c:v>
                </c:pt>
                <c:pt idx="21725">
                  <c:v>-1.04</c:v>
                </c:pt>
                <c:pt idx="21726">
                  <c:v>-1.04</c:v>
                </c:pt>
                <c:pt idx="21727">
                  <c:v>-1.04</c:v>
                </c:pt>
                <c:pt idx="21728">
                  <c:v>-1.04</c:v>
                </c:pt>
                <c:pt idx="21729">
                  <c:v>-1.04</c:v>
                </c:pt>
                <c:pt idx="21730">
                  <c:v>-1.04</c:v>
                </c:pt>
                <c:pt idx="21731">
                  <c:v>-1.04</c:v>
                </c:pt>
                <c:pt idx="21732">
                  <c:v>-1.04</c:v>
                </c:pt>
                <c:pt idx="21733">
                  <c:v>-1.04</c:v>
                </c:pt>
                <c:pt idx="21734">
                  <c:v>-1.04</c:v>
                </c:pt>
                <c:pt idx="21735">
                  <c:v>-1.04</c:v>
                </c:pt>
                <c:pt idx="21736">
                  <c:v>-1.04</c:v>
                </c:pt>
                <c:pt idx="21737">
                  <c:v>-1.04</c:v>
                </c:pt>
                <c:pt idx="21738">
                  <c:v>-1.04</c:v>
                </c:pt>
                <c:pt idx="21739">
                  <c:v>-1.04</c:v>
                </c:pt>
                <c:pt idx="21740">
                  <c:v>-1.04</c:v>
                </c:pt>
                <c:pt idx="21741">
                  <c:v>-1.04</c:v>
                </c:pt>
                <c:pt idx="21742">
                  <c:v>-1.04</c:v>
                </c:pt>
                <c:pt idx="21743">
                  <c:v>-1.04</c:v>
                </c:pt>
                <c:pt idx="21744">
                  <c:v>-1.04</c:v>
                </c:pt>
                <c:pt idx="21745">
                  <c:v>-1.04</c:v>
                </c:pt>
                <c:pt idx="21746">
                  <c:v>-1.04</c:v>
                </c:pt>
                <c:pt idx="21747">
                  <c:v>-1.04</c:v>
                </c:pt>
                <c:pt idx="21748">
                  <c:v>-1.04</c:v>
                </c:pt>
                <c:pt idx="21749">
                  <c:v>-1.04</c:v>
                </c:pt>
                <c:pt idx="21750">
                  <c:v>-1.04</c:v>
                </c:pt>
                <c:pt idx="21751">
                  <c:v>-1.04</c:v>
                </c:pt>
                <c:pt idx="21752">
                  <c:v>-1.04</c:v>
                </c:pt>
                <c:pt idx="21753">
                  <c:v>-1.04</c:v>
                </c:pt>
                <c:pt idx="21754">
                  <c:v>-1.04</c:v>
                </c:pt>
                <c:pt idx="21755">
                  <c:v>-1.04</c:v>
                </c:pt>
                <c:pt idx="21756">
                  <c:v>-1.04</c:v>
                </c:pt>
                <c:pt idx="21757">
                  <c:v>-1.04</c:v>
                </c:pt>
                <c:pt idx="21758">
                  <c:v>-1.04</c:v>
                </c:pt>
                <c:pt idx="21759">
                  <c:v>-1.04</c:v>
                </c:pt>
                <c:pt idx="21760">
                  <c:v>-1.04</c:v>
                </c:pt>
                <c:pt idx="21761">
                  <c:v>-1.04</c:v>
                </c:pt>
                <c:pt idx="21762">
                  <c:v>-1.04</c:v>
                </c:pt>
                <c:pt idx="21763">
                  <c:v>-1.04</c:v>
                </c:pt>
                <c:pt idx="21764">
                  <c:v>-1.04</c:v>
                </c:pt>
                <c:pt idx="21765">
                  <c:v>-1.04</c:v>
                </c:pt>
                <c:pt idx="21766">
                  <c:v>-1.04</c:v>
                </c:pt>
                <c:pt idx="21767">
                  <c:v>-1.04</c:v>
                </c:pt>
                <c:pt idx="21768">
                  <c:v>-1.04</c:v>
                </c:pt>
                <c:pt idx="21769">
                  <c:v>-1.04</c:v>
                </c:pt>
                <c:pt idx="21770">
                  <c:v>-1.04</c:v>
                </c:pt>
                <c:pt idx="21771">
                  <c:v>-1.04</c:v>
                </c:pt>
                <c:pt idx="21772">
                  <c:v>-1.04</c:v>
                </c:pt>
                <c:pt idx="21773">
                  <c:v>-1.04</c:v>
                </c:pt>
                <c:pt idx="21774">
                  <c:v>-1.04</c:v>
                </c:pt>
                <c:pt idx="21775">
                  <c:v>-1.04</c:v>
                </c:pt>
                <c:pt idx="21776">
                  <c:v>-1.04</c:v>
                </c:pt>
                <c:pt idx="21777">
                  <c:v>-1.04</c:v>
                </c:pt>
                <c:pt idx="21778">
                  <c:v>-1.04</c:v>
                </c:pt>
                <c:pt idx="21779">
                  <c:v>-1.04</c:v>
                </c:pt>
                <c:pt idx="21780">
                  <c:v>-1.04</c:v>
                </c:pt>
                <c:pt idx="21781">
                  <c:v>-1.04</c:v>
                </c:pt>
                <c:pt idx="21782">
                  <c:v>-1.04</c:v>
                </c:pt>
                <c:pt idx="21783">
                  <c:v>-1.04</c:v>
                </c:pt>
                <c:pt idx="21784">
                  <c:v>-1.04</c:v>
                </c:pt>
                <c:pt idx="21785">
                  <c:v>-1.04</c:v>
                </c:pt>
                <c:pt idx="21786">
                  <c:v>-1.04</c:v>
                </c:pt>
                <c:pt idx="21787">
                  <c:v>-1.04</c:v>
                </c:pt>
                <c:pt idx="21788">
                  <c:v>-1.04</c:v>
                </c:pt>
                <c:pt idx="21789">
                  <c:v>-1.04</c:v>
                </c:pt>
                <c:pt idx="21790">
                  <c:v>-1.04</c:v>
                </c:pt>
                <c:pt idx="21791">
                  <c:v>-1.04</c:v>
                </c:pt>
                <c:pt idx="21792">
                  <c:v>-1.04</c:v>
                </c:pt>
                <c:pt idx="21793">
                  <c:v>-1.04</c:v>
                </c:pt>
                <c:pt idx="21794">
                  <c:v>-1.04</c:v>
                </c:pt>
                <c:pt idx="21795">
                  <c:v>-1.04</c:v>
                </c:pt>
                <c:pt idx="21796">
                  <c:v>-1.04</c:v>
                </c:pt>
                <c:pt idx="21797">
                  <c:v>-1.04</c:v>
                </c:pt>
                <c:pt idx="21798">
                  <c:v>-1.04</c:v>
                </c:pt>
                <c:pt idx="21799">
                  <c:v>-1.04</c:v>
                </c:pt>
                <c:pt idx="21800">
                  <c:v>-1.04</c:v>
                </c:pt>
                <c:pt idx="21801">
                  <c:v>-1.04</c:v>
                </c:pt>
                <c:pt idx="21802">
                  <c:v>-1.04</c:v>
                </c:pt>
                <c:pt idx="21803">
                  <c:v>-1.04</c:v>
                </c:pt>
                <c:pt idx="21804">
                  <c:v>-1.04</c:v>
                </c:pt>
                <c:pt idx="21805">
                  <c:v>-1.04</c:v>
                </c:pt>
                <c:pt idx="21806">
                  <c:v>-1.04</c:v>
                </c:pt>
                <c:pt idx="21807">
                  <c:v>-1.04</c:v>
                </c:pt>
                <c:pt idx="21808">
                  <c:v>-1.04</c:v>
                </c:pt>
                <c:pt idx="21809">
                  <c:v>-1.04</c:v>
                </c:pt>
                <c:pt idx="21810">
                  <c:v>-1.04</c:v>
                </c:pt>
                <c:pt idx="21811">
                  <c:v>-1.04</c:v>
                </c:pt>
                <c:pt idx="21812">
                  <c:v>-1.04</c:v>
                </c:pt>
                <c:pt idx="21813">
                  <c:v>-1.04</c:v>
                </c:pt>
                <c:pt idx="21814">
                  <c:v>-1.04</c:v>
                </c:pt>
                <c:pt idx="21815">
                  <c:v>-1.04</c:v>
                </c:pt>
                <c:pt idx="21816">
                  <c:v>-1.04</c:v>
                </c:pt>
                <c:pt idx="21817">
                  <c:v>-1.04</c:v>
                </c:pt>
                <c:pt idx="21818">
                  <c:v>-1.04</c:v>
                </c:pt>
                <c:pt idx="21819">
                  <c:v>-1.04</c:v>
                </c:pt>
                <c:pt idx="21820">
                  <c:v>-1.04</c:v>
                </c:pt>
                <c:pt idx="21821">
                  <c:v>-1.04</c:v>
                </c:pt>
                <c:pt idx="21822">
                  <c:v>-1.04</c:v>
                </c:pt>
                <c:pt idx="21823">
                  <c:v>-1.04</c:v>
                </c:pt>
                <c:pt idx="21824">
                  <c:v>-1.04</c:v>
                </c:pt>
                <c:pt idx="21825">
                  <c:v>-1.04</c:v>
                </c:pt>
                <c:pt idx="21826">
                  <c:v>-1.04</c:v>
                </c:pt>
                <c:pt idx="21827">
                  <c:v>-1.04</c:v>
                </c:pt>
                <c:pt idx="21828">
                  <c:v>-1.04</c:v>
                </c:pt>
                <c:pt idx="21829">
                  <c:v>-1.04</c:v>
                </c:pt>
                <c:pt idx="21830">
                  <c:v>-1.04</c:v>
                </c:pt>
                <c:pt idx="21831">
                  <c:v>-1.04</c:v>
                </c:pt>
                <c:pt idx="21832">
                  <c:v>-1.04</c:v>
                </c:pt>
                <c:pt idx="21833">
                  <c:v>-1.04</c:v>
                </c:pt>
                <c:pt idx="21834">
                  <c:v>-1.04</c:v>
                </c:pt>
                <c:pt idx="21835">
                  <c:v>-1.04</c:v>
                </c:pt>
                <c:pt idx="21836">
                  <c:v>-1.04</c:v>
                </c:pt>
                <c:pt idx="21837">
                  <c:v>-1.04</c:v>
                </c:pt>
                <c:pt idx="21838">
                  <c:v>-1.04</c:v>
                </c:pt>
                <c:pt idx="21839">
                  <c:v>-1.04</c:v>
                </c:pt>
                <c:pt idx="21840">
                  <c:v>-1.04</c:v>
                </c:pt>
                <c:pt idx="21841">
                  <c:v>-1.04</c:v>
                </c:pt>
                <c:pt idx="21842">
                  <c:v>-1.04</c:v>
                </c:pt>
                <c:pt idx="21843">
                  <c:v>-1.04</c:v>
                </c:pt>
                <c:pt idx="21844">
                  <c:v>-1.04</c:v>
                </c:pt>
                <c:pt idx="21845">
                  <c:v>-1.04</c:v>
                </c:pt>
                <c:pt idx="21846">
                  <c:v>-1.04</c:v>
                </c:pt>
                <c:pt idx="21847">
                  <c:v>-1.04</c:v>
                </c:pt>
                <c:pt idx="21848">
                  <c:v>-1.04</c:v>
                </c:pt>
                <c:pt idx="21849">
                  <c:v>-1.04</c:v>
                </c:pt>
                <c:pt idx="21850">
                  <c:v>-1.04</c:v>
                </c:pt>
                <c:pt idx="21851">
                  <c:v>-1.04</c:v>
                </c:pt>
                <c:pt idx="21852">
                  <c:v>-1.04</c:v>
                </c:pt>
                <c:pt idx="21853">
                  <c:v>-1.04</c:v>
                </c:pt>
                <c:pt idx="21854">
                  <c:v>-1.04</c:v>
                </c:pt>
                <c:pt idx="21855">
                  <c:v>-1.04</c:v>
                </c:pt>
                <c:pt idx="21856">
                  <c:v>-1.04</c:v>
                </c:pt>
                <c:pt idx="21857">
                  <c:v>-1.04</c:v>
                </c:pt>
                <c:pt idx="21858">
                  <c:v>-1.04</c:v>
                </c:pt>
                <c:pt idx="21859">
                  <c:v>-1.04</c:v>
                </c:pt>
                <c:pt idx="21860">
                  <c:v>-1.04</c:v>
                </c:pt>
                <c:pt idx="21861">
                  <c:v>-1.04</c:v>
                </c:pt>
                <c:pt idx="21862">
                  <c:v>-1.04</c:v>
                </c:pt>
                <c:pt idx="21863">
                  <c:v>-1.04</c:v>
                </c:pt>
                <c:pt idx="21864">
                  <c:v>-1.04</c:v>
                </c:pt>
                <c:pt idx="21865">
                  <c:v>-1.04</c:v>
                </c:pt>
                <c:pt idx="21866">
                  <c:v>-1.04</c:v>
                </c:pt>
                <c:pt idx="21867">
                  <c:v>-1.04</c:v>
                </c:pt>
                <c:pt idx="21868">
                  <c:v>-1.04</c:v>
                </c:pt>
                <c:pt idx="21869">
                  <c:v>-1.04</c:v>
                </c:pt>
                <c:pt idx="21870">
                  <c:v>-1.04</c:v>
                </c:pt>
                <c:pt idx="21871">
                  <c:v>-1.04</c:v>
                </c:pt>
                <c:pt idx="21872">
                  <c:v>-1.04</c:v>
                </c:pt>
                <c:pt idx="21873">
                  <c:v>-1.04</c:v>
                </c:pt>
                <c:pt idx="21874">
                  <c:v>-1.04</c:v>
                </c:pt>
                <c:pt idx="21875">
                  <c:v>-1.04</c:v>
                </c:pt>
                <c:pt idx="21876">
                  <c:v>-1.04</c:v>
                </c:pt>
                <c:pt idx="21877">
                  <c:v>-1.04</c:v>
                </c:pt>
                <c:pt idx="21878">
                  <c:v>-1.04</c:v>
                </c:pt>
                <c:pt idx="21879">
                  <c:v>-1.04</c:v>
                </c:pt>
                <c:pt idx="21880">
                  <c:v>-1.04</c:v>
                </c:pt>
                <c:pt idx="21881">
                  <c:v>-1.04</c:v>
                </c:pt>
                <c:pt idx="21882">
                  <c:v>-1.04</c:v>
                </c:pt>
                <c:pt idx="21883">
                  <c:v>-1.04</c:v>
                </c:pt>
                <c:pt idx="21884">
                  <c:v>-1.04</c:v>
                </c:pt>
                <c:pt idx="21885">
                  <c:v>-1.04</c:v>
                </c:pt>
                <c:pt idx="21886">
                  <c:v>-1.04</c:v>
                </c:pt>
                <c:pt idx="21887">
                  <c:v>-1.04</c:v>
                </c:pt>
                <c:pt idx="21888">
                  <c:v>-1.04</c:v>
                </c:pt>
                <c:pt idx="21889">
                  <c:v>-1.04</c:v>
                </c:pt>
                <c:pt idx="21890">
                  <c:v>-1.04</c:v>
                </c:pt>
                <c:pt idx="21891">
                  <c:v>-1.04</c:v>
                </c:pt>
                <c:pt idx="21892">
                  <c:v>-1.04</c:v>
                </c:pt>
                <c:pt idx="21893">
                  <c:v>-1.04</c:v>
                </c:pt>
                <c:pt idx="21894">
                  <c:v>-1.04</c:v>
                </c:pt>
                <c:pt idx="21895">
                  <c:v>-1.04</c:v>
                </c:pt>
                <c:pt idx="21896">
                  <c:v>-1.04</c:v>
                </c:pt>
                <c:pt idx="21897">
                  <c:v>-1.04</c:v>
                </c:pt>
                <c:pt idx="21898">
                  <c:v>-1.04</c:v>
                </c:pt>
                <c:pt idx="21899">
                  <c:v>-1.04</c:v>
                </c:pt>
                <c:pt idx="21900">
                  <c:v>-1.04</c:v>
                </c:pt>
                <c:pt idx="21901">
                  <c:v>-1.04</c:v>
                </c:pt>
                <c:pt idx="21902">
                  <c:v>-1.04</c:v>
                </c:pt>
                <c:pt idx="21903">
                  <c:v>-1.04</c:v>
                </c:pt>
                <c:pt idx="21904">
                  <c:v>-1.04</c:v>
                </c:pt>
                <c:pt idx="21905">
                  <c:v>-1.04</c:v>
                </c:pt>
                <c:pt idx="21906">
                  <c:v>-1.04</c:v>
                </c:pt>
                <c:pt idx="21907">
                  <c:v>-1.04</c:v>
                </c:pt>
                <c:pt idx="21908">
                  <c:v>-1.04</c:v>
                </c:pt>
                <c:pt idx="21909">
                  <c:v>-1.04</c:v>
                </c:pt>
                <c:pt idx="21910">
                  <c:v>-1.04</c:v>
                </c:pt>
                <c:pt idx="21911">
                  <c:v>-1.04</c:v>
                </c:pt>
                <c:pt idx="21912">
                  <c:v>-1.04</c:v>
                </c:pt>
                <c:pt idx="21913">
                  <c:v>-1.04</c:v>
                </c:pt>
                <c:pt idx="21914">
                  <c:v>-1.04</c:v>
                </c:pt>
                <c:pt idx="21915">
                  <c:v>-1.04</c:v>
                </c:pt>
                <c:pt idx="21916">
                  <c:v>-1.04</c:v>
                </c:pt>
                <c:pt idx="21917">
                  <c:v>-1.04</c:v>
                </c:pt>
                <c:pt idx="21918">
                  <c:v>-1.04</c:v>
                </c:pt>
                <c:pt idx="21919">
                  <c:v>-1.04</c:v>
                </c:pt>
                <c:pt idx="21920">
                  <c:v>-1.04</c:v>
                </c:pt>
                <c:pt idx="21921">
                  <c:v>-1.04</c:v>
                </c:pt>
                <c:pt idx="21922">
                  <c:v>-1.04</c:v>
                </c:pt>
                <c:pt idx="21923">
                  <c:v>-1.04</c:v>
                </c:pt>
                <c:pt idx="21924">
                  <c:v>-1.04</c:v>
                </c:pt>
                <c:pt idx="21925">
                  <c:v>-1.04</c:v>
                </c:pt>
                <c:pt idx="21926">
                  <c:v>-1.04</c:v>
                </c:pt>
                <c:pt idx="21927">
                  <c:v>-1.04</c:v>
                </c:pt>
                <c:pt idx="21928">
                  <c:v>-1.04</c:v>
                </c:pt>
                <c:pt idx="21929">
                  <c:v>-1.04</c:v>
                </c:pt>
                <c:pt idx="21930">
                  <c:v>-1.04</c:v>
                </c:pt>
                <c:pt idx="21931">
                  <c:v>-1.04</c:v>
                </c:pt>
                <c:pt idx="21932">
                  <c:v>-1.04</c:v>
                </c:pt>
                <c:pt idx="21933">
                  <c:v>-1.04</c:v>
                </c:pt>
                <c:pt idx="21934">
                  <c:v>-1.04</c:v>
                </c:pt>
                <c:pt idx="21935">
                  <c:v>-1.04</c:v>
                </c:pt>
                <c:pt idx="21936">
                  <c:v>-1.04</c:v>
                </c:pt>
                <c:pt idx="21937">
                  <c:v>-1.04</c:v>
                </c:pt>
                <c:pt idx="21938">
                  <c:v>-1.04</c:v>
                </c:pt>
                <c:pt idx="21939">
                  <c:v>-1.04</c:v>
                </c:pt>
                <c:pt idx="21940">
                  <c:v>-1.04</c:v>
                </c:pt>
                <c:pt idx="21941">
                  <c:v>-1.04</c:v>
                </c:pt>
                <c:pt idx="21942">
                  <c:v>-1.04</c:v>
                </c:pt>
                <c:pt idx="21943">
                  <c:v>-1.04</c:v>
                </c:pt>
                <c:pt idx="21944">
                  <c:v>-1.04</c:v>
                </c:pt>
                <c:pt idx="21945">
                  <c:v>-1.04</c:v>
                </c:pt>
                <c:pt idx="21946">
                  <c:v>-1.04</c:v>
                </c:pt>
                <c:pt idx="21947">
                  <c:v>-1.04</c:v>
                </c:pt>
                <c:pt idx="21948">
                  <c:v>-1.04</c:v>
                </c:pt>
                <c:pt idx="21949">
                  <c:v>-1.04</c:v>
                </c:pt>
                <c:pt idx="21950">
                  <c:v>-1.04</c:v>
                </c:pt>
                <c:pt idx="21951">
                  <c:v>-1.04</c:v>
                </c:pt>
                <c:pt idx="21952">
                  <c:v>-1.04</c:v>
                </c:pt>
                <c:pt idx="21953">
                  <c:v>-1.04</c:v>
                </c:pt>
                <c:pt idx="21954">
                  <c:v>-1.04</c:v>
                </c:pt>
                <c:pt idx="21955">
                  <c:v>-1.04</c:v>
                </c:pt>
                <c:pt idx="21956">
                  <c:v>-1.04</c:v>
                </c:pt>
                <c:pt idx="21957">
                  <c:v>-1.04</c:v>
                </c:pt>
                <c:pt idx="21958">
                  <c:v>-1.04</c:v>
                </c:pt>
                <c:pt idx="21959">
                  <c:v>-1.04</c:v>
                </c:pt>
                <c:pt idx="21960">
                  <c:v>-1.04</c:v>
                </c:pt>
                <c:pt idx="21961">
                  <c:v>-1.04</c:v>
                </c:pt>
                <c:pt idx="21962">
                  <c:v>-1.04</c:v>
                </c:pt>
                <c:pt idx="21963">
                  <c:v>-1.04</c:v>
                </c:pt>
                <c:pt idx="21964">
                  <c:v>-1.04</c:v>
                </c:pt>
                <c:pt idx="21965">
                  <c:v>-1.04</c:v>
                </c:pt>
                <c:pt idx="21966">
                  <c:v>-1.04</c:v>
                </c:pt>
                <c:pt idx="21967">
                  <c:v>-1.04</c:v>
                </c:pt>
                <c:pt idx="21968">
                  <c:v>-1.04</c:v>
                </c:pt>
                <c:pt idx="21969">
                  <c:v>-1.04</c:v>
                </c:pt>
                <c:pt idx="21970">
                  <c:v>-1.04</c:v>
                </c:pt>
                <c:pt idx="21971">
                  <c:v>-1.04</c:v>
                </c:pt>
                <c:pt idx="21972">
                  <c:v>-1.04</c:v>
                </c:pt>
                <c:pt idx="21973">
                  <c:v>-1.04</c:v>
                </c:pt>
                <c:pt idx="21974">
                  <c:v>-1.04</c:v>
                </c:pt>
                <c:pt idx="21975">
                  <c:v>-1.04</c:v>
                </c:pt>
                <c:pt idx="21976">
                  <c:v>-1.04</c:v>
                </c:pt>
                <c:pt idx="21977">
                  <c:v>-1.04</c:v>
                </c:pt>
                <c:pt idx="21978">
                  <c:v>-1.04</c:v>
                </c:pt>
                <c:pt idx="21979">
                  <c:v>-1.04</c:v>
                </c:pt>
                <c:pt idx="21980">
                  <c:v>-1.04</c:v>
                </c:pt>
                <c:pt idx="21981">
                  <c:v>-1.04</c:v>
                </c:pt>
                <c:pt idx="21982">
                  <c:v>-1.04</c:v>
                </c:pt>
                <c:pt idx="21983">
                  <c:v>-1.04</c:v>
                </c:pt>
                <c:pt idx="21984">
                  <c:v>-1.04</c:v>
                </c:pt>
                <c:pt idx="21985">
                  <c:v>-1.04</c:v>
                </c:pt>
                <c:pt idx="21986">
                  <c:v>-1.04</c:v>
                </c:pt>
                <c:pt idx="21987">
                  <c:v>-1.04</c:v>
                </c:pt>
                <c:pt idx="21988">
                  <c:v>-1.04</c:v>
                </c:pt>
                <c:pt idx="21989">
                  <c:v>-1.04</c:v>
                </c:pt>
                <c:pt idx="21990">
                  <c:v>-1.04</c:v>
                </c:pt>
                <c:pt idx="21991">
                  <c:v>-1.04</c:v>
                </c:pt>
                <c:pt idx="21992">
                  <c:v>-1.04</c:v>
                </c:pt>
                <c:pt idx="21993">
                  <c:v>-1.04</c:v>
                </c:pt>
                <c:pt idx="21994">
                  <c:v>-1.04</c:v>
                </c:pt>
                <c:pt idx="21995">
                  <c:v>-1.04</c:v>
                </c:pt>
                <c:pt idx="21996">
                  <c:v>-1.04</c:v>
                </c:pt>
                <c:pt idx="21997">
                  <c:v>-1.04</c:v>
                </c:pt>
                <c:pt idx="21998">
                  <c:v>-1.04</c:v>
                </c:pt>
                <c:pt idx="21999">
                  <c:v>-1.04</c:v>
                </c:pt>
                <c:pt idx="22000">
                  <c:v>-1.04</c:v>
                </c:pt>
                <c:pt idx="22001">
                  <c:v>-1.04</c:v>
                </c:pt>
                <c:pt idx="22002">
                  <c:v>-1.04</c:v>
                </c:pt>
                <c:pt idx="22003">
                  <c:v>-1.04</c:v>
                </c:pt>
                <c:pt idx="22004">
                  <c:v>-1.04</c:v>
                </c:pt>
                <c:pt idx="22005">
                  <c:v>-1.04</c:v>
                </c:pt>
                <c:pt idx="22006">
                  <c:v>-1.04</c:v>
                </c:pt>
                <c:pt idx="22007">
                  <c:v>-1.04</c:v>
                </c:pt>
                <c:pt idx="22008">
                  <c:v>-1.04</c:v>
                </c:pt>
                <c:pt idx="22009">
                  <c:v>-1.04</c:v>
                </c:pt>
                <c:pt idx="22010">
                  <c:v>-1.04</c:v>
                </c:pt>
                <c:pt idx="22011">
                  <c:v>-1.04</c:v>
                </c:pt>
                <c:pt idx="22012">
                  <c:v>-1.04</c:v>
                </c:pt>
                <c:pt idx="22013">
                  <c:v>-1.04</c:v>
                </c:pt>
                <c:pt idx="22014">
                  <c:v>-1.04</c:v>
                </c:pt>
                <c:pt idx="22015">
                  <c:v>-1.04</c:v>
                </c:pt>
                <c:pt idx="22016">
                  <c:v>-1.04</c:v>
                </c:pt>
                <c:pt idx="22017">
                  <c:v>-1.04</c:v>
                </c:pt>
                <c:pt idx="22018">
                  <c:v>-1.04</c:v>
                </c:pt>
                <c:pt idx="22019">
                  <c:v>-1.04</c:v>
                </c:pt>
                <c:pt idx="22020">
                  <c:v>-1.04</c:v>
                </c:pt>
                <c:pt idx="22021">
                  <c:v>-1.04</c:v>
                </c:pt>
                <c:pt idx="22022">
                  <c:v>-1.04</c:v>
                </c:pt>
                <c:pt idx="22023">
                  <c:v>-1.04</c:v>
                </c:pt>
                <c:pt idx="22024">
                  <c:v>-1.04</c:v>
                </c:pt>
                <c:pt idx="22025">
                  <c:v>-1.04</c:v>
                </c:pt>
                <c:pt idx="22026">
                  <c:v>-1.04</c:v>
                </c:pt>
                <c:pt idx="22027">
                  <c:v>-1.04</c:v>
                </c:pt>
                <c:pt idx="22028">
                  <c:v>-1.04</c:v>
                </c:pt>
                <c:pt idx="22029">
                  <c:v>-1.04</c:v>
                </c:pt>
                <c:pt idx="22030">
                  <c:v>-1.04</c:v>
                </c:pt>
                <c:pt idx="22031">
                  <c:v>-1.04</c:v>
                </c:pt>
                <c:pt idx="22032">
                  <c:v>-1.04</c:v>
                </c:pt>
                <c:pt idx="22033">
                  <c:v>-1.04</c:v>
                </c:pt>
                <c:pt idx="22034">
                  <c:v>-1.04</c:v>
                </c:pt>
                <c:pt idx="22035">
                  <c:v>-1.04</c:v>
                </c:pt>
                <c:pt idx="22036">
                  <c:v>-1.04</c:v>
                </c:pt>
                <c:pt idx="22037">
                  <c:v>-1.04</c:v>
                </c:pt>
                <c:pt idx="22038">
                  <c:v>-1.04</c:v>
                </c:pt>
                <c:pt idx="22039">
                  <c:v>-1.04</c:v>
                </c:pt>
                <c:pt idx="22040">
                  <c:v>-1.04</c:v>
                </c:pt>
                <c:pt idx="22041">
                  <c:v>-1.04</c:v>
                </c:pt>
                <c:pt idx="22042">
                  <c:v>-1.04</c:v>
                </c:pt>
                <c:pt idx="22043">
                  <c:v>-1.04</c:v>
                </c:pt>
                <c:pt idx="22044">
                  <c:v>-1.04</c:v>
                </c:pt>
                <c:pt idx="22045">
                  <c:v>-1.04</c:v>
                </c:pt>
                <c:pt idx="22046">
                  <c:v>-1.04</c:v>
                </c:pt>
                <c:pt idx="22047">
                  <c:v>-1.04</c:v>
                </c:pt>
                <c:pt idx="22048">
                  <c:v>-1.04</c:v>
                </c:pt>
                <c:pt idx="22049">
                  <c:v>-1.04</c:v>
                </c:pt>
                <c:pt idx="22050">
                  <c:v>-1.04</c:v>
                </c:pt>
                <c:pt idx="22051">
                  <c:v>-1.04</c:v>
                </c:pt>
                <c:pt idx="22052">
                  <c:v>-1.04</c:v>
                </c:pt>
                <c:pt idx="22053">
                  <c:v>-1.04</c:v>
                </c:pt>
                <c:pt idx="22054">
                  <c:v>-1.04</c:v>
                </c:pt>
                <c:pt idx="22055">
                  <c:v>-1.04</c:v>
                </c:pt>
                <c:pt idx="22056">
                  <c:v>-1.04</c:v>
                </c:pt>
                <c:pt idx="22057">
                  <c:v>-1.04</c:v>
                </c:pt>
                <c:pt idx="22058">
                  <c:v>-1.04</c:v>
                </c:pt>
                <c:pt idx="22059">
                  <c:v>-1.04</c:v>
                </c:pt>
                <c:pt idx="22060">
                  <c:v>-1.04</c:v>
                </c:pt>
                <c:pt idx="22061">
                  <c:v>-1.04</c:v>
                </c:pt>
                <c:pt idx="22062">
                  <c:v>-1.04</c:v>
                </c:pt>
                <c:pt idx="22063">
                  <c:v>-1.04</c:v>
                </c:pt>
                <c:pt idx="22064">
                  <c:v>-1.04</c:v>
                </c:pt>
                <c:pt idx="22065">
                  <c:v>-1.04</c:v>
                </c:pt>
                <c:pt idx="22066">
                  <c:v>-1.04</c:v>
                </c:pt>
                <c:pt idx="22067">
                  <c:v>-1.04</c:v>
                </c:pt>
                <c:pt idx="22068">
                  <c:v>-1.04</c:v>
                </c:pt>
                <c:pt idx="22069">
                  <c:v>-1.04</c:v>
                </c:pt>
                <c:pt idx="22070">
                  <c:v>-1.04</c:v>
                </c:pt>
                <c:pt idx="22071">
                  <c:v>-1.04</c:v>
                </c:pt>
                <c:pt idx="22072">
                  <c:v>-1.04</c:v>
                </c:pt>
                <c:pt idx="22073">
                  <c:v>-1.04</c:v>
                </c:pt>
                <c:pt idx="22074">
                  <c:v>-1.04</c:v>
                </c:pt>
                <c:pt idx="22075">
                  <c:v>-1.04</c:v>
                </c:pt>
                <c:pt idx="22076">
                  <c:v>-1.04</c:v>
                </c:pt>
                <c:pt idx="22077">
                  <c:v>-1.04</c:v>
                </c:pt>
                <c:pt idx="22078">
                  <c:v>-1.04</c:v>
                </c:pt>
                <c:pt idx="22079">
                  <c:v>-1.04</c:v>
                </c:pt>
                <c:pt idx="22080">
                  <c:v>-1.04</c:v>
                </c:pt>
                <c:pt idx="22081">
                  <c:v>-1.04</c:v>
                </c:pt>
                <c:pt idx="22082">
                  <c:v>-1.04</c:v>
                </c:pt>
                <c:pt idx="22083">
                  <c:v>-1.04</c:v>
                </c:pt>
                <c:pt idx="22084">
                  <c:v>-1.04</c:v>
                </c:pt>
                <c:pt idx="22085">
                  <c:v>-1.04</c:v>
                </c:pt>
                <c:pt idx="22086">
                  <c:v>-1.04</c:v>
                </c:pt>
                <c:pt idx="22087">
                  <c:v>-1.04</c:v>
                </c:pt>
                <c:pt idx="22088">
                  <c:v>-1.04</c:v>
                </c:pt>
                <c:pt idx="22089">
                  <c:v>-1.04</c:v>
                </c:pt>
                <c:pt idx="22090">
                  <c:v>-1.04</c:v>
                </c:pt>
                <c:pt idx="22091">
                  <c:v>-1.04</c:v>
                </c:pt>
                <c:pt idx="22092">
                  <c:v>-1.04</c:v>
                </c:pt>
                <c:pt idx="22093">
                  <c:v>-1.04</c:v>
                </c:pt>
                <c:pt idx="22094">
                  <c:v>-1.04</c:v>
                </c:pt>
                <c:pt idx="22095">
                  <c:v>-1.04</c:v>
                </c:pt>
                <c:pt idx="22096">
                  <c:v>-1.04</c:v>
                </c:pt>
                <c:pt idx="22097">
                  <c:v>-1.04</c:v>
                </c:pt>
                <c:pt idx="22098">
                  <c:v>-1.04</c:v>
                </c:pt>
                <c:pt idx="22099">
                  <c:v>-1.04</c:v>
                </c:pt>
                <c:pt idx="22100">
                  <c:v>-1.04</c:v>
                </c:pt>
                <c:pt idx="22101">
                  <c:v>-1.04</c:v>
                </c:pt>
                <c:pt idx="22102">
                  <c:v>-1.04</c:v>
                </c:pt>
                <c:pt idx="22103">
                  <c:v>-1.04</c:v>
                </c:pt>
                <c:pt idx="22104">
                  <c:v>-1.04</c:v>
                </c:pt>
                <c:pt idx="22105">
                  <c:v>-1.04</c:v>
                </c:pt>
                <c:pt idx="22106">
                  <c:v>-1.04</c:v>
                </c:pt>
                <c:pt idx="22107">
                  <c:v>-1.04</c:v>
                </c:pt>
                <c:pt idx="22108">
                  <c:v>-1.04</c:v>
                </c:pt>
                <c:pt idx="22109">
                  <c:v>-1.04</c:v>
                </c:pt>
                <c:pt idx="22110">
                  <c:v>-1.04</c:v>
                </c:pt>
                <c:pt idx="22111">
                  <c:v>-1.04</c:v>
                </c:pt>
                <c:pt idx="22112">
                  <c:v>-1.04</c:v>
                </c:pt>
                <c:pt idx="22113">
                  <c:v>-1.04</c:v>
                </c:pt>
                <c:pt idx="22114">
                  <c:v>-1.04</c:v>
                </c:pt>
                <c:pt idx="22115">
                  <c:v>-1.04</c:v>
                </c:pt>
                <c:pt idx="22116">
                  <c:v>-1.04</c:v>
                </c:pt>
                <c:pt idx="22117">
                  <c:v>-1.04</c:v>
                </c:pt>
                <c:pt idx="22118">
                  <c:v>-1.04</c:v>
                </c:pt>
                <c:pt idx="22119">
                  <c:v>-1.04</c:v>
                </c:pt>
                <c:pt idx="22120">
                  <c:v>-1.04</c:v>
                </c:pt>
                <c:pt idx="22121">
                  <c:v>-1.04</c:v>
                </c:pt>
                <c:pt idx="22122">
                  <c:v>-1.04</c:v>
                </c:pt>
                <c:pt idx="22123">
                  <c:v>-1.04</c:v>
                </c:pt>
                <c:pt idx="22124">
                  <c:v>-1.04</c:v>
                </c:pt>
                <c:pt idx="22125">
                  <c:v>-1.04</c:v>
                </c:pt>
                <c:pt idx="22126">
                  <c:v>-1.04</c:v>
                </c:pt>
                <c:pt idx="22127">
                  <c:v>-1.04</c:v>
                </c:pt>
                <c:pt idx="22128">
                  <c:v>-1.04</c:v>
                </c:pt>
                <c:pt idx="22129">
                  <c:v>-1.04</c:v>
                </c:pt>
                <c:pt idx="22130">
                  <c:v>-1.04</c:v>
                </c:pt>
                <c:pt idx="22131">
                  <c:v>-1.04</c:v>
                </c:pt>
                <c:pt idx="22132">
                  <c:v>-1.04</c:v>
                </c:pt>
                <c:pt idx="22133">
                  <c:v>-1.04</c:v>
                </c:pt>
                <c:pt idx="22134">
                  <c:v>-1.04</c:v>
                </c:pt>
                <c:pt idx="22135">
                  <c:v>-1.04</c:v>
                </c:pt>
                <c:pt idx="22136">
                  <c:v>-1.04</c:v>
                </c:pt>
                <c:pt idx="22137">
                  <c:v>-1.04</c:v>
                </c:pt>
                <c:pt idx="22138">
                  <c:v>-1.04</c:v>
                </c:pt>
                <c:pt idx="22139">
                  <c:v>-1.04</c:v>
                </c:pt>
                <c:pt idx="22140">
                  <c:v>-1.04</c:v>
                </c:pt>
                <c:pt idx="22141">
                  <c:v>-1.04</c:v>
                </c:pt>
                <c:pt idx="22142">
                  <c:v>-1.04</c:v>
                </c:pt>
                <c:pt idx="22143">
                  <c:v>-1.04</c:v>
                </c:pt>
                <c:pt idx="22144">
                  <c:v>-1.04</c:v>
                </c:pt>
                <c:pt idx="22145">
                  <c:v>-1.04</c:v>
                </c:pt>
                <c:pt idx="22146">
                  <c:v>-1.04</c:v>
                </c:pt>
                <c:pt idx="22147">
                  <c:v>-1.04</c:v>
                </c:pt>
                <c:pt idx="22148">
                  <c:v>-1.04</c:v>
                </c:pt>
                <c:pt idx="22149">
                  <c:v>-1.04</c:v>
                </c:pt>
                <c:pt idx="22150">
                  <c:v>-1.04</c:v>
                </c:pt>
                <c:pt idx="22151">
                  <c:v>-1.04</c:v>
                </c:pt>
                <c:pt idx="22152">
                  <c:v>-1.04</c:v>
                </c:pt>
                <c:pt idx="22153">
                  <c:v>-1.04</c:v>
                </c:pt>
                <c:pt idx="22154">
                  <c:v>-1.04</c:v>
                </c:pt>
                <c:pt idx="22155">
                  <c:v>-1.04</c:v>
                </c:pt>
                <c:pt idx="22156">
                  <c:v>-1.04</c:v>
                </c:pt>
                <c:pt idx="22157">
                  <c:v>-1.04</c:v>
                </c:pt>
                <c:pt idx="22158">
                  <c:v>-1.04</c:v>
                </c:pt>
                <c:pt idx="22159">
                  <c:v>-1.04</c:v>
                </c:pt>
                <c:pt idx="22160">
                  <c:v>-1.04</c:v>
                </c:pt>
                <c:pt idx="22161">
                  <c:v>-1.04</c:v>
                </c:pt>
                <c:pt idx="22162">
                  <c:v>-1.04</c:v>
                </c:pt>
                <c:pt idx="22163">
                  <c:v>-1.04</c:v>
                </c:pt>
                <c:pt idx="22164">
                  <c:v>-1.04</c:v>
                </c:pt>
                <c:pt idx="22165">
                  <c:v>-1.04</c:v>
                </c:pt>
                <c:pt idx="22166">
                  <c:v>-1.04</c:v>
                </c:pt>
                <c:pt idx="22167">
                  <c:v>-1.04</c:v>
                </c:pt>
                <c:pt idx="22168">
                  <c:v>-1.04</c:v>
                </c:pt>
                <c:pt idx="22169">
                  <c:v>-1.04</c:v>
                </c:pt>
                <c:pt idx="22170">
                  <c:v>-1.04</c:v>
                </c:pt>
                <c:pt idx="22171">
                  <c:v>-1.04</c:v>
                </c:pt>
                <c:pt idx="22172">
                  <c:v>-1.04</c:v>
                </c:pt>
                <c:pt idx="22173">
                  <c:v>-1.04</c:v>
                </c:pt>
                <c:pt idx="22174">
                  <c:v>-1.04</c:v>
                </c:pt>
                <c:pt idx="22175">
                  <c:v>-1.04</c:v>
                </c:pt>
                <c:pt idx="22176">
                  <c:v>-1.04</c:v>
                </c:pt>
                <c:pt idx="22177">
                  <c:v>-1.04</c:v>
                </c:pt>
                <c:pt idx="22178">
                  <c:v>-1.04</c:v>
                </c:pt>
                <c:pt idx="22179">
                  <c:v>-1.04</c:v>
                </c:pt>
                <c:pt idx="22180">
                  <c:v>-1.04</c:v>
                </c:pt>
                <c:pt idx="22181">
                  <c:v>-1.04</c:v>
                </c:pt>
                <c:pt idx="22182">
                  <c:v>-1.04</c:v>
                </c:pt>
                <c:pt idx="22183">
                  <c:v>-1.04</c:v>
                </c:pt>
                <c:pt idx="22184">
                  <c:v>-1.04</c:v>
                </c:pt>
                <c:pt idx="22185">
                  <c:v>-1.04</c:v>
                </c:pt>
                <c:pt idx="22186">
                  <c:v>-1.04</c:v>
                </c:pt>
                <c:pt idx="22187">
                  <c:v>-1.04</c:v>
                </c:pt>
                <c:pt idx="22188">
                  <c:v>-1.04</c:v>
                </c:pt>
                <c:pt idx="22189">
                  <c:v>-1.04</c:v>
                </c:pt>
                <c:pt idx="22190">
                  <c:v>-1.04</c:v>
                </c:pt>
                <c:pt idx="22191">
                  <c:v>-1.04</c:v>
                </c:pt>
                <c:pt idx="22192">
                  <c:v>-1.04</c:v>
                </c:pt>
                <c:pt idx="22193">
                  <c:v>-1.04</c:v>
                </c:pt>
                <c:pt idx="22194">
                  <c:v>-1.04</c:v>
                </c:pt>
                <c:pt idx="22195">
                  <c:v>-1.04</c:v>
                </c:pt>
                <c:pt idx="22196">
                  <c:v>-1.04</c:v>
                </c:pt>
                <c:pt idx="22197">
                  <c:v>-1.04</c:v>
                </c:pt>
                <c:pt idx="22198">
                  <c:v>-1.04</c:v>
                </c:pt>
                <c:pt idx="22199">
                  <c:v>-1.04</c:v>
                </c:pt>
                <c:pt idx="22200">
                  <c:v>-1.04</c:v>
                </c:pt>
                <c:pt idx="22201">
                  <c:v>-1.04</c:v>
                </c:pt>
                <c:pt idx="22202">
                  <c:v>-1.04</c:v>
                </c:pt>
                <c:pt idx="22203">
                  <c:v>-1.04</c:v>
                </c:pt>
                <c:pt idx="22204">
                  <c:v>-1.04</c:v>
                </c:pt>
                <c:pt idx="22205">
                  <c:v>-1.04</c:v>
                </c:pt>
                <c:pt idx="22206">
                  <c:v>-1.04</c:v>
                </c:pt>
                <c:pt idx="22207">
                  <c:v>-1.04</c:v>
                </c:pt>
                <c:pt idx="22208">
                  <c:v>-1.04</c:v>
                </c:pt>
                <c:pt idx="22209">
                  <c:v>-1.04</c:v>
                </c:pt>
                <c:pt idx="22210">
                  <c:v>-1.04</c:v>
                </c:pt>
                <c:pt idx="22211">
                  <c:v>-1.04</c:v>
                </c:pt>
                <c:pt idx="22212">
                  <c:v>-1.04</c:v>
                </c:pt>
                <c:pt idx="22213">
                  <c:v>-1.04</c:v>
                </c:pt>
                <c:pt idx="22214">
                  <c:v>-1.04</c:v>
                </c:pt>
                <c:pt idx="22215">
                  <c:v>-1.04</c:v>
                </c:pt>
                <c:pt idx="22216">
                  <c:v>-1.04</c:v>
                </c:pt>
                <c:pt idx="22217">
                  <c:v>-1.04</c:v>
                </c:pt>
                <c:pt idx="22218">
                  <c:v>-1.04</c:v>
                </c:pt>
                <c:pt idx="22219">
                  <c:v>-1.04</c:v>
                </c:pt>
                <c:pt idx="22220">
                  <c:v>-1.04</c:v>
                </c:pt>
                <c:pt idx="22221">
                  <c:v>-1.04</c:v>
                </c:pt>
                <c:pt idx="22222">
                  <c:v>-1.04</c:v>
                </c:pt>
                <c:pt idx="22223">
                  <c:v>-1.04</c:v>
                </c:pt>
                <c:pt idx="22224">
                  <c:v>-1.04</c:v>
                </c:pt>
                <c:pt idx="22225">
                  <c:v>-1.04</c:v>
                </c:pt>
                <c:pt idx="22226">
                  <c:v>-1.04</c:v>
                </c:pt>
                <c:pt idx="22227">
                  <c:v>-1.04</c:v>
                </c:pt>
                <c:pt idx="22228">
                  <c:v>-1.04</c:v>
                </c:pt>
                <c:pt idx="22229">
                  <c:v>-1.04</c:v>
                </c:pt>
                <c:pt idx="22230">
                  <c:v>-1.04</c:v>
                </c:pt>
                <c:pt idx="22231">
                  <c:v>-1.04</c:v>
                </c:pt>
                <c:pt idx="22232">
                  <c:v>-1.04</c:v>
                </c:pt>
                <c:pt idx="22233">
                  <c:v>-1.04</c:v>
                </c:pt>
                <c:pt idx="22234">
                  <c:v>-1.04</c:v>
                </c:pt>
                <c:pt idx="22235">
                  <c:v>-1.04</c:v>
                </c:pt>
                <c:pt idx="22236">
                  <c:v>-1.04</c:v>
                </c:pt>
                <c:pt idx="22237">
                  <c:v>-1.04</c:v>
                </c:pt>
                <c:pt idx="22238">
                  <c:v>-1.04</c:v>
                </c:pt>
                <c:pt idx="22239">
                  <c:v>-1.04</c:v>
                </c:pt>
                <c:pt idx="22240">
                  <c:v>-1.04</c:v>
                </c:pt>
                <c:pt idx="22241">
                  <c:v>-1.04</c:v>
                </c:pt>
                <c:pt idx="22242">
                  <c:v>-1.04</c:v>
                </c:pt>
                <c:pt idx="22243">
                  <c:v>-1.04</c:v>
                </c:pt>
                <c:pt idx="22244">
                  <c:v>-1.04</c:v>
                </c:pt>
                <c:pt idx="22245">
                  <c:v>-1.04</c:v>
                </c:pt>
                <c:pt idx="22246">
                  <c:v>-1.04</c:v>
                </c:pt>
                <c:pt idx="22247">
                  <c:v>-1.04</c:v>
                </c:pt>
                <c:pt idx="22248">
                  <c:v>-1.04</c:v>
                </c:pt>
                <c:pt idx="22249">
                  <c:v>-1.04</c:v>
                </c:pt>
                <c:pt idx="22250">
                  <c:v>-1.04</c:v>
                </c:pt>
                <c:pt idx="22251">
                  <c:v>-1.04</c:v>
                </c:pt>
                <c:pt idx="22252">
                  <c:v>-1.04</c:v>
                </c:pt>
                <c:pt idx="22253">
                  <c:v>-1.04</c:v>
                </c:pt>
                <c:pt idx="22254">
                  <c:v>-1.04</c:v>
                </c:pt>
                <c:pt idx="22255">
                  <c:v>-1.04</c:v>
                </c:pt>
                <c:pt idx="22256">
                  <c:v>-1.04</c:v>
                </c:pt>
                <c:pt idx="22257">
                  <c:v>-1.04</c:v>
                </c:pt>
                <c:pt idx="22258">
                  <c:v>-1.04</c:v>
                </c:pt>
                <c:pt idx="22259">
                  <c:v>-1.04</c:v>
                </c:pt>
                <c:pt idx="22260">
                  <c:v>-1.04</c:v>
                </c:pt>
                <c:pt idx="22261">
                  <c:v>-1.04</c:v>
                </c:pt>
                <c:pt idx="22262">
                  <c:v>-1.04</c:v>
                </c:pt>
                <c:pt idx="22263">
                  <c:v>-1.04</c:v>
                </c:pt>
                <c:pt idx="22264">
                  <c:v>-1.04</c:v>
                </c:pt>
                <c:pt idx="22265">
                  <c:v>-1.04</c:v>
                </c:pt>
                <c:pt idx="22266">
                  <c:v>-1.04</c:v>
                </c:pt>
                <c:pt idx="22267">
                  <c:v>-1.04</c:v>
                </c:pt>
                <c:pt idx="22268">
                  <c:v>-1.04</c:v>
                </c:pt>
                <c:pt idx="22269">
                  <c:v>-1.04</c:v>
                </c:pt>
                <c:pt idx="22270">
                  <c:v>-1.04</c:v>
                </c:pt>
                <c:pt idx="22271">
                  <c:v>-1.04</c:v>
                </c:pt>
                <c:pt idx="22272">
                  <c:v>-1.04</c:v>
                </c:pt>
                <c:pt idx="22273">
                  <c:v>-1.04</c:v>
                </c:pt>
                <c:pt idx="22274">
                  <c:v>-1.04</c:v>
                </c:pt>
                <c:pt idx="22275">
                  <c:v>-1.04</c:v>
                </c:pt>
                <c:pt idx="22276">
                  <c:v>-1.04</c:v>
                </c:pt>
                <c:pt idx="22277">
                  <c:v>-1.04</c:v>
                </c:pt>
                <c:pt idx="22278">
                  <c:v>-1.04</c:v>
                </c:pt>
                <c:pt idx="22279">
                  <c:v>-1.04</c:v>
                </c:pt>
                <c:pt idx="22280">
                  <c:v>-1.04</c:v>
                </c:pt>
                <c:pt idx="22281">
                  <c:v>-1.04</c:v>
                </c:pt>
                <c:pt idx="22282">
                  <c:v>-1.04</c:v>
                </c:pt>
                <c:pt idx="22283">
                  <c:v>-1.04</c:v>
                </c:pt>
                <c:pt idx="22284">
                  <c:v>-1.04</c:v>
                </c:pt>
                <c:pt idx="22285">
                  <c:v>-1.04</c:v>
                </c:pt>
                <c:pt idx="22286">
                  <c:v>-1.04</c:v>
                </c:pt>
                <c:pt idx="22287">
                  <c:v>-1.04</c:v>
                </c:pt>
                <c:pt idx="22288">
                  <c:v>-1.04</c:v>
                </c:pt>
                <c:pt idx="22289">
                  <c:v>-1.04</c:v>
                </c:pt>
                <c:pt idx="22290">
                  <c:v>-1.04</c:v>
                </c:pt>
                <c:pt idx="22291">
                  <c:v>-1.04</c:v>
                </c:pt>
                <c:pt idx="22292">
                  <c:v>-1.04</c:v>
                </c:pt>
                <c:pt idx="22293">
                  <c:v>-1.04</c:v>
                </c:pt>
                <c:pt idx="22294">
                  <c:v>-1.04</c:v>
                </c:pt>
                <c:pt idx="22295">
                  <c:v>-1.04</c:v>
                </c:pt>
                <c:pt idx="22296">
                  <c:v>-1.04</c:v>
                </c:pt>
                <c:pt idx="22297">
                  <c:v>-1.04</c:v>
                </c:pt>
                <c:pt idx="22298">
                  <c:v>-1.04</c:v>
                </c:pt>
                <c:pt idx="22299">
                  <c:v>-1.04</c:v>
                </c:pt>
                <c:pt idx="22300">
                  <c:v>-1.04</c:v>
                </c:pt>
                <c:pt idx="22301">
                  <c:v>-1.04</c:v>
                </c:pt>
                <c:pt idx="22302">
                  <c:v>-1.04</c:v>
                </c:pt>
                <c:pt idx="22303">
                  <c:v>-1.04</c:v>
                </c:pt>
                <c:pt idx="22304">
                  <c:v>-1.04</c:v>
                </c:pt>
                <c:pt idx="22305">
                  <c:v>-1.04</c:v>
                </c:pt>
                <c:pt idx="22306">
                  <c:v>-1.04</c:v>
                </c:pt>
                <c:pt idx="22307">
                  <c:v>-1.04</c:v>
                </c:pt>
                <c:pt idx="22308">
                  <c:v>-1.04</c:v>
                </c:pt>
                <c:pt idx="22309">
                  <c:v>-1.04</c:v>
                </c:pt>
                <c:pt idx="22310">
                  <c:v>-1.04</c:v>
                </c:pt>
                <c:pt idx="22311">
                  <c:v>-1.04</c:v>
                </c:pt>
                <c:pt idx="22312">
                  <c:v>-1.04</c:v>
                </c:pt>
                <c:pt idx="22313">
                  <c:v>-1.04</c:v>
                </c:pt>
                <c:pt idx="22314">
                  <c:v>-1.04</c:v>
                </c:pt>
                <c:pt idx="22315">
                  <c:v>-1.04</c:v>
                </c:pt>
                <c:pt idx="22316">
                  <c:v>-1.04</c:v>
                </c:pt>
                <c:pt idx="22317">
                  <c:v>-1.04</c:v>
                </c:pt>
                <c:pt idx="22318">
                  <c:v>-1.04</c:v>
                </c:pt>
                <c:pt idx="22319">
                  <c:v>-1.04</c:v>
                </c:pt>
                <c:pt idx="22320">
                  <c:v>-1.04</c:v>
                </c:pt>
                <c:pt idx="22321">
                  <c:v>-1.04</c:v>
                </c:pt>
                <c:pt idx="22322">
                  <c:v>-1.04</c:v>
                </c:pt>
                <c:pt idx="22323">
                  <c:v>-1.04</c:v>
                </c:pt>
                <c:pt idx="22324">
                  <c:v>-1.04</c:v>
                </c:pt>
                <c:pt idx="22325">
                  <c:v>-1.04</c:v>
                </c:pt>
                <c:pt idx="22326">
                  <c:v>-1.04</c:v>
                </c:pt>
                <c:pt idx="22327">
                  <c:v>-1.04</c:v>
                </c:pt>
                <c:pt idx="22328">
                  <c:v>-1.04</c:v>
                </c:pt>
                <c:pt idx="22329">
                  <c:v>-1.04</c:v>
                </c:pt>
                <c:pt idx="22330">
                  <c:v>-1.04</c:v>
                </c:pt>
                <c:pt idx="22331">
                  <c:v>-1.04</c:v>
                </c:pt>
                <c:pt idx="22332">
                  <c:v>-1.04</c:v>
                </c:pt>
                <c:pt idx="22333">
                  <c:v>-1.04</c:v>
                </c:pt>
                <c:pt idx="22334">
                  <c:v>-1.04</c:v>
                </c:pt>
                <c:pt idx="22335">
                  <c:v>-1.04</c:v>
                </c:pt>
                <c:pt idx="22336">
                  <c:v>-1.04</c:v>
                </c:pt>
                <c:pt idx="22337">
                  <c:v>-1.04</c:v>
                </c:pt>
                <c:pt idx="22338">
                  <c:v>-1.04</c:v>
                </c:pt>
                <c:pt idx="22339">
                  <c:v>-1.04</c:v>
                </c:pt>
                <c:pt idx="22340">
                  <c:v>-1.04</c:v>
                </c:pt>
                <c:pt idx="22341">
                  <c:v>-1.04</c:v>
                </c:pt>
                <c:pt idx="22342">
                  <c:v>-1.04</c:v>
                </c:pt>
                <c:pt idx="22343">
                  <c:v>-1.04</c:v>
                </c:pt>
                <c:pt idx="22344">
                  <c:v>-1.04</c:v>
                </c:pt>
                <c:pt idx="22345">
                  <c:v>-1.04</c:v>
                </c:pt>
                <c:pt idx="22346">
                  <c:v>-1.04</c:v>
                </c:pt>
                <c:pt idx="22347">
                  <c:v>-1.04</c:v>
                </c:pt>
                <c:pt idx="22348">
                  <c:v>-1.04</c:v>
                </c:pt>
                <c:pt idx="22349">
                  <c:v>-1.04</c:v>
                </c:pt>
                <c:pt idx="22350">
                  <c:v>-1.04</c:v>
                </c:pt>
                <c:pt idx="22351">
                  <c:v>-1.04</c:v>
                </c:pt>
                <c:pt idx="22352">
                  <c:v>-1.04</c:v>
                </c:pt>
                <c:pt idx="22353">
                  <c:v>-1.04</c:v>
                </c:pt>
                <c:pt idx="22354">
                  <c:v>-1.04</c:v>
                </c:pt>
                <c:pt idx="22355">
                  <c:v>-1.04</c:v>
                </c:pt>
                <c:pt idx="22356">
                  <c:v>-1.04</c:v>
                </c:pt>
                <c:pt idx="22357">
                  <c:v>-1.04</c:v>
                </c:pt>
                <c:pt idx="22358">
                  <c:v>-1.04</c:v>
                </c:pt>
                <c:pt idx="22359">
                  <c:v>-1.04</c:v>
                </c:pt>
                <c:pt idx="22360">
                  <c:v>-1.04</c:v>
                </c:pt>
                <c:pt idx="22361">
                  <c:v>-1.04</c:v>
                </c:pt>
                <c:pt idx="22362">
                  <c:v>-1.04</c:v>
                </c:pt>
                <c:pt idx="22363">
                  <c:v>-1.04</c:v>
                </c:pt>
                <c:pt idx="22364">
                  <c:v>-1.04</c:v>
                </c:pt>
                <c:pt idx="22365">
                  <c:v>-1.04</c:v>
                </c:pt>
                <c:pt idx="22366">
                  <c:v>-1.04</c:v>
                </c:pt>
                <c:pt idx="22367">
                  <c:v>-1.04</c:v>
                </c:pt>
                <c:pt idx="22368">
                  <c:v>-1.04</c:v>
                </c:pt>
                <c:pt idx="22369">
                  <c:v>-1.04</c:v>
                </c:pt>
                <c:pt idx="22370">
                  <c:v>-1.04</c:v>
                </c:pt>
                <c:pt idx="22371">
                  <c:v>-1.04</c:v>
                </c:pt>
                <c:pt idx="22372">
                  <c:v>-1.04</c:v>
                </c:pt>
                <c:pt idx="22373">
                  <c:v>-1.04</c:v>
                </c:pt>
                <c:pt idx="22374">
                  <c:v>-1.04</c:v>
                </c:pt>
                <c:pt idx="22375">
                  <c:v>-1.04</c:v>
                </c:pt>
                <c:pt idx="22376">
                  <c:v>-1.04</c:v>
                </c:pt>
                <c:pt idx="22377">
                  <c:v>-1.04</c:v>
                </c:pt>
                <c:pt idx="22378">
                  <c:v>-1.04</c:v>
                </c:pt>
                <c:pt idx="22379">
                  <c:v>-1.04</c:v>
                </c:pt>
                <c:pt idx="22380">
                  <c:v>-1.04</c:v>
                </c:pt>
                <c:pt idx="22381">
                  <c:v>-1.04</c:v>
                </c:pt>
                <c:pt idx="22382">
                  <c:v>-1.04</c:v>
                </c:pt>
                <c:pt idx="22383">
                  <c:v>-1.04</c:v>
                </c:pt>
                <c:pt idx="22384">
                  <c:v>-1.04</c:v>
                </c:pt>
                <c:pt idx="22385">
                  <c:v>-1.04</c:v>
                </c:pt>
                <c:pt idx="22386">
                  <c:v>-1.04</c:v>
                </c:pt>
                <c:pt idx="22387">
                  <c:v>-1.04</c:v>
                </c:pt>
                <c:pt idx="22388">
                  <c:v>-1.04</c:v>
                </c:pt>
                <c:pt idx="22389">
                  <c:v>-1.04</c:v>
                </c:pt>
                <c:pt idx="22390">
                  <c:v>-1.04</c:v>
                </c:pt>
                <c:pt idx="22391">
                  <c:v>-1.04</c:v>
                </c:pt>
                <c:pt idx="22392">
                  <c:v>-1.04</c:v>
                </c:pt>
                <c:pt idx="22393">
                  <c:v>-1.04</c:v>
                </c:pt>
                <c:pt idx="22394">
                  <c:v>-1.04</c:v>
                </c:pt>
                <c:pt idx="22395">
                  <c:v>-1.04</c:v>
                </c:pt>
                <c:pt idx="22396">
                  <c:v>-1.04</c:v>
                </c:pt>
                <c:pt idx="22397">
                  <c:v>-1.04</c:v>
                </c:pt>
                <c:pt idx="22398">
                  <c:v>-1.04</c:v>
                </c:pt>
                <c:pt idx="22399">
                  <c:v>-1.04</c:v>
                </c:pt>
                <c:pt idx="22400">
                  <c:v>-1.04</c:v>
                </c:pt>
                <c:pt idx="22401">
                  <c:v>-1.04</c:v>
                </c:pt>
                <c:pt idx="22402">
                  <c:v>-1.04</c:v>
                </c:pt>
                <c:pt idx="22403">
                  <c:v>-1.04</c:v>
                </c:pt>
                <c:pt idx="22404">
                  <c:v>-1.04</c:v>
                </c:pt>
                <c:pt idx="22405">
                  <c:v>-1.04</c:v>
                </c:pt>
                <c:pt idx="22406">
                  <c:v>-1.04</c:v>
                </c:pt>
                <c:pt idx="22407">
                  <c:v>-1.04</c:v>
                </c:pt>
                <c:pt idx="22408">
                  <c:v>-1.04</c:v>
                </c:pt>
                <c:pt idx="22409">
                  <c:v>-1.04</c:v>
                </c:pt>
                <c:pt idx="22410">
                  <c:v>-1.04</c:v>
                </c:pt>
                <c:pt idx="22411">
                  <c:v>-1.04</c:v>
                </c:pt>
                <c:pt idx="22412">
                  <c:v>-1.04</c:v>
                </c:pt>
                <c:pt idx="22413">
                  <c:v>-1.04</c:v>
                </c:pt>
                <c:pt idx="22414">
                  <c:v>-1.04</c:v>
                </c:pt>
                <c:pt idx="22415">
                  <c:v>-1.04</c:v>
                </c:pt>
                <c:pt idx="22416">
                  <c:v>-1.04</c:v>
                </c:pt>
                <c:pt idx="22417">
                  <c:v>-1.04</c:v>
                </c:pt>
                <c:pt idx="22418">
                  <c:v>-1.04</c:v>
                </c:pt>
                <c:pt idx="22419">
                  <c:v>-1.04</c:v>
                </c:pt>
                <c:pt idx="22420">
                  <c:v>-1.04</c:v>
                </c:pt>
                <c:pt idx="22421">
                  <c:v>-1.04</c:v>
                </c:pt>
                <c:pt idx="22422">
                  <c:v>-1.04</c:v>
                </c:pt>
                <c:pt idx="22423">
                  <c:v>-1.04</c:v>
                </c:pt>
                <c:pt idx="22424">
                  <c:v>-1.04</c:v>
                </c:pt>
                <c:pt idx="22425">
                  <c:v>-1.04</c:v>
                </c:pt>
                <c:pt idx="22426">
                  <c:v>-1.04</c:v>
                </c:pt>
                <c:pt idx="22427">
                  <c:v>-1.04</c:v>
                </c:pt>
                <c:pt idx="22428">
                  <c:v>-1.04</c:v>
                </c:pt>
                <c:pt idx="22429">
                  <c:v>-1.04</c:v>
                </c:pt>
                <c:pt idx="22430">
                  <c:v>-1.04</c:v>
                </c:pt>
                <c:pt idx="22431">
                  <c:v>-1.04</c:v>
                </c:pt>
                <c:pt idx="22432">
                  <c:v>-1.04</c:v>
                </c:pt>
                <c:pt idx="22433">
                  <c:v>-1.04</c:v>
                </c:pt>
                <c:pt idx="22434">
                  <c:v>-1.04</c:v>
                </c:pt>
                <c:pt idx="22435">
                  <c:v>-1.04</c:v>
                </c:pt>
                <c:pt idx="22436">
                  <c:v>-1.04</c:v>
                </c:pt>
                <c:pt idx="22437">
                  <c:v>-1.04</c:v>
                </c:pt>
                <c:pt idx="22438">
                  <c:v>-1.04</c:v>
                </c:pt>
                <c:pt idx="22439">
                  <c:v>-1.04</c:v>
                </c:pt>
                <c:pt idx="22440">
                  <c:v>-1.04</c:v>
                </c:pt>
                <c:pt idx="22441">
                  <c:v>-1.04</c:v>
                </c:pt>
                <c:pt idx="22442">
                  <c:v>-1.04</c:v>
                </c:pt>
                <c:pt idx="22443">
                  <c:v>-1.04</c:v>
                </c:pt>
                <c:pt idx="22444">
                  <c:v>-1.04</c:v>
                </c:pt>
                <c:pt idx="22445">
                  <c:v>-1.04</c:v>
                </c:pt>
                <c:pt idx="22446">
                  <c:v>-1.04</c:v>
                </c:pt>
                <c:pt idx="22447">
                  <c:v>-1.04</c:v>
                </c:pt>
                <c:pt idx="22448">
                  <c:v>-1.04</c:v>
                </c:pt>
                <c:pt idx="22449">
                  <c:v>-1.04</c:v>
                </c:pt>
                <c:pt idx="22450">
                  <c:v>-1.04</c:v>
                </c:pt>
                <c:pt idx="22451">
                  <c:v>-1.04</c:v>
                </c:pt>
                <c:pt idx="22452">
                  <c:v>-1.04</c:v>
                </c:pt>
                <c:pt idx="22453">
                  <c:v>-1.04</c:v>
                </c:pt>
                <c:pt idx="22454">
                  <c:v>-1.04</c:v>
                </c:pt>
                <c:pt idx="22455">
                  <c:v>-1.04</c:v>
                </c:pt>
                <c:pt idx="22456">
                  <c:v>-1.04</c:v>
                </c:pt>
                <c:pt idx="22457">
                  <c:v>-1.04</c:v>
                </c:pt>
                <c:pt idx="22458">
                  <c:v>-1.04</c:v>
                </c:pt>
                <c:pt idx="22459">
                  <c:v>-1.04</c:v>
                </c:pt>
                <c:pt idx="22460">
                  <c:v>-1.04</c:v>
                </c:pt>
                <c:pt idx="22461">
                  <c:v>-1.04</c:v>
                </c:pt>
                <c:pt idx="22462">
                  <c:v>-1.04</c:v>
                </c:pt>
                <c:pt idx="22463">
                  <c:v>-1.04</c:v>
                </c:pt>
                <c:pt idx="22464">
                  <c:v>-1.04</c:v>
                </c:pt>
                <c:pt idx="22465">
                  <c:v>-1.04</c:v>
                </c:pt>
                <c:pt idx="22466">
                  <c:v>-1.04</c:v>
                </c:pt>
                <c:pt idx="22467">
                  <c:v>-1.04</c:v>
                </c:pt>
                <c:pt idx="22468">
                  <c:v>-1.04</c:v>
                </c:pt>
                <c:pt idx="22469">
                  <c:v>-1.04</c:v>
                </c:pt>
                <c:pt idx="22470">
                  <c:v>-1.04</c:v>
                </c:pt>
                <c:pt idx="22471">
                  <c:v>-1.04</c:v>
                </c:pt>
                <c:pt idx="22472">
                  <c:v>-1.04</c:v>
                </c:pt>
                <c:pt idx="22473">
                  <c:v>-1.04</c:v>
                </c:pt>
                <c:pt idx="22474">
                  <c:v>-1.04</c:v>
                </c:pt>
                <c:pt idx="22475">
                  <c:v>-1.04</c:v>
                </c:pt>
                <c:pt idx="22476">
                  <c:v>-1.04</c:v>
                </c:pt>
                <c:pt idx="22477">
                  <c:v>-1.04</c:v>
                </c:pt>
                <c:pt idx="22478">
                  <c:v>-1.04</c:v>
                </c:pt>
                <c:pt idx="22479">
                  <c:v>-1.04</c:v>
                </c:pt>
                <c:pt idx="22480">
                  <c:v>-1.04</c:v>
                </c:pt>
                <c:pt idx="22481">
                  <c:v>-1.04</c:v>
                </c:pt>
                <c:pt idx="22482">
                  <c:v>-1.04</c:v>
                </c:pt>
                <c:pt idx="22483">
                  <c:v>-1.04</c:v>
                </c:pt>
                <c:pt idx="22484">
                  <c:v>-1.04</c:v>
                </c:pt>
                <c:pt idx="22485">
                  <c:v>-1.04</c:v>
                </c:pt>
                <c:pt idx="22486">
                  <c:v>-1.04</c:v>
                </c:pt>
                <c:pt idx="22487">
                  <c:v>-1.04</c:v>
                </c:pt>
                <c:pt idx="22488">
                  <c:v>-1.04</c:v>
                </c:pt>
                <c:pt idx="22489">
                  <c:v>-1.04</c:v>
                </c:pt>
                <c:pt idx="22490">
                  <c:v>-1.04</c:v>
                </c:pt>
                <c:pt idx="22491">
                  <c:v>-1.04</c:v>
                </c:pt>
                <c:pt idx="22492">
                  <c:v>-1.04</c:v>
                </c:pt>
                <c:pt idx="22493">
                  <c:v>-1.04</c:v>
                </c:pt>
                <c:pt idx="22494">
                  <c:v>-1.04</c:v>
                </c:pt>
                <c:pt idx="22495">
                  <c:v>-1.04</c:v>
                </c:pt>
                <c:pt idx="22496">
                  <c:v>-1.04</c:v>
                </c:pt>
                <c:pt idx="22497">
                  <c:v>-1.04</c:v>
                </c:pt>
                <c:pt idx="22498">
                  <c:v>-1.04</c:v>
                </c:pt>
                <c:pt idx="22499">
                  <c:v>-1.04</c:v>
                </c:pt>
                <c:pt idx="22500">
                  <c:v>-1.04</c:v>
                </c:pt>
                <c:pt idx="22501">
                  <c:v>-1.04</c:v>
                </c:pt>
                <c:pt idx="22502">
                  <c:v>-1.04</c:v>
                </c:pt>
                <c:pt idx="22503">
                  <c:v>-1.04</c:v>
                </c:pt>
                <c:pt idx="22504">
                  <c:v>-1.04</c:v>
                </c:pt>
                <c:pt idx="22505">
                  <c:v>-1.04</c:v>
                </c:pt>
                <c:pt idx="22506">
                  <c:v>-1.04</c:v>
                </c:pt>
                <c:pt idx="22507">
                  <c:v>-1.04</c:v>
                </c:pt>
                <c:pt idx="22508">
                  <c:v>-1.04</c:v>
                </c:pt>
                <c:pt idx="22509">
                  <c:v>-1.04</c:v>
                </c:pt>
                <c:pt idx="22510">
                  <c:v>-1.04</c:v>
                </c:pt>
                <c:pt idx="22511">
                  <c:v>-1.04</c:v>
                </c:pt>
                <c:pt idx="22512">
                  <c:v>-1.04</c:v>
                </c:pt>
                <c:pt idx="22513">
                  <c:v>-1.04</c:v>
                </c:pt>
                <c:pt idx="22514">
                  <c:v>-1.04</c:v>
                </c:pt>
                <c:pt idx="22515">
                  <c:v>-1.04</c:v>
                </c:pt>
                <c:pt idx="22516">
                  <c:v>-1.04</c:v>
                </c:pt>
                <c:pt idx="22517">
                  <c:v>-1.04</c:v>
                </c:pt>
                <c:pt idx="22518">
                  <c:v>-1.04</c:v>
                </c:pt>
                <c:pt idx="22519">
                  <c:v>-1.04</c:v>
                </c:pt>
                <c:pt idx="22520">
                  <c:v>-1.04</c:v>
                </c:pt>
                <c:pt idx="22521">
                  <c:v>-1.04</c:v>
                </c:pt>
                <c:pt idx="22522">
                  <c:v>-1.04</c:v>
                </c:pt>
                <c:pt idx="22523">
                  <c:v>-1.04</c:v>
                </c:pt>
                <c:pt idx="22524">
                  <c:v>-1.04</c:v>
                </c:pt>
                <c:pt idx="22525">
                  <c:v>-1.04</c:v>
                </c:pt>
                <c:pt idx="22526">
                  <c:v>-1.04</c:v>
                </c:pt>
                <c:pt idx="22527">
                  <c:v>-1.04</c:v>
                </c:pt>
                <c:pt idx="22528">
                  <c:v>-1.04</c:v>
                </c:pt>
                <c:pt idx="22529">
                  <c:v>-1.04</c:v>
                </c:pt>
                <c:pt idx="22530">
                  <c:v>-1.04</c:v>
                </c:pt>
                <c:pt idx="22531">
                  <c:v>-1.04</c:v>
                </c:pt>
                <c:pt idx="22532">
                  <c:v>-1.04</c:v>
                </c:pt>
                <c:pt idx="22533">
                  <c:v>-1.04</c:v>
                </c:pt>
                <c:pt idx="22534">
                  <c:v>-1.04</c:v>
                </c:pt>
                <c:pt idx="22535">
                  <c:v>-1.04</c:v>
                </c:pt>
                <c:pt idx="22536">
                  <c:v>-1.04</c:v>
                </c:pt>
                <c:pt idx="22537">
                  <c:v>-1.04</c:v>
                </c:pt>
                <c:pt idx="22538">
                  <c:v>-1.04</c:v>
                </c:pt>
                <c:pt idx="22539">
                  <c:v>-1.04</c:v>
                </c:pt>
                <c:pt idx="22540">
                  <c:v>-1.04</c:v>
                </c:pt>
                <c:pt idx="22541">
                  <c:v>-1.04</c:v>
                </c:pt>
                <c:pt idx="22542">
                  <c:v>-1.04</c:v>
                </c:pt>
                <c:pt idx="22543">
                  <c:v>-1.04</c:v>
                </c:pt>
                <c:pt idx="22544">
                  <c:v>-1.04</c:v>
                </c:pt>
                <c:pt idx="22545">
                  <c:v>-1.04</c:v>
                </c:pt>
                <c:pt idx="22546">
                  <c:v>-1.04</c:v>
                </c:pt>
                <c:pt idx="22547">
                  <c:v>-1.04</c:v>
                </c:pt>
                <c:pt idx="22548">
                  <c:v>-1.04</c:v>
                </c:pt>
                <c:pt idx="22549">
                  <c:v>-1.04</c:v>
                </c:pt>
                <c:pt idx="22550">
                  <c:v>-1.04</c:v>
                </c:pt>
                <c:pt idx="22551">
                  <c:v>-1.04</c:v>
                </c:pt>
                <c:pt idx="22552">
                  <c:v>-1.04</c:v>
                </c:pt>
                <c:pt idx="22553">
                  <c:v>-1.04</c:v>
                </c:pt>
                <c:pt idx="22554">
                  <c:v>-1.04</c:v>
                </c:pt>
                <c:pt idx="22555">
                  <c:v>-1.04</c:v>
                </c:pt>
                <c:pt idx="22556">
                  <c:v>-1.04</c:v>
                </c:pt>
                <c:pt idx="22557">
                  <c:v>-1.04</c:v>
                </c:pt>
                <c:pt idx="22558">
                  <c:v>-1.04</c:v>
                </c:pt>
                <c:pt idx="22559">
                  <c:v>-1.04</c:v>
                </c:pt>
                <c:pt idx="22560">
                  <c:v>-1.04</c:v>
                </c:pt>
                <c:pt idx="22561">
                  <c:v>-1.04</c:v>
                </c:pt>
                <c:pt idx="22562">
                  <c:v>-1.04</c:v>
                </c:pt>
                <c:pt idx="22563">
                  <c:v>-1.04</c:v>
                </c:pt>
                <c:pt idx="22564">
                  <c:v>-1.04</c:v>
                </c:pt>
                <c:pt idx="22565">
                  <c:v>-1.04</c:v>
                </c:pt>
                <c:pt idx="22566">
                  <c:v>-1.04</c:v>
                </c:pt>
                <c:pt idx="22567">
                  <c:v>-1.04</c:v>
                </c:pt>
                <c:pt idx="22568">
                  <c:v>-1.04</c:v>
                </c:pt>
                <c:pt idx="22569">
                  <c:v>-1.04</c:v>
                </c:pt>
                <c:pt idx="22570">
                  <c:v>-1.04</c:v>
                </c:pt>
                <c:pt idx="22571">
                  <c:v>-1.04</c:v>
                </c:pt>
                <c:pt idx="22572">
                  <c:v>-1.04</c:v>
                </c:pt>
                <c:pt idx="22573">
                  <c:v>-1.04</c:v>
                </c:pt>
                <c:pt idx="22574">
                  <c:v>-1.04</c:v>
                </c:pt>
                <c:pt idx="22575">
                  <c:v>-1.04</c:v>
                </c:pt>
                <c:pt idx="22576">
                  <c:v>-1.04</c:v>
                </c:pt>
                <c:pt idx="22577">
                  <c:v>-1.04</c:v>
                </c:pt>
                <c:pt idx="22578">
                  <c:v>-1.04</c:v>
                </c:pt>
                <c:pt idx="22579">
                  <c:v>-1.04</c:v>
                </c:pt>
                <c:pt idx="22580">
                  <c:v>-1.04</c:v>
                </c:pt>
                <c:pt idx="22581">
                  <c:v>-1.04</c:v>
                </c:pt>
                <c:pt idx="22582">
                  <c:v>-1.04</c:v>
                </c:pt>
                <c:pt idx="22583">
                  <c:v>-1.04</c:v>
                </c:pt>
                <c:pt idx="22584">
                  <c:v>-1.04</c:v>
                </c:pt>
                <c:pt idx="22585">
                  <c:v>-1.04</c:v>
                </c:pt>
                <c:pt idx="22586">
                  <c:v>-1.04</c:v>
                </c:pt>
                <c:pt idx="22587">
                  <c:v>-1.04</c:v>
                </c:pt>
                <c:pt idx="22588">
                  <c:v>-1.04</c:v>
                </c:pt>
                <c:pt idx="22589">
                  <c:v>-1.04</c:v>
                </c:pt>
                <c:pt idx="22590">
                  <c:v>-1.04</c:v>
                </c:pt>
                <c:pt idx="22591">
                  <c:v>-1.04</c:v>
                </c:pt>
                <c:pt idx="22592">
                  <c:v>-1.04</c:v>
                </c:pt>
                <c:pt idx="22593">
                  <c:v>-1.04</c:v>
                </c:pt>
                <c:pt idx="22594">
                  <c:v>-1.04</c:v>
                </c:pt>
                <c:pt idx="22595">
                  <c:v>-1.04</c:v>
                </c:pt>
                <c:pt idx="22596">
                  <c:v>-1.04</c:v>
                </c:pt>
                <c:pt idx="22597">
                  <c:v>-1.04</c:v>
                </c:pt>
                <c:pt idx="22598">
                  <c:v>-1.04</c:v>
                </c:pt>
                <c:pt idx="22599">
                  <c:v>-1.04</c:v>
                </c:pt>
                <c:pt idx="22600">
                  <c:v>-1.04</c:v>
                </c:pt>
                <c:pt idx="22601">
                  <c:v>-1.04</c:v>
                </c:pt>
                <c:pt idx="22602">
                  <c:v>-1.04</c:v>
                </c:pt>
                <c:pt idx="22603">
                  <c:v>-1.04</c:v>
                </c:pt>
                <c:pt idx="22604">
                  <c:v>-1.04</c:v>
                </c:pt>
                <c:pt idx="22605">
                  <c:v>-1.04</c:v>
                </c:pt>
                <c:pt idx="22606">
                  <c:v>-1.04</c:v>
                </c:pt>
                <c:pt idx="22607">
                  <c:v>-1.04</c:v>
                </c:pt>
                <c:pt idx="22608">
                  <c:v>-1.04</c:v>
                </c:pt>
                <c:pt idx="22609">
                  <c:v>-1.04</c:v>
                </c:pt>
                <c:pt idx="22610">
                  <c:v>-1.04</c:v>
                </c:pt>
                <c:pt idx="22611">
                  <c:v>-1.04</c:v>
                </c:pt>
                <c:pt idx="22612">
                  <c:v>-1.04</c:v>
                </c:pt>
                <c:pt idx="22613">
                  <c:v>-1.04</c:v>
                </c:pt>
                <c:pt idx="22614">
                  <c:v>-1.04</c:v>
                </c:pt>
                <c:pt idx="22615">
                  <c:v>-1.04</c:v>
                </c:pt>
                <c:pt idx="22616">
                  <c:v>-1.04</c:v>
                </c:pt>
                <c:pt idx="22617">
                  <c:v>-1.04</c:v>
                </c:pt>
                <c:pt idx="22618">
                  <c:v>-1.04</c:v>
                </c:pt>
                <c:pt idx="22619">
                  <c:v>-1.04</c:v>
                </c:pt>
                <c:pt idx="22620">
                  <c:v>-1.04</c:v>
                </c:pt>
                <c:pt idx="22621">
                  <c:v>-1.04</c:v>
                </c:pt>
                <c:pt idx="22622">
                  <c:v>-1.04</c:v>
                </c:pt>
                <c:pt idx="22623">
                  <c:v>-1.04</c:v>
                </c:pt>
                <c:pt idx="22624">
                  <c:v>-1.04</c:v>
                </c:pt>
                <c:pt idx="22625">
                  <c:v>-1.04</c:v>
                </c:pt>
                <c:pt idx="22626">
                  <c:v>-1.04</c:v>
                </c:pt>
                <c:pt idx="22627">
                  <c:v>-1.04</c:v>
                </c:pt>
                <c:pt idx="22628">
                  <c:v>-1.04</c:v>
                </c:pt>
                <c:pt idx="22629">
                  <c:v>-1.04</c:v>
                </c:pt>
                <c:pt idx="22630">
                  <c:v>-1.04</c:v>
                </c:pt>
                <c:pt idx="22631">
                  <c:v>-1.04</c:v>
                </c:pt>
                <c:pt idx="22632">
                  <c:v>-1.04</c:v>
                </c:pt>
                <c:pt idx="22633">
                  <c:v>-1.04</c:v>
                </c:pt>
                <c:pt idx="22634">
                  <c:v>-1.04</c:v>
                </c:pt>
                <c:pt idx="22635">
                  <c:v>-1.04</c:v>
                </c:pt>
                <c:pt idx="22636">
                  <c:v>-1.04</c:v>
                </c:pt>
                <c:pt idx="22637">
                  <c:v>-1.04</c:v>
                </c:pt>
                <c:pt idx="22638">
                  <c:v>-1.04</c:v>
                </c:pt>
                <c:pt idx="22639">
                  <c:v>-1.04</c:v>
                </c:pt>
                <c:pt idx="22640">
                  <c:v>-1.04</c:v>
                </c:pt>
                <c:pt idx="22641">
                  <c:v>-1.04</c:v>
                </c:pt>
                <c:pt idx="22642">
                  <c:v>-1.04</c:v>
                </c:pt>
                <c:pt idx="22643">
                  <c:v>-1.04</c:v>
                </c:pt>
                <c:pt idx="22644">
                  <c:v>-1.04</c:v>
                </c:pt>
                <c:pt idx="22645">
                  <c:v>-1.04</c:v>
                </c:pt>
                <c:pt idx="22646">
                  <c:v>-1.04</c:v>
                </c:pt>
                <c:pt idx="22647">
                  <c:v>-1.04</c:v>
                </c:pt>
                <c:pt idx="22648">
                  <c:v>-1.04</c:v>
                </c:pt>
                <c:pt idx="22649">
                  <c:v>-1.04</c:v>
                </c:pt>
                <c:pt idx="22650">
                  <c:v>-1.04</c:v>
                </c:pt>
                <c:pt idx="22651">
                  <c:v>-1.04</c:v>
                </c:pt>
                <c:pt idx="22652">
                  <c:v>-1.04</c:v>
                </c:pt>
                <c:pt idx="22653">
                  <c:v>-1.04</c:v>
                </c:pt>
                <c:pt idx="22654">
                  <c:v>-1.04</c:v>
                </c:pt>
                <c:pt idx="22655">
                  <c:v>-1.04</c:v>
                </c:pt>
                <c:pt idx="22656">
                  <c:v>-1.04</c:v>
                </c:pt>
                <c:pt idx="22657">
                  <c:v>-1.04</c:v>
                </c:pt>
                <c:pt idx="22658">
                  <c:v>-1.04</c:v>
                </c:pt>
                <c:pt idx="22659">
                  <c:v>-1.04</c:v>
                </c:pt>
                <c:pt idx="22660">
                  <c:v>-1.04</c:v>
                </c:pt>
                <c:pt idx="22661">
                  <c:v>-1.04</c:v>
                </c:pt>
                <c:pt idx="22662">
                  <c:v>-1.04</c:v>
                </c:pt>
                <c:pt idx="22663">
                  <c:v>-1.04</c:v>
                </c:pt>
                <c:pt idx="22664">
                  <c:v>-1.04</c:v>
                </c:pt>
                <c:pt idx="22665">
                  <c:v>-1.04</c:v>
                </c:pt>
                <c:pt idx="22666">
                  <c:v>-1.04</c:v>
                </c:pt>
                <c:pt idx="22667">
                  <c:v>-1.04</c:v>
                </c:pt>
                <c:pt idx="22668">
                  <c:v>-1.04</c:v>
                </c:pt>
                <c:pt idx="22669">
                  <c:v>-1.04</c:v>
                </c:pt>
                <c:pt idx="22670">
                  <c:v>-1.04</c:v>
                </c:pt>
                <c:pt idx="22671">
                  <c:v>-1.04</c:v>
                </c:pt>
                <c:pt idx="22672">
                  <c:v>-1.04</c:v>
                </c:pt>
                <c:pt idx="22673">
                  <c:v>-1.04</c:v>
                </c:pt>
                <c:pt idx="22674">
                  <c:v>-1.04</c:v>
                </c:pt>
                <c:pt idx="22675">
                  <c:v>-1.04</c:v>
                </c:pt>
                <c:pt idx="22676">
                  <c:v>-1.04</c:v>
                </c:pt>
                <c:pt idx="22677">
                  <c:v>-1.04</c:v>
                </c:pt>
                <c:pt idx="22678">
                  <c:v>-1.04</c:v>
                </c:pt>
                <c:pt idx="22679">
                  <c:v>-1.04</c:v>
                </c:pt>
                <c:pt idx="22680">
                  <c:v>-1.04</c:v>
                </c:pt>
                <c:pt idx="22681">
                  <c:v>-1.04</c:v>
                </c:pt>
                <c:pt idx="22682">
                  <c:v>-1.04</c:v>
                </c:pt>
                <c:pt idx="22683">
                  <c:v>-1.04</c:v>
                </c:pt>
                <c:pt idx="22684">
                  <c:v>-1.04</c:v>
                </c:pt>
                <c:pt idx="22685">
                  <c:v>-1.04</c:v>
                </c:pt>
                <c:pt idx="22686">
                  <c:v>-1.04</c:v>
                </c:pt>
                <c:pt idx="22687">
                  <c:v>-1.04</c:v>
                </c:pt>
                <c:pt idx="22688">
                  <c:v>-1.04</c:v>
                </c:pt>
                <c:pt idx="22689">
                  <c:v>-1.04</c:v>
                </c:pt>
                <c:pt idx="22690">
                  <c:v>-1.04</c:v>
                </c:pt>
                <c:pt idx="22691">
                  <c:v>-1.04</c:v>
                </c:pt>
                <c:pt idx="22692">
                  <c:v>-1.04</c:v>
                </c:pt>
                <c:pt idx="22693">
                  <c:v>-1.04</c:v>
                </c:pt>
                <c:pt idx="22694">
                  <c:v>-1.04</c:v>
                </c:pt>
                <c:pt idx="22695">
                  <c:v>-1.04</c:v>
                </c:pt>
                <c:pt idx="22696">
                  <c:v>-1.04</c:v>
                </c:pt>
                <c:pt idx="22697">
                  <c:v>-1.04</c:v>
                </c:pt>
                <c:pt idx="22698">
                  <c:v>-1.04</c:v>
                </c:pt>
                <c:pt idx="22699">
                  <c:v>-1.04</c:v>
                </c:pt>
                <c:pt idx="22700">
                  <c:v>-1.04</c:v>
                </c:pt>
                <c:pt idx="22701">
                  <c:v>-1.04</c:v>
                </c:pt>
                <c:pt idx="22702">
                  <c:v>-1.04</c:v>
                </c:pt>
                <c:pt idx="22703">
                  <c:v>-1.04</c:v>
                </c:pt>
                <c:pt idx="22704">
                  <c:v>-1.04</c:v>
                </c:pt>
                <c:pt idx="22705">
                  <c:v>-1.04</c:v>
                </c:pt>
                <c:pt idx="22706">
                  <c:v>-1.04</c:v>
                </c:pt>
                <c:pt idx="22707">
                  <c:v>-1.04</c:v>
                </c:pt>
                <c:pt idx="22708">
                  <c:v>-1.04</c:v>
                </c:pt>
                <c:pt idx="22709">
                  <c:v>-1.04</c:v>
                </c:pt>
                <c:pt idx="22710">
                  <c:v>-1.04</c:v>
                </c:pt>
                <c:pt idx="22711">
                  <c:v>-1.04</c:v>
                </c:pt>
                <c:pt idx="22712">
                  <c:v>-1.04</c:v>
                </c:pt>
                <c:pt idx="22713">
                  <c:v>-1.04</c:v>
                </c:pt>
                <c:pt idx="22714">
                  <c:v>-1.04</c:v>
                </c:pt>
                <c:pt idx="22715">
                  <c:v>-1.04</c:v>
                </c:pt>
                <c:pt idx="22716">
                  <c:v>-1.04</c:v>
                </c:pt>
                <c:pt idx="22717">
                  <c:v>-1.04</c:v>
                </c:pt>
                <c:pt idx="22718">
                  <c:v>-1.04</c:v>
                </c:pt>
                <c:pt idx="22719">
                  <c:v>-1.04</c:v>
                </c:pt>
                <c:pt idx="22720">
                  <c:v>-1.04</c:v>
                </c:pt>
                <c:pt idx="22721">
                  <c:v>-1.04</c:v>
                </c:pt>
                <c:pt idx="22722">
                  <c:v>-1.04</c:v>
                </c:pt>
                <c:pt idx="22723">
                  <c:v>-1.04</c:v>
                </c:pt>
                <c:pt idx="22724">
                  <c:v>-1.04</c:v>
                </c:pt>
                <c:pt idx="22725">
                  <c:v>-1.04</c:v>
                </c:pt>
                <c:pt idx="22726">
                  <c:v>-1.04</c:v>
                </c:pt>
                <c:pt idx="22727">
                  <c:v>-1.04</c:v>
                </c:pt>
                <c:pt idx="22728">
                  <c:v>-1.04</c:v>
                </c:pt>
                <c:pt idx="22729">
                  <c:v>-1.04</c:v>
                </c:pt>
                <c:pt idx="22730">
                  <c:v>-1.04</c:v>
                </c:pt>
                <c:pt idx="22731">
                  <c:v>-1.04</c:v>
                </c:pt>
                <c:pt idx="22732">
                  <c:v>-1.04</c:v>
                </c:pt>
                <c:pt idx="22733">
                  <c:v>-1.04</c:v>
                </c:pt>
                <c:pt idx="22734">
                  <c:v>-1.04</c:v>
                </c:pt>
                <c:pt idx="22735">
                  <c:v>-1.04</c:v>
                </c:pt>
                <c:pt idx="22736">
                  <c:v>-1.04</c:v>
                </c:pt>
                <c:pt idx="22737">
                  <c:v>-1.04</c:v>
                </c:pt>
                <c:pt idx="22738">
                  <c:v>-1.04</c:v>
                </c:pt>
                <c:pt idx="22739">
                  <c:v>-1.04</c:v>
                </c:pt>
                <c:pt idx="22740">
                  <c:v>-1.04</c:v>
                </c:pt>
                <c:pt idx="22741">
                  <c:v>-1.04</c:v>
                </c:pt>
                <c:pt idx="22742">
                  <c:v>-1.04</c:v>
                </c:pt>
                <c:pt idx="22743">
                  <c:v>-1.04</c:v>
                </c:pt>
                <c:pt idx="22744">
                  <c:v>-1.04</c:v>
                </c:pt>
                <c:pt idx="22745">
                  <c:v>-1.04</c:v>
                </c:pt>
                <c:pt idx="22746">
                  <c:v>-1.04</c:v>
                </c:pt>
                <c:pt idx="22747">
                  <c:v>-1.04</c:v>
                </c:pt>
                <c:pt idx="22748">
                  <c:v>-1.04</c:v>
                </c:pt>
                <c:pt idx="22749">
                  <c:v>-1.04</c:v>
                </c:pt>
                <c:pt idx="22750">
                  <c:v>-1.04</c:v>
                </c:pt>
                <c:pt idx="22751">
                  <c:v>-1.04</c:v>
                </c:pt>
                <c:pt idx="22752">
                  <c:v>-1.04</c:v>
                </c:pt>
                <c:pt idx="22753">
                  <c:v>-1.04</c:v>
                </c:pt>
                <c:pt idx="22754">
                  <c:v>-1.04</c:v>
                </c:pt>
                <c:pt idx="22755">
                  <c:v>-1.04</c:v>
                </c:pt>
                <c:pt idx="22756">
                  <c:v>-1.04</c:v>
                </c:pt>
                <c:pt idx="22757">
                  <c:v>-1.04</c:v>
                </c:pt>
                <c:pt idx="22758">
                  <c:v>-1.04</c:v>
                </c:pt>
                <c:pt idx="22759">
                  <c:v>-1.04</c:v>
                </c:pt>
                <c:pt idx="22760">
                  <c:v>-1.04</c:v>
                </c:pt>
                <c:pt idx="22761">
                  <c:v>-1.04</c:v>
                </c:pt>
                <c:pt idx="22762">
                  <c:v>-1.04</c:v>
                </c:pt>
                <c:pt idx="22763">
                  <c:v>-1.04</c:v>
                </c:pt>
                <c:pt idx="22764">
                  <c:v>-1.04</c:v>
                </c:pt>
                <c:pt idx="22765">
                  <c:v>-1.04</c:v>
                </c:pt>
                <c:pt idx="22766">
                  <c:v>-1.04</c:v>
                </c:pt>
                <c:pt idx="22767">
                  <c:v>-1.04</c:v>
                </c:pt>
                <c:pt idx="22768">
                  <c:v>-1.04</c:v>
                </c:pt>
                <c:pt idx="22769">
                  <c:v>-1.04</c:v>
                </c:pt>
                <c:pt idx="22770">
                  <c:v>-1.04</c:v>
                </c:pt>
                <c:pt idx="22771">
                  <c:v>-1.04</c:v>
                </c:pt>
                <c:pt idx="22772">
                  <c:v>-1.04</c:v>
                </c:pt>
                <c:pt idx="22773">
                  <c:v>-1.04</c:v>
                </c:pt>
                <c:pt idx="22774">
                  <c:v>-1.04</c:v>
                </c:pt>
                <c:pt idx="22775">
                  <c:v>-1.04</c:v>
                </c:pt>
                <c:pt idx="22776">
                  <c:v>-1.04</c:v>
                </c:pt>
                <c:pt idx="22777">
                  <c:v>-1.04</c:v>
                </c:pt>
                <c:pt idx="22778">
                  <c:v>-1.04</c:v>
                </c:pt>
                <c:pt idx="22779">
                  <c:v>-1.04</c:v>
                </c:pt>
                <c:pt idx="22780">
                  <c:v>-1.04</c:v>
                </c:pt>
                <c:pt idx="22781">
                  <c:v>-1.04</c:v>
                </c:pt>
                <c:pt idx="22782">
                  <c:v>-1.04</c:v>
                </c:pt>
                <c:pt idx="22783">
                  <c:v>-1.04</c:v>
                </c:pt>
                <c:pt idx="22784">
                  <c:v>-1.04</c:v>
                </c:pt>
                <c:pt idx="22785">
                  <c:v>-1.04</c:v>
                </c:pt>
                <c:pt idx="22786">
                  <c:v>-1.04</c:v>
                </c:pt>
                <c:pt idx="22787">
                  <c:v>-1.04</c:v>
                </c:pt>
                <c:pt idx="22788">
                  <c:v>-1.04</c:v>
                </c:pt>
                <c:pt idx="22789">
                  <c:v>-1.04</c:v>
                </c:pt>
                <c:pt idx="22790">
                  <c:v>-1.04</c:v>
                </c:pt>
                <c:pt idx="22791">
                  <c:v>-1.04</c:v>
                </c:pt>
                <c:pt idx="22792">
                  <c:v>-1.04</c:v>
                </c:pt>
                <c:pt idx="22793">
                  <c:v>-1.04</c:v>
                </c:pt>
                <c:pt idx="22794">
                  <c:v>-1.04</c:v>
                </c:pt>
                <c:pt idx="22795">
                  <c:v>-1.04</c:v>
                </c:pt>
                <c:pt idx="22796">
                  <c:v>-1.04</c:v>
                </c:pt>
                <c:pt idx="22797">
                  <c:v>-1.04</c:v>
                </c:pt>
                <c:pt idx="22798">
                  <c:v>-1.04</c:v>
                </c:pt>
                <c:pt idx="22799">
                  <c:v>-1.04</c:v>
                </c:pt>
                <c:pt idx="22800">
                  <c:v>-1.04</c:v>
                </c:pt>
                <c:pt idx="22801">
                  <c:v>-1.04</c:v>
                </c:pt>
                <c:pt idx="22802">
                  <c:v>-1.04</c:v>
                </c:pt>
                <c:pt idx="22803">
                  <c:v>-1.04</c:v>
                </c:pt>
                <c:pt idx="22804">
                  <c:v>-1.04</c:v>
                </c:pt>
                <c:pt idx="22805">
                  <c:v>-1.04</c:v>
                </c:pt>
                <c:pt idx="22806">
                  <c:v>-1.04</c:v>
                </c:pt>
                <c:pt idx="22807">
                  <c:v>-1.04</c:v>
                </c:pt>
                <c:pt idx="22808">
                  <c:v>-1.04</c:v>
                </c:pt>
                <c:pt idx="22809">
                  <c:v>-1.04</c:v>
                </c:pt>
                <c:pt idx="22810">
                  <c:v>-1.04</c:v>
                </c:pt>
                <c:pt idx="22811">
                  <c:v>-1.04</c:v>
                </c:pt>
                <c:pt idx="22812">
                  <c:v>-1.04</c:v>
                </c:pt>
                <c:pt idx="22813">
                  <c:v>-1.04</c:v>
                </c:pt>
                <c:pt idx="22814">
                  <c:v>-1.04</c:v>
                </c:pt>
                <c:pt idx="22815">
                  <c:v>-1.04</c:v>
                </c:pt>
                <c:pt idx="22816">
                  <c:v>-1.04</c:v>
                </c:pt>
                <c:pt idx="22817">
                  <c:v>-1.04</c:v>
                </c:pt>
                <c:pt idx="22818">
                  <c:v>-1.04</c:v>
                </c:pt>
                <c:pt idx="22819">
                  <c:v>-1.04</c:v>
                </c:pt>
                <c:pt idx="22820">
                  <c:v>-1.04</c:v>
                </c:pt>
                <c:pt idx="22821">
                  <c:v>-1.04</c:v>
                </c:pt>
                <c:pt idx="22822">
                  <c:v>-1.04</c:v>
                </c:pt>
                <c:pt idx="22823">
                  <c:v>-1.04</c:v>
                </c:pt>
                <c:pt idx="22824">
                  <c:v>-1.04</c:v>
                </c:pt>
                <c:pt idx="22825">
                  <c:v>-1.04</c:v>
                </c:pt>
                <c:pt idx="22826">
                  <c:v>-1.04</c:v>
                </c:pt>
                <c:pt idx="22827">
                  <c:v>-1.04</c:v>
                </c:pt>
                <c:pt idx="22828">
                  <c:v>-1.04</c:v>
                </c:pt>
                <c:pt idx="22829">
                  <c:v>-1.04</c:v>
                </c:pt>
                <c:pt idx="22830">
                  <c:v>-1.04</c:v>
                </c:pt>
                <c:pt idx="22831">
                  <c:v>-1.04</c:v>
                </c:pt>
                <c:pt idx="22832">
                  <c:v>-1.04</c:v>
                </c:pt>
                <c:pt idx="22833">
                  <c:v>-1.04</c:v>
                </c:pt>
                <c:pt idx="22834">
                  <c:v>-1.04</c:v>
                </c:pt>
                <c:pt idx="22835">
                  <c:v>-1.04</c:v>
                </c:pt>
                <c:pt idx="22836">
                  <c:v>-1.04</c:v>
                </c:pt>
                <c:pt idx="22837">
                  <c:v>-1.04</c:v>
                </c:pt>
                <c:pt idx="22838">
                  <c:v>-1.04</c:v>
                </c:pt>
                <c:pt idx="22839">
                  <c:v>-1.04</c:v>
                </c:pt>
                <c:pt idx="22840">
                  <c:v>-1.04</c:v>
                </c:pt>
                <c:pt idx="22841">
                  <c:v>-1.04</c:v>
                </c:pt>
                <c:pt idx="22842">
                  <c:v>-1.04</c:v>
                </c:pt>
                <c:pt idx="22843">
                  <c:v>-1.04</c:v>
                </c:pt>
                <c:pt idx="22844">
                  <c:v>-1.04</c:v>
                </c:pt>
                <c:pt idx="22845">
                  <c:v>-1.04</c:v>
                </c:pt>
                <c:pt idx="22846">
                  <c:v>-1.04</c:v>
                </c:pt>
                <c:pt idx="22847">
                  <c:v>-1.04</c:v>
                </c:pt>
                <c:pt idx="22848">
                  <c:v>-1.04</c:v>
                </c:pt>
                <c:pt idx="22849">
                  <c:v>-1.04</c:v>
                </c:pt>
                <c:pt idx="22850">
                  <c:v>-1.04</c:v>
                </c:pt>
                <c:pt idx="22851">
                  <c:v>-1.04</c:v>
                </c:pt>
                <c:pt idx="22852">
                  <c:v>-1.04</c:v>
                </c:pt>
                <c:pt idx="22853">
                  <c:v>-1.04</c:v>
                </c:pt>
                <c:pt idx="22854">
                  <c:v>-1.04</c:v>
                </c:pt>
                <c:pt idx="22855">
                  <c:v>-1.04</c:v>
                </c:pt>
                <c:pt idx="22856">
                  <c:v>-1.04</c:v>
                </c:pt>
                <c:pt idx="22857">
                  <c:v>-1.04</c:v>
                </c:pt>
                <c:pt idx="22858">
                  <c:v>-1.04</c:v>
                </c:pt>
                <c:pt idx="22859">
                  <c:v>-1.04</c:v>
                </c:pt>
                <c:pt idx="22860">
                  <c:v>-1.04</c:v>
                </c:pt>
                <c:pt idx="22861">
                  <c:v>-1.04</c:v>
                </c:pt>
                <c:pt idx="22862">
                  <c:v>-1.04</c:v>
                </c:pt>
                <c:pt idx="22863">
                  <c:v>-1.04</c:v>
                </c:pt>
                <c:pt idx="22864">
                  <c:v>-1.04</c:v>
                </c:pt>
                <c:pt idx="22865">
                  <c:v>-1.04</c:v>
                </c:pt>
                <c:pt idx="22866">
                  <c:v>-1.04</c:v>
                </c:pt>
                <c:pt idx="22867">
                  <c:v>-1.04</c:v>
                </c:pt>
                <c:pt idx="22868">
                  <c:v>-1.04</c:v>
                </c:pt>
                <c:pt idx="22869">
                  <c:v>-1.04</c:v>
                </c:pt>
                <c:pt idx="22870">
                  <c:v>-1.04</c:v>
                </c:pt>
                <c:pt idx="22871">
                  <c:v>-1.04</c:v>
                </c:pt>
                <c:pt idx="22872">
                  <c:v>-1.04</c:v>
                </c:pt>
                <c:pt idx="22873">
                  <c:v>-1.04</c:v>
                </c:pt>
                <c:pt idx="22874">
                  <c:v>-1.04</c:v>
                </c:pt>
                <c:pt idx="22875">
                  <c:v>-1.04</c:v>
                </c:pt>
                <c:pt idx="22876">
                  <c:v>-1.04</c:v>
                </c:pt>
                <c:pt idx="22877">
                  <c:v>-1.04</c:v>
                </c:pt>
                <c:pt idx="22878">
                  <c:v>-1.04</c:v>
                </c:pt>
                <c:pt idx="22879">
                  <c:v>-1.04</c:v>
                </c:pt>
                <c:pt idx="22880">
                  <c:v>-1.04</c:v>
                </c:pt>
                <c:pt idx="22881">
                  <c:v>-1.04</c:v>
                </c:pt>
                <c:pt idx="22882">
                  <c:v>-1.04</c:v>
                </c:pt>
                <c:pt idx="22883">
                  <c:v>-1.04</c:v>
                </c:pt>
                <c:pt idx="22884">
                  <c:v>-1.04</c:v>
                </c:pt>
                <c:pt idx="22885">
                  <c:v>-1.04</c:v>
                </c:pt>
                <c:pt idx="22886">
                  <c:v>-1.04</c:v>
                </c:pt>
                <c:pt idx="22887">
                  <c:v>-1.04</c:v>
                </c:pt>
                <c:pt idx="22888">
                  <c:v>-1.04</c:v>
                </c:pt>
                <c:pt idx="22889">
                  <c:v>-1.04</c:v>
                </c:pt>
                <c:pt idx="22890">
                  <c:v>-1.04</c:v>
                </c:pt>
                <c:pt idx="22891">
                  <c:v>-1.04</c:v>
                </c:pt>
                <c:pt idx="22892">
                  <c:v>-1.04</c:v>
                </c:pt>
                <c:pt idx="22893">
                  <c:v>-1.04</c:v>
                </c:pt>
                <c:pt idx="22894">
                  <c:v>-1.04</c:v>
                </c:pt>
                <c:pt idx="22895">
                  <c:v>-1.04</c:v>
                </c:pt>
                <c:pt idx="22896">
                  <c:v>-1.04</c:v>
                </c:pt>
                <c:pt idx="22897">
                  <c:v>-1.04</c:v>
                </c:pt>
                <c:pt idx="22898">
                  <c:v>-1.04</c:v>
                </c:pt>
                <c:pt idx="22899">
                  <c:v>-1.04</c:v>
                </c:pt>
                <c:pt idx="22900">
                  <c:v>-1.04</c:v>
                </c:pt>
                <c:pt idx="22901">
                  <c:v>-1.04</c:v>
                </c:pt>
                <c:pt idx="22902">
                  <c:v>-1.04</c:v>
                </c:pt>
                <c:pt idx="22903">
                  <c:v>-1.04</c:v>
                </c:pt>
                <c:pt idx="22904">
                  <c:v>-1.04</c:v>
                </c:pt>
                <c:pt idx="22905">
                  <c:v>-1.04</c:v>
                </c:pt>
                <c:pt idx="22906">
                  <c:v>-1.04</c:v>
                </c:pt>
                <c:pt idx="22907">
                  <c:v>-1.04</c:v>
                </c:pt>
                <c:pt idx="22908">
                  <c:v>-1.04</c:v>
                </c:pt>
                <c:pt idx="22909">
                  <c:v>-1.04</c:v>
                </c:pt>
                <c:pt idx="22910">
                  <c:v>-1.04</c:v>
                </c:pt>
                <c:pt idx="22911">
                  <c:v>-1.04</c:v>
                </c:pt>
                <c:pt idx="22912">
                  <c:v>-1.04</c:v>
                </c:pt>
                <c:pt idx="22913">
                  <c:v>-1.04</c:v>
                </c:pt>
                <c:pt idx="22914">
                  <c:v>-1.04</c:v>
                </c:pt>
                <c:pt idx="22915">
                  <c:v>-1.04</c:v>
                </c:pt>
                <c:pt idx="22916">
                  <c:v>-1.04</c:v>
                </c:pt>
                <c:pt idx="22917">
                  <c:v>-1.04</c:v>
                </c:pt>
                <c:pt idx="22918">
                  <c:v>-1.04</c:v>
                </c:pt>
                <c:pt idx="22919">
                  <c:v>-1.04</c:v>
                </c:pt>
                <c:pt idx="22920">
                  <c:v>-1.04</c:v>
                </c:pt>
                <c:pt idx="22921">
                  <c:v>-1.04</c:v>
                </c:pt>
                <c:pt idx="22922">
                  <c:v>-1.04</c:v>
                </c:pt>
                <c:pt idx="22923">
                  <c:v>-1.04</c:v>
                </c:pt>
                <c:pt idx="22924">
                  <c:v>-1.04</c:v>
                </c:pt>
                <c:pt idx="22925">
                  <c:v>-1.04</c:v>
                </c:pt>
                <c:pt idx="22926">
                  <c:v>-1.04</c:v>
                </c:pt>
                <c:pt idx="22927">
                  <c:v>-1.04</c:v>
                </c:pt>
                <c:pt idx="22928">
                  <c:v>-1.04</c:v>
                </c:pt>
                <c:pt idx="22929">
                  <c:v>-1.04</c:v>
                </c:pt>
                <c:pt idx="22930">
                  <c:v>-1.04</c:v>
                </c:pt>
                <c:pt idx="22931">
                  <c:v>-1.04</c:v>
                </c:pt>
                <c:pt idx="22932">
                  <c:v>-1.04</c:v>
                </c:pt>
                <c:pt idx="22933">
                  <c:v>-1.04</c:v>
                </c:pt>
                <c:pt idx="22934">
                  <c:v>-1.04</c:v>
                </c:pt>
                <c:pt idx="22935">
                  <c:v>-1.04</c:v>
                </c:pt>
                <c:pt idx="22936">
                  <c:v>-1.04</c:v>
                </c:pt>
                <c:pt idx="22937">
                  <c:v>-1.04</c:v>
                </c:pt>
                <c:pt idx="22938">
                  <c:v>-1.04</c:v>
                </c:pt>
                <c:pt idx="22939">
                  <c:v>-1.04</c:v>
                </c:pt>
                <c:pt idx="22940">
                  <c:v>-1.04</c:v>
                </c:pt>
                <c:pt idx="22941">
                  <c:v>-1.04</c:v>
                </c:pt>
                <c:pt idx="22942">
                  <c:v>-1.04</c:v>
                </c:pt>
                <c:pt idx="22943">
                  <c:v>-1.04</c:v>
                </c:pt>
                <c:pt idx="22944">
                  <c:v>-1.04</c:v>
                </c:pt>
                <c:pt idx="22945">
                  <c:v>-1.04</c:v>
                </c:pt>
                <c:pt idx="22946">
                  <c:v>-1.04</c:v>
                </c:pt>
                <c:pt idx="22947">
                  <c:v>-1.04</c:v>
                </c:pt>
                <c:pt idx="22948">
                  <c:v>-1.04</c:v>
                </c:pt>
                <c:pt idx="22949">
                  <c:v>-1.04</c:v>
                </c:pt>
                <c:pt idx="22950">
                  <c:v>-1.04</c:v>
                </c:pt>
                <c:pt idx="22951">
                  <c:v>-1.04</c:v>
                </c:pt>
                <c:pt idx="22952">
                  <c:v>-1.04</c:v>
                </c:pt>
                <c:pt idx="22953">
                  <c:v>-1.04</c:v>
                </c:pt>
                <c:pt idx="22954">
                  <c:v>-1.04</c:v>
                </c:pt>
                <c:pt idx="22955">
                  <c:v>-1.04</c:v>
                </c:pt>
                <c:pt idx="22956">
                  <c:v>-1.04</c:v>
                </c:pt>
                <c:pt idx="22957">
                  <c:v>-1.04</c:v>
                </c:pt>
                <c:pt idx="22958">
                  <c:v>-1.04</c:v>
                </c:pt>
                <c:pt idx="22959">
                  <c:v>-1.04</c:v>
                </c:pt>
                <c:pt idx="22960">
                  <c:v>-1.04</c:v>
                </c:pt>
                <c:pt idx="22961">
                  <c:v>-1.04</c:v>
                </c:pt>
                <c:pt idx="22962">
                  <c:v>-1.04</c:v>
                </c:pt>
                <c:pt idx="22963">
                  <c:v>-1.04</c:v>
                </c:pt>
                <c:pt idx="22964">
                  <c:v>-1.04</c:v>
                </c:pt>
                <c:pt idx="22965">
                  <c:v>-1.04</c:v>
                </c:pt>
                <c:pt idx="22966">
                  <c:v>-1.04</c:v>
                </c:pt>
                <c:pt idx="22967">
                  <c:v>-1.04</c:v>
                </c:pt>
                <c:pt idx="22968">
                  <c:v>-1.04</c:v>
                </c:pt>
                <c:pt idx="22969">
                  <c:v>-1.04</c:v>
                </c:pt>
                <c:pt idx="22970">
                  <c:v>-1.04</c:v>
                </c:pt>
                <c:pt idx="22971">
                  <c:v>-1.04</c:v>
                </c:pt>
                <c:pt idx="22972">
                  <c:v>-1.04</c:v>
                </c:pt>
                <c:pt idx="22973">
                  <c:v>-1.04</c:v>
                </c:pt>
                <c:pt idx="22974">
                  <c:v>-1.04</c:v>
                </c:pt>
                <c:pt idx="22975">
                  <c:v>-1.04</c:v>
                </c:pt>
                <c:pt idx="22976">
                  <c:v>-1.04</c:v>
                </c:pt>
                <c:pt idx="22977">
                  <c:v>-1.04</c:v>
                </c:pt>
                <c:pt idx="22978">
                  <c:v>-1.04</c:v>
                </c:pt>
                <c:pt idx="22979">
                  <c:v>-1.04</c:v>
                </c:pt>
                <c:pt idx="22980">
                  <c:v>-1.04</c:v>
                </c:pt>
                <c:pt idx="22981">
                  <c:v>-1.04</c:v>
                </c:pt>
                <c:pt idx="22982">
                  <c:v>-1.04</c:v>
                </c:pt>
                <c:pt idx="22983">
                  <c:v>-1.04</c:v>
                </c:pt>
                <c:pt idx="22984">
                  <c:v>-1.04</c:v>
                </c:pt>
                <c:pt idx="22985">
                  <c:v>-1.04</c:v>
                </c:pt>
                <c:pt idx="22986">
                  <c:v>-1.04</c:v>
                </c:pt>
                <c:pt idx="22987">
                  <c:v>-1.04</c:v>
                </c:pt>
                <c:pt idx="22988">
                  <c:v>-1.04</c:v>
                </c:pt>
                <c:pt idx="22989">
                  <c:v>-1.04</c:v>
                </c:pt>
                <c:pt idx="22990">
                  <c:v>-1.04</c:v>
                </c:pt>
                <c:pt idx="22991">
                  <c:v>-1.05</c:v>
                </c:pt>
                <c:pt idx="22992">
                  <c:v>-1.05</c:v>
                </c:pt>
                <c:pt idx="22993">
                  <c:v>-1.05</c:v>
                </c:pt>
                <c:pt idx="22994">
                  <c:v>-1.05</c:v>
                </c:pt>
                <c:pt idx="22995">
                  <c:v>-1.05</c:v>
                </c:pt>
                <c:pt idx="22996">
                  <c:v>-1.05</c:v>
                </c:pt>
                <c:pt idx="22997">
                  <c:v>-1.05</c:v>
                </c:pt>
                <c:pt idx="22998">
                  <c:v>-1.05</c:v>
                </c:pt>
                <c:pt idx="22999">
                  <c:v>-1.05</c:v>
                </c:pt>
                <c:pt idx="23000">
                  <c:v>-1.05</c:v>
                </c:pt>
                <c:pt idx="23001">
                  <c:v>-1.05</c:v>
                </c:pt>
                <c:pt idx="23002">
                  <c:v>-1.05</c:v>
                </c:pt>
                <c:pt idx="23003">
                  <c:v>-1.05</c:v>
                </c:pt>
                <c:pt idx="23004">
                  <c:v>-1.05</c:v>
                </c:pt>
                <c:pt idx="23005">
                  <c:v>-1.05</c:v>
                </c:pt>
                <c:pt idx="23006">
                  <c:v>-1.05</c:v>
                </c:pt>
                <c:pt idx="23007">
                  <c:v>-1.05</c:v>
                </c:pt>
                <c:pt idx="23008">
                  <c:v>-1.05</c:v>
                </c:pt>
                <c:pt idx="23009">
                  <c:v>-1.05</c:v>
                </c:pt>
                <c:pt idx="23010">
                  <c:v>-1.05</c:v>
                </c:pt>
                <c:pt idx="23011">
                  <c:v>-1.05</c:v>
                </c:pt>
                <c:pt idx="23012">
                  <c:v>-1.05</c:v>
                </c:pt>
                <c:pt idx="23013">
                  <c:v>-1.05</c:v>
                </c:pt>
                <c:pt idx="23014">
                  <c:v>-1.05</c:v>
                </c:pt>
                <c:pt idx="23015">
                  <c:v>-1.05</c:v>
                </c:pt>
                <c:pt idx="23016">
                  <c:v>-1.05</c:v>
                </c:pt>
                <c:pt idx="23017">
                  <c:v>-1.05</c:v>
                </c:pt>
                <c:pt idx="23018">
                  <c:v>-1.05</c:v>
                </c:pt>
                <c:pt idx="23019">
                  <c:v>-1.05</c:v>
                </c:pt>
                <c:pt idx="23020">
                  <c:v>-1.05</c:v>
                </c:pt>
                <c:pt idx="23021">
                  <c:v>-1.05</c:v>
                </c:pt>
                <c:pt idx="23022">
                  <c:v>-1.05</c:v>
                </c:pt>
                <c:pt idx="23023">
                  <c:v>-1.05</c:v>
                </c:pt>
                <c:pt idx="23024">
                  <c:v>-1.05</c:v>
                </c:pt>
                <c:pt idx="23025">
                  <c:v>-1.05</c:v>
                </c:pt>
                <c:pt idx="23026">
                  <c:v>-1.05</c:v>
                </c:pt>
                <c:pt idx="23027">
                  <c:v>-1.05</c:v>
                </c:pt>
                <c:pt idx="23028">
                  <c:v>-1.05</c:v>
                </c:pt>
                <c:pt idx="23029">
                  <c:v>-1.05</c:v>
                </c:pt>
                <c:pt idx="23030">
                  <c:v>-1.05</c:v>
                </c:pt>
                <c:pt idx="23031">
                  <c:v>-1.05</c:v>
                </c:pt>
                <c:pt idx="23032">
                  <c:v>-1.05</c:v>
                </c:pt>
                <c:pt idx="23033">
                  <c:v>-1.05</c:v>
                </c:pt>
                <c:pt idx="23034">
                  <c:v>-1.05</c:v>
                </c:pt>
                <c:pt idx="23035">
                  <c:v>-1.05</c:v>
                </c:pt>
                <c:pt idx="23036">
                  <c:v>-1.05</c:v>
                </c:pt>
                <c:pt idx="23037">
                  <c:v>-1.05</c:v>
                </c:pt>
                <c:pt idx="23038">
                  <c:v>-1.05</c:v>
                </c:pt>
                <c:pt idx="23039">
                  <c:v>-1.05</c:v>
                </c:pt>
                <c:pt idx="23040">
                  <c:v>-1.05</c:v>
                </c:pt>
                <c:pt idx="23041">
                  <c:v>-1.05</c:v>
                </c:pt>
                <c:pt idx="23042">
                  <c:v>-1.05</c:v>
                </c:pt>
                <c:pt idx="23043">
                  <c:v>-1.05</c:v>
                </c:pt>
                <c:pt idx="23044">
                  <c:v>-1.05</c:v>
                </c:pt>
                <c:pt idx="23045">
                  <c:v>-1.05</c:v>
                </c:pt>
                <c:pt idx="23046">
                  <c:v>-1.05</c:v>
                </c:pt>
                <c:pt idx="23047">
                  <c:v>-1.05</c:v>
                </c:pt>
                <c:pt idx="23048">
                  <c:v>-1.05</c:v>
                </c:pt>
                <c:pt idx="23049">
                  <c:v>-1.05</c:v>
                </c:pt>
                <c:pt idx="23050">
                  <c:v>-1.05</c:v>
                </c:pt>
                <c:pt idx="23051">
                  <c:v>-1.05</c:v>
                </c:pt>
                <c:pt idx="23052">
                  <c:v>-1.05</c:v>
                </c:pt>
                <c:pt idx="23053">
                  <c:v>-1.05</c:v>
                </c:pt>
                <c:pt idx="23054">
                  <c:v>-1.05</c:v>
                </c:pt>
                <c:pt idx="23055">
                  <c:v>-1.05</c:v>
                </c:pt>
                <c:pt idx="23056">
                  <c:v>-1.05</c:v>
                </c:pt>
                <c:pt idx="23057">
                  <c:v>-1.05</c:v>
                </c:pt>
                <c:pt idx="23058">
                  <c:v>-1.05</c:v>
                </c:pt>
                <c:pt idx="23059">
                  <c:v>-1.05</c:v>
                </c:pt>
                <c:pt idx="23060">
                  <c:v>-1.05</c:v>
                </c:pt>
                <c:pt idx="23061">
                  <c:v>-1.05</c:v>
                </c:pt>
                <c:pt idx="23062">
                  <c:v>-1.05</c:v>
                </c:pt>
                <c:pt idx="23063">
                  <c:v>-1.05</c:v>
                </c:pt>
                <c:pt idx="23064">
                  <c:v>-1.05</c:v>
                </c:pt>
                <c:pt idx="23065">
                  <c:v>-1.05</c:v>
                </c:pt>
                <c:pt idx="23066">
                  <c:v>-1.05</c:v>
                </c:pt>
                <c:pt idx="23067">
                  <c:v>-1.05</c:v>
                </c:pt>
                <c:pt idx="23068">
                  <c:v>-1.05</c:v>
                </c:pt>
                <c:pt idx="23069">
                  <c:v>-1.05</c:v>
                </c:pt>
                <c:pt idx="23070">
                  <c:v>-1.05</c:v>
                </c:pt>
                <c:pt idx="23071">
                  <c:v>-1.05</c:v>
                </c:pt>
                <c:pt idx="23072">
                  <c:v>-1.05</c:v>
                </c:pt>
                <c:pt idx="23073">
                  <c:v>-1.05</c:v>
                </c:pt>
                <c:pt idx="23074">
                  <c:v>-1.05</c:v>
                </c:pt>
                <c:pt idx="23075">
                  <c:v>-1.05</c:v>
                </c:pt>
                <c:pt idx="23076">
                  <c:v>-1.05</c:v>
                </c:pt>
                <c:pt idx="23077">
                  <c:v>-1.05</c:v>
                </c:pt>
                <c:pt idx="23078">
                  <c:v>-1.05</c:v>
                </c:pt>
                <c:pt idx="23079">
                  <c:v>-1.05</c:v>
                </c:pt>
                <c:pt idx="23080">
                  <c:v>-1.05</c:v>
                </c:pt>
                <c:pt idx="23081">
                  <c:v>-1.05</c:v>
                </c:pt>
                <c:pt idx="23082">
                  <c:v>-1.05</c:v>
                </c:pt>
                <c:pt idx="23083">
                  <c:v>-1.05</c:v>
                </c:pt>
                <c:pt idx="23084">
                  <c:v>-1.05</c:v>
                </c:pt>
                <c:pt idx="23085">
                  <c:v>-1.05</c:v>
                </c:pt>
                <c:pt idx="23086">
                  <c:v>-1.05</c:v>
                </c:pt>
                <c:pt idx="23087">
                  <c:v>-1.05</c:v>
                </c:pt>
                <c:pt idx="23088">
                  <c:v>-1.05</c:v>
                </c:pt>
                <c:pt idx="23089">
                  <c:v>-1.05</c:v>
                </c:pt>
                <c:pt idx="23090">
                  <c:v>-1.05</c:v>
                </c:pt>
                <c:pt idx="23091">
                  <c:v>-1.05</c:v>
                </c:pt>
                <c:pt idx="23092">
                  <c:v>-1.05</c:v>
                </c:pt>
                <c:pt idx="23093">
                  <c:v>-1.05</c:v>
                </c:pt>
                <c:pt idx="23094">
                  <c:v>-1.05</c:v>
                </c:pt>
                <c:pt idx="23095">
                  <c:v>-1.05</c:v>
                </c:pt>
                <c:pt idx="23096">
                  <c:v>-1.05</c:v>
                </c:pt>
                <c:pt idx="23097">
                  <c:v>-1.05</c:v>
                </c:pt>
                <c:pt idx="23098">
                  <c:v>-1.05</c:v>
                </c:pt>
                <c:pt idx="23099">
                  <c:v>-1.05</c:v>
                </c:pt>
                <c:pt idx="23100">
                  <c:v>-1.05</c:v>
                </c:pt>
                <c:pt idx="23101">
                  <c:v>-1.05</c:v>
                </c:pt>
                <c:pt idx="23102">
                  <c:v>-1.05</c:v>
                </c:pt>
                <c:pt idx="23103">
                  <c:v>-1.05</c:v>
                </c:pt>
                <c:pt idx="23104">
                  <c:v>-1.05</c:v>
                </c:pt>
                <c:pt idx="23105">
                  <c:v>-1.05</c:v>
                </c:pt>
                <c:pt idx="23106">
                  <c:v>-1.05</c:v>
                </c:pt>
                <c:pt idx="23107">
                  <c:v>-1.05</c:v>
                </c:pt>
                <c:pt idx="23108">
                  <c:v>-1.05</c:v>
                </c:pt>
                <c:pt idx="23109">
                  <c:v>-1.05</c:v>
                </c:pt>
                <c:pt idx="23110">
                  <c:v>-1.05</c:v>
                </c:pt>
                <c:pt idx="23111">
                  <c:v>-1.05</c:v>
                </c:pt>
                <c:pt idx="23112">
                  <c:v>-1.05</c:v>
                </c:pt>
                <c:pt idx="23113">
                  <c:v>-1.05</c:v>
                </c:pt>
                <c:pt idx="23114">
                  <c:v>-1.05</c:v>
                </c:pt>
                <c:pt idx="23115">
                  <c:v>-1.05</c:v>
                </c:pt>
                <c:pt idx="23116">
                  <c:v>-1.05</c:v>
                </c:pt>
                <c:pt idx="23117">
                  <c:v>-1.05</c:v>
                </c:pt>
                <c:pt idx="23118">
                  <c:v>-1.05</c:v>
                </c:pt>
                <c:pt idx="23119">
                  <c:v>-1.05</c:v>
                </c:pt>
                <c:pt idx="23120">
                  <c:v>-1.05</c:v>
                </c:pt>
                <c:pt idx="23121">
                  <c:v>-1.05</c:v>
                </c:pt>
                <c:pt idx="23122">
                  <c:v>-1.05</c:v>
                </c:pt>
                <c:pt idx="23123">
                  <c:v>-1.05</c:v>
                </c:pt>
                <c:pt idx="23124">
                  <c:v>-1.05</c:v>
                </c:pt>
                <c:pt idx="23125">
                  <c:v>-1.05</c:v>
                </c:pt>
                <c:pt idx="23126">
                  <c:v>-1.05</c:v>
                </c:pt>
                <c:pt idx="23127">
                  <c:v>-1.05</c:v>
                </c:pt>
                <c:pt idx="23128">
                  <c:v>-1.05</c:v>
                </c:pt>
                <c:pt idx="23129">
                  <c:v>-1.05</c:v>
                </c:pt>
                <c:pt idx="23130">
                  <c:v>-1.05</c:v>
                </c:pt>
                <c:pt idx="23131">
                  <c:v>-1.05</c:v>
                </c:pt>
                <c:pt idx="23132">
                  <c:v>-1.05</c:v>
                </c:pt>
                <c:pt idx="23133">
                  <c:v>-1.05</c:v>
                </c:pt>
                <c:pt idx="23134">
                  <c:v>-1.05</c:v>
                </c:pt>
                <c:pt idx="23135">
                  <c:v>-1.05</c:v>
                </c:pt>
                <c:pt idx="23136">
                  <c:v>-1.05</c:v>
                </c:pt>
                <c:pt idx="23137">
                  <c:v>-1.05</c:v>
                </c:pt>
                <c:pt idx="23138">
                  <c:v>-1.05</c:v>
                </c:pt>
                <c:pt idx="23139">
                  <c:v>-1.05</c:v>
                </c:pt>
                <c:pt idx="23140">
                  <c:v>-1.05</c:v>
                </c:pt>
                <c:pt idx="23141">
                  <c:v>-1.05</c:v>
                </c:pt>
                <c:pt idx="23142">
                  <c:v>-1.05</c:v>
                </c:pt>
                <c:pt idx="23143">
                  <c:v>-1.05</c:v>
                </c:pt>
                <c:pt idx="23144">
                  <c:v>-1.05</c:v>
                </c:pt>
                <c:pt idx="23145">
                  <c:v>-1.05</c:v>
                </c:pt>
                <c:pt idx="23146">
                  <c:v>-1.05</c:v>
                </c:pt>
                <c:pt idx="23147">
                  <c:v>-1.05</c:v>
                </c:pt>
                <c:pt idx="23148">
                  <c:v>-1.05</c:v>
                </c:pt>
                <c:pt idx="23149">
                  <c:v>-1.05</c:v>
                </c:pt>
                <c:pt idx="23150">
                  <c:v>-1.05</c:v>
                </c:pt>
                <c:pt idx="23151">
                  <c:v>-1.05</c:v>
                </c:pt>
                <c:pt idx="23152">
                  <c:v>-1.05</c:v>
                </c:pt>
                <c:pt idx="23153">
                  <c:v>-1.05</c:v>
                </c:pt>
                <c:pt idx="23154">
                  <c:v>-1.05</c:v>
                </c:pt>
                <c:pt idx="23155">
                  <c:v>-1.05</c:v>
                </c:pt>
                <c:pt idx="23156">
                  <c:v>-1.05</c:v>
                </c:pt>
                <c:pt idx="23157">
                  <c:v>-1.05</c:v>
                </c:pt>
                <c:pt idx="23158">
                  <c:v>-1.05</c:v>
                </c:pt>
                <c:pt idx="23159">
                  <c:v>-1.05</c:v>
                </c:pt>
                <c:pt idx="23160">
                  <c:v>-1.05</c:v>
                </c:pt>
                <c:pt idx="23161">
                  <c:v>-1.05</c:v>
                </c:pt>
                <c:pt idx="23162">
                  <c:v>-1.05</c:v>
                </c:pt>
                <c:pt idx="23163">
                  <c:v>-1.05</c:v>
                </c:pt>
                <c:pt idx="23164">
                  <c:v>-1.05</c:v>
                </c:pt>
                <c:pt idx="23165">
                  <c:v>-1.05</c:v>
                </c:pt>
                <c:pt idx="23166">
                  <c:v>-1.05</c:v>
                </c:pt>
                <c:pt idx="23167">
                  <c:v>-1.05</c:v>
                </c:pt>
                <c:pt idx="23168">
                  <c:v>-1.05</c:v>
                </c:pt>
                <c:pt idx="23169">
                  <c:v>-1.05</c:v>
                </c:pt>
                <c:pt idx="23170">
                  <c:v>-1.05</c:v>
                </c:pt>
                <c:pt idx="23171">
                  <c:v>-1.05</c:v>
                </c:pt>
                <c:pt idx="23172">
                  <c:v>-1.05</c:v>
                </c:pt>
                <c:pt idx="23173">
                  <c:v>-1.05</c:v>
                </c:pt>
                <c:pt idx="23174">
                  <c:v>-1.05</c:v>
                </c:pt>
                <c:pt idx="23175">
                  <c:v>-1.05</c:v>
                </c:pt>
                <c:pt idx="23176">
                  <c:v>-1.05</c:v>
                </c:pt>
                <c:pt idx="23177">
                  <c:v>-1.05</c:v>
                </c:pt>
                <c:pt idx="23178">
                  <c:v>-1.05</c:v>
                </c:pt>
                <c:pt idx="23179">
                  <c:v>-1.05</c:v>
                </c:pt>
                <c:pt idx="23180">
                  <c:v>-1.05</c:v>
                </c:pt>
                <c:pt idx="23181">
                  <c:v>-1.05</c:v>
                </c:pt>
                <c:pt idx="23182">
                  <c:v>-1.05</c:v>
                </c:pt>
                <c:pt idx="23183">
                  <c:v>-1.05</c:v>
                </c:pt>
                <c:pt idx="23184">
                  <c:v>-1.05</c:v>
                </c:pt>
                <c:pt idx="23185">
                  <c:v>-1.05</c:v>
                </c:pt>
                <c:pt idx="23186">
                  <c:v>-1.05</c:v>
                </c:pt>
                <c:pt idx="23187">
                  <c:v>-1.05</c:v>
                </c:pt>
                <c:pt idx="23188">
                  <c:v>-1.05</c:v>
                </c:pt>
                <c:pt idx="23189">
                  <c:v>-1.05</c:v>
                </c:pt>
                <c:pt idx="23190">
                  <c:v>-1.05</c:v>
                </c:pt>
                <c:pt idx="23191">
                  <c:v>-1.05</c:v>
                </c:pt>
                <c:pt idx="23192">
                  <c:v>-1.05</c:v>
                </c:pt>
                <c:pt idx="23193">
                  <c:v>-1.05</c:v>
                </c:pt>
                <c:pt idx="23194">
                  <c:v>-1.05</c:v>
                </c:pt>
                <c:pt idx="23195">
                  <c:v>-1.05</c:v>
                </c:pt>
                <c:pt idx="23196">
                  <c:v>-1.05</c:v>
                </c:pt>
                <c:pt idx="23197">
                  <c:v>-1.05</c:v>
                </c:pt>
                <c:pt idx="23198">
                  <c:v>-1.05</c:v>
                </c:pt>
                <c:pt idx="23199">
                  <c:v>-1.05</c:v>
                </c:pt>
                <c:pt idx="23200">
                  <c:v>-1.05</c:v>
                </c:pt>
                <c:pt idx="23201">
                  <c:v>-1.05</c:v>
                </c:pt>
                <c:pt idx="23202">
                  <c:v>-1.05</c:v>
                </c:pt>
                <c:pt idx="23203">
                  <c:v>-1.05</c:v>
                </c:pt>
                <c:pt idx="23204">
                  <c:v>-1.05</c:v>
                </c:pt>
                <c:pt idx="23205">
                  <c:v>-1.05</c:v>
                </c:pt>
                <c:pt idx="23206">
                  <c:v>-1.05</c:v>
                </c:pt>
                <c:pt idx="23207">
                  <c:v>-1.05</c:v>
                </c:pt>
                <c:pt idx="23208">
                  <c:v>-1.05</c:v>
                </c:pt>
                <c:pt idx="23209">
                  <c:v>-1.05</c:v>
                </c:pt>
                <c:pt idx="23210">
                  <c:v>-1.05</c:v>
                </c:pt>
                <c:pt idx="23211">
                  <c:v>-1.05</c:v>
                </c:pt>
                <c:pt idx="23212">
                  <c:v>-1.05</c:v>
                </c:pt>
                <c:pt idx="23213">
                  <c:v>-1.05</c:v>
                </c:pt>
                <c:pt idx="23214">
                  <c:v>-1.05</c:v>
                </c:pt>
                <c:pt idx="23215">
                  <c:v>-1.05</c:v>
                </c:pt>
                <c:pt idx="23216">
                  <c:v>-1.05</c:v>
                </c:pt>
                <c:pt idx="23217">
                  <c:v>-1.05</c:v>
                </c:pt>
                <c:pt idx="23218">
                  <c:v>-1.05</c:v>
                </c:pt>
                <c:pt idx="23219">
                  <c:v>-1.05</c:v>
                </c:pt>
                <c:pt idx="23220">
                  <c:v>-1.05</c:v>
                </c:pt>
                <c:pt idx="23221">
                  <c:v>-1.05</c:v>
                </c:pt>
                <c:pt idx="23222">
                  <c:v>-1.05</c:v>
                </c:pt>
                <c:pt idx="23223">
                  <c:v>-1.05</c:v>
                </c:pt>
                <c:pt idx="23224">
                  <c:v>-1.05</c:v>
                </c:pt>
                <c:pt idx="23225">
                  <c:v>-1.05</c:v>
                </c:pt>
                <c:pt idx="23226">
                  <c:v>-1.05</c:v>
                </c:pt>
                <c:pt idx="23227">
                  <c:v>-1.05</c:v>
                </c:pt>
                <c:pt idx="23228">
                  <c:v>-1.05</c:v>
                </c:pt>
                <c:pt idx="23229">
                  <c:v>-1.05</c:v>
                </c:pt>
                <c:pt idx="23230">
                  <c:v>-1.05</c:v>
                </c:pt>
                <c:pt idx="23231">
                  <c:v>-1.05</c:v>
                </c:pt>
                <c:pt idx="23232">
                  <c:v>-1.05</c:v>
                </c:pt>
                <c:pt idx="23233">
                  <c:v>-1.05</c:v>
                </c:pt>
                <c:pt idx="23234">
                  <c:v>-1.05</c:v>
                </c:pt>
                <c:pt idx="23235">
                  <c:v>-1.05</c:v>
                </c:pt>
                <c:pt idx="23236">
                  <c:v>-1.05</c:v>
                </c:pt>
                <c:pt idx="23237">
                  <c:v>-1.05</c:v>
                </c:pt>
                <c:pt idx="23238">
                  <c:v>-1.05</c:v>
                </c:pt>
                <c:pt idx="23239">
                  <c:v>-1.05</c:v>
                </c:pt>
                <c:pt idx="23240">
                  <c:v>-1.05</c:v>
                </c:pt>
                <c:pt idx="23241">
                  <c:v>-1.05</c:v>
                </c:pt>
                <c:pt idx="23242">
                  <c:v>-1.05</c:v>
                </c:pt>
                <c:pt idx="23243">
                  <c:v>-1.05</c:v>
                </c:pt>
                <c:pt idx="23244">
                  <c:v>-1.05</c:v>
                </c:pt>
                <c:pt idx="23245">
                  <c:v>-1.05</c:v>
                </c:pt>
                <c:pt idx="23246">
                  <c:v>-1.05</c:v>
                </c:pt>
                <c:pt idx="23247">
                  <c:v>-1.05</c:v>
                </c:pt>
                <c:pt idx="23248">
                  <c:v>-1.05</c:v>
                </c:pt>
                <c:pt idx="23249">
                  <c:v>-1.05</c:v>
                </c:pt>
                <c:pt idx="23250">
                  <c:v>-1.05</c:v>
                </c:pt>
                <c:pt idx="23251">
                  <c:v>-1.05</c:v>
                </c:pt>
                <c:pt idx="23252">
                  <c:v>-1.05</c:v>
                </c:pt>
                <c:pt idx="23253">
                  <c:v>-1.05</c:v>
                </c:pt>
                <c:pt idx="23254">
                  <c:v>-1.05</c:v>
                </c:pt>
                <c:pt idx="23255">
                  <c:v>-1.05</c:v>
                </c:pt>
                <c:pt idx="23256">
                  <c:v>-1.05</c:v>
                </c:pt>
                <c:pt idx="23257">
                  <c:v>-1.05</c:v>
                </c:pt>
                <c:pt idx="23258">
                  <c:v>-1.05</c:v>
                </c:pt>
                <c:pt idx="23259">
                  <c:v>-1.05</c:v>
                </c:pt>
                <c:pt idx="23260">
                  <c:v>-1.05</c:v>
                </c:pt>
                <c:pt idx="23261">
                  <c:v>-1.05</c:v>
                </c:pt>
                <c:pt idx="23262">
                  <c:v>-1.05</c:v>
                </c:pt>
                <c:pt idx="23263">
                  <c:v>-1.05</c:v>
                </c:pt>
                <c:pt idx="23264">
                  <c:v>-1.05</c:v>
                </c:pt>
                <c:pt idx="23265">
                  <c:v>-1.05</c:v>
                </c:pt>
                <c:pt idx="23266">
                  <c:v>-1.05</c:v>
                </c:pt>
                <c:pt idx="23267">
                  <c:v>-1.05</c:v>
                </c:pt>
                <c:pt idx="23268">
                  <c:v>-1.05</c:v>
                </c:pt>
                <c:pt idx="23269">
                  <c:v>-1.05</c:v>
                </c:pt>
                <c:pt idx="23270">
                  <c:v>-1.05</c:v>
                </c:pt>
                <c:pt idx="23271">
                  <c:v>-1.05</c:v>
                </c:pt>
                <c:pt idx="23272">
                  <c:v>-1.05</c:v>
                </c:pt>
                <c:pt idx="23273">
                  <c:v>-1.05</c:v>
                </c:pt>
                <c:pt idx="23274">
                  <c:v>-1.05</c:v>
                </c:pt>
                <c:pt idx="23275">
                  <c:v>-1.05</c:v>
                </c:pt>
                <c:pt idx="23276">
                  <c:v>-1.05</c:v>
                </c:pt>
                <c:pt idx="23277">
                  <c:v>-1.05</c:v>
                </c:pt>
                <c:pt idx="23278">
                  <c:v>-1.05</c:v>
                </c:pt>
                <c:pt idx="23279">
                  <c:v>-1.05</c:v>
                </c:pt>
                <c:pt idx="23280">
                  <c:v>-1.05</c:v>
                </c:pt>
                <c:pt idx="23281">
                  <c:v>-1.05</c:v>
                </c:pt>
                <c:pt idx="23282">
                  <c:v>-1.05</c:v>
                </c:pt>
                <c:pt idx="23283">
                  <c:v>-1.05</c:v>
                </c:pt>
                <c:pt idx="23284">
                  <c:v>-1.05</c:v>
                </c:pt>
                <c:pt idx="23285">
                  <c:v>-1.05</c:v>
                </c:pt>
                <c:pt idx="23286">
                  <c:v>-1.05</c:v>
                </c:pt>
                <c:pt idx="23287">
                  <c:v>-1.05</c:v>
                </c:pt>
                <c:pt idx="23288">
                  <c:v>-1.05</c:v>
                </c:pt>
                <c:pt idx="23289">
                  <c:v>-1.05</c:v>
                </c:pt>
                <c:pt idx="23290">
                  <c:v>-1.05</c:v>
                </c:pt>
                <c:pt idx="23291">
                  <c:v>-1.05</c:v>
                </c:pt>
                <c:pt idx="23292">
                  <c:v>-1.05</c:v>
                </c:pt>
                <c:pt idx="23293">
                  <c:v>-1.05</c:v>
                </c:pt>
                <c:pt idx="23294">
                  <c:v>-1.05</c:v>
                </c:pt>
                <c:pt idx="23295">
                  <c:v>-1.05</c:v>
                </c:pt>
                <c:pt idx="23296">
                  <c:v>-1.05</c:v>
                </c:pt>
                <c:pt idx="23297">
                  <c:v>-1.05</c:v>
                </c:pt>
                <c:pt idx="23298">
                  <c:v>-1.05</c:v>
                </c:pt>
                <c:pt idx="23299">
                  <c:v>-1.05</c:v>
                </c:pt>
                <c:pt idx="23300">
                  <c:v>-1.05</c:v>
                </c:pt>
                <c:pt idx="23301">
                  <c:v>-1.05</c:v>
                </c:pt>
                <c:pt idx="23302">
                  <c:v>-1.05</c:v>
                </c:pt>
                <c:pt idx="23303">
                  <c:v>-1.05</c:v>
                </c:pt>
                <c:pt idx="23304">
                  <c:v>-1.05</c:v>
                </c:pt>
                <c:pt idx="23305">
                  <c:v>-1.05</c:v>
                </c:pt>
                <c:pt idx="23306">
                  <c:v>-1.05</c:v>
                </c:pt>
                <c:pt idx="23307">
                  <c:v>-1.05</c:v>
                </c:pt>
                <c:pt idx="23308">
                  <c:v>-1.05</c:v>
                </c:pt>
                <c:pt idx="23309">
                  <c:v>-1.05</c:v>
                </c:pt>
                <c:pt idx="23310">
                  <c:v>-1.05</c:v>
                </c:pt>
                <c:pt idx="23311">
                  <c:v>-1.05</c:v>
                </c:pt>
                <c:pt idx="23312">
                  <c:v>-1.05</c:v>
                </c:pt>
                <c:pt idx="23313">
                  <c:v>-1.05</c:v>
                </c:pt>
                <c:pt idx="23314">
                  <c:v>-1.05</c:v>
                </c:pt>
                <c:pt idx="23315">
                  <c:v>-1.05</c:v>
                </c:pt>
                <c:pt idx="23316">
                  <c:v>-1.05</c:v>
                </c:pt>
                <c:pt idx="23317">
                  <c:v>-1.05</c:v>
                </c:pt>
                <c:pt idx="23318">
                  <c:v>-1.05</c:v>
                </c:pt>
                <c:pt idx="23319">
                  <c:v>-1.05</c:v>
                </c:pt>
                <c:pt idx="23320">
                  <c:v>-1.05</c:v>
                </c:pt>
                <c:pt idx="23321">
                  <c:v>-1.05</c:v>
                </c:pt>
                <c:pt idx="23322">
                  <c:v>-1.05</c:v>
                </c:pt>
                <c:pt idx="23323">
                  <c:v>-1.05</c:v>
                </c:pt>
                <c:pt idx="23324">
                  <c:v>-1.05</c:v>
                </c:pt>
                <c:pt idx="23325">
                  <c:v>-1.05</c:v>
                </c:pt>
                <c:pt idx="23326">
                  <c:v>-1.05</c:v>
                </c:pt>
                <c:pt idx="23327">
                  <c:v>-1.05</c:v>
                </c:pt>
                <c:pt idx="23328">
                  <c:v>-1.05</c:v>
                </c:pt>
                <c:pt idx="23329">
                  <c:v>-1.05</c:v>
                </c:pt>
                <c:pt idx="23330">
                  <c:v>-1.05</c:v>
                </c:pt>
                <c:pt idx="23331">
                  <c:v>-1.05</c:v>
                </c:pt>
                <c:pt idx="23332">
                  <c:v>-1.05</c:v>
                </c:pt>
                <c:pt idx="23333">
                  <c:v>-1.05</c:v>
                </c:pt>
                <c:pt idx="23334">
                  <c:v>-1.05</c:v>
                </c:pt>
                <c:pt idx="23335">
                  <c:v>-1.05</c:v>
                </c:pt>
                <c:pt idx="23336">
                  <c:v>-1.05</c:v>
                </c:pt>
                <c:pt idx="23337">
                  <c:v>-1.05</c:v>
                </c:pt>
                <c:pt idx="23338">
                  <c:v>-1.05</c:v>
                </c:pt>
                <c:pt idx="23339">
                  <c:v>-1.05</c:v>
                </c:pt>
                <c:pt idx="23340">
                  <c:v>-1.05</c:v>
                </c:pt>
                <c:pt idx="23341">
                  <c:v>-1.05</c:v>
                </c:pt>
                <c:pt idx="23342">
                  <c:v>-1.05</c:v>
                </c:pt>
                <c:pt idx="23343">
                  <c:v>-1.05</c:v>
                </c:pt>
                <c:pt idx="23344">
                  <c:v>-1.05</c:v>
                </c:pt>
                <c:pt idx="23345">
                  <c:v>-1.05</c:v>
                </c:pt>
                <c:pt idx="23346">
                  <c:v>-1.05</c:v>
                </c:pt>
                <c:pt idx="23347">
                  <c:v>-1.05</c:v>
                </c:pt>
                <c:pt idx="23348">
                  <c:v>-1.05</c:v>
                </c:pt>
                <c:pt idx="23349">
                  <c:v>-1.05</c:v>
                </c:pt>
                <c:pt idx="23350">
                  <c:v>-1.05</c:v>
                </c:pt>
                <c:pt idx="23351">
                  <c:v>-1.05</c:v>
                </c:pt>
                <c:pt idx="23352">
                  <c:v>-1.05</c:v>
                </c:pt>
                <c:pt idx="23353">
                  <c:v>-1.05</c:v>
                </c:pt>
                <c:pt idx="23354">
                  <c:v>-1.05</c:v>
                </c:pt>
                <c:pt idx="23355">
                  <c:v>-1.05</c:v>
                </c:pt>
                <c:pt idx="23356">
                  <c:v>-1.05</c:v>
                </c:pt>
                <c:pt idx="23357">
                  <c:v>-1.05</c:v>
                </c:pt>
                <c:pt idx="23358">
                  <c:v>-1.05</c:v>
                </c:pt>
                <c:pt idx="23359">
                  <c:v>-1.05</c:v>
                </c:pt>
                <c:pt idx="23360">
                  <c:v>-1.05</c:v>
                </c:pt>
                <c:pt idx="23361">
                  <c:v>-1.05</c:v>
                </c:pt>
                <c:pt idx="23362">
                  <c:v>-1.05</c:v>
                </c:pt>
                <c:pt idx="23363">
                  <c:v>-1.05</c:v>
                </c:pt>
                <c:pt idx="23364">
                  <c:v>-1.05</c:v>
                </c:pt>
                <c:pt idx="23365">
                  <c:v>-1.05</c:v>
                </c:pt>
                <c:pt idx="23366">
                  <c:v>-1.05</c:v>
                </c:pt>
                <c:pt idx="23367">
                  <c:v>-1.05</c:v>
                </c:pt>
                <c:pt idx="23368">
                  <c:v>-1.05</c:v>
                </c:pt>
                <c:pt idx="23369">
                  <c:v>-1.05</c:v>
                </c:pt>
                <c:pt idx="23370">
                  <c:v>-1.05</c:v>
                </c:pt>
                <c:pt idx="23371">
                  <c:v>-1.05</c:v>
                </c:pt>
                <c:pt idx="23372">
                  <c:v>-1.05</c:v>
                </c:pt>
                <c:pt idx="23373">
                  <c:v>-1.05</c:v>
                </c:pt>
                <c:pt idx="23374">
                  <c:v>-1.05</c:v>
                </c:pt>
                <c:pt idx="23375">
                  <c:v>-1.05</c:v>
                </c:pt>
                <c:pt idx="23376">
                  <c:v>-1.05</c:v>
                </c:pt>
                <c:pt idx="23377">
                  <c:v>-1.05</c:v>
                </c:pt>
                <c:pt idx="23378">
                  <c:v>-1.05</c:v>
                </c:pt>
                <c:pt idx="23379">
                  <c:v>-1.05</c:v>
                </c:pt>
                <c:pt idx="23380">
                  <c:v>-1.05</c:v>
                </c:pt>
                <c:pt idx="23381">
                  <c:v>-1.05</c:v>
                </c:pt>
                <c:pt idx="23382">
                  <c:v>-1.05</c:v>
                </c:pt>
                <c:pt idx="23383">
                  <c:v>-1.05</c:v>
                </c:pt>
                <c:pt idx="23384">
                  <c:v>-1.05</c:v>
                </c:pt>
                <c:pt idx="23385">
                  <c:v>-1.05</c:v>
                </c:pt>
                <c:pt idx="23386">
                  <c:v>-1.05</c:v>
                </c:pt>
                <c:pt idx="23387">
                  <c:v>-1.05</c:v>
                </c:pt>
                <c:pt idx="23388">
                  <c:v>-1.05</c:v>
                </c:pt>
                <c:pt idx="23389">
                  <c:v>-1.05</c:v>
                </c:pt>
                <c:pt idx="23390">
                  <c:v>-1.05</c:v>
                </c:pt>
                <c:pt idx="23391">
                  <c:v>-1.05</c:v>
                </c:pt>
                <c:pt idx="23392">
                  <c:v>-1.05</c:v>
                </c:pt>
                <c:pt idx="23393">
                  <c:v>-1.05</c:v>
                </c:pt>
                <c:pt idx="23394">
                  <c:v>-1.05</c:v>
                </c:pt>
                <c:pt idx="23395">
                  <c:v>-1.05</c:v>
                </c:pt>
                <c:pt idx="23396">
                  <c:v>-1.05</c:v>
                </c:pt>
                <c:pt idx="23397">
                  <c:v>-1.05</c:v>
                </c:pt>
                <c:pt idx="23398">
                  <c:v>-1.05</c:v>
                </c:pt>
                <c:pt idx="23399">
                  <c:v>-1.05</c:v>
                </c:pt>
                <c:pt idx="23400">
                  <c:v>-1.05</c:v>
                </c:pt>
                <c:pt idx="23401">
                  <c:v>-1.05</c:v>
                </c:pt>
                <c:pt idx="23402">
                  <c:v>-1.05</c:v>
                </c:pt>
                <c:pt idx="23403">
                  <c:v>-1.05</c:v>
                </c:pt>
                <c:pt idx="23404">
                  <c:v>-1.05</c:v>
                </c:pt>
                <c:pt idx="23405">
                  <c:v>-1.05</c:v>
                </c:pt>
                <c:pt idx="23406">
                  <c:v>-1.05</c:v>
                </c:pt>
                <c:pt idx="23407">
                  <c:v>-1.05</c:v>
                </c:pt>
                <c:pt idx="23408">
                  <c:v>-1.05</c:v>
                </c:pt>
                <c:pt idx="23409">
                  <c:v>-1.05</c:v>
                </c:pt>
                <c:pt idx="23410">
                  <c:v>-1.05</c:v>
                </c:pt>
                <c:pt idx="23411">
                  <c:v>-1.05</c:v>
                </c:pt>
                <c:pt idx="23412">
                  <c:v>-1.05</c:v>
                </c:pt>
                <c:pt idx="23413">
                  <c:v>-1.05</c:v>
                </c:pt>
                <c:pt idx="23414">
                  <c:v>-1.05</c:v>
                </c:pt>
                <c:pt idx="23415">
                  <c:v>-1.05</c:v>
                </c:pt>
                <c:pt idx="23416">
                  <c:v>-1.05</c:v>
                </c:pt>
                <c:pt idx="23417">
                  <c:v>-1.05</c:v>
                </c:pt>
                <c:pt idx="23418">
                  <c:v>-1.05</c:v>
                </c:pt>
                <c:pt idx="23419">
                  <c:v>-1.05</c:v>
                </c:pt>
                <c:pt idx="23420">
                  <c:v>-1.05</c:v>
                </c:pt>
                <c:pt idx="23421">
                  <c:v>-1.05</c:v>
                </c:pt>
                <c:pt idx="23422">
                  <c:v>-1.05</c:v>
                </c:pt>
                <c:pt idx="23423">
                  <c:v>-1.05</c:v>
                </c:pt>
                <c:pt idx="23424">
                  <c:v>-1.05</c:v>
                </c:pt>
                <c:pt idx="23425">
                  <c:v>-1.05</c:v>
                </c:pt>
                <c:pt idx="23426">
                  <c:v>-1.05</c:v>
                </c:pt>
                <c:pt idx="23427">
                  <c:v>-1.05</c:v>
                </c:pt>
                <c:pt idx="23428">
                  <c:v>-1.05</c:v>
                </c:pt>
                <c:pt idx="23429">
                  <c:v>-1.05</c:v>
                </c:pt>
                <c:pt idx="23430">
                  <c:v>-1.05</c:v>
                </c:pt>
                <c:pt idx="23431">
                  <c:v>-1.05</c:v>
                </c:pt>
                <c:pt idx="23432">
                  <c:v>-1.05</c:v>
                </c:pt>
                <c:pt idx="23433">
                  <c:v>-1.05</c:v>
                </c:pt>
                <c:pt idx="23434">
                  <c:v>-1.05</c:v>
                </c:pt>
                <c:pt idx="23435">
                  <c:v>-1.05</c:v>
                </c:pt>
                <c:pt idx="23436">
                  <c:v>-1.05</c:v>
                </c:pt>
                <c:pt idx="23437">
                  <c:v>-1.05</c:v>
                </c:pt>
                <c:pt idx="23438">
                  <c:v>-1.05</c:v>
                </c:pt>
                <c:pt idx="23439">
                  <c:v>-1.05</c:v>
                </c:pt>
                <c:pt idx="23440">
                  <c:v>-1.05</c:v>
                </c:pt>
                <c:pt idx="23441">
                  <c:v>-1.05</c:v>
                </c:pt>
                <c:pt idx="23442">
                  <c:v>-1.05</c:v>
                </c:pt>
                <c:pt idx="23443">
                  <c:v>-1.05</c:v>
                </c:pt>
                <c:pt idx="23444">
                  <c:v>-1.05</c:v>
                </c:pt>
                <c:pt idx="23445">
                  <c:v>-1.05</c:v>
                </c:pt>
                <c:pt idx="23446">
                  <c:v>-1.05</c:v>
                </c:pt>
                <c:pt idx="23447">
                  <c:v>-1.05</c:v>
                </c:pt>
                <c:pt idx="23448">
                  <c:v>-1.05</c:v>
                </c:pt>
                <c:pt idx="23449">
                  <c:v>-1.05</c:v>
                </c:pt>
                <c:pt idx="23450">
                  <c:v>-1.05</c:v>
                </c:pt>
                <c:pt idx="23451">
                  <c:v>-1.05</c:v>
                </c:pt>
                <c:pt idx="23452">
                  <c:v>-1.05</c:v>
                </c:pt>
                <c:pt idx="23453">
                  <c:v>-1.05</c:v>
                </c:pt>
                <c:pt idx="23454">
                  <c:v>-1.05</c:v>
                </c:pt>
                <c:pt idx="23455">
                  <c:v>-1.05</c:v>
                </c:pt>
                <c:pt idx="23456">
                  <c:v>-1.05</c:v>
                </c:pt>
                <c:pt idx="23457">
                  <c:v>-1.05</c:v>
                </c:pt>
                <c:pt idx="23458">
                  <c:v>-1.05</c:v>
                </c:pt>
                <c:pt idx="23459">
                  <c:v>-1.05</c:v>
                </c:pt>
                <c:pt idx="23460">
                  <c:v>-1.05</c:v>
                </c:pt>
                <c:pt idx="23461">
                  <c:v>-1.05</c:v>
                </c:pt>
                <c:pt idx="23462">
                  <c:v>-1.05</c:v>
                </c:pt>
                <c:pt idx="23463">
                  <c:v>-1.05</c:v>
                </c:pt>
                <c:pt idx="23464">
                  <c:v>-1.05</c:v>
                </c:pt>
                <c:pt idx="23465">
                  <c:v>-1.05</c:v>
                </c:pt>
                <c:pt idx="23466">
                  <c:v>-1.05</c:v>
                </c:pt>
                <c:pt idx="23467">
                  <c:v>-1.05</c:v>
                </c:pt>
                <c:pt idx="23468">
                  <c:v>-1.05</c:v>
                </c:pt>
                <c:pt idx="23469">
                  <c:v>-1.05</c:v>
                </c:pt>
                <c:pt idx="23470">
                  <c:v>-1.05</c:v>
                </c:pt>
                <c:pt idx="23471">
                  <c:v>-1.05</c:v>
                </c:pt>
                <c:pt idx="23472">
                  <c:v>-1.05</c:v>
                </c:pt>
                <c:pt idx="23473">
                  <c:v>-1.05</c:v>
                </c:pt>
                <c:pt idx="23474">
                  <c:v>-1.05</c:v>
                </c:pt>
                <c:pt idx="23475">
                  <c:v>-1.05</c:v>
                </c:pt>
                <c:pt idx="23476">
                  <c:v>-1.05</c:v>
                </c:pt>
                <c:pt idx="23477">
                  <c:v>-1.05</c:v>
                </c:pt>
                <c:pt idx="23478">
                  <c:v>-1.05</c:v>
                </c:pt>
                <c:pt idx="23479">
                  <c:v>-1.05</c:v>
                </c:pt>
                <c:pt idx="23480">
                  <c:v>-1.05</c:v>
                </c:pt>
                <c:pt idx="23481">
                  <c:v>-1.05</c:v>
                </c:pt>
                <c:pt idx="23482">
                  <c:v>-1.05</c:v>
                </c:pt>
                <c:pt idx="23483">
                  <c:v>-1.05</c:v>
                </c:pt>
                <c:pt idx="23484">
                  <c:v>-1.05</c:v>
                </c:pt>
                <c:pt idx="23485">
                  <c:v>-1.05</c:v>
                </c:pt>
                <c:pt idx="23486">
                  <c:v>-1.05</c:v>
                </c:pt>
                <c:pt idx="23487">
                  <c:v>-1.05</c:v>
                </c:pt>
                <c:pt idx="23488">
                  <c:v>-1.05</c:v>
                </c:pt>
                <c:pt idx="23489">
                  <c:v>-1.05</c:v>
                </c:pt>
                <c:pt idx="23490">
                  <c:v>-1.05</c:v>
                </c:pt>
                <c:pt idx="23491">
                  <c:v>-1.05</c:v>
                </c:pt>
                <c:pt idx="23492">
                  <c:v>-1.05</c:v>
                </c:pt>
                <c:pt idx="23493">
                  <c:v>-1.05</c:v>
                </c:pt>
                <c:pt idx="23494">
                  <c:v>-1.05</c:v>
                </c:pt>
                <c:pt idx="23495">
                  <c:v>-1.05</c:v>
                </c:pt>
                <c:pt idx="23496">
                  <c:v>-1.05</c:v>
                </c:pt>
                <c:pt idx="23497">
                  <c:v>-1.05</c:v>
                </c:pt>
                <c:pt idx="23498">
                  <c:v>-1.05</c:v>
                </c:pt>
                <c:pt idx="23499">
                  <c:v>-1.05</c:v>
                </c:pt>
                <c:pt idx="23500">
                  <c:v>-1.05</c:v>
                </c:pt>
                <c:pt idx="23501">
                  <c:v>-1.05</c:v>
                </c:pt>
                <c:pt idx="23502">
                  <c:v>-1.05</c:v>
                </c:pt>
                <c:pt idx="23503">
                  <c:v>-1.05</c:v>
                </c:pt>
                <c:pt idx="23504">
                  <c:v>-1.05</c:v>
                </c:pt>
                <c:pt idx="23505">
                  <c:v>-1.05</c:v>
                </c:pt>
                <c:pt idx="23506">
                  <c:v>-1.05</c:v>
                </c:pt>
                <c:pt idx="23507">
                  <c:v>-1.05</c:v>
                </c:pt>
                <c:pt idx="23508">
                  <c:v>-1.05</c:v>
                </c:pt>
                <c:pt idx="23509">
                  <c:v>-1.05</c:v>
                </c:pt>
                <c:pt idx="23510">
                  <c:v>-1.05</c:v>
                </c:pt>
                <c:pt idx="23511">
                  <c:v>-1.05</c:v>
                </c:pt>
                <c:pt idx="23512">
                  <c:v>-1.05</c:v>
                </c:pt>
                <c:pt idx="23513">
                  <c:v>-1.05</c:v>
                </c:pt>
                <c:pt idx="23514">
                  <c:v>-1.05</c:v>
                </c:pt>
                <c:pt idx="23515">
                  <c:v>-1.05</c:v>
                </c:pt>
                <c:pt idx="23516">
                  <c:v>-1.05</c:v>
                </c:pt>
                <c:pt idx="23517">
                  <c:v>-1.05</c:v>
                </c:pt>
                <c:pt idx="23518">
                  <c:v>-1.05</c:v>
                </c:pt>
                <c:pt idx="23519">
                  <c:v>-1.05</c:v>
                </c:pt>
                <c:pt idx="23520">
                  <c:v>-1.05</c:v>
                </c:pt>
                <c:pt idx="23521">
                  <c:v>-1.05</c:v>
                </c:pt>
                <c:pt idx="23522">
                  <c:v>-1.05</c:v>
                </c:pt>
                <c:pt idx="23523">
                  <c:v>-1.05</c:v>
                </c:pt>
                <c:pt idx="23524">
                  <c:v>-1.05</c:v>
                </c:pt>
                <c:pt idx="23525">
                  <c:v>-1.05</c:v>
                </c:pt>
                <c:pt idx="23526">
                  <c:v>-1.05</c:v>
                </c:pt>
                <c:pt idx="23527">
                  <c:v>-1.05</c:v>
                </c:pt>
                <c:pt idx="23528">
                  <c:v>-1.05</c:v>
                </c:pt>
                <c:pt idx="23529">
                  <c:v>-1.05</c:v>
                </c:pt>
                <c:pt idx="23530">
                  <c:v>-1.05</c:v>
                </c:pt>
                <c:pt idx="23531">
                  <c:v>-1.05</c:v>
                </c:pt>
                <c:pt idx="23532">
                  <c:v>-1.05</c:v>
                </c:pt>
                <c:pt idx="23533">
                  <c:v>-1.05</c:v>
                </c:pt>
                <c:pt idx="23534">
                  <c:v>-1.05</c:v>
                </c:pt>
                <c:pt idx="23535">
                  <c:v>-1.05</c:v>
                </c:pt>
                <c:pt idx="23536">
                  <c:v>-1.05</c:v>
                </c:pt>
                <c:pt idx="23537">
                  <c:v>-1.05</c:v>
                </c:pt>
                <c:pt idx="23538">
                  <c:v>-1.05</c:v>
                </c:pt>
                <c:pt idx="23539">
                  <c:v>-1.05</c:v>
                </c:pt>
                <c:pt idx="23540">
                  <c:v>-1.05</c:v>
                </c:pt>
                <c:pt idx="23541">
                  <c:v>-1.05</c:v>
                </c:pt>
                <c:pt idx="23542">
                  <c:v>-1.05</c:v>
                </c:pt>
                <c:pt idx="23543">
                  <c:v>-1.05</c:v>
                </c:pt>
                <c:pt idx="23544">
                  <c:v>-1.05</c:v>
                </c:pt>
                <c:pt idx="23545">
                  <c:v>-1.05</c:v>
                </c:pt>
                <c:pt idx="23546">
                  <c:v>-1.05</c:v>
                </c:pt>
                <c:pt idx="23547">
                  <c:v>-1.05</c:v>
                </c:pt>
                <c:pt idx="23548">
                  <c:v>-1.05</c:v>
                </c:pt>
                <c:pt idx="23549">
                  <c:v>-1.05</c:v>
                </c:pt>
                <c:pt idx="23550">
                  <c:v>-1.05</c:v>
                </c:pt>
                <c:pt idx="23551">
                  <c:v>-1.05</c:v>
                </c:pt>
                <c:pt idx="23552">
                  <c:v>-1.05</c:v>
                </c:pt>
                <c:pt idx="23553">
                  <c:v>-1.05</c:v>
                </c:pt>
                <c:pt idx="23554">
                  <c:v>-1.05</c:v>
                </c:pt>
                <c:pt idx="23555">
                  <c:v>-1.05</c:v>
                </c:pt>
                <c:pt idx="23556">
                  <c:v>-1.05</c:v>
                </c:pt>
                <c:pt idx="23557">
                  <c:v>-1.05</c:v>
                </c:pt>
                <c:pt idx="23558">
                  <c:v>-1.05</c:v>
                </c:pt>
                <c:pt idx="23559">
                  <c:v>-1.05</c:v>
                </c:pt>
                <c:pt idx="23560">
                  <c:v>-1.05</c:v>
                </c:pt>
                <c:pt idx="23561">
                  <c:v>-1.05</c:v>
                </c:pt>
                <c:pt idx="23562">
                  <c:v>-1.05</c:v>
                </c:pt>
                <c:pt idx="23563">
                  <c:v>-1.05</c:v>
                </c:pt>
                <c:pt idx="23564">
                  <c:v>-1.05</c:v>
                </c:pt>
                <c:pt idx="23565">
                  <c:v>-1.05</c:v>
                </c:pt>
                <c:pt idx="23566">
                  <c:v>-1.05</c:v>
                </c:pt>
                <c:pt idx="23567">
                  <c:v>-1.05</c:v>
                </c:pt>
                <c:pt idx="23568">
                  <c:v>-1.05</c:v>
                </c:pt>
                <c:pt idx="23569">
                  <c:v>-1.05</c:v>
                </c:pt>
                <c:pt idx="23570">
                  <c:v>-1.06</c:v>
                </c:pt>
                <c:pt idx="23571">
                  <c:v>-1.06</c:v>
                </c:pt>
                <c:pt idx="23572">
                  <c:v>-1.06</c:v>
                </c:pt>
                <c:pt idx="23573">
                  <c:v>-1.06</c:v>
                </c:pt>
                <c:pt idx="23574">
                  <c:v>-1.06</c:v>
                </c:pt>
                <c:pt idx="23575">
                  <c:v>-1.06</c:v>
                </c:pt>
                <c:pt idx="23576">
                  <c:v>-1.06</c:v>
                </c:pt>
                <c:pt idx="23577">
                  <c:v>-1.06</c:v>
                </c:pt>
                <c:pt idx="23578">
                  <c:v>-1.06</c:v>
                </c:pt>
                <c:pt idx="23579">
                  <c:v>-1.06</c:v>
                </c:pt>
                <c:pt idx="23580">
                  <c:v>-1.06</c:v>
                </c:pt>
                <c:pt idx="23581">
                  <c:v>-1.06</c:v>
                </c:pt>
                <c:pt idx="23582">
                  <c:v>-1.06</c:v>
                </c:pt>
                <c:pt idx="23583">
                  <c:v>-1.06</c:v>
                </c:pt>
                <c:pt idx="23584">
                  <c:v>-1.06</c:v>
                </c:pt>
                <c:pt idx="23585">
                  <c:v>-1.06</c:v>
                </c:pt>
                <c:pt idx="23586">
                  <c:v>-1.06</c:v>
                </c:pt>
                <c:pt idx="23587">
                  <c:v>-1.06</c:v>
                </c:pt>
                <c:pt idx="23588">
                  <c:v>-1.06</c:v>
                </c:pt>
                <c:pt idx="23589">
                  <c:v>-1.06</c:v>
                </c:pt>
                <c:pt idx="23590">
                  <c:v>-1.06</c:v>
                </c:pt>
                <c:pt idx="23591">
                  <c:v>-1.06</c:v>
                </c:pt>
                <c:pt idx="23592">
                  <c:v>-1.06</c:v>
                </c:pt>
                <c:pt idx="23593">
                  <c:v>-1.06</c:v>
                </c:pt>
                <c:pt idx="23594">
                  <c:v>-1.06</c:v>
                </c:pt>
                <c:pt idx="23595">
                  <c:v>-1.06</c:v>
                </c:pt>
                <c:pt idx="23596">
                  <c:v>-1.06</c:v>
                </c:pt>
                <c:pt idx="23597">
                  <c:v>-1.06</c:v>
                </c:pt>
                <c:pt idx="23598">
                  <c:v>-1.06</c:v>
                </c:pt>
                <c:pt idx="23599">
                  <c:v>-1.06</c:v>
                </c:pt>
                <c:pt idx="23600">
                  <c:v>-1.06</c:v>
                </c:pt>
                <c:pt idx="23601">
                  <c:v>-1.06</c:v>
                </c:pt>
                <c:pt idx="23602">
                  <c:v>-1.06</c:v>
                </c:pt>
                <c:pt idx="23603">
                  <c:v>-1.06</c:v>
                </c:pt>
                <c:pt idx="23604">
                  <c:v>-1.06</c:v>
                </c:pt>
                <c:pt idx="23605">
                  <c:v>-1.06</c:v>
                </c:pt>
                <c:pt idx="23606">
                  <c:v>-1.06</c:v>
                </c:pt>
                <c:pt idx="23607">
                  <c:v>-1.06</c:v>
                </c:pt>
                <c:pt idx="23608">
                  <c:v>-1.06</c:v>
                </c:pt>
                <c:pt idx="23609">
                  <c:v>-1.06</c:v>
                </c:pt>
                <c:pt idx="23610">
                  <c:v>-1.06</c:v>
                </c:pt>
                <c:pt idx="23611">
                  <c:v>-1.06</c:v>
                </c:pt>
                <c:pt idx="23612">
                  <c:v>-1.06</c:v>
                </c:pt>
                <c:pt idx="23613">
                  <c:v>-1.06</c:v>
                </c:pt>
                <c:pt idx="23614">
                  <c:v>-1.06</c:v>
                </c:pt>
                <c:pt idx="23615">
                  <c:v>-1.06</c:v>
                </c:pt>
                <c:pt idx="23616">
                  <c:v>-1.06</c:v>
                </c:pt>
                <c:pt idx="23617">
                  <c:v>-1.06</c:v>
                </c:pt>
                <c:pt idx="23618">
                  <c:v>-1.06</c:v>
                </c:pt>
                <c:pt idx="23619">
                  <c:v>-1.06</c:v>
                </c:pt>
                <c:pt idx="23620">
                  <c:v>-1.06</c:v>
                </c:pt>
                <c:pt idx="23621">
                  <c:v>-1.06</c:v>
                </c:pt>
                <c:pt idx="23622">
                  <c:v>-1.06</c:v>
                </c:pt>
                <c:pt idx="23623">
                  <c:v>-1.05</c:v>
                </c:pt>
                <c:pt idx="23624">
                  <c:v>-1.05</c:v>
                </c:pt>
                <c:pt idx="23625">
                  <c:v>-1.05</c:v>
                </c:pt>
                <c:pt idx="23626">
                  <c:v>-1.05</c:v>
                </c:pt>
                <c:pt idx="23627">
                  <c:v>-1.05</c:v>
                </c:pt>
                <c:pt idx="23628">
                  <c:v>-1.05</c:v>
                </c:pt>
                <c:pt idx="23629">
                  <c:v>-1.05</c:v>
                </c:pt>
                <c:pt idx="23630">
                  <c:v>-1.05</c:v>
                </c:pt>
                <c:pt idx="23631">
                  <c:v>-1.05</c:v>
                </c:pt>
                <c:pt idx="23632">
                  <c:v>-1.05</c:v>
                </c:pt>
                <c:pt idx="23633">
                  <c:v>-1.05</c:v>
                </c:pt>
                <c:pt idx="23634">
                  <c:v>-1.05</c:v>
                </c:pt>
                <c:pt idx="23635">
                  <c:v>-1.05</c:v>
                </c:pt>
                <c:pt idx="23636">
                  <c:v>-1.05</c:v>
                </c:pt>
                <c:pt idx="23637">
                  <c:v>-1.05</c:v>
                </c:pt>
                <c:pt idx="23638">
                  <c:v>-1.05</c:v>
                </c:pt>
                <c:pt idx="23639">
                  <c:v>-1.05</c:v>
                </c:pt>
                <c:pt idx="23640">
                  <c:v>-1.05</c:v>
                </c:pt>
                <c:pt idx="23641">
                  <c:v>-1.05</c:v>
                </c:pt>
                <c:pt idx="23642">
                  <c:v>-1.05</c:v>
                </c:pt>
                <c:pt idx="23643">
                  <c:v>-1.05</c:v>
                </c:pt>
                <c:pt idx="23644">
                  <c:v>-1.05</c:v>
                </c:pt>
                <c:pt idx="23645">
                  <c:v>-1.05</c:v>
                </c:pt>
                <c:pt idx="23646">
                  <c:v>-1.05</c:v>
                </c:pt>
                <c:pt idx="23647">
                  <c:v>-1.05</c:v>
                </c:pt>
                <c:pt idx="23648">
                  <c:v>-1.05</c:v>
                </c:pt>
                <c:pt idx="23649">
                  <c:v>-1.05</c:v>
                </c:pt>
                <c:pt idx="23650">
                  <c:v>-1.05</c:v>
                </c:pt>
                <c:pt idx="23651">
                  <c:v>-1.05</c:v>
                </c:pt>
                <c:pt idx="23652">
                  <c:v>-1.05</c:v>
                </c:pt>
                <c:pt idx="23653">
                  <c:v>-1.05</c:v>
                </c:pt>
                <c:pt idx="23654">
                  <c:v>-1.05</c:v>
                </c:pt>
                <c:pt idx="23655">
                  <c:v>-1.05</c:v>
                </c:pt>
                <c:pt idx="23656">
                  <c:v>-1.05</c:v>
                </c:pt>
                <c:pt idx="23657">
                  <c:v>-1.05</c:v>
                </c:pt>
                <c:pt idx="23658">
                  <c:v>-1.05</c:v>
                </c:pt>
                <c:pt idx="23659">
                  <c:v>-1.05</c:v>
                </c:pt>
                <c:pt idx="23660">
                  <c:v>-1.05</c:v>
                </c:pt>
                <c:pt idx="23661">
                  <c:v>-1.05</c:v>
                </c:pt>
                <c:pt idx="23662">
                  <c:v>-1.05</c:v>
                </c:pt>
                <c:pt idx="23663">
                  <c:v>-1.05</c:v>
                </c:pt>
                <c:pt idx="23664">
                  <c:v>-1.06</c:v>
                </c:pt>
                <c:pt idx="23665">
                  <c:v>-1.06</c:v>
                </c:pt>
                <c:pt idx="23666">
                  <c:v>-1.06</c:v>
                </c:pt>
                <c:pt idx="23667">
                  <c:v>-1.06</c:v>
                </c:pt>
                <c:pt idx="23668">
                  <c:v>-1.06</c:v>
                </c:pt>
                <c:pt idx="23669">
                  <c:v>-1.06</c:v>
                </c:pt>
                <c:pt idx="23670">
                  <c:v>-1.06</c:v>
                </c:pt>
                <c:pt idx="23671">
                  <c:v>-1.06</c:v>
                </c:pt>
                <c:pt idx="23672">
                  <c:v>-1.06</c:v>
                </c:pt>
                <c:pt idx="23673">
                  <c:v>-1.06</c:v>
                </c:pt>
                <c:pt idx="23674">
                  <c:v>-1.06</c:v>
                </c:pt>
                <c:pt idx="23675">
                  <c:v>-1.06</c:v>
                </c:pt>
                <c:pt idx="23676">
                  <c:v>-1.06</c:v>
                </c:pt>
                <c:pt idx="23677">
                  <c:v>-1.06</c:v>
                </c:pt>
                <c:pt idx="23678">
                  <c:v>-1.06</c:v>
                </c:pt>
                <c:pt idx="23679">
                  <c:v>-1.06</c:v>
                </c:pt>
                <c:pt idx="23680">
                  <c:v>-1.06</c:v>
                </c:pt>
                <c:pt idx="23681">
                  <c:v>-1.06</c:v>
                </c:pt>
                <c:pt idx="23682">
                  <c:v>-1.06</c:v>
                </c:pt>
                <c:pt idx="23683">
                  <c:v>-1.06</c:v>
                </c:pt>
                <c:pt idx="23684">
                  <c:v>-1.06</c:v>
                </c:pt>
                <c:pt idx="23685">
                  <c:v>-1.06</c:v>
                </c:pt>
                <c:pt idx="23686">
                  <c:v>-1.06</c:v>
                </c:pt>
                <c:pt idx="23687">
                  <c:v>-1.06</c:v>
                </c:pt>
                <c:pt idx="23688">
                  <c:v>-1.06</c:v>
                </c:pt>
                <c:pt idx="23689">
                  <c:v>-1.06</c:v>
                </c:pt>
                <c:pt idx="23690">
                  <c:v>-1.06</c:v>
                </c:pt>
                <c:pt idx="23691">
                  <c:v>-1.06</c:v>
                </c:pt>
                <c:pt idx="23692">
                  <c:v>-1.06</c:v>
                </c:pt>
                <c:pt idx="23693">
                  <c:v>-1.06</c:v>
                </c:pt>
                <c:pt idx="23694">
                  <c:v>-1.06</c:v>
                </c:pt>
                <c:pt idx="23695">
                  <c:v>-1.06</c:v>
                </c:pt>
                <c:pt idx="23696">
                  <c:v>-1.06</c:v>
                </c:pt>
                <c:pt idx="23697">
                  <c:v>-1.06</c:v>
                </c:pt>
                <c:pt idx="23698">
                  <c:v>-1.06</c:v>
                </c:pt>
                <c:pt idx="23699">
                  <c:v>-1.06</c:v>
                </c:pt>
                <c:pt idx="23700">
                  <c:v>-1.06</c:v>
                </c:pt>
                <c:pt idx="23701">
                  <c:v>-1.06</c:v>
                </c:pt>
                <c:pt idx="23702">
                  <c:v>-1.06</c:v>
                </c:pt>
                <c:pt idx="23703">
                  <c:v>-1.06</c:v>
                </c:pt>
                <c:pt idx="23704">
                  <c:v>-1.06</c:v>
                </c:pt>
                <c:pt idx="23705">
                  <c:v>-1.06</c:v>
                </c:pt>
                <c:pt idx="23706">
                  <c:v>-1.06</c:v>
                </c:pt>
                <c:pt idx="23707">
                  <c:v>-1.06</c:v>
                </c:pt>
                <c:pt idx="23708">
                  <c:v>-1.06</c:v>
                </c:pt>
                <c:pt idx="23709">
                  <c:v>-1.06</c:v>
                </c:pt>
                <c:pt idx="23710">
                  <c:v>-1.06</c:v>
                </c:pt>
                <c:pt idx="23711">
                  <c:v>-1.06</c:v>
                </c:pt>
                <c:pt idx="23712">
                  <c:v>-1.06</c:v>
                </c:pt>
                <c:pt idx="23713">
                  <c:v>-1.06</c:v>
                </c:pt>
                <c:pt idx="23714">
                  <c:v>-1.06</c:v>
                </c:pt>
                <c:pt idx="23715">
                  <c:v>-1.06</c:v>
                </c:pt>
                <c:pt idx="23716">
                  <c:v>-1.06</c:v>
                </c:pt>
                <c:pt idx="23717">
                  <c:v>-1.06</c:v>
                </c:pt>
                <c:pt idx="23718">
                  <c:v>-1.06</c:v>
                </c:pt>
                <c:pt idx="23719">
                  <c:v>-1.06</c:v>
                </c:pt>
                <c:pt idx="23720">
                  <c:v>-1.06</c:v>
                </c:pt>
                <c:pt idx="23721">
                  <c:v>-1.06</c:v>
                </c:pt>
                <c:pt idx="23722">
                  <c:v>-1.06</c:v>
                </c:pt>
                <c:pt idx="23723">
                  <c:v>-1.06</c:v>
                </c:pt>
                <c:pt idx="23724">
                  <c:v>-1.06</c:v>
                </c:pt>
                <c:pt idx="23725">
                  <c:v>-1.06</c:v>
                </c:pt>
                <c:pt idx="23726">
                  <c:v>-1.06</c:v>
                </c:pt>
                <c:pt idx="23727">
                  <c:v>-1.06</c:v>
                </c:pt>
                <c:pt idx="23728">
                  <c:v>-1.06</c:v>
                </c:pt>
                <c:pt idx="23729">
                  <c:v>-1.06</c:v>
                </c:pt>
                <c:pt idx="23730">
                  <c:v>-1.06</c:v>
                </c:pt>
                <c:pt idx="23731">
                  <c:v>-1.06</c:v>
                </c:pt>
                <c:pt idx="23732">
                  <c:v>-1.06</c:v>
                </c:pt>
                <c:pt idx="23733">
                  <c:v>-1.06</c:v>
                </c:pt>
                <c:pt idx="23734">
                  <c:v>-1.06</c:v>
                </c:pt>
                <c:pt idx="23735">
                  <c:v>-1.06</c:v>
                </c:pt>
                <c:pt idx="23736">
                  <c:v>-1.06</c:v>
                </c:pt>
                <c:pt idx="23737">
                  <c:v>-1.06</c:v>
                </c:pt>
                <c:pt idx="23738">
                  <c:v>-1.06</c:v>
                </c:pt>
                <c:pt idx="23739">
                  <c:v>-1.06</c:v>
                </c:pt>
                <c:pt idx="23740">
                  <c:v>-1.06</c:v>
                </c:pt>
                <c:pt idx="23741">
                  <c:v>-1.06</c:v>
                </c:pt>
                <c:pt idx="23742">
                  <c:v>-1.06</c:v>
                </c:pt>
                <c:pt idx="23743">
                  <c:v>-1.06</c:v>
                </c:pt>
                <c:pt idx="23744">
                  <c:v>-1.06</c:v>
                </c:pt>
                <c:pt idx="23745">
                  <c:v>-1.06</c:v>
                </c:pt>
                <c:pt idx="23746">
                  <c:v>-1.06</c:v>
                </c:pt>
                <c:pt idx="23747">
                  <c:v>-1.06</c:v>
                </c:pt>
                <c:pt idx="23748">
                  <c:v>-1.06</c:v>
                </c:pt>
                <c:pt idx="23749">
                  <c:v>-1.06</c:v>
                </c:pt>
                <c:pt idx="23750">
                  <c:v>-1.06</c:v>
                </c:pt>
                <c:pt idx="23751">
                  <c:v>-1.06</c:v>
                </c:pt>
                <c:pt idx="23752">
                  <c:v>-1.06</c:v>
                </c:pt>
                <c:pt idx="23753">
                  <c:v>-1.06</c:v>
                </c:pt>
                <c:pt idx="23754">
                  <c:v>-1.06</c:v>
                </c:pt>
                <c:pt idx="23755">
                  <c:v>-1.06</c:v>
                </c:pt>
                <c:pt idx="23756">
                  <c:v>-1.06</c:v>
                </c:pt>
                <c:pt idx="23757">
                  <c:v>-1.06</c:v>
                </c:pt>
                <c:pt idx="23758">
                  <c:v>-1.06</c:v>
                </c:pt>
                <c:pt idx="23759">
                  <c:v>-1.06</c:v>
                </c:pt>
                <c:pt idx="23760">
                  <c:v>-1.06</c:v>
                </c:pt>
                <c:pt idx="23761">
                  <c:v>-1.06</c:v>
                </c:pt>
                <c:pt idx="23762">
                  <c:v>-1.06</c:v>
                </c:pt>
                <c:pt idx="23763">
                  <c:v>-1.06</c:v>
                </c:pt>
                <c:pt idx="23764">
                  <c:v>-1.06</c:v>
                </c:pt>
                <c:pt idx="23765">
                  <c:v>-1.06</c:v>
                </c:pt>
                <c:pt idx="23766">
                  <c:v>-1.06</c:v>
                </c:pt>
                <c:pt idx="23767">
                  <c:v>-1.06</c:v>
                </c:pt>
                <c:pt idx="23768">
                  <c:v>-1.06</c:v>
                </c:pt>
                <c:pt idx="23769">
                  <c:v>-1.06</c:v>
                </c:pt>
                <c:pt idx="23770">
                  <c:v>-1.06</c:v>
                </c:pt>
                <c:pt idx="23771">
                  <c:v>-1.06</c:v>
                </c:pt>
                <c:pt idx="23772">
                  <c:v>-1.06</c:v>
                </c:pt>
                <c:pt idx="23773">
                  <c:v>-1.06</c:v>
                </c:pt>
                <c:pt idx="23774">
                  <c:v>-1.06</c:v>
                </c:pt>
                <c:pt idx="23775">
                  <c:v>-1.06</c:v>
                </c:pt>
                <c:pt idx="23776">
                  <c:v>-1.06</c:v>
                </c:pt>
                <c:pt idx="23777">
                  <c:v>-1.06</c:v>
                </c:pt>
                <c:pt idx="23778">
                  <c:v>-1.06</c:v>
                </c:pt>
                <c:pt idx="23779">
                  <c:v>-1.06</c:v>
                </c:pt>
                <c:pt idx="23780">
                  <c:v>-1.06</c:v>
                </c:pt>
                <c:pt idx="23781">
                  <c:v>-1.06</c:v>
                </c:pt>
                <c:pt idx="23782">
                  <c:v>-1.06</c:v>
                </c:pt>
                <c:pt idx="23783">
                  <c:v>-1.06</c:v>
                </c:pt>
                <c:pt idx="23784">
                  <c:v>-1.06</c:v>
                </c:pt>
                <c:pt idx="23785">
                  <c:v>-1.06</c:v>
                </c:pt>
                <c:pt idx="23786">
                  <c:v>-1.06</c:v>
                </c:pt>
                <c:pt idx="23787">
                  <c:v>-1.06</c:v>
                </c:pt>
                <c:pt idx="23788">
                  <c:v>-1.06</c:v>
                </c:pt>
                <c:pt idx="23789">
                  <c:v>-1.06</c:v>
                </c:pt>
                <c:pt idx="23790">
                  <c:v>-1.06</c:v>
                </c:pt>
                <c:pt idx="23791">
                  <c:v>-1.06</c:v>
                </c:pt>
                <c:pt idx="23792">
                  <c:v>-1.06</c:v>
                </c:pt>
                <c:pt idx="23793">
                  <c:v>-1.06</c:v>
                </c:pt>
                <c:pt idx="23794">
                  <c:v>-1.06</c:v>
                </c:pt>
                <c:pt idx="23795">
                  <c:v>-1.06</c:v>
                </c:pt>
                <c:pt idx="23796">
                  <c:v>-1.06</c:v>
                </c:pt>
                <c:pt idx="23797">
                  <c:v>-1.06</c:v>
                </c:pt>
                <c:pt idx="23798">
                  <c:v>-1.06</c:v>
                </c:pt>
                <c:pt idx="23799">
                  <c:v>-1.06</c:v>
                </c:pt>
                <c:pt idx="23800">
                  <c:v>-1.06</c:v>
                </c:pt>
                <c:pt idx="23801">
                  <c:v>-1.06</c:v>
                </c:pt>
                <c:pt idx="23802">
                  <c:v>-1.06</c:v>
                </c:pt>
                <c:pt idx="23803">
                  <c:v>-1.06</c:v>
                </c:pt>
                <c:pt idx="23804">
                  <c:v>-1.06</c:v>
                </c:pt>
                <c:pt idx="23805">
                  <c:v>-1.06</c:v>
                </c:pt>
                <c:pt idx="23806">
                  <c:v>-1.06</c:v>
                </c:pt>
                <c:pt idx="23807">
                  <c:v>-1.06</c:v>
                </c:pt>
                <c:pt idx="23808">
                  <c:v>-1.06</c:v>
                </c:pt>
                <c:pt idx="23809">
                  <c:v>-1.06</c:v>
                </c:pt>
                <c:pt idx="23810">
                  <c:v>-1.06</c:v>
                </c:pt>
                <c:pt idx="23811">
                  <c:v>-1.06</c:v>
                </c:pt>
                <c:pt idx="23812">
                  <c:v>-1.06</c:v>
                </c:pt>
                <c:pt idx="23813">
                  <c:v>-1.06</c:v>
                </c:pt>
                <c:pt idx="23814">
                  <c:v>-1.06</c:v>
                </c:pt>
                <c:pt idx="23815">
                  <c:v>-1.06</c:v>
                </c:pt>
                <c:pt idx="23816">
                  <c:v>-1.06</c:v>
                </c:pt>
                <c:pt idx="23817">
                  <c:v>-1.06</c:v>
                </c:pt>
                <c:pt idx="23818">
                  <c:v>-1.06</c:v>
                </c:pt>
                <c:pt idx="23819">
                  <c:v>-1.06</c:v>
                </c:pt>
                <c:pt idx="23820">
                  <c:v>-1.06</c:v>
                </c:pt>
                <c:pt idx="23821">
                  <c:v>-1.06</c:v>
                </c:pt>
                <c:pt idx="23822">
                  <c:v>-1.06</c:v>
                </c:pt>
                <c:pt idx="23823">
                  <c:v>-1.06</c:v>
                </c:pt>
                <c:pt idx="23824">
                  <c:v>-1.06</c:v>
                </c:pt>
                <c:pt idx="23825">
                  <c:v>-1.06</c:v>
                </c:pt>
                <c:pt idx="23826">
                  <c:v>-1.06</c:v>
                </c:pt>
                <c:pt idx="23827">
                  <c:v>-1.06</c:v>
                </c:pt>
                <c:pt idx="23828">
                  <c:v>-1.06</c:v>
                </c:pt>
                <c:pt idx="23829">
                  <c:v>-1.06</c:v>
                </c:pt>
                <c:pt idx="23830">
                  <c:v>-1.06</c:v>
                </c:pt>
                <c:pt idx="23831">
                  <c:v>-1.06</c:v>
                </c:pt>
                <c:pt idx="23832">
                  <c:v>-1.06</c:v>
                </c:pt>
                <c:pt idx="23833">
                  <c:v>-1.06</c:v>
                </c:pt>
                <c:pt idx="23834">
                  <c:v>-1.06</c:v>
                </c:pt>
                <c:pt idx="23835">
                  <c:v>-1.06</c:v>
                </c:pt>
                <c:pt idx="23836">
                  <c:v>-1.06</c:v>
                </c:pt>
                <c:pt idx="23837">
                  <c:v>-1.06</c:v>
                </c:pt>
                <c:pt idx="23838">
                  <c:v>-1.06</c:v>
                </c:pt>
                <c:pt idx="23839">
                  <c:v>-1.06</c:v>
                </c:pt>
                <c:pt idx="23840">
                  <c:v>-1.06</c:v>
                </c:pt>
                <c:pt idx="23841">
                  <c:v>-1.06</c:v>
                </c:pt>
                <c:pt idx="23842">
                  <c:v>-1.06</c:v>
                </c:pt>
                <c:pt idx="23843">
                  <c:v>-1.06</c:v>
                </c:pt>
                <c:pt idx="23844">
                  <c:v>-1.06</c:v>
                </c:pt>
                <c:pt idx="23845">
                  <c:v>-1.06</c:v>
                </c:pt>
                <c:pt idx="23846">
                  <c:v>-1.06</c:v>
                </c:pt>
                <c:pt idx="23847">
                  <c:v>-1.06</c:v>
                </c:pt>
                <c:pt idx="23848">
                  <c:v>-1.06</c:v>
                </c:pt>
                <c:pt idx="23849">
                  <c:v>-1.06</c:v>
                </c:pt>
                <c:pt idx="23850">
                  <c:v>-1.06</c:v>
                </c:pt>
                <c:pt idx="23851">
                  <c:v>-1.06</c:v>
                </c:pt>
                <c:pt idx="23852">
                  <c:v>-1.06</c:v>
                </c:pt>
                <c:pt idx="23853">
                  <c:v>-1.06</c:v>
                </c:pt>
                <c:pt idx="23854">
                  <c:v>-1.06</c:v>
                </c:pt>
                <c:pt idx="23855">
                  <c:v>-1.06</c:v>
                </c:pt>
                <c:pt idx="23856">
                  <c:v>-1.06</c:v>
                </c:pt>
                <c:pt idx="23857">
                  <c:v>-1.06</c:v>
                </c:pt>
                <c:pt idx="23858">
                  <c:v>-1.06</c:v>
                </c:pt>
                <c:pt idx="23859">
                  <c:v>-1.06</c:v>
                </c:pt>
                <c:pt idx="23860">
                  <c:v>-1.06</c:v>
                </c:pt>
                <c:pt idx="23861">
                  <c:v>-1.06</c:v>
                </c:pt>
                <c:pt idx="23862">
                  <c:v>-1.06</c:v>
                </c:pt>
                <c:pt idx="23863">
                  <c:v>-1.06</c:v>
                </c:pt>
                <c:pt idx="23864">
                  <c:v>-1.06</c:v>
                </c:pt>
                <c:pt idx="23865">
                  <c:v>-1.06</c:v>
                </c:pt>
                <c:pt idx="23866">
                  <c:v>-1.06</c:v>
                </c:pt>
                <c:pt idx="23867">
                  <c:v>-1.06</c:v>
                </c:pt>
                <c:pt idx="23868">
                  <c:v>-1.06</c:v>
                </c:pt>
                <c:pt idx="23869">
                  <c:v>-1.06</c:v>
                </c:pt>
                <c:pt idx="23870">
                  <c:v>-1.06</c:v>
                </c:pt>
                <c:pt idx="23871">
                  <c:v>-1.06</c:v>
                </c:pt>
                <c:pt idx="23872">
                  <c:v>-1.06</c:v>
                </c:pt>
                <c:pt idx="23873">
                  <c:v>-1.06</c:v>
                </c:pt>
                <c:pt idx="23874">
                  <c:v>-1.06</c:v>
                </c:pt>
                <c:pt idx="23875">
                  <c:v>-1.06</c:v>
                </c:pt>
                <c:pt idx="23876">
                  <c:v>-1.06</c:v>
                </c:pt>
                <c:pt idx="23877">
                  <c:v>-1.06</c:v>
                </c:pt>
                <c:pt idx="23878">
                  <c:v>-1.06</c:v>
                </c:pt>
                <c:pt idx="23879">
                  <c:v>-1.06</c:v>
                </c:pt>
                <c:pt idx="23880">
                  <c:v>-1.06</c:v>
                </c:pt>
                <c:pt idx="23881">
                  <c:v>-1.06</c:v>
                </c:pt>
                <c:pt idx="23882">
                  <c:v>-1.06</c:v>
                </c:pt>
                <c:pt idx="23883">
                  <c:v>-1.06</c:v>
                </c:pt>
                <c:pt idx="23884">
                  <c:v>-1.06</c:v>
                </c:pt>
                <c:pt idx="23885">
                  <c:v>-1.06</c:v>
                </c:pt>
                <c:pt idx="23886">
                  <c:v>-1.06</c:v>
                </c:pt>
                <c:pt idx="23887">
                  <c:v>-1.06</c:v>
                </c:pt>
                <c:pt idx="23888">
                  <c:v>-1.06</c:v>
                </c:pt>
                <c:pt idx="23889">
                  <c:v>-1.06</c:v>
                </c:pt>
                <c:pt idx="23890">
                  <c:v>-1.06</c:v>
                </c:pt>
                <c:pt idx="23891">
                  <c:v>-1.06</c:v>
                </c:pt>
                <c:pt idx="23892">
                  <c:v>-1.06</c:v>
                </c:pt>
                <c:pt idx="23893">
                  <c:v>-1.06</c:v>
                </c:pt>
                <c:pt idx="23894">
                  <c:v>-1.06</c:v>
                </c:pt>
                <c:pt idx="23895">
                  <c:v>-1.06</c:v>
                </c:pt>
                <c:pt idx="23896">
                  <c:v>-1.06</c:v>
                </c:pt>
                <c:pt idx="23897">
                  <c:v>-1.06</c:v>
                </c:pt>
                <c:pt idx="23898">
                  <c:v>-1.06</c:v>
                </c:pt>
                <c:pt idx="23899">
                  <c:v>-1.06</c:v>
                </c:pt>
                <c:pt idx="23900">
                  <c:v>-1.06</c:v>
                </c:pt>
                <c:pt idx="23901">
                  <c:v>-1.06</c:v>
                </c:pt>
                <c:pt idx="23902">
                  <c:v>-1.06</c:v>
                </c:pt>
                <c:pt idx="23903">
                  <c:v>-1.06</c:v>
                </c:pt>
                <c:pt idx="23904">
                  <c:v>-1.06</c:v>
                </c:pt>
                <c:pt idx="23905">
                  <c:v>-1.06</c:v>
                </c:pt>
                <c:pt idx="23906">
                  <c:v>-1.06</c:v>
                </c:pt>
                <c:pt idx="23907">
                  <c:v>-1.06</c:v>
                </c:pt>
                <c:pt idx="23908">
                  <c:v>-1.06</c:v>
                </c:pt>
                <c:pt idx="23909">
                  <c:v>-1.06</c:v>
                </c:pt>
                <c:pt idx="23910">
                  <c:v>-1.06</c:v>
                </c:pt>
                <c:pt idx="23911">
                  <c:v>-1.06</c:v>
                </c:pt>
                <c:pt idx="23912">
                  <c:v>-1.06</c:v>
                </c:pt>
                <c:pt idx="23913">
                  <c:v>-1.06</c:v>
                </c:pt>
                <c:pt idx="23914">
                  <c:v>-1.06</c:v>
                </c:pt>
                <c:pt idx="23915">
                  <c:v>-1.06</c:v>
                </c:pt>
                <c:pt idx="23916">
                  <c:v>-1.06</c:v>
                </c:pt>
                <c:pt idx="23917">
                  <c:v>-1.06</c:v>
                </c:pt>
                <c:pt idx="23918">
                  <c:v>-1.06</c:v>
                </c:pt>
                <c:pt idx="23919">
                  <c:v>-1.06</c:v>
                </c:pt>
                <c:pt idx="23920">
                  <c:v>-1.06</c:v>
                </c:pt>
                <c:pt idx="23921">
                  <c:v>-1.06</c:v>
                </c:pt>
                <c:pt idx="23922">
                  <c:v>-1.06</c:v>
                </c:pt>
                <c:pt idx="23923">
                  <c:v>-1.06</c:v>
                </c:pt>
                <c:pt idx="23924">
                  <c:v>-1.06</c:v>
                </c:pt>
                <c:pt idx="23925">
                  <c:v>-1.06</c:v>
                </c:pt>
                <c:pt idx="23926">
                  <c:v>-1.06</c:v>
                </c:pt>
                <c:pt idx="23927">
                  <c:v>-1.06</c:v>
                </c:pt>
                <c:pt idx="23928">
                  <c:v>-1.06</c:v>
                </c:pt>
                <c:pt idx="23929">
                  <c:v>-1.06</c:v>
                </c:pt>
                <c:pt idx="23930">
                  <c:v>-1.06</c:v>
                </c:pt>
                <c:pt idx="23931">
                  <c:v>-1.06</c:v>
                </c:pt>
                <c:pt idx="23932">
                  <c:v>-1.06</c:v>
                </c:pt>
                <c:pt idx="23933">
                  <c:v>-1.06</c:v>
                </c:pt>
                <c:pt idx="23934">
                  <c:v>-1.06</c:v>
                </c:pt>
                <c:pt idx="23935">
                  <c:v>-1.06</c:v>
                </c:pt>
                <c:pt idx="23936">
                  <c:v>-1.06</c:v>
                </c:pt>
                <c:pt idx="23937">
                  <c:v>-1.06</c:v>
                </c:pt>
                <c:pt idx="23938">
                  <c:v>-1.06</c:v>
                </c:pt>
                <c:pt idx="23939">
                  <c:v>-1.06</c:v>
                </c:pt>
                <c:pt idx="23940">
                  <c:v>-1.06</c:v>
                </c:pt>
                <c:pt idx="23941">
                  <c:v>-1.06</c:v>
                </c:pt>
                <c:pt idx="23942">
                  <c:v>-1.06</c:v>
                </c:pt>
                <c:pt idx="23943">
                  <c:v>-1.06</c:v>
                </c:pt>
                <c:pt idx="23944">
                  <c:v>-1.06</c:v>
                </c:pt>
                <c:pt idx="23945">
                  <c:v>-1.06</c:v>
                </c:pt>
                <c:pt idx="23946">
                  <c:v>-1.06</c:v>
                </c:pt>
                <c:pt idx="23947">
                  <c:v>-1.06</c:v>
                </c:pt>
                <c:pt idx="23948">
                  <c:v>-1.06</c:v>
                </c:pt>
                <c:pt idx="23949">
                  <c:v>-1.06</c:v>
                </c:pt>
                <c:pt idx="23950">
                  <c:v>-1.06</c:v>
                </c:pt>
                <c:pt idx="23951">
                  <c:v>-1.06</c:v>
                </c:pt>
                <c:pt idx="23952">
                  <c:v>-1.06</c:v>
                </c:pt>
                <c:pt idx="23953">
                  <c:v>-1.06</c:v>
                </c:pt>
                <c:pt idx="23954">
                  <c:v>-1.06</c:v>
                </c:pt>
                <c:pt idx="23955">
                  <c:v>-1.06</c:v>
                </c:pt>
                <c:pt idx="23956">
                  <c:v>-1.06</c:v>
                </c:pt>
                <c:pt idx="23957">
                  <c:v>-1.06</c:v>
                </c:pt>
                <c:pt idx="23958">
                  <c:v>-1.06</c:v>
                </c:pt>
                <c:pt idx="23959">
                  <c:v>-1.06</c:v>
                </c:pt>
                <c:pt idx="23960">
                  <c:v>-1.06</c:v>
                </c:pt>
                <c:pt idx="23961">
                  <c:v>-1.06</c:v>
                </c:pt>
                <c:pt idx="23962">
                  <c:v>-1.06</c:v>
                </c:pt>
                <c:pt idx="23963">
                  <c:v>-1.06</c:v>
                </c:pt>
                <c:pt idx="23964">
                  <c:v>-1.06</c:v>
                </c:pt>
                <c:pt idx="23965">
                  <c:v>-1.06</c:v>
                </c:pt>
                <c:pt idx="23966">
                  <c:v>-1.06</c:v>
                </c:pt>
                <c:pt idx="23967">
                  <c:v>-1.06</c:v>
                </c:pt>
                <c:pt idx="23968">
                  <c:v>-1.06</c:v>
                </c:pt>
                <c:pt idx="23969">
                  <c:v>-1.06</c:v>
                </c:pt>
                <c:pt idx="23970">
                  <c:v>-1.06</c:v>
                </c:pt>
                <c:pt idx="23971">
                  <c:v>-1.06</c:v>
                </c:pt>
                <c:pt idx="23972">
                  <c:v>-1.06</c:v>
                </c:pt>
                <c:pt idx="23973">
                  <c:v>-1.06</c:v>
                </c:pt>
                <c:pt idx="23974">
                  <c:v>-1.06</c:v>
                </c:pt>
                <c:pt idx="23975">
                  <c:v>-1.06</c:v>
                </c:pt>
                <c:pt idx="23976">
                  <c:v>-1.06</c:v>
                </c:pt>
                <c:pt idx="23977">
                  <c:v>-1.06</c:v>
                </c:pt>
                <c:pt idx="23978">
                  <c:v>-1.06</c:v>
                </c:pt>
                <c:pt idx="23979">
                  <c:v>-1.06</c:v>
                </c:pt>
                <c:pt idx="23980">
                  <c:v>-1.06</c:v>
                </c:pt>
                <c:pt idx="23981">
                  <c:v>-1.06</c:v>
                </c:pt>
                <c:pt idx="23982">
                  <c:v>-1.06</c:v>
                </c:pt>
                <c:pt idx="23983">
                  <c:v>-1.06</c:v>
                </c:pt>
                <c:pt idx="23984">
                  <c:v>-1.06</c:v>
                </c:pt>
                <c:pt idx="23985">
                  <c:v>-1.06</c:v>
                </c:pt>
                <c:pt idx="23986">
                  <c:v>-1.06</c:v>
                </c:pt>
                <c:pt idx="23987">
                  <c:v>-1.06</c:v>
                </c:pt>
                <c:pt idx="23988">
                  <c:v>-1.06</c:v>
                </c:pt>
                <c:pt idx="23989">
                  <c:v>-1.06</c:v>
                </c:pt>
                <c:pt idx="23990">
                  <c:v>-1.06</c:v>
                </c:pt>
                <c:pt idx="23991">
                  <c:v>-1.06</c:v>
                </c:pt>
                <c:pt idx="23992">
                  <c:v>-1.06</c:v>
                </c:pt>
                <c:pt idx="23993">
                  <c:v>-1.06</c:v>
                </c:pt>
                <c:pt idx="23994">
                  <c:v>-1.06</c:v>
                </c:pt>
                <c:pt idx="23995">
                  <c:v>-1.06</c:v>
                </c:pt>
                <c:pt idx="23996">
                  <c:v>-1.06</c:v>
                </c:pt>
                <c:pt idx="23997">
                  <c:v>-1.06</c:v>
                </c:pt>
                <c:pt idx="23998">
                  <c:v>-1.06</c:v>
                </c:pt>
                <c:pt idx="23999">
                  <c:v>-1.06</c:v>
                </c:pt>
                <c:pt idx="24000">
                  <c:v>-1.06</c:v>
                </c:pt>
                <c:pt idx="24001">
                  <c:v>-1.06</c:v>
                </c:pt>
                <c:pt idx="24002">
                  <c:v>-1.06</c:v>
                </c:pt>
                <c:pt idx="24003">
                  <c:v>-1.06</c:v>
                </c:pt>
                <c:pt idx="24004">
                  <c:v>-1.06</c:v>
                </c:pt>
                <c:pt idx="24005">
                  <c:v>-1.06</c:v>
                </c:pt>
                <c:pt idx="24006">
                  <c:v>-1.06</c:v>
                </c:pt>
                <c:pt idx="24007">
                  <c:v>-1.06</c:v>
                </c:pt>
                <c:pt idx="24008">
                  <c:v>-1.06</c:v>
                </c:pt>
                <c:pt idx="24009">
                  <c:v>-1.06</c:v>
                </c:pt>
                <c:pt idx="24010">
                  <c:v>-1.06</c:v>
                </c:pt>
                <c:pt idx="24011">
                  <c:v>-1.06</c:v>
                </c:pt>
                <c:pt idx="24012">
                  <c:v>-1.06</c:v>
                </c:pt>
                <c:pt idx="24013">
                  <c:v>-1.06</c:v>
                </c:pt>
                <c:pt idx="24014">
                  <c:v>-1.06</c:v>
                </c:pt>
                <c:pt idx="24015">
                  <c:v>-1.06</c:v>
                </c:pt>
                <c:pt idx="24016">
                  <c:v>-1.06</c:v>
                </c:pt>
                <c:pt idx="24017">
                  <c:v>-1.06</c:v>
                </c:pt>
                <c:pt idx="24018">
                  <c:v>-1.06</c:v>
                </c:pt>
                <c:pt idx="24019">
                  <c:v>-1.06</c:v>
                </c:pt>
                <c:pt idx="24020">
                  <c:v>-1.06</c:v>
                </c:pt>
                <c:pt idx="24021">
                  <c:v>-1.06</c:v>
                </c:pt>
                <c:pt idx="24022">
                  <c:v>-1.06</c:v>
                </c:pt>
                <c:pt idx="24023">
                  <c:v>-1.06</c:v>
                </c:pt>
                <c:pt idx="24024">
                  <c:v>-1.06</c:v>
                </c:pt>
                <c:pt idx="24025">
                  <c:v>-1.06</c:v>
                </c:pt>
                <c:pt idx="24026">
                  <c:v>-1.06</c:v>
                </c:pt>
                <c:pt idx="24027">
                  <c:v>-1.06</c:v>
                </c:pt>
                <c:pt idx="24028">
                  <c:v>-1.06</c:v>
                </c:pt>
                <c:pt idx="24029">
                  <c:v>-1.06</c:v>
                </c:pt>
                <c:pt idx="24030">
                  <c:v>-1.06</c:v>
                </c:pt>
                <c:pt idx="24031">
                  <c:v>-1.06</c:v>
                </c:pt>
                <c:pt idx="24032">
                  <c:v>-1.06</c:v>
                </c:pt>
                <c:pt idx="24033">
                  <c:v>-1.06</c:v>
                </c:pt>
                <c:pt idx="24034">
                  <c:v>-1.06</c:v>
                </c:pt>
                <c:pt idx="24035">
                  <c:v>-1.06</c:v>
                </c:pt>
                <c:pt idx="24036">
                  <c:v>-1.06</c:v>
                </c:pt>
                <c:pt idx="24037">
                  <c:v>-1.06</c:v>
                </c:pt>
                <c:pt idx="24038">
                  <c:v>-1.06</c:v>
                </c:pt>
                <c:pt idx="24039">
                  <c:v>-1.06</c:v>
                </c:pt>
                <c:pt idx="24040">
                  <c:v>-1.06</c:v>
                </c:pt>
                <c:pt idx="24041">
                  <c:v>-1.06</c:v>
                </c:pt>
                <c:pt idx="24042">
                  <c:v>-1.06</c:v>
                </c:pt>
                <c:pt idx="24043">
                  <c:v>-1.06</c:v>
                </c:pt>
                <c:pt idx="24044">
                  <c:v>-1.06</c:v>
                </c:pt>
                <c:pt idx="24045">
                  <c:v>-1.06</c:v>
                </c:pt>
                <c:pt idx="24046">
                  <c:v>-1.06</c:v>
                </c:pt>
                <c:pt idx="24047">
                  <c:v>-1.06</c:v>
                </c:pt>
                <c:pt idx="24048">
                  <c:v>-1.06</c:v>
                </c:pt>
                <c:pt idx="24049">
                  <c:v>-1.06</c:v>
                </c:pt>
                <c:pt idx="24050">
                  <c:v>-1.06</c:v>
                </c:pt>
                <c:pt idx="24051">
                  <c:v>-1.06</c:v>
                </c:pt>
                <c:pt idx="24052">
                  <c:v>-1.06</c:v>
                </c:pt>
                <c:pt idx="24053">
                  <c:v>-1.06</c:v>
                </c:pt>
                <c:pt idx="24054">
                  <c:v>-1.06</c:v>
                </c:pt>
                <c:pt idx="24055">
                  <c:v>-1.06</c:v>
                </c:pt>
                <c:pt idx="24056">
                  <c:v>-1.06</c:v>
                </c:pt>
                <c:pt idx="24057">
                  <c:v>-1.06</c:v>
                </c:pt>
                <c:pt idx="24058">
                  <c:v>-1.06</c:v>
                </c:pt>
                <c:pt idx="24059">
                  <c:v>-1.06</c:v>
                </c:pt>
                <c:pt idx="24060">
                  <c:v>-1.06</c:v>
                </c:pt>
                <c:pt idx="24061">
                  <c:v>-1.06</c:v>
                </c:pt>
                <c:pt idx="24062">
                  <c:v>-1.06</c:v>
                </c:pt>
                <c:pt idx="24063">
                  <c:v>-1.06</c:v>
                </c:pt>
                <c:pt idx="24064">
                  <c:v>-1.06</c:v>
                </c:pt>
                <c:pt idx="24065">
                  <c:v>-1.06</c:v>
                </c:pt>
                <c:pt idx="24066">
                  <c:v>-1.06</c:v>
                </c:pt>
                <c:pt idx="24067">
                  <c:v>-1.06</c:v>
                </c:pt>
                <c:pt idx="24068">
                  <c:v>-1.06</c:v>
                </c:pt>
                <c:pt idx="24069">
                  <c:v>-1.06</c:v>
                </c:pt>
                <c:pt idx="24070">
                  <c:v>-1.06</c:v>
                </c:pt>
                <c:pt idx="24071">
                  <c:v>-1.06</c:v>
                </c:pt>
                <c:pt idx="24072">
                  <c:v>-1.06</c:v>
                </c:pt>
                <c:pt idx="24073">
                  <c:v>-1.06</c:v>
                </c:pt>
                <c:pt idx="24074">
                  <c:v>-1.06</c:v>
                </c:pt>
                <c:pt idx="24075">
                  <c:v>-1.06</c:v>
                </c:pt>
                <c:pt idx="24076">
                  <c:v>-1.06</c:v>
                </c:pt>
                <c:pt idx="24077">
                  <c:v>-1.06</c:v>
                </c:pt>
                <c:pt idx="24078">
                  <c:v>-1.06</c:v>
                </c:pt>
                <c:pt idx="24079">
                  <c:v>-1.06</c:v>
                </c:pt>
                <c:pt idx="24080">
                  <c:v>-1.06</c:v>
                </c:pt>
                <c:pt idx="24081">
                  <c:v>-1.06</c:v>
                </c:pt>
                <c:pt idx="24082">
                  <c:v>-1.06</c:v>
                </c:pt>
                <c:pt idx="24083">
                  <c:v>-1.06</c:v>
                </c:pt>
                <c:pt idx="24084">
                  <c:v>-1.06</c:v>
                </c:pt>
                <c:pt idx="24085">
                  <c:v>-1.06</c:v>
                </c:pt>
                <c:pt idx="24086">
                  <c:v>-1.06</c:v>
                </c:pt>
                <c:pt idx="24087">
                  <c:v>-1.06</c:v>
                </c:pt>
                <c:pt idx="24088">
                  <c:v>-1.06</c:v>
                </c:pt>
                <c:pt idx="24089">
                  <c:v>-1.06</c:v>
                </c:pt>
                <c:pt idx="24090">
                  <c:v>-1.06</c:v>
                </c:pt>
                <c:pt idx="24091">
                  <c:v>-1.06</c:v>
                </c:pt>
                <c:pt idx="24092">
                  <c:v>-1.06</c:v>
                </c:pt>
                <c:pt idx="24093">
                  <c:v>-1.06</c:v>
                </c:pt>
                <c:pt idx="24094">
                  <c:v>-1.06</c:v>
                </c:pt>
                <c:pt idx="24095">
                  <c:v>-1.06</c:v>
                </c:pt>
                <c:pt idx="24096">
                  <c:v>-1.06</c:v>
                </c:pt>
                <c:pt idx="24097">
                  <c:v>-1.06</c:v>
                </c:pt>
                <c:pt idx="24098">
                  <c:v>-1.06</c:v>
                </c:pt>
                <c:pt idx="24099">
                  <c:v>-1.06</c:v>
                </c:pt>
                <c:pt idx="24100">
                  <c:v>-1.06</c:v>
                </c:pt>
                <c:pt idx="24101">
                  <c:v>-1.06</c:v>
                </c:pt>
                <c:pt idx="24102">
                  <c:v>-1.06</c:v>
                </c:pt>
                <c:pt idx="24103">
                  <c:v>-1.06</c:v>
                </c:pt>
                <c:pt idx="24104">
                  <c:v>-1.06</c:v>
                </c:pt>
                <c:pt idx="24105">
                  <c:v>-1.06</c:v>
                </c:pt>
                <c:pt idx="24106">
                  <c:v>-1.06</c:v>
                </c:pt>
                <c:pt idx="24107">
                  <c:v>-1.06</c:v>
                </c:pt>
                <c:pt idx="24108">
                  <c:v>-1.06</c:v>
                </c:pt>
                <c:pt idx="24109">
                  <c:v>-1.06</c:v>
                </c:pt>
                <c:pt idx="24110">
                  <c:v>-1.06</c:v>
                </c:pt>
                <c:pt idx="24111">
                  <c:v>-1.06</c:v>
                </c:pt>
                <c:pt idx="24112">
                  <c:v>-1.06</c:v>
                </c:pt>
                <c:pt idx="24113">
                  <c:v>-1.06</c:v>
                </c:pt>
                <c:pt idx="24114">
                  <c:v>-1.06</c:v>
                </c:pt>
                <c:pt idx="24115">
                  <c:v>-1.06</c:v>
                </c:pt>
                <c:pt idx="24116">
                  <c:v>-1.06</c:v>
                </c:pt>
                <c:pt idx="24117">
                  <c:v>-1.06</c:v>
                </c:pt>
                <c:pt idx="24118">
                  <c:v>-1.06</c:v>
                </c:pt>
                <c:pt idx="24119">
                  <c:v>-1.06</c:v>
                </c:pt>
                <c:pt idx="24120">
                  <c:v>-1.06</c:v>
                </c:pt>
                <c:pt idx="24121">
                  <c:v>-1.06</c:v>
                </c:pt>
                <c:pt idx="24122">
                  <c:v>-1.06</c:v>
                </c:pt>
                <c:pt idx="24123">
                  <c:v>-1.06</c:v>
                </c:pt>
                <c:pt idx="24124">
                  <c:v>-1.06</c:v>
                </c:pt>
                <c:pt idx="24125">
                  <c:v>-1.06</c:v>
                </c:pt>
                <c:pt idx="24126">
                  <c:v>-1.06</c:v>
                </c:pt>
                <c:pt idx="24127">
                  <c:v>-1.06</c:v>
                </c:pt>
                <c:pt idx="24128">
                  <c:v>-1.06</c:v>
                </c:pt>
                <c:pt idx="24129">
                  <c:v>-1.06</c:v>
                </c:pt>
                <c:pt idx="24130">
                  <c:v>-1.06</c:v>
                </c:pt>
                <c:pt idx="24131">
                  <c:v>-1.06</c:v>
                </c:pt>
                <c:pt idx="24132">
                  <c:v>-1.06</c:v>
                </c:pt>
                <c:pt idx="24133">
                  <c:v>-1.06</c:v>
                </c:pt>
                <c:pt idx="24134">
                  <c:v>-1.06</c:v>
                </c:pt>
                <c:pt idx="24135">
                  <c:v>-1.06</c:v>
                </c:pt>
                <c:pt idx="24136">
                  <c:v>-1.06</c:v>
                </c:pt>
                <c:pt idx="24137">
                  <c:v>-1.06</c:v>
                </c:pt>
                <c:pt idx="24138">
                  <c:v>-1.06</c:v>
                </c:pt>
                <c:pt idx="24139">
                  <c:v>-1.06</c:v>
                </c:pt>
                <c:pt idx="24140">
                  <c:v>-1.06</c:v>
                </c:pt>
                <c:pt idx="24141">
                  <c:v>-1.06</c:v>
                </c:pt>
                <c:pt idx="24142">
                  <c:v>-1.06</c:v>
                </c:pt>
                <c:pt idx="24143">
                  <c:v>-1.06</c:v>
                </c:pt>
                <c:pt idx="24144">
                  <c:v>-1.06</c:v>
                </c:pt>
                <c:pt idx="24145">
                  <c:v>-1.06</c:v>
                </c:pt>
                <c:pt idx="24146">
                  <c:v>-1.06</c:v>
                </c:pt>
                <c:pt idx="24147">
                  <c:v>-1.06</c:v>
                </c:pt>
                <c:pt idx="24148">
                  <c:v>-1.06</c:v>
                </c:pt>
                <c:pt idx="24149">
                  <c:v>-1.06</c:v>
                </c:pt>
                <c:pt idx="24150">
                  <c:v>-1.06</c:v>
                </c:pt>
                <c:pt idx="24151">
                  <c:v>-1.06</c:v>
                </c:pt>
                <c:pt idx="24152">
                  <c:v>-1.06</c:v>
                </c:pt>
                <c:pt idx="24153">
                  <c:v>-1.06</c:v>
                </c:pt>
                <c:pt idx="24154">
                  <c:v>-1.06</c:v>
                </c:pt>
                <c:pt idx="24155">
                  <c:v>-1.06</c:v>
                </c:pt>
                <c:pt idx="24156">
                  <c:v>-1.06</c:v>
                </c:pt>
                <c:pt idx="24157">
                  <c:v>-1.06</c:v>
                </c:pt>
                <c:pt idx="24158">
                  <c:v>-1.06</c:v>
                </c:pt>
                <c:pt idx="24159">
                  <c:v>-1.06</c:v>
                </c:pt>
                <c:pt idx="24160">
                  <c:v>-1.06</c:v>
                </c:pt>
                <c:pt idx="24161">
                  <c:v>-1.06</c:v>
                </c:pt>
                <c:pt idx="24162">
                  <c:v>-1.06</c:v>
                </c:pt>
                <c:pt idx="24163">
                  <c:v>-1.06</c:v>
                </c:pt>
                <c:pt idx="24164">
                  <c:v>-1.06</c:v>
                </c:pt>
                <c:pt idx="24165">
                  <c:v>-1.06</c:v>
                </c:pt>
                <c:pt idx="24166">
                  <c:v>-1.06</c:v>
                </c:pt>
                <c:pt idx="24167">
                  <c:v>-1.06</c:v>
                </c:pt>
                <c:pt idx="24168">
                  <c:v>-1.06</c:v>
                </c:pt>
                <c:pt idx="24169">
                  <c:v>-1.06</c:v>
                </c:pt>
                <c:pt idx="24170">
                  <c:v>-1.06</c:v>
                </c:pt>
                <c:pt idx="24171">
                  <c:v>-1.06</c:v>
                </c:pt>
                <c:pt idx="24172">
                  <c:v>-1.06</c:v>
                </c:pt>
                <c:pt idx="24173">
                  <c:v>-1.06</c:v>
                </c:pt>
                <c:pt idx="24174">
                  <c:v>-1.06</c:v>
                </c:pt>
                <c:pt idx="24175">
                  <c:v>-1.06</c:v>
                </c:pt>
                <c:pt idx="24176">
                  <c:v>-1.06</c:v>
                </c:pt>
                <c:pt idx="24177">
                  <c:v>-1.06</c:v>
                </c:pt>
                <c:pt idx="24178">
                  <c:v>-1.06</c:v>
                </c:pt>
                <c:pt idx="24179">
                  <c:v>-1.06</c:v>
                </c:pt>
                <c:pt idx="24180">
                  <c:v>-1.06</c:v>
                </c:pt>
                <c:pt idx="24181">
                  <c:v>-1.06</c:v>
                </c:pt>
                <c:pt idx="24182">
                  <c:v>-1.06</c:v>
                </c:pt>
                <c:pt idx="24183">
                  <c:v>-1.06</c:v>
                </c:pt>
                <c:pt idx="24184">
                  <c:v>-1.06</c:v>
                </c:pt>
                <c:pt idx="24185">
                  <c:v>-1.06</c:v>
                </c:pt>
                <c:pt idx="24186">
                  <c:v>-1.06</c:v>
                </c:pt>
                <c:pt idx="24187">
                  <c:v>-1.06</c:v>
                </c:pt>
                <c:pt idx="24188">
                  <c:v>-1.06</c:v>
                </c:pt>
                <c:pt idx="24189">
                  <c:v>-1.06</c:v>
                </c:pt>
                <c:pt idx="24190">
                  <c:v>-1.06</c:v>
                </c:pt>
                <c:pt idx="24191">
                  <c:v>-1.06</c:v>
                </c:pt>
                <c:pt idx="24192">
                  <c:v>-1.06</c:v>
                </c:pt>
                <c:pt idx="24193">
                  <c:v>-1.06</c:v>
                </c:pt>
                <c:pt idx="24194">
                  <c:v>-1.06</c:v>
                </c:pt>
                <c:pt idx="24195">
                  <c:v>-1.06</c:v>
                </c:pt>
                <c:pt idx="24196">
                  <c:v>-1.06</c:v>
                </c:pt>
                <c:pt idx="24197">
                  <c:v>-1.06</c:v>
                </c:pt>
                <c:pt idx="24198">
                  <c:v>-1.06</c:v>
                </c:pt>
                <c:pt idx="24199">
                  <c:v>-1.06</c:v>
                </c:pt>
                <c:pt idx="24200">
                  <c:v>-1.06</c:v>
                </c:pt>
                <c:pt idx="24201">
                  <c:v>-1.06</c:v>
                </c:pt>
                <c:pt idx="24202">
                  <c:v>-1.06</c:v>
                </c:pt>
                <c:pt idx="24203">
                  <c:v>-1.06</c:v>
                </c:pt>
                <c:pt idx="24204">
                  <c:v>-1.06</c:v>
                </c:pt>
                <c:pt idx="24205">
                  <c:v>-1.06</c:v>
                </c:pt>
                <c:pt idx="24206">
                  <c:v>-1.06</c:v>
                </c:pt>
                <c:pt idx="24207">
                  <c:v>-1.06</c:v>
                </c:pt>
                <c:pt idx="24208">
                  <c:v>-1.06</c:v>
                </c:pt>
                <c:pt idx="24209">
                  <c:v>-1.06</c:v>
                </c:pt>
                <c:pt idx="24210">
                  <c:v>-1.06</c:v>
                </c:pt>
                <c:pt idx="24211">
                  <c:v>-1.06</c:v>
                </c:pt>
                <c:pt idx="24212">
                  <c:v>-1.06</c:v>
                </c:pt>
                <c:pt idx="24213">
                  <c:v>-1.06</c:v>
                </c:pt>
                <c:pt idx="24214">
                  <c:v>-1.06</c:v>
                </c:pt>
                <c:pt idx="24215">
                  <c:v>-1.06</c:v>
                </c:pt>
                <c:pt idx="24216">
                  <c:v>-1.06</c:v>
                </c:pt>
                <c:pt idx="24217">
                  <c:v>-1.06</c:v>
                </c:pt>
                <c:pt idx="24218">
                  <c:v>-1.06</c:v>
                </c:pt>
                <c:pt idx="24219">
                  <c:v>-1.06</c:v>
                </c:pt>
                <c:pt idx="24220">
                  <c:v>-1.06</c:v>
                </c:pt>
                <c:pt idx="24221">
                  <c:v>-1.06</c:v>
                </c:pt>
                <c:pt idx="24222">
                  <c:v>-1.06</c:v>
                </c:pt>
                <c:pt idx="24223">
                  <c:v>-1.06</c:v>
                </c:pt>
                <c:pt idx="24224">
                  <c:v>-1.06</c:v>
                </c:pt>
                <c:pt idx="24225">
                  <c:v>-1.06</c:v>
                </c:pt>
                <c:pt idx="24226">
                  <c:v>-1.06</c:v>
                </c:pt>
                <c:pt idx="24227">
                  <c:v>-1.06</c:v>
                </c:pt>
                <c:pt idx="24228">
                  <c:v>-1.06</c:v>
                </c:pt>
                <c:pt idx="24229">
                  <c:v>-1.06</c:v>
                </c:pt>
                <c:pt idx="24230">
                  <c:v>-1.06</c:v>
                </c:pt>
                <c:pt idx="24231">
                  <c:v>-1.06</c:v>
                </c:pt>
                <c:pt idx="24232">
                  <c:v>-1.06</c:v>
                </c:pt>
                <c:pt idx="24233">
                  <c:v>-1.06</c:v>
                </c:pt>
                <c:pt idx="24234">
                  <c:v>-1.06</c:v>
                </c:pt>
                <c:pt idx="24235">
                  <c:v>-1.06</c:v>
                </c:pt>
                <c:pt idx="24236">
                  <c:v>-1.06</c:v>
                </c:pt>
                <c:pt idx="24237">
                  <c:v>-1.06</c:v>
                </c:pt>
                <c:pt idx="24238">
                  <c:v>-1.06</c:v>
                </c:pt>
                <c:pt idx="24239">
                  <c:v>-1.06</c:v>
                </c:pt>
                <c:pt idx="24240">
                  <c:v>-1.06</c:v>
                </c:pt>
                <c:pt idx="24241">
                  <c:v>-1.06</c:v>
                </c:pt>
                <c:pt idx="24242">
                  <c:v>-1.06</c:v>
                </c:pt>
                <c:pt idx="24243">
                  <c:v>-1.06</c:v>
                </c:pt>
                <c:pt idx="24244">
                  <c:v>-1.06</c:v>
                </c:pt>
                <c:pt idx="24245">
                  <c:v>-1.06</c:v>
                </c:pt>
                <c:pt idx="24246">
                  <c:v>-1.06</c:v>
                </c:pt>
                <c:pt idx="24247">
                  <c:v>-1.06</c:v>
                </c:pt>
                <c:pt idx="24248">
                  <c:v>-1.06</c:v>
                </c:pt>
                <c:pt idx="24249">
                  <c:v>-1.06</c:v>
                </c:pt>
                <c:pt idx="24250">
                  <c:v>-1.06</c:v>
                </c:pt>
                <c:pt idx="24251">
                  <c:v>-1.06</c:v>
                </c:pt>
                <c:pt idx="24252">
                  <c:v>-1.06</c:v>
                </c:pt>
                <c:pt idx="24253">
                  <c:v>-1.06</c:v>
                </c:pt>
                <c:pt idx="24254">
                  <c:v>-1.06</c:v>
                </c:pt>
                <c:pt idx="24255">
                  <c:v>-1.06</c:v>
                </c:pt>
                <c:pt idx="24256">
                  <c:v>-1.06</c:v>
                </c:pt>
                <c:pt idx="24257">
                  <c:v>-1.06</c:v>
                </c:pt>
                <c:pt idx="24258">
                  <c:v>-1.06</c:v>
                </c:pt>
                <c:pt idx="24259">
                  <c:v>-1.06</c:v>
                </c:pt>
                <c:pt idx="24260">
                  <c:v>-1.06</c:v>
                </c:pt>
                <c:pt idx="24261">
                  <c:v>-1.06</c:v>
                </c:pt>
                <c:pt idx="24262">
                  <c:v>-1.06</c:v>
                </c:pt>
                <c:pt idx="24263">
                  <c:v>-1.06</c:v>
                </c:pt>
                <c:pt idx="24264">
                  <c:v>-1.06</c:v>
                </c:pt>
                <c:pt idx="24265">
                  <c:v>-1.06</c:v>
                </c:pt>
                <c:pt idx="24266">
                  <c:v>-1.06</c:v>
                </c:pt>
                <c:pt idx="24267">
                  <c:v>-1.06</c:v>
                </c:pt>
                <c:pt idx="24268">
                  <c:v>-1.06</c:v>
                </c:pt>
                <c:pt idx="24269">
                  <c:v>-1.06</c:v>
                </c:pt>
                <c:pt idx="24270">
                  <c:v>-1.06</c:v>
                </c:pt>
                <c:pt idx="24271">
                  <c:v>-1.06</c:v>
                </c:pt>
                <c:pt idx="24272">
                  <c:v>-1.06</c:v>
                </c:pt>
                <c:pt idx="24273">
                  <c:v>-1.06</c:v>
                </c:pt>
                <c:pt idx="24274">
                  <c:v>-1.06</c:v>
                </c:pt>
                <c:pt idx="24275">
                  <c:v>-1.06</c:v>
                </c:pt>
                <c:pt idx="24276">
                  <c:v>-1.06</c:v>
                </c:pt>
                <c:pt idx="24277">
                  <c:v>-1.06</c:v>
                </c:pt>
                <c:pt idx="24278">
                  <c:v>-1.06</c:v>
                </c:pt>
                <c:pt idx="24279">
                  <c:v>-1.06</c:v>
                </c:pt>
                <c:pt idx="24280">
                  <c:v>-1.06</c:v>
                </c:pt>
                <c:pt idx="24281">
                  <c:v>-1.06</c:v>
                </c:pt>
                <c:pt idx="24282">
                  <c:v>-1.06</c:v>
                </c:pt>
                <c:pt idx="24283">
                  <c:v>-1.06</c:v>
                </c:pt>
                <c:pt idx="24284">
                  <c:v>-1.06</c:v>
                </c:pt>
                <c:pt idx="24285">
                  <c:v>-1.06</c:v>
                </c:pt>
                <c:pt idx="24286">
                  <c:v>-1.06</c:v>
                </c:pt>
                <c:pt idx="24287">
                  <c:v>-1.06</c:v>
                </c:pt>
                <c:pt idx="24288">
                  <c:v>-1.06</c:v>
                </c:pt>
                <c:pt idx="24289">
                  <c:v>-1.06</c:v>
                </c:pt>
                <c:pt idx="24290">
                  <c:v>-1.06</c:v>
                </c:pt>
                <c:pt idx="24291">
                  <c:v>-1.06</c:v>
                </c:pt>
                <c:pt idx="24292">
                  <c:v>-1.06</c:v>
                </c:pt>
                <c:pt idx="24293">
                  <c:v>-1.06</c:v>
                </c:pt>
                <c:pt idx="24294">
                  <c:v>-1.06</c:v>
                </c:pt>
                <c:pt idx="24295">
                  <c:v>-1.06</c:v>
                </c:pt>
                <c:pt idx="24296">
                  <c:v>-1.07</c:v>
                </c:pt>
                <c:pt idx="24297">
                  <c:v>-1.07</c:v>
                </c:pt>
                <c:pt idx="24298">
                  <c:v>-1.07</c:v>
                </c:pt>
                <c:pt idx="24299">
                  <c:v>-1.07</c:v>
                </c:pt>
                <c:pt idx="24300">
                  <c:v>-1.06</c:v>
                </c:pt>
                <c:pt idx="24301">
                  <c:v>-1.06</c:v>
                </c:pt>
                <c:pt idx="24302">
                  <c:v>-1.07</c:v>
                </c:pt>
                <c:pt idx="24303">
                  <c:v>-1.07</c:v>
                </c:pt>
                <c:pt idx="24304">
                  <c:v>-1.07</c:v>
                </c:pt>
                <c:pt idx="24305">
                  <c:v>-1.07</c:v>
                </c:pt>
                <c:pt idx="24306">
                  <c:v>-1.07</c:v>
                </c:pt>
                <c:pt idx="24307">
                  <c:v>-1.07</c:v>
                </c:pt>
                <c:pt idx="24308">
                  <c:v>-1.07</c:v>
                </c:pt>
                <c:pt idx="24309">
                  <c:v>-1.07</c:v>
                </c:pt>
                <c:pt idx="24310">
                  <c:v>-1.07</c:v>
                </c:pt>
                <c:pt idx="24311">
                  <c:v>-1.06</c:v>
                </c:pt>
                <c:pt idx="24312">
                  <c:v>-1.06</c:v>
                </c:pt>
                <c:pt idx="24313">
                  <c:v>-1.07</c:v>
                </c:pt>
                <c:pt idx="24314">
                  <c:v>-1.07</c:v>
                </c:pt>
                <c:pt idx="24315">
                  <c:v>-1.07</c:v>
                </c:pt>
                <c:pt idx="24316">
                  <c:v>-1.07</c:v>
                </c:pt>
                <c:pt idx="24317">
                  <c:v>-1.07</c:v>
                </c:pt>
                <c:pt idx="24318">
                  <c:v>-1.07</c:v>
                </c:pt>
                <c:pt idx="24319">
                  <c:v>-1.07</c:v>
                </c:pt>
                <c:pt idx="24320">
                  <c:v>-1.07</c:v>
                </c:pt>
                <c:pt idx="24321">
                  <c:v>-1.07</c:v>
                </c:pt>
                <c:pt idx="24322">
                  <c:v>-1.07</c:v>
                </c:pt>
                <c:pt idx="24323">
                  <c:v>-1.07</c:v>
                </c:pt>
                <c:pt idx="24324">
                  <c:v>-1.07</c:v>
                </c:pt>
                <c:pt idx="24325">
                  <c:v>-1.07</c:v>
                </c:pt>
                <c:pt idx="24326">
                  <c:v>-1.07</c:v>
                </c:pt>
                <c:pt idx="24327">
                  <c:v>-1.07</c:v>
                </c:pt>
                <c:pt idx="24328">
                  <c:v>-1.07</c:v>
                </c:pt>
                <c:pt idx="24329">
                  <c:v>-1.07</c:v>
                </c:pt>
                <c:pt idx="24330">
                  <c:v>-1.07</c:v>
                </c:pt>
                <c:pt idx="24331">
                  <c:v>-1.07</c:v>
                </c:pt>
                <c:pt idx="24332">
                  <c:v>-1.07</c:v>
                </c:pt>
                <c:pt idx="24333">
                  <c:v>-1.07</c:v>
                </c:pt>
                <c:pt idx="24334">
                  <c:v>-1.07</c:v>
                </c:pt>
                <c:pt idx="24335">
                  <c:v>-1.07</c:v>
                </c:pt>
                <c:pt idx="24336">
                  <c:v>-1.07</c:v>
                </c:pt>
                <c:pt idx="24337">
                  <c:v>-1.07</c:v>
                </c:pt>
                <c:pt idx="24338">
                  <c:v>-1.07</c:v>
                </c:pt>
                <c:pt idx="24339">
                  <c:v>-1.07</c:v>
                </c:pt>
                <c:pt idx="24340">
                  <c:v>-1.07</c:v>
                </c:pt>
                <c:pt idx="24341">
                  <c:v>-1.07</c:v>
                </c:pt>
                <c:pt idx="24342">
                  <c:v>-1.07</c:v>
                </c:pt>
                <c:pt idx="24343">
                  <c:v>-1.07</c:v>
                </c:pt>
                <c:pt idx="24344">
                  <c:v>-1.07</c:v>
                </c:pt>
                <c:pt idx="24345">
                  <c:v>-1.07</c:v>
                </c:pt>
                <c:pt idx="24346">
                  <c:v>-1.07</c:v>
                </c:pt>
                <c:pt idx="24347">
                  <c:v>-1.07</c:v>
                </c:pt>
                <c:pt idx="24348">
                  <c:v>-1.07</c:v>
                </c:pt>
                <c:pt idx="24349">
                  <c:v>-1.07</c:v>
                </c:pt>
                <c:pt idx="24350">
                  <c:v>-1.07</c:v>
                </c:pt>
                <c:pt idx="24351">
                  <c:v>-1.07</c:v>
                </c:pt>
                <c:pt idx="24352">
                  <c:v>-1.07</c:v>
                </c:pt>
                <c:pt idx="24353">
                  <c:v>-1.07</c:v>
                </c:pt>
                <c:pt idx="24354">
                  <c:v>-1.07</c:v>
                </c:pt>
                <c:pt idx="24355">
                  <c:v>-1.07</c:v>
                </c:pt>
                <c:pt idx="24356">
                  <c:v>-1.07</c:v>
                </c:pt>
                <c:pt idx="24357">
                  <c:v>-1.07</c:v>
                </c:pt>
                <c:pt idx="24358">
                  <c:v>-1.07</c:v>
                </c:pt>
                <c:pt idx="24359">
                  <c:v>-1.07</c:v>
                </c:pt>
                <c:pt idx="24360">
                  <c:v>-1.07</c:v>
                </c:pt>
                <c:pt idx="24361">
                  <c:v>-1.07</c:v>
                </c:pt>
                <c:pt idx="24362">
                  <c:v>-1.07</c:v>
                </c:pt>
                <c:pt idx="24363">
                  <c:v>-1.07</c:v>
                </c:pt>
                <c:pt idx="24364">
                  <c:v>-1.07</c:v>
                </c:pt>
                <c:pt idx="24365">
                  <c:v>-1.07</c:v>
                </c:pt>
                <c:pt idx="24366">
                  <c:v>-1.07</c:v>
                </c:pt>
                <c:pt idx="24367">
                  <c:v>-1.07</c:v>
                </c:pt>
                <c:pt idx="24368">
                  <c:v>-1.07</c:v>
                </c:pt>
                <c:pt idx="24369">
                  <c:v>-1.07</c:v>
                </c:pt>
                <c:pt idx="24370">
                  <c:v>-1.07</c:v>
                </c:pt>
                <c:pt idx="24371">
                  <c:v>-1.07</c:v>
                </c:pt>
                <c:pt idx="24372">
                  <c:v>-1.07</c:v>
                </c:pt>
                <c:pt idx="24373">
                  <c:v>-1.07</c:v>
                </c:pt>
                <c:pt idx="24374">
                  <c:v>-1.07</c:v>
                </c:pt>
                <c:pt idx="24375">
                  <c:v>-1.07</c:v>
                </c:pt>
                <c:pt idx="24376">
                  <c:v>-1.07</c:v>
                </c:pt>
                <c:pt idx="24377">
                  <c:v>-1.07</c:v>
                </c:pt>
                <c:pt idx="24378">
                  <c:v>-1.07</c:v>
                </c:pt>
                <c:pt idx="24379">
                  <c:v>-1.07</c:v>
                </c:pt>
                <c:pt idx="24380">
                  <c:v>-1.07</c:v>
                </c:pt>
                <c:pt idx="24381">
                  <c:v>-1.07</c:v>
                </c:pt>
                <c:pt idx="24382">
                  <c:v>-1.07</c:v>
                </c:pt>
                <c:pt idx="24383">
                  <c:v>-1.07</c:v>
                </c:pt>
                <c:pt idx="24384">
                  <c:v>-1.07</c:v>
                </c:pt>
                <c:pt idx="24385">
                  <c:v>-1.07</c:v>
                </c:pt>
                <c:pt idx="24386">
                  <c:v>-1.07</c:v>
                </c:pt>
                <c:pt idx="24387">
                  <c:v>-1.07</c:v>
                </c:pt>
                <c:pt idx="24388">
                  <c:v>-1.07</c:v>
                </c:pt>
                <c:pt idx="24389">
                  <c:v>-1.07</c:v>
                </c:pt>
                <c:pt idx="24390">
                  <c:v>-1.07</c:v>
                </c:pt>
                <c:pt idx="24391">
                  <c:v>-1.07</c:v>
                </c:pt>
                <c:pt idx="24392">
                  <c:v>-1.07</c:v>
                </c:pt>
                <c:pt idx="24393">
                  <c:v>-1.07</c:v>
                </c:pt>
                <c:pt idx="24394">
                  <c:v>-1.07</c:v>
                </c:pt>
                <c:pt idx="24395">
                  <c:v>-1.07</c:v>
                </c:pt>
                <c:pt idx="24396">
                  <c:v>-1.07</c:v>
                </c:pt>
                <c:pt idx="24397">
                  <c:v>-1.07</c:v>
                </c:pt>
                <c:pt idx="24398">
                  <c:v>-1.07</c:v>
                </c:pt>
                <c:pt idx="24399">
                  <c:v>-1.07</c:v>
                </c:pt>
                <c:pt idx="24400">
                  <c:v>-1.07</c:v>
                </c:pt>
                <c:pt idx="24401">
                  <c:v>-1.07</c:v>
                </c:pt>
                <c:pt idx="24402">
                  <c:v>-1.07</c:v>
                </c:pt>
                <c:pt idx="24403">
                  <c:v>-1.07</c:v>
                </c:pt>
                <c:pt idx="24404">
                  <c:v>-1.07</c:v>
                </c:pt>
                <c:pt idx="24405">
                  <c:v>-1.07</c:v>
                </c:pt>
                <c:pt idx="24406">
                  <c:v>-1.07</c:v>
                </c:pt>
                <c:pt idx="24407">
                  <c:v>-1.07</c:v>
                </c:pt>
                <c:pt idx="24408">
                  <c:v>-1.07</c:v>
                </c:pt>
                <c:pt idx="24409">
                  <c:v>-1.07</c:v>
                </c:pt>
                <c:pt idx="24410">
                  <c:v>-1.07</c:v>
                </c:pt>
                <c:pt idx="24411">
                  <c:v>-1.07</c:v>
                </c:pt>
                <c:pt idx="24412">
                  <c:v>-1.07</c:v>
                </c:pt>
                <c:pt idx="24413">
                  <c:v>-1.07</c:v>
                </c:pt>
                <c:pt idx="24414">
                  <c:v>-1.07</c:v>
                </c:pt>
                <c:pt idx="24415">
                  <c:v>-1.07</c:v>
                </c:pt>
                <c:pt idx="24416">
                  <c:v>-1.07</c:v>
                </c:pt>
                <c:pt idx="24417">
                  <c:v>-1.07</c:v>
                </c:pt>
                <c:pt idx="24418">
                  <c:v>-1.07</c:v>
                </c:pt>
                <c:pt idx="24419">
                  <c:v>-1.07</c:v>
                </c:pt>
                <c:pt idx="24420">
                  <c:v>-1.07</c:v>
                </c:pt>
                <c:pt idx="24421">
                  <c:v>-1.07</c:v>
                </c:pt>
                <c:pt idx="24422">
                  <c:v>-1.07</c:v>
                </c:pt>
                <c:pt idx="24423">
                  <c:v>-1.07</c:v>
                </c:pt>
                <c:pt idx="24424">
                  <c:v>-1.07</c:v>
                </c:pt>
                <c:pt idx="24425">
                  <c:v>-1.07</c:v>
                </c:pt>
                <c:pt idx="24426">
                  <c:v>-1.07</c:v>
                </c:pt>
                <c:pt idx="24427">
                  <c:v>-1.07</c:v>
                </c:pt>
                <c:pt idx="24428">
                  <c:v>-1.07</c:v>
                </c:pt>
                <c:pt idx="24429">
                  <c:v>-1.07</c:v>
                </c:pt>
                <c:pt idx="24430">
                  <c:v>-1.07</c:v>
                </c:pt>
                <c:pt idx="24431">
                  <c:v>-1.07</c:v>
                </c:pt>
                <c:pt idx="24432">
                  <c:v>-1.07</c:v>
                </c:pt>
                <c:pt idx="24433">
                  <c:v>-1.07</c:v>
                </c:pt>
                <c:pt idx="24434">
                  <c:v>-1.07</c:v>
                </c:pt>
                <c:pt idx="24435">
                  <c:v>-1.07</c:v>
                </c:pt>
                <c:pt idx="24436">
                  <c:v>-1.07</c:v>
                </c:pt>
                <c:pt idx="24437">
                  <c:v>-1.07</c:v>
                </c:pt>
                <c:pt idx="24438">
                  <c:v>-1.07</c:v>
                </c:pt>
                <c:pt idx="24439">
                  <c:v>-1.07</c:v>
                </c:pt>
                <c:pt idx="24440">
                  <c:v>-1.07</c:v>
                </c:pt>
                <c:pt idx="24441">
                  <c:v>-1.07</c:v>
                </c:pt>
                <c:pt idx="24442">
                  <c:v>-1.07</c:v>
                </c:pt>
                <c:pt idx="24443">
                  <c:v>-1.07</c:v>
                </c:pt>
                <c:pt idx="24444">
                  <c:v>-1.07</c:v>
                </c:pt>
                <c:pt idx="24445">
                  <c:v>-1.07</c:v>
                </c:pt>
                <c:pt idx="24446">
                  <c:v>-1.07</c:v>
                </c:pt>
                <c:pt idx="24447">
                  <c:v>-1.07</c:v>
                </c:pt>
                <c:pt idx="24448">
                  <c:v>-1.07</c:v>
                </c:pt>
                <c:pt idx="24449">
                  <c:v>-1.07</c:v>
                </c:pt>
                <c:pt idx="24450">
                  <c:v>-1.07</c:v>
                </c:pt>
                <c:pt idx="24451">
                  <c:v>-1.07</c:v>
                </c:pt>
                <c:pt idx="24452">
                  <c:v>-1.07</c:v>
                </c:pt>
                <c:pt idx="24453">
                  <c:v>-1.07</c:v>
                </c:pt>
                <c:pt idx="24454">
                  <c:v>-1.07</c:v>
                </c:pt>
                <c:pt idx="24455">
                  <c:v>-1.07</c:v>
                </c:pt>
                <c:pt idx="24456">
                  <c:v>-1.07</c:v>
                </c:pt>
                <c:pt idx="24457">
                  <c:v>-1.07</c:v>
                </c:pt>
                <c:pt idx="24458">
                  <c:v>-1.07</c:v>
                </c:pt>
                <c:pt idx="24459">
                  <c:v>-1.07</c:v>
                </c:pt>
                <c:pt idx="24460">
                  <c:v>-1.07</c:v>
                </c:pt>
                <c:pt idx="24461">
                  <c:v>-1.07</c:v>
                </c:pt>
                <c:pt idx="24462">
                  <c:v>-1.07</c:v>
                </c:pt>
                <c:pt idx="24463">
                  <c:v>-1.07</c:v>
                </c:pt>
                <c:pt idx="24464">
                  <c:v>-1.07</c:v>
                </c:pt>
                <c:pt idx="24465">
                  <c:v>-1.07</c:v>
                </c:pt>
                <c:pt idx="24466">
                  <c:v>-1.07</c:v>
                </c:pt>
                <c:pt idx="24467">
                  <c:v>-1.07</c:v>
                </c:pt>
                <c:pt idx="24468">
                  <c:v>-1.07</c:v>
                </c:pt>
                <c:pt idx="24469">
                  <c:v>-1.07</c:v>
                </c:pt>
                <c:pt idx="24470">
                  <c:v>-1.07</c:v>
                </c:pt>
                <c:pt idx="24471">
                  <c:v>-1.07</c:v>
                </c:pt>
                <c:pt idx="24472">
                  <c:v>-1.07</c:v>
                </c:pt>
                <c:pt idx="24473">
                  <c:v>-1.07</c:v>
                </c:pt>
                <c:pt idx="24474">
                  <c:v>-1.07</c:v>
                </c:pt>
                <c:pt idx="24475">
                  <c:v>-1.07</c:v>
                </c:pt>
                <c:pt idx="24476">
                  <c:v>-1.07</c:v>
                </c:pt>
                <c:pt idx="24477">
                  <c:v>-1.07</c:v>
                </c:pt>
                <c:pt idx="24478">
                  <c:v>-1.07</c:v>
                </c:pt>
                <c:pt idx="24479">
                  <c:v>-1.07</c:v>
                </c:pt>
                <c:pt idx="24480">
                  <c:v>-1.07</c:v>
                </c:pt>
                <c:pt idx="24481">
                  <c:v>-1.07</c:v>
                </c:pt>
                <c:pt idx="24482">
                  <c:v>-1.07</c:v>
                </c:pt>
                <c:pt idx="24483">
                  <c:v>-1.07</c:v>
                </c:pt>
                <c:pt idx="24484">
                  <c:v>-1.07</c:v>
                </c:pt>
                <c:pt idx="24485">
                  <c:v>-1.07</c:v>
                </c:pt>
                <c:pt idx="24486">
                  <c:v>-1.07</c:v>
                </c:pt>
                <c:pt idx="24487">
                  <c:v>-1.07</c:v>
                </c:pt>
                <c:pt idx="24488">
                  <c:v>-1.07</c:v>
                </c:pt>
                <c:pt idx="24489">
                  <c:v>-1.07</c:v>
                </c:pt>
                <c:pt idx="24490">
                  <c:v>-1.07</c:v>
                </c:pt>
                <c:pt idx="24491">
                  <c:v>-1.07</c:v>
                </c:pt>
                <c:pt idx="24492">
                  <c:v>-1.07</c:v>
                </c:pt>
                <c:pt idx="24493">
                  <c:v>-1.07</c:v>
                </c:pt>
                <c:pt idx="24494">
                  <c:v>-1.07</c:v>
                </c:pt>
                <c:pt idx="24495">
                  <c:v>-1.07</c:v>
                </c:pt>
                <c:pt idx="24496">
                  <c:v>-1.07</c:v>
                </c:pt>
                <c:pt idx="24497">
                  <c:v>-1.07</c:v>
                </c:pt>
                <c:pt idx="24498">
                  <c:v>-1.07</c:v>
                </c:pt>
                <c:pt idx="24499">
                  <c:v>-1.07</c:v>
                </c:pt>
                <c:pt idx="24500">
                  <c:v>-1.07</c:v>
                </c:pt>
                <c:pt idx="24501">
                  <c:v>-1.07</c:v>
                </c:pt>
                <c:pt idx="24502">
                  <c:v>-1.07</c:v>
                </c:pt>
                <c:pt idx="24503">
                  <c:v>-1.07</c:v>
                </c:pt>
                <c:pt idx="24504">
                  <c:v>-1.07</c:v>
                </c:pt>
                <c:pt idx="24505">
                  <c:v>-1.07</c:v>
                </c:pt>
                <c:pt idx="24506">
                  <c:v>-1.07</c:v>
                </c:pt>
                <c:pt idx="24507">
                  <c:v>-1.07</c:v>
                </c:pt>
                <c:pt idx="24508">
                  <c:v>-1.07</c:v>
                </c:pt>
                <c:pt idx="24509">
                  <c:v>-1.07</c:v>
                </c:pt>
                <c:pt idx="24510">
                  <c:v>-1.07</c:v>
                </c:pt>
                <c:pt idx="24511">
                  <c:v>-1.07</c:v>
                </c:pt>
                <c:pt idx="24512">
                  <c:v>-1.07</c:v>
                </c:pt>
                <c:pt idx="24513">
                  <c:v>-1.07</c:v>
                </c:pt>
                <c:pt idx="24514">
                  <c:v>-1.07</c:v>
                </c:pt>
                <c:pt idx="24515">
                  <c:v>-1.07</c:v>
                </c:pt>
                <c:pt idx="24516">
                  <c:v>-1.07</c:v>
                </c:pt>
                <c:pt idx="24517">
                  <c:v>-1.07</c:v>
                </c:pt>
                <c:pt idx="24518">
                  <c:v>-1.07</c:v>
                </c:pt>
                <c:pt idx="24519">
                  <c:v>-1.07</c:v>
                </c:pt>
                <c:pt idx="24520">
                  <c:v>-1.07</c:v>
                </c:pt>
                <c:pt idx="24521">
                  <c:v>-1.07</c:v>
                </c:pt>
                <c:pt idx="24522">
                  <c:v>-1.07</c:v>
                </c:pt>
                <c:pt idx="24523">
                  <c:v>-1.07</c:v>
                </c:pt>
                <c:pt idx="24524">
                  <c:v>-1.07</c:v>
                </c:pt>
                <c:pt idx="24525">
                  <c:v>-1.07</c:v>
                </c:pt>
                <c:pt idx="24526">
                  <c:v>-1.07</c:v>
                </c:pt>
                <c:pt idx="24527">
                  <c:v>-1.07</c:v>
                </c:pt>
                <c:pt idx="24528">
                  <c:v>-1.07</c:v>
                </c:pt>
                <c:pt idx="24529">
                  <c:v>-1.07</c:v>
                </c:pt>
                <c:pt idx="24530">
                  <c:v>-1.07</c:v>
                </c:pt>
                <c:pt idx="24531">
                  <c:v>-1.06</c:v>
                </c:pt>
                <c:pt idx="24532">
                  <c:v>-1.07</c:v>
                </c:pt>
                <c:pt idx="24533">
                  <c:v>-1.07</c:v>
                </c:pt>
                <c:pt idx="24534">
                  <c:v>-1.06</c:v>
                </c:pt>
                <c:pt idx="24535">
                  <c:v>-1.06</c:v>
                </c:pt>
                <c:pt idx="24536">
                  <c:v>-1.06</c:v>
                </c:pt>
                <c:pt idx="24537">
                  <c:v>-1.06</c:v>
                </c:pt>
                <c:pt idx="24538">
                  <c:v>-1.06</c:v>
                </c:pt>
                <c:pt idx="24539">
                  <c:v>-1.06</c:v>
                </c:pt>
                <c:pt idx="24540">
                  <c:v>-1.06</c:v>
                </c:pt>
                <c:pt idx="24541">
                  <c:v>-1.06</c:v>
                </c:pt>
                <c:pt idx="24542">
                  <c:v>-1.06</c:v>
                </c:pt>
                <c:pt idx="24543">
                  <c:v>-1.06</c:v>
                </c:pt>
                <c:pt idx="24544">
                  <c:v>-1.06</c:v>
                </c:pt>
                <c:pt idx="24545">
                  <c:v>-1.06</c:v>
                </c:pt>
                <c:pt idx="24546">
                  <c:v>-1.06</c:v>
                </c:pt>
                <c:pt idx="24547">
                  <c:v>-1.06</c:v>
                </c:pt>
                <c:pt idx="24548">
                  <c:v>-1.06</c:v>
                </c:pt>
                <c:pt idx="24549">
                  <c:v>-1.06</c:v>
                </c:pt>
                <c:pt idx="24550">
                  <c:v>-1.06</c:v>
                </c:pt>
                <c:pt idx="24551">
                  <c:v>-1.06</c:v>
                </c:pt>
                <c:pt idx="24552">
                  <c:v>-1.06</c:v>
                </c:pt>
                <c:pt idx="24553">
                  <c:v>-1.06</c:v>
                </c:pt>
                <c:pt idx="24554">
                  <c:v>-1.06</c:v>
                </c:pt>
                <c:pt idx="24555">
                  <c:v>-1.06</c:v>
                </c:pt>
                <c:pt idx="24556">
                  <c:v>-1.06</c:v>
                </c:pt>
                <c:pt idx="24557">
                  <c:v>-1.06</c:v>
                </c:pt>
                <c:pt idx="24558">
                  <c:v>-1.06</c:v>
                </c:pt>
                <c:pt idx="24559">
                  <c:v>-1.06</c:v>
                </c:pt>
                <c:pt idx="24560">
                  <c:v>-1.06</c:v>
                </c:pt>
                <c:pt idx="24561">
                  <c:v>-1.06</c:v>
                </c:pt>
                <c:pt idx="24562">
                  <c:v>-1.05</c:v>
                </c:pt>
                <c:pt idx="24563">
                  <c:v>-1.05</c:v>
                </c:pt>
                <c:pt idx="24564">
                  <c:v>-1.05</c:v>
                </c:pt>
                <c:pt idx="24565">
                  <c:v>-1.05</c:v>
                </c:pt>
                <c:pt idx="24566">
                  <c:v>-1.05</c:v>
                </c:pt>
                <c:pt idx="24567">
                  <c:v>-1.05</c:v>
                </c:pt>
                <c:pt idx="24568">
                  <c:v>-1.05</c:v>
                </c:pt>
                <c:pt idx="24569">
                  <c:v>-1.05</c:v>
                </c:pt>
                <c:pt idx="24570">
                  <c:v>-1.05</c:v>
                </c:pt>
                <c:pt idx="24571">
                  <c:v>-1.05</c:v>
                </c:pt>
                <c:pt idx="24572">
                  <c:v>-1.05</c:v>
                </c:pt>
                <c:pt idx="24573">
                  <c:v>-1.05</c:v>
                </c:pt>
                <c:pt idx="24574">
                  <c:v>-1.05</c:v>
                </c:pt>
                <c:pt idx="24575">
                  <c:v>-1.05</c:v>
                </c:pt>
                <c:pt idx="24576">
                  <c:v>-1.05</c:v>
                </c:pt>
                <c:pt idx="24577">
                  <c:v>-1.05</c:v>
                </c:pt>
                <c:pt idx="24578">
                  <c:v>-1.05</c:v>
                </c:pt>
                <c:pt idx="24579">
                  <c:v>-1.05</c:v>
                </c:pt>
                <c:pt idx="24580">
                  <c:v>-1.05</c:v>
                </c:pt>
                <c:pt idx="24581">
                  <c:v>-1.05</c:v>
                </c:pt>
                <c:pt idx="24582">
                  <c:v>-1.05</c:v>
                </c:pt>
                <c:pt idx="24583">
                  <c:v>-1.05</c:v>
                </c:pt>
                <c:pt idx="24584">
                  <c:v>-1.05</c:v>
                </c:pt>
                <c:pt idx="24585">
                  <c:v>-1.05</c:v>
                </c:pt>
                <c:pt idx="24586">
                  <c:v>-1.05</c:v>
                </c:pt>
                <c:pt idx="24587">
                  <c:v>-1.05</c:v>
                </c:pt>
                <c:pt idx="24588">
                  <c:v>-1.05</c:v>
                </c:pt>
                <c:pt idx="24589">
                  <c:v>-1.05</c:v>
                </c:pt>
                <c:pt idx="24590">
                  <c:v>-1.05</c:v>
                </c:pt>
                <c:pt idx="24591">
                  <c:v>-1.05</c:v>
                </c:pt>
                <c:pt idx="24592">
                  <c:v>-1.05</c:v>
                </c:pt>
                <c:pt idx="24593">
                  <c:v>-1.05</c:v>
                </c:pt>
                <c:pt idx="24594">
                  <c:v>-1.05</c:v>
                </c:pt>
                <c:pt idx="24595">
                  <c:v>-1.05</c:v>
                </c:pt>
                <c:pt idx="24596">
                  <c:v>-1.05</c:v>
                </c:pt>
                <c:pt idx="24597">
                  <c:v>-1.05</c:v>
                </c:pt>
                <c:pt idx="24598">
                  <c:v>-1.05</c:v>
                </c:pt>
                <c:pt idx="24599">
                  <c:v>-1.05</c:v>
                </c:pt>
                <c:pt idx="24600">
                  <c:v>-1.05</c:v>
                </c:pt>
                <c:pt idx="24601">
                  <c:v>-1.05</c:v>
                </c:pt>
                <c:pt idx="24602">
                  <c:v>-1.05</c:v>
                </c:pt>
                <c:pt idx="24603">
                  <c:v>-1.05</c:v>
                </c:pt>
                <c:pt idx="24604">
                  <c:v>-1.05</c:v>
                </c:pt>
                <c:pt idx="24605">
                  <c:v>-1.05</c:v>
                </c:pt>
                <c:pt idx="24606">
                  <c:v>-1.05</c:v>
                </c:pt>
                <c:pt idx="24607">
                  <c:v>-1.05</c:v>
                </c:pt>
                <c:pt idx="24608">
                  <c:v>-1.05</c:v>
                </c:pt>
                <c:pt idx="24609">
                  <c:v>-1.05</c:v>
                </c:pt>
                <c:pt idx="24610">
                  <c:v>-1.05</c:v>
                </c:pt>
                <c:pt idx="24611">
                  <c:v>-1.05</c:v>
                </c:pt>
                <c:pt idx="24612">
                  <c:v>-1.05</c:v>
                </c:pt>
                <c:pt idx="24613">
                  <c:v>-1.05</c:v>
                </c:pt>
                <c:pt idx="24614">
                  <c:v>-1.05</c:v>
                </c:pt>
                <c:pt idx="24615">
                  <c:v>-1.05</c:v>
                </c:pt>
                <c:pt idx="24616">
                  <c:v>-1.05</c:v>
                </c:pt>
                <c:pt idx="24617">
                  <c:v>-1.05</c:v>
                </c:pt>
                <c:pt idx="24618">
                  <c:v>-1.05</c:v>
                </c:pt>
                <c:pt idx="24619">
                  <c:v>-1.05</c:v>
                </c:pt>
                <c:pt idx="24620">
                  <c:v>-1.05</c:v>
                </c:pt>
                <c:pt idx="24621">
                  <c:v>-1.05</c:v>
                </c:pt>
                <c:pt idx="24622">
                  <c:v>-1.05</c:v>
                </c:pt>
                <c:pt idx="24623">
                  <c:v>-1.05</c:v>
                </c:pt>
                <c:pt idx="24624">
                  <c:v>-1.05</c:v>
                </c:pt>
                <c:pt idx="24625">
                  <c:v>-1.05</c:v>
                </c:pt>
                <c:pt idx="24626">
                  <c:v>-1.05</c:v>
                </c:pt>
                <c:pt idx="24627">
                  <c:v>-1.06</c:v>
                </c:pt>
                <c:pt idx="24628">
                  <c:v>-1.06</c:v>
                </c:pt>
                <c:pt idx="24629">
                  <c:v>-1.06</c:v>
                </c:pt>
                <c:pt idx="24630">
                  <c:v>-1.06</c:v>
                </c:pt>
                <c:pt idx="24631">
                  <c:v>-1.06</c:v>
                </c:pt>
                <c:pt idx="24632">
                  <c:v>-1.06</c:v>
                </c:pt>
                <c:pt idx="24633">
                  <c:v>-1.06</c:v>
                </c:pt>
                <c:pt idx="24634">
                  <c:v>-1.06</c:v>
                </c:pt>
                <c:pt idx="24635">
                  <c:v>-1.06</c:v>
                </c:pt>
                <c:pt idx="24636">
                  <c:v>-1.06</c:v>
                </c:pt>
                <c:pt idx="24637">
                  <c:v>-1.06</c:v>
                </c:pt>
                <c:pt idx="24638">
                  <c:v>-1.06</c:v>
                </c:pt>
                <c:pt idx="24639">
                  <c:v>-1.06</c:v>
                </c:pt>
                <c:pt idx="24640">
                  <c:v>-1.06</c:v>
                </c:pt>
                <c:pt idx="24641">
                  <c:v>-1.06</c:v>
                </c:pt>
                <c:pt idx="24642">
                  <c:v>-1.06</c:v>
                </c:pt>
                <c:pt idx="24643">
                  <c:v>-1.06</c:v>
                </c:pt>
                <c:pt idx="24644">
                  <c:v>-1.06</c:v>
                </c:pt>
                <c:pt idx="24645">
                  <c:v>-1.06</c:v>
                </c:pt>
                <c:pt idx="24646">
                  <c:v>-1.06</c:v>
                </c:pt>
                <c:pt idx="24647">
                  <c:v>-1.06</c:v>
                </c:pt>
                <c:pt idx="24648">
                  <c:v>-1.06</c:v>
                </c:pt>
                <c:pt idx="24649">
                  <c:v>-1.06</c:v>
                </c:pt>
                <c:pt idx="24650">
                  <c:v>-1.06</c:v>
                </c:pt>
                <c:pt idx="24651">
                  <c:v>-1.06</c:v>
                </c:pt>
                <c:pt idx="24652">
                  <c:v>-1.06</c:v>
                </c:pt>
                <c:pt idx="24653">
                  <c:v>-1.06</c:v>
                </c:pt>
                <c:pt idx="24654">
                  <c:v>-1.06</c:v>
                </c:pt>
                <c:pt idx="24655">
                  <c:v>-1.06</c:v>
                </c:pt>
                <c:pt idx="24656">
                  <c:v>-1.06</c:v>
                </c:pt>
                <c:pt idx="24657">
                  <c:v>-1.06</c:v>
                </c:pt>
                <c:pt idx="24658">
                  <c:v>-1.06</c:v>
                </c:pt>
                <c:pt idx="24659">
                  <c:v>-1.06</c:v>
                </c:pt>
                <c:pt idx="24660">
                  <c:v>-1.06</c:v>
                </c:pt>
                <c:pt idx="24661">
                  <c:v>-1.06</c:v>
                </c:pt>
                <c:pt idx="24662">
                  <c:v>-1.06</c:v>
                </c:pt>
                <c:pt idx="24663">
                  <c:v>-1.06</c:v>
                </c:pt>
                <c:pt idx="24664">
                  <c:v>-1.06</c:v>
                </c:pt>
                <c:pt idx="24665">
                  <c:v>-1.06</c:v>
                </c:pt>
                <c:pt idx="24666">
                  <c:v>-1.06</c:v>
                </c:pt>
                <c:pt idx="24667">
                  <c:v>-1.06</c:v>
                </c:pt>
                <c:pt idx="24668">
                  <c:v>-1.06</c:v>
                </c:pt>
                <c:pt idx="24669">
                  <c:v>-1.06</c:v>
                </c:pt>
                <c:pt idx="24670">
                  <c:v>-1.06</c:v>
                </c:pt>
                <c:pt idx="24671">
                  <c:v>-1.06</c:v>
                </c:pt>
                <c:pt idx="24672">
                  <c:v>-1.06</c:v>
                </c:pt>
                <c:pt idx="24673">
                  <c:v>-1.06</c:v>
                </c:pt>
                <c:pt idx="24674">
                  <c:v>-1.06</c:v>
                </c:pt>
                <c:pt idx="24675">
                  <c:v>-1.06</c:v>
                </c:pt>
                <c:pt idx="24676">
                  <c:v>-1.06</c:v>
                </c:pt>
                <c:pt idx="24677">
                  <c:v>-1.06</c:v>
                </c:pt>
                <c:pt idx="24678">
                  <c:v>-1.06</c:v>
                </c:pt>
                <c:pt idx="24679">
                  <c:v>-1.06</c:v>
                </c:pt>
                <c:pt idx="24680">
                  <c:v>-1.06</c:v>
                </c:pt>
                <c:pt idx="24681">
                  <c:v>-1.06</c:v>
                </c:pt>
                <c:pt idx="24682">
                  <c:v>-1.06</c:v>
                </c:pt>
                <c:pt idx="24683">
                  <c:v>-1.06</c:v>
                </c:pt>
                <c:pt idx="24684">
                  <c:v>-1.06</c:v>
                </c:pt>
                <c:pt idx="24685">
                  <c:v>-1.06</c:v>
                </c:pt>
                <c:pt idx="24686">
                  <c:v>-1.06</c:v>
                </c:pt>
                <c:pt idx="24687">
                  <c:v>-1.06</c:v>
                </c:pt>
                <c:pt idx="24688">
                  <c:v>-1.06</c:v>
                </c:pt>
                <c:pt idx="24689">
                  <c:v>-1.06</c:v>
                </c:pt>
                <c:pt idx="24690">
                  <c:v>-1.06</c:v>
                </c:pt>
                <c:pt idx="24691">
                  <c:v>-1.06</c:v>
                </c:pt>
                <c:pt idx="24692">
                  <c:v>-1.06</c:v>
                </c:pt>
                <c:pt idx="24693">
                  <c:v>-1.06</c:v>
                </c:pt>
                <c:pt idx="24694">
                  <c:v>-1.06</c:v>
                </c:pt>
                <c:pt idx="24695">
                  <c:v>-1.06</c:v>
                </c:pt>
                <c:pt idx="24696">
                  <c:v>-1.06</c:v>
                </c:pt>
                <c:pt idx="24697">
                  <c:v>-1.06</c:v>
                </c:pt>
                <c:pt idx="24698">
                  <c:v>-1.06</c:v>
                </c:pt>
                <c:pt idx="24699">
                  <c:v>-1.06</c:v>
                </c:pt>
                <c:pt idx="24700">
                  <c:v>-1.06</c:v>
                </c:pt>
                <c:pt idx="24701">
                  <c:v>-1.06</c:v>
                </c:pt>
                <c:pt idx="24702">
                  <c:v>-1.06</c:v>
                </c:pt>
                <c:pt idx="24703">
                  <c:v>-1.06</c:v>
                </c:pt>
                <c:pt idx="24704">
                  <c:v>-1.06</c:v>
                </c:pt>
                <c:pt idx="24705">
                  <c:v>-1.06</c:v>
                </c:pt>
                <c:pt idx="24706">
                  <c:v>-1.06</c:v>
                </c:pt>
                <c:pt idx="24707">
                  <c:v>-1.06</c:v>
                </c:pt>
                <c:pt idx="24708">
                  <c:v>-1.06</c:v>
                </c:pt>
                <c:pt idx="24709">
                  <c:v>-1.06</c:v>
                </c:pt>
                <c:pt idx="24710">
                  <c:v>-1.06</c:v>
                </c:pt>
                <c:pt idx="24711">
                  <c:v>-1.06</c:v>
                </c:pt>
                <c:pt idx="24712">
                  <c:v>-1.06</c:v>
                </c:pt>
                <c:pt idx="24713">
                  <c:v>-1.06</c:v>
                </c:pt>
                <c:pt idx="24714">
                  <c:v>-1.06</c:v>
                </c:pt>
                <c:pt idx="24715">
                  <c:v>-1.06</c:v>
                </c:pt>
                <c:pt idx="24716">
                  <c:v>-1.06</c:v>
                </c:pt>
                <c:pt idx="24717">
                  <c:v>-1.06</c:v>
                </c:pt>
                <c:pt idx="24718">
                  <c:v>-1.06</c:v>
                </c:pt>
                <c:pt idx="24719">
                  <c:v>-1.06</c:v>
                </c:pt>
                <c:pt idx="24720">
                  <c:v>-1.06</c:v>
                </c:pt>
                <c:pt idx="24721">
                  <c:v>-1.06</c:v>
                </c:pt>
                <c:pt idx="24722">
                  <c:v>-1.06</c:v>
                </c:pt>
                <c:pt idx="24723">
                  <c:v>-1.06</c:v>
                </c:pt>
                <c:pt idx="24724">
                  <c:v>-1.06</c:v>
                </c:pt>
                <c:pt idx="24725">
                  <c:v>-1.06</c:v>
                </c:pt>
                <c:pt idx="24726">
                  <c:v>-1.06</c:v>
                </c:pt>
                <c:pt idx="24727">
                  <c:v>-1.06</c:v>
                </c:pt>
                <c:pt idx="24728">
                  <c:v>-1.06</c:v>
                </c:pt>
                <c:pt idx="24729">
                  <c:v>-1.06</c:v>
                </c:pt>
                <c:pt idx="24730">
                  <c:v>-1.06</c:v>
                </c:pt>
                <c:pt idx="24731">
                  <c:v>-1.06</c:v>
                </c:pt>
                <c:pt idx="24732">
                  <c:v>-1.06</c:v>
                </c:pt>
                <c:pt idx="24733">
                  <c:v>-1.06</c:v>
                </c:pt>
                <c:pt idx="24734">
                  <c:v>-1.06</c:v>
                </c:pt>
                <c:pt idx="24735">
                  <c:v>-1.06</c:v>
                </c:pt>
                <c:pt idx="24736">
                  <c:v>-1.06</c:v>
                </c:pt>
                <c:pt idx="24737">
                  <c:v>-1.06</c:v>
                </c:pt>
                <c:pt idx="24738">
                  <c:v>-1.06</c:v>
                </c:pt>
                <c:pt idx="24739">
                  <c:v>-1.06</c:v>
                </c:pt>
                <c:pt idx="24740">
                  <c:v>-1.06</c:v>
                </c:pt>
                <c:pt idx="24741">
                  <c:v>-1.06</c:v>
                </c:pt>
                <c:pt idx="24742">
                  <c:v>-1.06</c:v>
                </c:pt>
                <c:pt idx="24743">
                  <c:v>-1.06</c:v>
                </c:pt>
                <c:pt idx="24744">
                  <c:v>-1.06</c:v>
                </c:pt>
                <c:pt idx="24745">
                  <c:v>-1.06</c:v>
                </c:pt>
                <c:pt idx="24746">
                  <c:v>-1.06</c:v>
                </c:pt>
                <c:pt idx="24747">
                  <c:v>-1.06</c:v>
                </c:pt>
                <c:pt idx="24748">
                  <c:v>-1.06</c:v>
                </c:pt>
                <c:pt idx="24749">
                  <c:v>-1.06</c:v>
                </c:pt>
                <c:pt idx="24750">
                  <c:v>-1.06</c:v>
                </c:pt>
                <c:pt idx="24751">
                  <c:v>-1.06</c:v>
                </c:pt>
                <c:pt idx="24752">
                  <c:v>-1.06</c:v>
                </c:pt>
                <c:pt idx="24753">
                  <c:v>-1.06</c:v>
                </c:pt>
                <c:pt idx="24754">
                  <c:v>-1.06</c:v>
                </c:pt>
                <c:pt idx="24755">
                  <c:v>-1.06</c:v>
                </c:pt>
                <c:pt idx="24756">
                  <c:v>-1.06</c:v>
                </c:pt>
                <c:pt idx="24757">
                  <c:v>-1.06</c:v>
                </c:pt>
                <c:pt idx="24758">
                  <c:v>-1.06</c:v>
                </c:pt>
                <c:pt idx="24759">
                  <c:v>-1.06</c:v>
                </c:pt>
                <c:pt idx="24760">
                  <c:v>-1.06</c:v>
                </c:pt>
                <c:pt idx="24761">
                  <c:v>-1.06</c:v>
                </c:pt>
                <c:pt idx="24762">
                  <c:v>-1.06</c:v>
                </c:pt>
                <c:pt idx="24763">
                  <c:v>-1.06</c:v>
                </c:pt>
                <c:pt idx="24764">
                  <c:v>-1.06</c:v>
                </c:pt>
                <c:pt idx="24765">
                  <c:v>-1.06</c:v>
                </c:pt>
                <c:pt idx="24766">
                  <c:v>-1.06</c:v>
                </c:pt>
                <c:pt idx="24767">
                  <c:v>-1.06</c:v>
                </c:pt>
                <c:pt idx="24768">
                  <c:v>-1.06</c:v>
                </c:pt>
                <c:pt idx="24769">
                  <c:v>-1.06</c:v>
                </c:pt>
                <c:pt idx="24770">
                  <c:v>-1.06</c:v>
                </c:pt>
                <c:pt idx="24771">
                  <c:v>-1.06</c:v>
                </c:pt>
                <c:pt idx="24772">
                  <c:v>-1.06</c:v>
                </c:pt>
                <c:pt idx="24773">
                  <c:v>-1.06</c:v>
                </c:pt>
                <c:pt idx="24774">
                  <c:v>-1.06</c:v>
                </c:pt>
                <c:pt idx="24775">
                  <c:v>-1.06</c:v>
                </c:pt>
                <c:pt idx="24776">
                  <c:v>-1.06</c:v>
                </c:pt>
                <c:pt idx="24777">
                  <c:v>-1.06</c:v>
                </c:pt>
                <c:pt idx="24778">
                  <c:v>-1.06</c:v>
                </c:pt>
                <c:pt idx="24779">
                  <c:v>-1.06</c:v>
                </c:pt>
                <c:pt idx="24780">
                  <c:v>-1.06</c:v>
                </c:pt>
                <c:pt idx="24781">
                  <c:v>-1.06</c:v>
                </c:pt>
                <c:pt idx="24782">
                  <c:v>-1.06</c:v>
                </c:pt>
                <c:pt idx="24783">
                  <c:v>-1.06</c:v>
                </c:pt>
                <c:pt idx="24784">
                  <c:v>-1.06</c:v>
                </c:pt>
                <c:pt idx="24785">
                  <c:v>-1.06</c:v>
                </c:pt>
                <c:pt idx="24786">
                  <c:v>-1.06</c:v>
                </c:pt>
                <c:pt idx="24787">
                  <c:v>-1.06</c:v>
                </c:pt>
                <c:pt idx="24788">
                  <c:v>-1.06</c:v>
                </c:pt>
                <c:pt idx="24789">
                  <c:v>-1.06</c:v>
                </c:pt>
                <c:pt idx="24790">
                  <c:v>-1.06</c:v>
                </c:pt>
                <c:pt idx="24791">
                  <c:v>-1.06</c:v>
                </c:pt>
                <c:pt idx="24792">
                  <c:v>-1.06</c:v>
                </c:pt>
                <c:pt idx="24793">
                  <c:v>-1.06</c:v>
                </c:pt>
                <c:pt idx="24794">
                  <c:v>-1.06</c:v>
                </c:pt>
                <c:pt idx="24795">
                  <c:v>-1.06</c:v>
                </c:pt>
                <c:pt idx="24796">
                  <c:v>-1.06</c:v>
                </c:pt>
                <c:pt idx="24797">
                  <c:v>-1.06</c:v>
                </c:pt>
                <c:pt idx="24798">
                  <c:v>-1.06</c:v>
                </c:pt>
                <c:pt idx="24799">
                  <c:v>-1.06</c:v>
                </c:pt>
                <c:pt idx="24800">
                  <c:v>-1.06</c:v>
                </c:pt>
                <c:pt idx="24801">
                  <c:v>-1.06</c:v>
                </c:pt>
                <c:pt idx="24802">
                  <c:v>-1.06</c:v>
                </c:pt>
                <c:pt idx="24803">
                  <c:v>-1.06</c:v>
                </c:pt>
                <c:pt idx="24804">
                  <c:v>-1.06</c:v>
                </c:pt>
                <c:pt idx="24805">
                  <c:v>-1.06</c:v>
                </c:pt>
                <c:pt idx="24806">
                  <c:v>-1.06</c:v>
                </c:pt>
                <c:pt idx="24807">
                  <c:v>-1.06</c:v>
                </c:pt>
                <c:pt idx="24808">
                  <c:v>-1.06</c:v>
                </c:pt>
                <c:pt idx="24809">
                  <c:v>-1.06</c:v>
                </c:pt>
                <c:pt idx="24810">
                  <c:v>-1.06</c:v>
                </c:pt>
                <c:pt idx="24811">
                  <c:v>-1.06</c:v>
                </c:pt>
                <c:pt idx="24812">
                  <c:v>-1.06</c:v>
                </c:pt>
                <c:pt idx="24813">
                  <c:v>-1.06</c:v>
                </c:pt>
                <c:pt idx="24814">
                  <c:v>-1.06</c:v>
                </c:pt>
                <c:pt idx="24815">
                  <c:v>-1.06</c:v>
                </c:pt>
                <c:pt idx="24816">
                  <c:v>-1.06</c:v>
                </c:pt>
                <c:pt idx="24817">
                  <c:v>-1.06</c:v>
                </c:pt>
                <c:pt idx="24818">
                  <c:v>-1.06</c:v>
                </c:pt>
                <c:pt idx="24819">
                  <c:v>-1.06</c:v>
                </c:pt>
                <c:pt idx="24820">
                  <c:v>-1.06</c:v>
                </c:pt>
                <c:pt idx="24821">
                  <c:v>-1.06</c:v>
                </c:pt>
                <c:pt idx="24822">
                  <c:v>-1.06</c:v>
                </c:pt>
                <c:pt idx="24823">
                  <c:v>-1.06</c:v>
                </c:pt>
                <c:pt idx="24824">
                  <c:v>-1.06</c:v>
                </c:pt>
                <c:pt idx="24825">
                  <c:v>-1.06</c:v>
                </c:pt>
                <c:pt idx="24826">
                  <c:v>-1.06</c:v>
                </c:pt>
                <c:pt idx="24827">
                  <c:v>-1.06</c:v>
                </c:pt>
                <c:pt idx="24828">
                  <c:v>-1.06</c:v>
                </c:pt>
                <c:pt idx="24829">
                  <c:v>-1.06</c:v>
                </c:pt>
                <c:pt idx="24830">
                  <c:v>-1.06</c:v>
                </c:pt>
                <c:pt idx="24831">
                  <c:v>-1.06</c:v>
                </c:pt>
                <c:pt idx="24832">
                  <c:v>-1.06</c:v>
                </c:pt>
                <c:pt idx="24833">
                  <c:v>-1.06</c:v>
                </c:pt>
                <c:pt idx="24834">
                  <c:v>-1.06</c:v>
                </c:pt>
                <c:pt idx="24835">
                  <c:v>-1.06</c:v>
                </c:pt>
                <c:pt idx="24836">
                  <c:v>-1.06</c:v>
                </c:pt>
                <c:pt idx="24837">
                  <c:v>-1.06</c:v>
                </c:pt>
                <c:pt idx="24838">
                  <c:v>-1.06</c:v>
                </c:pt>
                <c:pt idx="24839">
                  <c:v>-1.06</c:v>
                </c:pt>
                <c:pt idx="24840">
                  <c:v>-1.06</c:v>
                </c:pt>
                <c:pt idx="24841">
                  <c:v>-1.06</c:v>
                </c:pt>
                <c:pt idx="24842">
                  <c:v>-1.06</c:v>
                </c:pt>
                <c:pt idx="24843">
                  <c:v>-1.06</c:v>
                </c:pt>
                <c:pt idx="24844">
                  <c:v>-1.06</c:v>
                </c:pt>
                <c:pt idx="24845">
                  <c:v>-1.06</c:v>
                </c:pt>
                <c:pt idx="24846">
                  <c:v>-1.06</c:v>
                </c:pt>
                <c:pt idx="24847">
                  <c:v>-1.06</c:v>
                </c:pt>
                <c:pt idx="24848">
                  <c:v>-1.06</c:v>
                </c:pt>
                <c:pt idx="24849">
                  <c:v>-1.06</c:v>
                </c:pt>
                <c:pt idx="24850">
                  <c:v>-1.06</c:v>
                </c:pt>
                <c:pt idx="24851">
                  <c:v>-1.06</c:v>
                </c:pt>
                <c:pt idx="24852">
                  <c:v>-1.06</c:v>
                </c:pt>
                <c:pt idx="24853">
                  <c:v>-1.06</c:v>
                </c:pt>
                <c:pt idx="24854">
                  <c:v>-1.06</c:v>
                </c:pt>
                <c:pt idx="24855">
                  <c:v>-1.06</c:v>
                </c:pt>
                <c:pt idx="24856">
                  <c:v>-1.06</c:v>
                </c:pt>
                <c:pt idx="24857">
                  <c:v>-1.06</c:v>
                </c:pt>
                <c:pt idx="24858">
                  <c:v>-1.06</c:v>
                </c:pt>
                <c:pt idx="24859">
                  <c:v>-1.06</c:v>
                </c:pt>
                <c:pt idx="24860">
                  <c:v>-1.06</c:v>
                </c:pt>
                <c:pt idx="24861">
                  <c:v>-1.06</c:v>
                </c:pt>
                <c:pt idx="24862">
                  <c:v>-1.06</c:v>
                </c:pt>
                <c:pt idx="24863">
                  <c:v>-1.06</c:v>
                </c:pt>
                <c:pt idx="24864">
                  <c:v>-1.06</c:v>
                </c:pt>
                <c:pt idx="24865">
                  <c:v>-1.06</c:v>
                </c:pt>
                <c:pt idx="24866">
                  <c:v>-1.06</c:v>
                </c:pt>
                <c:pt idx="24867">
                  <c:v>-1.06</c:v>
                </c:pt>
                <c:pt idx="24868">
                  <c:v>-1.06</c:v>
                </c:pt>
                <c:pt idx="24869">
                  <c:v>-1.06</c:v>
                </c:pt>
                <c:pt idx="24870">
                  <c:v>-1.06</c:v>
                </c:pt>
                <c:pt idx="24871">
                  <c:v>-1.06</c:v>
                </c:pt>
                <c:pt idx="24872">
                  <c:v>-1.06</c:v>
                </c:pt>
                <c:pt idx="24873">
                  <c:v>-1.06</c:v>
                </c:pt>
                <c:pt idx="24874">
                  <c:v>-1.06</c:v>
                </c:pt>
                <c:pt idx="24875">
                  <c:v>-1.06</c:v>
                </c:pt>
                <c:pt idx="24876">
                  <c:v>-1.06</c:v>
                </c:pt>
                <c:pt idx="24877">
                  <c:v>-1.06</c:v>
                </c:pt>
                <c:pt idx="24878">
                  <c:v>-1.06</c:v>
                </c:pt>
                <c:pt idx="24879">
                  <c:v>-1.06</c:v>
                </c:pt>
                <c:pt idx="24880">
                  <c:v>-1.06</c:v>
                </c:pt>
                <c:pt idx="24881">
                  <c:v>-1.06</c:v>
                </c:pt>
                <c:pt idx="24882">
                  <c:v>-1.06</c:v>
                </c:pt>
                <c:pt idx="24883">
                  <c:v>-1.06</c:v>
                </c:pt>
                <c:pt idx="24884">
                  <c:v>-1.06</c:v>
                </c:pt>
                <c:pt idx="24885">
                  <c:v>-1.06</c:v>
                </c:pt>
                <c:pt idx="24886">
                  <c:v>-1.06</c:v>
                </c:pt>
                <c:pt idx="24887">
                  <c:v>-1.06</c:v>
                </c:pt>
                <c:pt idx="24888">
                  <c:v>-1.06</c:v>
                </c:pt>
                <c:pt idx="24889">
                  <c:v>-1.06</c:v>
                </c:pt>
                <c:pt idx="24890">
                  <c:v>-1.06</c:v>
                </c:pt>
                <c:pt idx="24891">
                  <c:v>-1.06</c:v>
                </c:pt>
                <c:pt idx="24892">
                  <c:v>-1.06</c:v>
                </c:pt>
                <c:pt idx="24893">
                  <c:v>-1.06</c:v>
                </c:pt>
                <c:pt idx="24894">
                  <c:v>-1.06</c:v>
                </c:pt>
                <c:pt idx="24895">
                  <c:v>-1.06</c:v>
                </c:pt>
                <c:pt idx="24896">
                  <c:v>-1.06</c:v>
                </c:pt>
                <c:pt idx="24897">
                  <c:v>-1.06</c:v>
                </c:pt>
                <c:pt idx="24898">
                  <c:v>-1.06</c:v>
                </c:pt>
                <c:pt idx="24899">
                  <c:v>-1.06</c:v>
                </c:pt>
                <c:pt idx="24900">
                  <c:v>-1.06</c:v>
                </c:pt>
                <c:pt idx="24901">
                  <c:v>-1.06</c:v>
                </c:pt>
                <c:pt idx="24902">
                  <c:v>-1.06</c:v>
                </c:pt>
                <c:pt idx="24903">
                  <c:v>-1.06</c:v>
                </c:pt>
                <c:pt idx="24904">
                  <c:v>-1.06</c:v>
                </c:pt>
                <c:pt idx="24905">
                  <c:v>-1.06</c:v>
                </c:pt>
                <c:pt idx="24906">
                  <c:v>-1.06</c:v>
                </c:pt>
                <c:pt idx="24907">
                  <c:v>-1.06</c:v>
                </c:pt>
                <c:pt idx="24908">
                  <c:v>-1.06</c:v>
                </c:pt>
                <c:pt idx="24909">
                  <c:v>-1.06</c:v>
                </c:pt>
                <c:pt idx="24910">
                  <c:v>-1.06</c:v>
                </c:pt>
                <c:pt idx="24911">
                  <c:v>-1.06</c:v>
                </c:pt>
                <c:pt idx="24912">
                  <c:v>-1.06</c:v>
                </c:pt>
                <c:pt idx="24913">
                  <c:v>-1.06</c:v>
                </c:pt>
                <c:pt idx="24914">
                  <c:v>-1.06</c:v>
                </c:pt>
                <c:pt idx="24915">
                  <c:v>-1.06</c:v>
                </c:pt>
                <c:pt idx="24916">
                  <c:v>-1.06</c:v>
                </c:pt>
                <c:pt idx="24917">
                  <c:v>-1.06</c:v>
                </c:pt>
                <c:pt idx="24918">
                  <c:v>-1.06</c:v>
                </c:pt>
                <c:pt idx="24919">
                  <c:v>-1.06</c:v>
                </c:pt>
                <c:pt idx="24920">
                  <c:v>-1.06</c:v>
                </c:pt>
                <c:pt idx="24921">
                  <c:v>-1.06</c:v>
                </c:pt>
                <c:pt idx="24922">
                  <c:v>-1.06</c:v>
                </c:pt>
                <c:pt idx="24923">
                  <c:v>-1.06</c:v>
                </c:pt>
                <c:pt idx="24924">
                  <c:v>-1.06</c:v>
                </c:pt>
                <c:pt idx="24925">
                  <c:v>-1.06</c:v>
                </c:pt>
                <c:pt idx="24926">
                  <c:v>-1.06</c:v>
                </c:pt>
                <c:pt idx="24927">
                  <c:v>-1.06</c:v>
                </c:pt>
                <c:pt idx="24928">
                  <c:v>-1.06</c:v>
                </c:pt>
                <c:pt idx="24929">
                  <c:v>-1.06</c:v>
                </c:pt>
                <c:pt idx="24930">
                  <c:v>-1.06</c:v>
                </c:pt>
                <c:pt idx="24931">
                  <c:v>-1.06</c:v>
                </c:pt>
                <c:pt idx="24932">
                  <c:v>-1.06</c:v>
                </c:pt>
                <c:pt idx="24933">
                  <c:v>-1.06</c:v>
                </c:pt>
                <c:pt idx="24934">
                  <c:v>-1.06</c:v>
                </c:pt>
                <c:pt idx="24935">
                  <c:v>-1.06</c:v>
                </c:pt>
                <c:pt idx="24936">
                  <c:v>-1.06</c:v>
                </c:pt>
                <c:pt idx="24937">
                  <c:v>-1.06</c:v>
                </c:pt>
                <c:pt idx="24938">
                  <c:v>-1.06</c:v>
                </c:pt>
                <c:pt idx="24939">
                  <c:v>-1.06</c:v>
                </c:pt>
                <c:pt idx="24940">
                  <c:v>-1.06</c:v>
                </c:pt>
                <c:pt idx="24941">
                  <c:v>-1.06</c:v>
                </c:pt>
                <c:pt idx="24942">
                  <c:v>-1.06</c:v>
                </c:pt>
                <c:pt idx="24943">
                  <c:v>-1.06</c:v>
                </c:pt>
                <c:pt idx="24944">
                  <c:v>-1.06</c:v>
                </c:pt>
                <c:pt idx="24945">
                  <c:v>-1.06</c:v>
                </c:pt>
                <c:pt idx="24946">
                  <c:v>-1.06</c:v>
                </c:pt>
                <c:pt idx="24947">
                  <c:v>-1.06</c:v>
                </c:pt>
                <c:pt idx="24948">
                  <c:v>-1.06</c:v>
                </c:pt>
                <c:pt idx="24949">
                  <c:v>-1.06</c:v>
                </c:pt>
                <c:pt idx="24950">
                  <c:v>-1.06</c:v>
                </c:pt>
                <c:pt idx="24951">
                  <c:v>-1.06</c:v>
                </c:pt>
                <c:pt idx="24952">
                  <c:v>-1.06</c:v>
                </c:pt>
                <c:pt idx="24953">
                  <c:v>-1.06</c:v>
                </c:pt>
                <c:pt idx="24954">
                  <c:v>-1.06</c:v>
                </c:pt>
                <c:pt idx="24955">
                  <c:v>-1.06</c:v>
                </c:pt>
                <c:pt idx="24956">
                  <c:v>-1.06</c:v>
                </c:pt>
                <c:pt idx="24957">
                  <c:v>-1.06</c:v>
                </c:pt>
                <c:pt idx="24958">
                  <c:v>-1.06</c:v>
                </c:pt>
                <c:pt idx="24959">
                  <c:v>-1.06</c:v>
                </c:pt>
                <c:pt idx="24960">
                  <c:v>-1.06</c:v>
                </c:pt>
                <c:pt idx="24961">
                  <c:v>-1.06</c:v>
                </c:pt>
                <c:pt idx="24962">
                  <c:v>-1.06</c:v>
                </c:pt>
                <c:pt idx="24963">
                  <c:v>-1.06</c:v>
                </c:pt>
                <c:pt idx="24964">
                  <c:v>-1.06</c:v>
                </c:pt>
                <c:pt idx="24965">
                  <c:v>-1.06</c:v>
                </c:pt>
                <c:pt idx="24966">
                  <c:v>-1.06</c:v>
                </c:pt>
                <c:pt idx="24967">
                  <c:v>-1.06</c:v>
                </c:pt>
                <c:pt idx="24968">
                  <c:v>-1.06</c:v>
                </c:pt>
                <c:pt idx="24969">
                  <c:v>-1.06</c:v>
                </c:pt>
                <c:pt idx="24970">
                  <c:v>-1.06</c:v>
                </c:pt>
                <c:pt idx="24971">
                  <c:v>-1.06</c:v>
                </c:pt>
                <c:pt idx="24972">
                  <c:v>-1.06</c:v>
                </c:pt>
                <c:pt idx="24973">
                  <c:v>-1.06</c:v>
                </c:pt>
                <c:pt idx="24974">
                  <c:v>-1.06</c:v>
                </c:pt>
                <c:pt idx="24975">
                  <c:v>-1.06</c:v>
                </c:pt>
                <c:pt idx="24976">
                  <c:v>-1.06</c:v>
                </c:pt>
                <c:pt idx="24977">
                  <c:v>-1.06</c:v>
                </c:pt>
                <c:pt idx="24978">
                  <c:v>-1.06</c:v>
                </c:pt>
                <c:pt idx="24979">
                  <c:v>-1.06</c:v>
                </c:pt>
                <c:pt idx="24980">
                  <c:v>-1.06</c:v>
                </c:pt>
                <c:pt idx="24981">
                  <c:v>-1.06</c:v>
                </c:pt>
                <c:pt idx="24982">
                  <c:v>-1.06</c:v>
                </c:pt>
                <c:pt idx="24983">
                  <c:v>-1.06</c:v>
                </c:pt>
                <c:pt idx="24984">
                  <c:v>-1.06</c:v>
                </c:pt>
                <c:pt idx="24985">
                  <c:v>-1.06</c:v>
                </c:pt>
                <c:pt idx="24986">
                  <c:v>-1.06</c:v>
                </c:pt>
                <c:pt idx="24987">
                  <c:v>-1.06</c:v>
                </c:pt>
                <c:pt idx="24988">
                  <c:v>-1.06</c:v>
                </c:pt>
                <c:pt idx="24989">
                  <c:v>-1.06</c:v>
                </c:pt>
                <c:pt idx="24990">
                  <c:v>-1.06</c:v>
                </c:pt>
                <c:pt idx="24991">
                  <c:v>-1.06</c:v>
                </c:pt>
                <c:pt idx="24992">
                  <c:v>-1.06</c:v>
                </c:pt>
                <c:pt idx="24993">
                  <c:v>-1.06</c:v>
                </c:pt>
                <c:pt idx="24994">
                  <c:v>-1.06</c:v>
                </c:pt>
                <c:pt idx="24995">
                  <c:v>-1.06</c:v>
                </c:pt>
                <c:pt idx="24996">
                  <c:v>-1.06</c:v>
                </c:pt>
                <c:pt idx="24997">
                  <c:v>-1.06</c:v>
                </c:pt>
                <c:pt idx="24998">
                  <c:v>-1.06</c:v>
                </c:pt>
                <c:pt idx="24999">
                  <c:v>-1.06</c:v>
                </c:pt>
                <c:pt idx="25000">
                  <c:v>-1.06</c:v>
                </c:pt>
                <c:pt idx="25001">
                  <c:v>-1.06</c:v>
                </c:pt>
                <c:pt idx="25002">
                  <c:v>-1.06</c:v>
                </c:pt>
                <c:pt idx="25003">
                  <c:v>-1.06</c:v>
                </c:pt>
                <c:pt idx="25004">
                  <c:v>-1.06</c:v>
                </c:pt>
                <c:pt idx="25005">
                  <c:v>-1.06</c:v>
                </c:pt>
                <c:pt idx="25006">
                  <c:v>-1.06</c:v>
                </c:pt>
                <c:pt idx="25007">
                  <c:v>-1.06</c:v>
                </c:pt>
                <c:pt idx="25008">
                  <c:v>-1.06</c:v>
                </c:pt>
                <c:pt idx="25009">
                  <c:v>-1.06</c:v>
                </c:pt>
                <c:pt idx="25010">
                  <c:v>-1.06</c:v>
                </c:pt>
                <c:pt idx="25011">
                  <c:v>-1.06</c:v>
                </c:pt>
                <c:pt idx="25012">
                  <c:v>-1.06</c:v>
                </c:pt>
                <c:pt idx="25013">
                  <c:v>-1.06</c:v>
                </c:pt>
                <c:pt idx="25014">
                  <c:v>-1.06</c:v>
                </c:pt>
                <c:pt idx="25015">
                  <c:v>-1.06</c:v>
                </c:pt>
                <c:pt idx="25016">
                  <c:v>-1.06</c:v>
                </c:pt>
                <c:pt idx="25017">
                  <c:v>-1.06</c:v>
                </c:pt>
                <c:pt idx="25018">
                  <c:v>-1.06</c:v>
                </c:pt>
                <c:pt idx="25019">
                  <c:v>-1.06</c:v>
                </c:pt>
                <c:pt idx="25020">
                  <c:v>-1.06</c:v>
                </c:pt>
                <c:pt idx="25021">
                  <c:v>-1.06</c:v>
                </c:pt>
                <c:pt idx="25022">
                  <c:v>-1.06</c:v>
                </c:pt>
                <c:pt idx="25023">
                  <c:v>-1.06</c:v>
                </c:pt>
                <c:pt idx="25024">
                  <c:v>-1.06</c:v>
                </c:pt>
                <c:pt idx="25025">
                  <c:v>-1.06</c:v>
                </c:pt>
                <c:pt idx="25026">
                  <c:v>-1.06</c:v>
                </c:pt>
                <c:pt idx="25027">
                  <c:v>-1.06</c:v>
                </c:pt>
                <c:pt idx="25028">
                  <c:v>-1.06</c:v>
                </c:pt>
                <c:pt idx="25029">
                  <c:v>-1.06</c:v>
                </c:pt>
                <c:pt idx="25030">
                  <c:v>-1.06</c:v>
                </c:pt>
                <c:pt idx="25031">
                  <c:v>-1.06</c:v>
                </c:pt>
                <c:pt idx="25032">
                  <c:v>-1.06</c:v>
                </c:pt>
                <c:pt idx="25033">
                  <c:v>-1.06</c:v>
                </c:pt>
                <c:pt idx="25034">
                  <c:v>-1.06</c:v>
                </c:pt>
                <c:pt idx="25035">
                  <c:v>-1.06</c:v>
                </c:pt>
                <c:pt idx="25036">
                  <c:v>-1.06</c:v>
                </c:pt>
                <c:pt idx="25037">
                  <c:v>-1.06</c:v>
                </c:pt>
                <c:pt idx="25038">
                  <c:v>-1.06</c:v>
                </c:pt>
                <c:pt idx="25039">
                  <c:v>-1.06</c:v>
                </c:pt>
                <c:pt idx="25040">
                  <c:v>-1.06</c:v>
                </c:pt>
                <c:pt idx="25041">
                  <c:v>-1.06</c:v>
                </c:pt>
                <c:pt idx="25042">
                  <c:v>-1.06</c:v>
                </c:pt>
                <c:pt idx="25043">
                  <c:v>-1.06</c:v>
                </c:pt>
                <c:pt idx="25044">
                  <c:v>-1.06</c:v>
                </c:pt>
                <c:pt idx="25045">
                  <c:v>-1.06</c:v>
                </c:pt>
                <c:pt idx="25046">
                  <c:v>-1.06</c:v>
                </c:pt>
                <c:pt idx="25047">
                  <c:v>-1.06</c:v>
                </c:pt>
                <c:pt idx="25048">
                  <c:v>-1.06</c:v>
                </c:pt>
                <c:pt idx="25049">
                  <c:v>-1.06</c:v>
                </c:pt>
                <c:pt idx="25050">
                  <c:v>-1.06</c:v>
                </c:pt>
                <c:pt idx="25051">
                  <c:v>-1.06</c:v>
                </c:pt>
                <c:pt idx="25052">
                  <c:v>-1.06</c:v>
                </c:pt>
                <c:pt idx="25053">
                  <c:v>-1.06</c:v>
                </c:pt>
                <c:pt idx="25054">
                  <c:v>-1.06</c:v>
                </c:pt>
                <c:pt idx="25055">
                  <c:v>-1.06</c:v>
                </c:pt>
                <c:pt idx="25056">
                  <c:v>-1.06</c:v>
                </c:pt>
                <c:pt idx="25057">
                  <c:v>-1.06</c:v>
                </c:pt>
                <c:pt idx="25058">
                  <c:v>-1.06</c:v>
                </c:pt>
                <c:pt idx="25059">
                  <c:v>-1.06</c:v>
                </c:pt>
                <c:pt idx="25060">
                  <c:v>-1.06</c:v>
                </c:pt>
                <c:pt idx="25061">
                  <c:v>-1.06</c:v>
                </c:pt>
                <c:pt idx="25062">
                  <c:v>-1.06</c:v>
                </c:pt>
                <c:pt idx="25063">
                  <c:v>-1.06</c:v>
                </c:pt>
                <c:pt idx="25064">
                  <c:v>-1.06</c:v>
                </c:pt>
                <c:pt idx="25065">
                  <c:v>-1.06</c:v>
                </c:pt>
                <c:pt idx="25066">
                  <c:v>-1.06</c:v>
                </c:pt>
                <c:pt idx="25067">
                  <c:v>-1.06</c:v>
                </c:pt>
                <c:pt idx="25068">
                  <c:v>-1.06</c:v>
                </c:pt>
                <c:pt idx="25069">
                  <c:v>-1.06</c:v>
                </c:pt>
                <c:pt idx="25070">
                  <c:v>-1.06</c:v>
                </c:pt>
                <c:pt idx="25071">
                  <c:v>-1.06</c:v>
                </c:pt>
                <c:pt idx="25072">
                  <c:v>-1.06</c:v>
                </c:pt>
                <c:pt idx="25073">
                  <c:v>-1.06</c:v>
                </c:pt>
                <c:pt idx="25074">
                  <c:v>-1.06</c:v>
                </c:pt>
                <c:pt idx="25075">
                  <c:v>-1.06</c:v>
                </c:pt>
                <c:pt idx="25076">
                  <c:v>-1.06</c:v>
                </c:pt>
                <c:pt idx="25077">
                  <c:v>-1.06</c:v>
                </c:pt>
                <c:pt idx="25078">
                  <c:v>-1.06</c:v>
                </c:pt>
                <c:pt idx="25079">
                  <c:v>-1.06</c:v>
                </c:pt>
                <c:pt idx="25080">
                  <c:v>-1.06</c:v>
                </c:pt>
                <c:pt idx="25081">
                  <c:v>-1.06</c:v>
                </c:pt>
                <c:pt idx="25082">
                  <c:v>-1.06</c:v>
                </c:pt>
                <c:pt idx="25083">
                  <c:v>-1.06</c:v>
                </c:pt>
                <c:pt idx="25084">
                  <c:v>-1.06</c:v>
                </c:pt>
                <c:pt idx="25085">
                  <c:v>-1.06</c:v>
                </c:pt>
                <c:pt idx="25086">
                  <c:v>-1.06</c:v>
                </c:pt>
                <c:pt idx="25087">
                  <c:v>-1.06</c:v>
                </c:pt>
                <c:pt idx="25088">
                  <c:v>-1.06</c:v>
                </c:pt>
                <c:pt idx="25089">
                  <c:v>-1.06</c:v>
                </c:pt>
                <c:pt idx="25090">
                  <c:v>-1.06</c:v>
                </c:pt>
                <c:pt idx="25091">
                  <c:v>-1.06</c:v>
                </c:pt>
                <c:pt idx="25092">
                  <c:v>-1.06</c:v>
                </c:pt>
                <c:pt idx="25093">
                  <c:v>-1.06</c:v>
                </c:pt>
                <c:pt idx="25094">
                  <c:v>-1.06</c:v>
                </c:pt>
                <c:pt idx="25095">
                  <c:v>-1.06</c:v>
                </c:pt>
                <c:pt idx="25096">
                  <c:v>-1.06</c:v>
                </c:pt>
                <c:pt idx="25097">
                  <c:v>-1.06</c:v>
                </c:pt>
                <c:pt idx="25098">
                  <c:v>-1.06</c:v>
                </c:pt>
                <c:pt idx="25099">
                  <c:v>-1.06</c:v>
                </c:pt>
                <c:pt idx="25100">
                  <c:v>-1.06</c:v>
                </c:pt>
                <c:pt idx="25101">
                  <c:v>-1.06</c:v>
                </c:pt>
                <c:pt idx="25102">
                  <c:v>-1.06</c:v>
                </c:pt>
                <c:pt idx="25103">
                  <c:v>-1.06</c:v>
                </c:pt>
                <c:pt idx="25104">
                  <c:v>-1.06</c:v>
                </c:pt>
                <c:pt idx="25105">
                  <c:v>-1.06</c:v>
                </c:pt>
                <c:pt idx="25106">
                  <c:v>-1.06</c:v>
                </c:pt>
                <c:pt idx="25107">
                  <c:v>-1.06</c:v>
                </c:pt>
                <c:pt idx="25108">
                  <c:v>-1.06</c:v>
                </c:pt>
                <c:pt idx="25109">
                  <c:v>-1.06</c:v>
                </c:pt>
                <c:pt idx="25110">
                  <c:v>-1.06</c:v>
                </c:pt>
                <c:pt idx="25111">
                  <c:v>-1.06</c:v>
                </c:pt>
                <c:pt idx="25112">
                  <c:v>-1.06</c:v>
                </c:pt>
                <c:pt idx="25113">
                  <c:v>-1.06</c:v>
                </c:pt>
                <c:pt idx="25114">
                  <c:v>-1.06</c:v>
                </c:pt>
                <c:pt idx="25115">
                  <c:v>-1.06</c:v>
                </c:pt>
                <c:pt idx="25116">
                  <c:v>-1.06</c:v>
                </c:pt>
                <c:pt idx="25117">
                  <c:v>-1.06</c:v>
                </c:pt>
                <c:pt idx="25118">
                  <c:v>-1.06</c:v>
                </c:pt>
                <c:pt idx="25119">
                  <c:v>-1.06</c:v>
                </c:pt>
                <c:pt idx="25120">
                  <c:v>-1.06</c:v>
                </c:pt>
                <c:pt idx="25121">
                  <c:v>-1.06</c:v>
                </c:pt>
                <c:pt idx="25122">
                  <c:v>-1.06</c:v>
                </c:pt>
                <c:pt idx="25123">
                  <c:v>-1.06</c:v>
                </c:pt>
                <c:pt idx="25124">
                  <c:v>-1.06</c:v>
                </c:pt>
                <c:pt idx="25125">
                  <c:v>-1.06</c:v>
                </c:pt>
                <c:pt idx="25126">
                  <c:v>-1.06</c:v>
                </c:pt>
                <c:pt idx="25127">
                  <c:v>-1.06</c:v>
                </c:pt>
                <c:pt idx="25128">
                  <c:v>-1.06</c:v>
                </c:pt>
                <c:pt idx="25129">
                  <c:v>-1.06</c:v>
                </c:pt>
                <c:pt idx="25130">
                  <c:v>-1.06</c:v>
                </c:pt>
                <c:pt idx="25131">
                  <c:v>-1.06</c:v>
                </c:pt>
                <c:pt idx="25132">
                  <c:v>-1.06</c:v>
                </c:pt>
                <c:pt idx="25133">
                  <c:v>-1.06</c:v>
                </c:pt>
                <c:pt idx="25134">
                  <c:v>-1.06</c:v>
                </c:pt>
                <c:pt idx="25135">
                  <c:v>-1.06</c:v>
                </c:pt>
                <c:pt idx="25136">
                  <c:v>-1.06</c:v>
                </c:pt>
                <c:pt idx="25137">
                  <c:v>-1.06</c:v>
                </c:pt>
                <c:pt idx="25138">
                  <c:v>-1.06</c:v>
                </c:pt>
                <c:pt idx="25139">
                  <c:v>-1.06</c:v>
                </c:pt>
                <c:pt idx="25140">
                  <c:v>-1.06</c:v>
                </c:pt>
                <c:pt idx="25141">
                  <c:v>-1.06</c:v>
                </c:pt>
                <c:pt idx="25142">
                  <c:v>-1.06</c:v>
                </c:pt>
                <c:pt idx="25143">
                  <c:v>-1.06</c:v>
                </c:pt>
                <c:pt idx="25144">
                  <c:v>-1.06</c:v>
                </c:pt>
                <c:pt idx="25145">
                  <c:v>-1.06</c:v>
                </c:pt>
                <c:pt idx="25146">
                  <c:v>-1.06</c:v>
                </c:pt>
                <c:pt idx="25147">
                  <c:v>-1.06</c:v>
                </c:pt>
                <c:pt idx="25148">
                  <c:v>-1.06</c:v>
                </c:pt>
                <c:pt idx="25149">
                  <c:v>-1.06</c:v>
                </c:pt>
                <c:pt idx="25150">
                  <c:v>-1.06</c:v>
                </c:pt>
                <c:pt idx="25151">
                  <c:v>-1.06</c:v>
                </c:pt>
                <c:pt idx="25152">
                  <c:v>-1.06</c:v>
                </c:pt>
                <c:pt idx="25153">
                  <c:v>-1.06</c:v>
                </c:pt>
                <c:pt idx="25154">
                  <c:v>-1.06</c:v>
                </c:pt>
                <c:pt idx="25155">
                  <c:v>-1.06</c:v>
                </c:pt>
                <c:pt idx="25156">
                  <c:v>-1.06</c:v>
                </c:pt>
                <c:pt idx="25157">
                  <c:v>-1.06</c:v>
                </c:pt>
                <c:pt idx="25158">
                  <c:v>-1.06</c:v>
                </c:pt>
                <c:pt idx="25159">
                  <c:v>-1.06</c:v>
                </c:pt>
                <c:pt idx="25160">
                  <c:v>-1.06</c:v>
                </c:pt>
                <c:pt idx="25161">
                  <c:v>-1.06</c:v>
                </c:pt>
                <c:pt idx="25162">
                  <c:v>-1.06</c:v>
                </c:pt>
                <c:pt idx="25163">
                  <c:v>-1.06</c:v>
                </c:pt>
                <c:pt idx="25164">
                  <c:v>-1.06</c:v>
                </c:pt>
                <c:pt idx="25165">
                  <c:v>-1.06</c:v>
                </c:pt>
                <c:pt idx="25166">
                  <c:v>-1.06</c:v>
                </c:pt>
                <c:pt idx="25167">
                  <c:v>-1.06</c:v>
                </c:pt>
                <c:pt idx="25168">
                  <c:v>-1.06</c:v>
                </c:pt>
                <c:pt idx="25169">
                  <c:v>-1.06</c:v>
                </c:pt>
                <c:pt idx="25170">
                  <c:v>-1.06</c:v>
                </c:pt>
                <c:pt idx="25171">
                  <c:v>-1.06</c:v>
                </c:pt>
                <c:pt idx="25172">
                  <c:v>-1.06</c:v>
                </c:pt>
                <c:pt idx="25173">
                  <c:v>-1.06</c:v>
                </c:pt>
                <c:pt idx="25174">
                  <c:v>-1.06</c:v>
                </c:pt>
                <c:pt idx="25175">
                  <c:v>-1.06</c:v>
                </c:pt>
                <c:pt idx="25176">
                  <c:v>-1.06</c:v>
                </c:pt>
                <c:pt idx="25177">
                  <c:v>-1.06</c:v>
                </c:pt>
                <c:pt idx="25178">
                  <c:v>-1.06</c:v>
                </c:pt>
                <c:pt idx="25179">
                  <c:v>-1.06</c:v>
                </c:pt>
                <c:pt idx="25180">
                  <c:v>-1.06</c:v>
                </c:pt>
                <c:pt idx="25181">
                  <c:v>-1.06</c:v>
                </c:pt>
                <c:pt idx="25182">
                  <c:v>-1.06</c:v>
                </c:pt>
                <c:pt idx="25183">
                  <c:v>-1.06</c:v>
                </c:pt>
                <c:pt idx="25184">
                  <c:v>-1.06</c:v>
                </c:pt>
                <c:pt idx="25185">
                  <c:v>-1.06</c:v>
                </c:pt>
                <c:pt idx="25186">
                  <c:v>-1.06</c:v>
                </c:pt>
                <c:pt idx="25187">
                  <c:v>-1.06</c:v>
                </c:pt>
                <c:pt idx="25188">
                  <c:v>-1.06</c:v>
                </c:pt>
                <c:pt idx="25189">
                  <c:v>-1.06</c:v>
                </c:pt>
                <c:pt idx="25190">
                  <c:v>-1.06</c:v>
                </c:pt>
                <c:pt idx="25191">
                  <c:v>-1.06</c:v>
                </c:pt>
                <c:pt idx="25192">
                  <c:v>-1.06</c:v>
                </c:pt>
                <c:pt idx="25193">
                  <c:v>-1.06</c:v>
                </c:pt>
                <c:pt idx="25194">
                  <c:v>-1.06</c:v>
                </c:pt>
                <c:pt idx="25195">
                  <c:v>-1.06</c:v>
                </c:pt>
                <c:pt idx="25196">
                  <c:v>-1.06</c:v>
                </c:pt>
                <c:pt idx="25197">
                  <c:v>-1.06</c:v>
                </c:pt>
                <c:pt idx="25198">
                  <c:v>-1.06</c:v>
                </c:pt>
                <c:pt idx="25199">
                  <c:v>-1.06</c:v>
                </c:pt>
                <c:pt idx="25200">
                  <c:v>-1.06</c:v>
                </c:pt>
                <c:pt idx="25201">
                  <c:v>-1.06</c:v>
                </c:pt>
                <c:pt idx="25202">
                  <c:v>-1.06</c:v>
                </c:pt>
                <c:pt idx="25203">
                  <c:v>-1.06</c:v>
                </c:pt>
                <c:pt idx="25204">
                  <c:v>-1.06</c:v>
                </c:pt>
                <c:pt idx="25205">
                  <c:v>-1.06</c:v>
                </c:pt>
                <c:pt idx="25206">
                  <c:v>-1.06</c:v>
                </c:pt>
                <c:pt idx="25207">
                  <c:v>-1.06</c:v>
                </c:pt>
                <c:pt idx="25208">
                  <c:v>-1.06</c:v>
                </c:pt>
                <c:pt idx="25209">
                  <c:v>-1.06</c:v>
                </c:pt>
                <c:pt idx="25210">
                  <c:v>-1.06</c:v>
                </c:pt>
                <c:pt idx="25211">
                  <c:v>-1.06</c:v>
                </c:pt>
                <c:pt idx="25212">
                  <c:v>-1.06</c:v>
                </c:pt>
                <c:pt idx="25213">
                  <c:v>-1.06</c:v>
                </c:pt>
                <c:pt idx="25214">
                  <c:v>-1.06</c:v>
                </c:pt>
                <c:pt idx="25215">
                  <c:v>-1.06</c:v>
                </c:pt>
                <c:pt idx="25216">
                  <c:v>-1.06</c:v>
                </c:pt>
                <c:pt idx="25217">
                  <c:v>-1.06</c:v>
                </c:pt>
                <c:pt idx="25218">
                  <c:v>-1.06</c:v>
                </c:pt>
                <c:pt idx="25219">
                  <c:v>-1.06</c:v>
                </c:pt>
                <c:pt idx="25220">
                  <c:v>-1.06</c:v>
                </c:pt>
                <c:pt idx="25221">
                  <c:v>-1.06</c:v>
                </c:pt>
                <c:pt idx="25222">
                  <c:v>-1.06</c:v>
                </c:pt>
                <c:pt idx="25223">
                  <c:v>-1.06</c:v>
                </c:pt>
                <c:pt idx="25224">
                  <c:v>-1.06</c:v>
                </c:pt>
                <c:pt idx="25225">
                  <c:v>-1.06</c:v>
                </c:pt>
                <c:pt idx="25226">
                  <c:v>-1.06</c:v>
                </c:pt>
                <c:pt idx="25227">
                  <c:v>-1.06</c:v>
                </c:pt>
                <c:pt idx="25228">
                  <c:v>-1.06</c:v>
                </c:pt>
                <c:pt idx="25229">
                  <c:v>-1.06</c:v>
                </c:pt>
                <c:pt idx="25230">
                  <c:v>-1.06</c:v>
                </c:pt>
                <c:pt idx="25231">
                  <c:v>-1.06</c:v>
                </c:pt>
                <c:pt idx="25232">
                  <c:v>-1.06</c:v>
                </c:pt>
                <c:pt idx="25233">
                  <c:v>-1.06</c:v>
                </c:pt>
                <c:pt idx="25234">
                  <c:v>-1.06</c:v>
                </c:pt>
                <c:pt idx="25235">
                  <c:v>-1.06</c:v>
                </c:pt>
                <c:pt idx="25236">
                  <c:v>-1.06</c:v>
                </c:pt>
                <c:pt idx="25237">
                  <c:v>-1.06</c:v>
                </c:pt>
                <c:pt idx="25238">
                  <c:v>-1.06</c:v>
                </c:pt>
                <c:pt idx="25239">
                  <c:v>-1.06</c:v>
                </c:pt>
                <c:pt idx="25240">
                  <c:v>-1.06</c:v>
                </c:pt>
                <c:pt idx="25241">
                  <c:v>-1.06</c:v>
                </c:pt>
                <c:pt idx="25242">
                  <c:v>-1.06</c:v>
                </c:pt>
                <c:pt idx="25243">
                  <c:v>-1.06</c:v>
                </c:pt>
                <c:pt idx="25244">
                  <c:v>-1.06</c:v>
                </c:pt>
                <c:pt idx="25245">
                  <c:v>-1.06</c:v>
                </c:pt>
                <c:pt idx="25246">
                  <c:v>-1.06</c:v>
                </c:pt>
                <c:pt idx="25247">
                  <c:v>-1.06</c:v>
                </c:pt>
                <c:pt idx="25248">
                  <c:v>-1.06</c:v>
                </c:pt>
                <c:pt idx="25249">
                  <c:v>-1.06</c:v>
                </c:pt>
                <c:pt idx="25250">
                  <c:v>-1.06</c:v>
                </c:pt>
                <c:pt idx="25251">
                  <c:v>-1.06</c:v>
                </c:pt>
                <c:pt idx="25252">
                  <c:v>-1.06</c:v>
                </c:pt>
                <c:pt idx="25253">
                  <c:v>-1.06</c:v>
                </c:pt>
                <c:pt idx="25254">
                  <c:v>-1.06</c:v>
                </c:pt>
                <c:pt idx="25255">
                  <c:v>-1.06</c:v>
                </c:pt>
                <c:pt idx="25256">
                  <c:v>-1.06</c:v>
                </c:pt>
                <c:pt idx="25257">
                  <c:v>-1.06</c:v>
                </c:pt>
                <c:pt idx="25258">
                  <c:v>-1.06</c:v>
                </c:pt>
                <c:pt idx="25259">
                  <c:v>-1.06</c:v>
                </c:pt>
                <c:pt idx="25260">
                  <c:v>-1.06</c:v>
                </c:pt>
                <c:pt idx="25261">
                  <c:v>-1.06</c:v>
                </c:pt>
                <c:pt idx="25262">
                  <c:v>-1.06</c:v>
                </c:pt>
                <c:pt idx="25263">
                  <c:v>-1.06</c:v>
                </c:pt>
                <c:pt idx="25264">
                  <c:v>-1.06</c:v>
                </c:pt>
                <c:pt idx="25265">
                  <c:v>-1.06</c:v>
                </c:pt>
                <c:pt idx="25266">
                  <c:v>-1.06</c:v>
                </c:pt>
                <c:pt idx="25267">
                  <c:v>-1.06</c:v>
                </c:pt>
                <c:pt idx="25268">
                  <c:v>-1.06</c:v>
                </c:pt>
                <c:pt idx="25269">
                  <c:v>-1.06</c:v>
                </c:pt>
                <c:pt idx="25270">
                  <c:v>-1.06</c:v>
                </c:pt>
                <c:pt idx="25271">
                  <c:v>-1.06</c:v>
                </c:pt>
                <c:pt idx="25272">
                  <c:v>-1.06</c:v>
                </c:pt>
                <c:pt idx="25273">
                  <c:v>-1.06</c:v>
                </c:pt>
                <c:pt idx="25274">
                  <c:v>-1.06</c:v>
                </c:pt>
                <c:pt idx="25275">
                  <c:v>-1.06</c:v>
                </c:pt>
                <c:pt idx="25276">
                  <c:v>-1.06</c:v>
                </c:pt>
                <c:pt idx="25277">
                  <c:v>-1.06</c:v>
                </c:pt>
                <c:pt idx="25278">
                  <c:v>-1.06</c:v>
                </c:pt>
                <c:pt idx="25279">
                  <c:v>-1.06</c:v>
                </c:pt>
                <c:pt idx="25280">
                  <c:v>-1.06</c:v>
                </c:pt>
                <c:pt idx="25281">
                  <c:v>-1.06</c:v>
                </c:pt>
                <c:pt idx="25282">
                  <c:v>-1.06</c:v>
                </c:pt>
                <c:pt idx="25283">
                  <c:v>-1.06</c:v>
                </c:pt>
                <c:pt idx="25284">
                  <c:v>-1.06</c:v>
                </c:pt>
                <c:pt idx="25285">
                  <c:v>-1.06</c:v>
                </c:pt>
                <c:pt idx="25286">
                  <c:v>-1.06</c:v>
                </c:pt>
                <c:pt idx="25287">
                  <c:v>-1.06</c:v>
                </c:pt>
                <c:pt idx="25288">
                  <c:v>-1.06</c:v>
                </c:pt>
                <c:pt idx="25289">
                  <c:v>-1.06</c:v>
                </c:pt>
                <c:pt idx="25290">
                  <c:v>-1.06</c:v>
                </c:pt>
                <c:pt idx="25291">
                  <c:v>-1.06</c:v>
                </c:pt>
                <c:pt idx="25292">
                  <c:v>-1.06</c:v>
                </c:pt>
                <c:pt idx="25293">
                  <c:v>-1.06</c:v>
                </c:pt>
                <c:pt idx="25294">
                  <c:v>-1.06</c:v>
                </c:pt>
                <c:pt idx="25295">
                  <c:v>-1.06</c:v>
                </c:pt>
                <c:pt idx="25296">
                  <c:v>-1.06</c:v>
                </c:pt>
                <c:pt idx="25297">
                  <c:v>-1.06</c:v>
                </c:pt>
                <c:pt idx="25298">
                  <c:v>-1.06</c:v>
                </c:pt>
                <c:pt idx="25299">
                  <c:v>-1.06</c:v>
                </c:pt>
                <c:pt idx="25300">
                  <c:v>-1.06</c:v>
                </c:pt>
                <c:pt idx="25301">
                  <c:v>-1.06</c:v>
                </c:pt>
                <c:pt idx="25302">
                  <c:v>-1.06</c:v>
                </c:pt>
                <c:pt idx="25303">
                  <c:v>-1.06</c:v>
                </c:pt>
                <c:pt idx="25304">
                  <c:v>-1.06</c:v>
                </c:pt>
                <c:pt idx="25305">
                  <c:v>-1.06</c:v>
                </c:pt>
                <c:pt idx="25306">
                  <c:v>-1.06</c:v>
                </c:pt>
                <c:pt idx="25307">
                  <c:v>-1.06</c:v>
                </c:pt>
                <c:pt idx="25308">
                  <c:v>-1.06</c:v>
                </c:pt>
                <c:pt idx="25309">
                  <c:v>-1.06</c:v>
                </c:pt>
                <c:pt idx="25310">
                  <c:v>-1.06</c:v>
                </c:pt>
                <c:pt idx="25311">
                  <c:v>-1.06</c:v>
                </c:pt>
                <c:pt idx="25312">
                  <c:v>-1.06</c:v>
                </c:pt>
                <c:pt idx="25313">
                  <c:v>-1.06</c:v>
                </c:pt>
                <c:pt idx="25314">
                  <c:v>-1.06</c:v>
                </c:pt>
                <c:pt idx="25315">
                  <c:v>-1.06</c:v>
                </c:pt>
                <c:pt idx="25316">
                  <c:v>-1.06</c:v>
                </c:pt>
                <c:pt idx="25317">
                  <c:v>-1.06</c:v>
                </c:pt>
                <c:pt idx="25318">
                  <c:v>-1.06</c:v>
                </c:pt>
                <c:pt idx="25319">
                  <c:v>-1.06</c:v>
                </c:pt>
                <c:pt idx="25320">
                  <c:v>-1.06</c:v>
                </c:pt>
                <c:pt idx="25321">
                  <c:v>-1.06</c:v>
                </c:pt>
                <c:pt idx="25322">
                  <c:v>-1.06</c:v>
                </c:pt>
                <c:pt idx="25323">
                  <c:v>-1.06</c:v>
                </c:pt>
                <c:pt idx="25324">
                  <c:v>-1.06</c:v>
                </c:pt>
                <c:pt idx="25325">
                  <c:v>-1.06</c:v>
                </c:pt>
                <c:pt idx="25326">
                  <c:v>-1.06</c:v>
                </c:pt>
                <c:pt idx="25327">
                  <c:v>-1.06</c:v>
                </c:pt>
                <c:pt idx="25328">
                  <c:v>-1.06</c:v>
                </c:pt>
                <c:pt idx="25329">
                  <c:v>-1.06</c:v>
                </c:pt>
                <c:pt idx="25330">
                  <c:v>-1.06</c:v>
                </c:pt>
                <c:pt idx="25331">
                  <c:v>-1.06</c:v>
                </c:pt>
                <c:pt idx="25332">
                  <c:v>-1.06</c:v>
                </c:pt>
                <c:pt idx="25333">
                  <c:v>-1.06</c:v>
                </c:pt>
                <c:pt idx="25334">
                  <c:v>-1.06</c:v>
                </c:pt>
                <c:pt idx="25335">
                  <c:v>-1.06</c:v>
                </c:pt>
                <c:pt idx="25336">
                  <c:v>-1.06</c:v>
                </c:pt>
                <c:pt idx="25337">
                  <c:v>-1.06</c:v>
                </c:pt>
                <c:pt idx="25338">
                  <c:v>-1.06</c:v>
                </c:pt>
                <c:pt idx="25339">
                  <c:v>-1.06</c:v>
                </c:pt>
                <c:pt idx="25340">
                  <c:v>-1.06</c:v>
                </c:pt>
                <c:pt idx="25341">
                  <c:v>-1.06</c:v>
                </c:pt>
                <c:pt idx="25342">
                  <c:v>-1.06</c:v>
                </c:pt>
                <c:pt idx="25343">
                  <c:v>-1.06</c:v>
                </c:pt>
                <c:pt idx="25344">
                  <c:v>-1.06</c:v>
                </c:pt>
                <c:pt idx="25345">
                  <c:v>-1.06</c:v>
                </c:pt>
                <c:pt idx="25346">
                  <c:v>-1.06</c:v>
                </c:pt>
                <c:pt idx="25347">
                  <c:v>-1.06</c:v>
                </c:pt>
                <c:pt idx="25348">
                  <c:v>-1.06</c:v>
                </c:pt>
                <c:pt idx="25349">
                  <c:v>-1.06</c:v>
                </c:pt>
                <c:pt idx="25350">
                  <c:v>-1.06</c:v>
                </c:pt>
                <c:pt idx="25351">
                  <c:v>-1.06</c:v>
                </c:pt>
                <c:pt idx="25352">
                  <c:v>-1.06</c:v>
                </c:pt>
                <c:pt idx="25353">
                  <c:v>-1.06</c:v>
                </c:pt>
                <c:pt idx="25354">
                  <c:v>-1.06</c:v>
                </c:pt>
                <c:pt idx="25355">
                  <c:v>-1.06</c:v>
                </c:pt>
                <c:pt idx="25356">
                  <c:v>-1.06</c:v>
                </c:pt>
                <c:pt idx="25357">
                  <c:v>-1.06</c:v>
                </c:pt>
                <c:pt idx="25358">
                  <c:v>-1.06</c:v>
                </c:pt>
                <c:pt idx="25359">
                  <c:v>-1.06</c:v>
                </c:pt>
                <c:pt idx="25360">
                  <c:v>-1.06</c:v>
                </c:pt>
                <c:pt idx="25361">
                  <c:v>-1.06</c:v>
                </c:pt>
                <c:pt idx="25362">
                  <c:v>-1.06</c:v>
                </c:pt>
                <c:pt idx="25363">
                  <c:v>-1.06</c:v>
                </c:pt>
                <c:pt idx="25364">
                  <c:v>-1.06</c:v>
                </c:pt>
                <c:pt idx="25365">
                  <c:v>-1.06</c:v>
                </c:pt>
                <c:pt idx="25366">
                  <c:v>-1.06</c:v>
                </c:pt>
                <c:pt idx="25367">
                  <c:v>-1.06</c:v>
                </c:pt>
                <c:pt idx="25368">
                  <c:v>-1.06</c:v>
                </c:pt>
                <c:pt idx="25369">
                  <c:v>-1.06</c:v>
                </c:pt>
                <c:pt idx="25370">
                  <c:v>-1.06</c:v>
                </c:pt>
                <c:pt idx="25371">
                  <c:v>-1.06</c:v>
                </c:pt>
                <c:pt idx="25372">
                  <c:v>-1.06</c:v>
                </c:pt>
                <c:pt idx="25373">
                  <c:v>-1.06</c:v>
                </c:pt>
                <c:pt idx="25374">
                  <c:v>-1.06</c:v>
                </c:pt>
                <c:pt idx="25375">
                  <c:v>-1.06</c:v>
                </c:pt>
                <c:pt idx="25376">
                  <c:v>-1.06</c:v>
                </c:pt>
                <c:pt idx="25377">
                  <c:v>-1.06</c:v>
                </c:pt>
                <c:pt idx="25378">
                  <c:v>-1.06</c:v>
                </c:pt>
                <c:pt idx="25379">
                  <c:v>-1.06</c:v>
                </c:pt>
                <c:pt idx="25380">
                  <c:v>-1.06</c:v>
                </c:pt>
                <c:pt idx="25381">
                  <c:v>-1.06</c:v>
                </c:pt>
                <c:pt idx="25382">
                  <c:v>-1.06</c:v>
                </c:pt>
                <c:pt idx="25383">
                  <c:v>-1.06</c:v>
                </c:pt>
                <c:pt idx="25384">
                  <c:v>-1.06</c:v>
                </c:pt>
                <c:pt idx="25385">
                  <c:v>-1.06</c:v>
                </c:pt>
                <c:pt idx="25386">
                  <c:v>-1.06</c:v>
                </c:pt>
                <c:pt idx="25387">
                  <c:v>-1.06</c:v>
                </c:pt>
                <c:pt idx="25388">
                  <c:v>-1.06</c:v>
                </c:pt>
                <c:pt idx="25389">
                  <c:v>-1.06</c:v>
                </c:pt>
                <c:pt idx="25390">
                  <c:v>-1.06</c:v>
                </c:pt>
                <c:pt idx="25391">
                  <c:v>-1.06</c:v>
                </c:pt>
                <c:pt idx="25392">
                  <c:v>-1.06</c:v>
                </c:pt>
                <c:pt idx="25393">
                  <c:v>-1.06</c:v>
                </c:pt>
                <c:pt idx="25394">
                  <c:v>-1.06</c:v>
                </c:pt>
                <c:pt idx="25395">
                  <c:v>-1.06</c:v>
                </c:pt>
                <c:pt idx="25396">
                  <c:v>-1.06</c:v>
                </c:pt>
                <c:pt idx="25397">
                  <c:v>-1.06</c:v>
                </c:pt>
                <c:pt idx="25398">
                  <c:v>-1.06</c:v>
                </c:pt>
                <c:pt idx="25399">
                  <c:v>-1.06</c:v>
                </c:pt>
                <c:pt idx="25400">
                  <c:v>-1.06</c:v>
                </c:pt>
                <c:pt idx="25401">
                  <c:v>-1.06</c:v>
                </c:pt>
                <c:pt idx="25402">
                  <c:v>-1.06</c:v>
                </c:pt>
                <c:pt idx="25403">
                  <c:v>-1.06</c:v>
                </c:pt>
                <c:pt idx="25404">
                  <c:v>-1.06</c:v>
                </c:pt>
                <c:pt idx="25405">
                  <c:v>-1.06</c:v>
                </c:pt>
                <c:pt idx="25406">
                  <c:v>-1.06</c:v>
                </c:pt>
                <c:pt idx="25407">
                  <c:v>-1.06</c:v>
                </c:pt>
                <c:pt idx="25408">
                  <c:v>-1.06</c:v>
                </c:pt>
                <c:pt idx="25409">
                  <c:v>-1.06</c:v>
                </c:pt>
                <c:pt idx="25410">
                  <c:v>-1.06</c:v>
                </c:pt>
                <c:pt idx="25411">
                  <c:v>-1.06</c:v>
                </c:pt>
                <c:pt idx="25412">
                  <c:v>-1.06</c:v>
                </c:pt>
                <c:pt idx="25413">
                  <c:v>-1.06</c:v>
                </c:pt>
                <c:pt idx="25414">
                  <c:v>-1.06</c:v>
                </c:pt>
                <c:pt idx="25415">
                  <c:v>-1.06</c:v>
                </c:pt>
                <c:pt idx="25416">
                  <c:v>-1.06</c:v>
                </c:pt>
                <c:pt idx="25417">
                  <c:v>-1.06</c:v>
                </c:pt>
                <c:pt idx="25418">
                  <c:v>-1.06</c:v>
                </c:pt>
                <c:pt idx="25419">
                  <c:v>-1.06</c:v>
                </c:pt>
                <c:pt idx="25420">
                  <c:v>-1.06</c:v>
                </c:pt>
                <c:pt idx="25421">
                  <c:v>-1.06</c:v>
                </c:pt>
                <c:pt idx="25422">
                  <c:v>-1.06</c:v>
                </c:pt>
                <c:pt idx="25423">
                  <c:v>-1.06</c:v>
                </c:pt>
                <c:pt idx="25424">
                  <c:v>-1.06</c:v>
                </c:pt>
                <c:pt idx="25425">
                  <c:v>-1.06</c:v>
                </c:pt>
                <c:pt idx="25426">
                  <c:v>-1.06</c:v>
                </c:pt>
                <c:pt idx="25427">
                  <c:v>-1.06</c:v>
                </c:pt>
                <c:pt idx="25428">
                  <c:v>-1.06</c:v>
                </c:pt>
                <c:pt idx="25429">
                  <c:v>-1.06</c:v>
                </c:pt>
                <c:pt idx="25430">
                  <c:v>-1.06</c:v>
                </c:pt>
                <c:pt idx="25431">
                  <c:v>-1.06</c:v>
                </c:pt>
                <c:pt idx="25432">
                  <c:v>-1.06</c:v>
                </c:pt>
                <c:pt idx="25433">
                  <c:v>-1.06</c:v>
                </c:pt>
                <c:pt idx="25434">
                  <c:v>-1.06</c:v>
                </c:pt>
                <c:pt idx="25435">
                  <c:v>-1.06</c:v>
                </c:pt>
                <c:pt idx="25436">
                  <c:v>-1.06</c:v>
                </c:pt>
                <c:pt idx="25437">
                  <c:v>-1.06</c:v>
                </c:pt>
                <c:pt idx="25438">
                  <c:v>-1.06</c:v>
                </c:pt>
                <c:pt idx="25439">
                  <c:v>-1.06</c:v>
                </c:pt>
                <c:pt idx="25440">
                  <c:v>-1.06</c:v>
                </c:pt>
                <c:pt idx="25441">
                  <c:v>-1.06</c:v>
                </c:pt>
                <c:pt idx="25442">
                  <c:v>-1.06</c:v>
                </c:pt>
                <c:pt idx="25443">
                  <c:v>-1.06</c:v>
                </c:pt>
                <c:pt idx="25444">
                  <c:v>-1.06</c:v>
                </c:pt>
                <c:pt idx="25445">
                  <c:v>-1.06</c:v>
                </c:pt>
                <c:pt idx="25446">
                  <c:v>-1.06</c:v>
                </c:pt>
                <c:pt idx="25447">
                  <c:v>-1.06</c:v>
                </c:pt>
                <c:pt idx="25448">
                  <c:v>-1.06</c:v>
                </c:pt>
                <c:pt idx="25449">
                  <c:v>-1.06</c:v>
                </c:pt>
                <c:pt idx="25450">
                  <c:v>-1.06</c:v>
                </c:pt>
                <c:pt idx="25451">
                  <c:v>-1.06</c:v>
                </c:pt>
                <c:pt idx="25452">
                  <c:v>-1.06</c:v>
                </c:pt>
                <c:pt idx="25453">
                  <c:v>-1.06</c:v>
                </c:pt>
                <c:pt idx="25454">
                  <c:v>-1.06</c:v>
                </c:pt>
                <c:pt idx="25455">
                  <c:v>-1.06</c:v>
                </c:pt>
                <c:pt idx="25456">
                  <c:v>-1.06</c:v>
                </c:pt>
                <c:pt idx="25457">
                  <c:v>-1.06</c:v>
                </c:pt>
                <c:pt idx="25458">
                  <c:v>-1.06</c:v>
                </c:pt>
                <c:pt idx="25459">
                  <c:v>-1.06</c:v>
                </c:pt>
                <c:pt idx="25460">
                  <c:v>-1.06</c:v>
                </c:pt>
                <c:pt idx="25461">
                  <c:v>-1.06</c:v>
                </c:pt>
                <c:pt idx="25462">
                  <c:v>-1.06</c:v>
                </c:pt>
                <c:pt idx="25463">
                  <c:v>-1.06</c:v>
                </c:pt>
                <c:pt idx="25464">
                  <c:v>-1.06</c:v>
                </c:pt>
                <c:pt idx="25465">
                  <c:v>-1.06</c:v>
                </c:pt>
                <c:pt idx="25466">
                  <c:v>-1.06</c:v>
                </c:pt>
                <c:pt idx="25467">
                  <c:v>-1.06</c:v>
                </c:pt>
                <c:pt idx="25468">
                  <c:v>-1.06</c:v>
                </c:pt>
                <c:pt idx="25469">
                  <c:v>-1.06</c:v>
                </c:pt>
                <c:pt idx="25470">
                  <c:v>-1.06</c:v>
                </c:pt>
                <c:pt idx="25471">
                  <c:v>-1.06</c:v>
                </c:pt>
                <c:pt idx="25472">
                  <c:v>-1.06</c:v>
                </c:pt>
                <c:pt idx="25473">
                  <c:v>-1.06</c:v>
                </c:pt>
                <c:pt idx="25474">
                  <c:v>-1.06</c:v>
                </c:pt>
                <c:pt idx="25475">
                  <c:v>-1.06</c:v>
                </c:pt>
                <c:pt idx="25476">
                  <c:v>-1.06</c:v>
                </c:pt>
                <c:pt idx="25477">
                  <c:v>-1.06</c:v>
                </c:pt>
                <c:pt idx="25478">
                  <c:v>-1.06</c:v>
                </c:pt>
                <c:pt idx="25479">
                  <c:v>-1.06</c:v>
                </c:pt>
                <c:pt idx="25480">
                  <c:v>-1.06</c:v>
                </c:pt>
                <c:pt idx="25481">
                  <c:v>-1.06</c:v>
                </c:pt>
                <c:pt idx="25482">
                  <c:v>-1.06</c:v>
                </c:pt>
                <c:pt idx="25483">
                  <c:v>-1.06</c:v>
                </c:pt>
                <c:pt idx="25484">
                  <c:v>-1.06</c:v>
                </c:pt>
                <c:pt idx="25485">
                  <c:v>-1.06</c:v>
                </c:pt>
                <c:pt idx="25486">
                  <c:v>-1.06</c:v>
                </c:pt>
                <c:pt idx="25487">
                  <c:v>-1.06</c:v>
                </c:pt>
                <c:pt idx="25488">
                  <c:v>-1.06</c:v>
                </c:pt>
                <c:pt idx="25489">
                  <c:v>-1.06</c:v>
                </c:pt>
                <c:pt idx="25490">
                  <c:v>-1.06</c:v>
                </c:pt>
                <c:pt idx="25491">
                  <c:v>-1.06</c:v>
                </c:pt>
                <c:pt idx="25492">
                  <c:v>-1.06</c:v>
                </c:pt>
                <c:pt idx="25493">
                  <c:v>-1.06</c:v>
                </c:pt>
                <c:pt idx="25494">
                  <c:v>-1.06</c:v>
                </c:pt>
                <c:pt idx="25495">
                  <c:v>-1.06</c:v>
                </c:pt>
                <c:pt idx="25496">
                  <c:v>-1.06</c:v>
                </c:pt>
                <c:pt idx="25497">
                  <c:v>-1.06</c:v>
                </c:pt>
                <c:pt idx="25498">
                  <c:v>-1.06</c:v>
                </c:pt>
                <c:pt idx="25499">
                  <c:v>-1.06</c:v>
                </c:pt>
                <c:pt idx="25500">
                  <c:v>-1.06</c:v>
                </c:pt>
                <c:pt idx="25501">
                  <c:v>-1.06</c:v>
                </c:pt>
                <c:pt idx="25502">
                  <c:v>-1.06</c:v>
                </c:pt>
                <c:pt idx="25503">
                  <c:v>-1.06</c:v>
                </c:pt>
                <c:pt idx="25504">
                  <c:v>-1.06</c:v>
                </c:pt>
                <c:pt idx="25505">
                  <c:v>-1.06</c:v>
                </c:pt>
                <c:pt idx="25506">
                  <c:v>-1.06</c:v>
                </c:pt>
                <c:pt idx="25507">
                  <c:v>-1.06</c:v>
                </c:pt>
                <c:pt idx="25508">
                  <c:v>-1.06</c:v>
                </c:pt>
                <c:pt idx="25509">
                  <c:v>-1.06</c:v>
                </c:pt>
                <c:pt idx="25510">
                  <c:v>-1.06</c:v>
                </c:pt>
                <c:pt idx="25511">
                  <c:v>-1.06</c:v>
                </c:pt>
                <c:pt idx="25512">
                  <c:v>-1.06</c:v>
                </c:pt>
                <c:pt idx="25513">
                  <c:v>-1.06</c:v>
                </c:pt>
                <c:pt idx="25514">
                  <c:v>-1.06</c:v>
                </c:pt>
                <c:pt idx="25515">
                  <c:v>-1.06</c:v>
                </c:pt>
                <c:pt idx="25516">
                  <c:v>-1.06</c:v>
                </c:pt>
                <c:pt idx="25517">
                  <c:v>-1.06</c:v>
                </c:pt>
                <c:pt idx="25518">
                  <c:v>-1.06</c:v>
                </c:pt>
                <c:pt idx="25519">
                  <c:v>-1.06</c:v>
                </c:pt>
                <c:pt idx="25520">
                  <c:v>-1.06</c:v>
                </c:pt>
                <c:pt idx="25521">
                  <c:v>-1.06</c:v>
                </c:pt>
                <c:pt idx="25522">
                  <c:v>-1.06</c:v>
                </c:pt>
                <c:pt idx="25523">
                  <c:v>-1.06</c:v>
                </c:pt>
                <c:pt idx="25524">
                  <c:v>-1.06</c:v>
                </c:pt>
                <c:pt idx="25525">
                  <c:v>-1.06</c:v>
                </c:pt>
                <c:pt idx="25526">
                  <c:v>-1.06</c:v>
                </c:pt>
                <c:pt idx="25527">
                  <c:v>-1.06</c:v>
                </c:pt>
                <c:pt idx="25528">
                  <c:v>-1.06</c:v>
                </c:pt>
                <c:pt idx="25529">
                  <c:v>-1.06</c:v>
                </c:pt>
                <c:pt idx="25530">
                  <c:v>-1.06</c:v>
                </c:pt>
                <c:pt idx="25531">
                  <c:v>-1.06</c:v>
                </c:pt>
                <c:pt idx="25532">
                  <c:v>-1.06</c:v>
                </c:pt>
                <c:pt idx="25533">
                  <c:v>-1.06</c:v>
                </c:pt>
                <c:pt idx="25534">
                  <c:v>-1.06</c:v>
                </c:pt>
                <c:pt idx="25535">
                  <c:v>-1.06</c:v>
                </c:pt>
                <c:pt idx="25536">
                  <c:v>-1.06</c:v>
                </c:pt>
                <c:pt idx="25537">
                  <c:v>-1.06</c:v>
                </c:pt>
                <c:pt idx="25538">
                  <c:v>-1.06</c:v>
                </c:pt>
                <c:pt idx="25539">
                  <c:v>-1.06</c:v>
                </c:pt>
                <c:pt idx="25540">
                  <c:v>-1.06</c:v>
                </c:pt>
                <c:pt idx="25541">
                  <c:v>-1.06</c:v>
                </c:pt>
                <c:pt idx="25542">
                  <c:v>-1.06</c:v>
                </c:pt>
                <c:pt idx="25543">
                  <c:v>-1.06</c:v>
                </c:pt>
                <c:pt idx="25544">
                  <c:v>-1.06</c:v>
                </c:pt>
                <c:pt idx="25545">
                  <c:v>-1.06</c:v>
                </c:pt>
                <c:pt idx="25546">
                  <c:v>-1.06</c:v>
                </c:pt>
                <c:pt idx="25547">
                  <c:v>-1.06</c:v>
                </c:pt>
                <c:pt idx="25548">
                  <c:v>-1.06</c:v>
                </c:pt>
                <c:pt idx="25549">
                  <c:v>-1.06</c:v>
                </c:pt>
                <c:pt idx="25550">
                  <c:v>-1.06</c:v>
                </c:pt>
                <c:pt idx="25551">
                  <c:v>-1.06</c:v>
                </c:pt>
                <c:pt idx="25552">
                  <c:v>-1.06</c:v>
                </c:pt>
                <c:pt idx="25553">
                  <c:v>-1.06</c:v>
                </c:pt>
                <c:pt idx="25554">
                  <c:v>-1.06</c:v>
                </c:pt>
                <c:pt idx="25555">
                  <c:v>-1.06</c:v>
                </c:pt>
                <c:pt idx="25556">
                  <c:v>-1.06</c:v>
                </c:pt>
                <c:pt idx="25557">
                  <c:v>-1.06</c:v>
                </c:pt>
                <c:pt idx="25558">
                  <c:v>-1.06</c:v>
                </c:pt>
                <c:pt idx="25559">
                  <c:v>-1.06</c:v>
                </c:pt>
                <c:pt idx="25560">
                  <c:v>-1.06</c:v>
                </c:pt>
                <c:pt idx="25561">
                  <c:v>-1.06</c:v>
                </c:pt>
                <c:pt idx="25562">
                  <c:v>-1.06</c:v>
                </c:pt>
                <c:pt idx="25563">
                  <c:v>-1.06</c:v>
                </c:pt>
                <c:pt idx="25564">
                  <c:v>-1.06</c:v>
                </c:pt>
                <c:pt idx="25565">
                  <c:v>-1.06</c:v>
                </c:pt>
                <c:pt idx="25566">
                  <c:v>-1.06</c:v>
                </c:pt>
                <c:pt idx="25567">
                  <c:v>-1.06</c:v>
                </c:pt>
                <c:pt idx="25568">
                  <c:v>-1.06</c:v>
                </c:pt>
                <c:pt idx="25569">
                  <c:v>-1.06</c:v>
                </c:pt>
                <c:pt idx="25570">
                  <c:v>-1.06</c:v>
                </c:pt>
                <c:pt idx="25571">
                  <c:v>-1.06</c:v>
                </c:pt>
                <c:pt idx="25572">
                  <c:v>-1.06</c:v>
                </c:pt>
                <c:pt idx="25573">
                  <c:v>-1.06</c:v>
                </c:pt>
                <c:pt idx="25574">
                  <c:v>-1.06</c:v>
                </c:pt>
                <c:pt idx="25575">
                  <c:v>-1.06</c:v>
                </c:pt>
                <c:pt idx="25576">
                  <c:v>-1.06</c:v>
                </c:pt>
                <c:pt idx="25577">
                  <c:v>-1.06</c:v>
                </c:pt>
                <c:pt idx="25578">
                  <c:v>-1.06</c:v>
                </c:pt>
                <c:pt idx="25579">
                  <c:v>-1.06</c:v>
                </c:pt>
                <c:pt idx="25580">
                  <c:v>-1.06</c:v>
                </c:pt>
                <c:pt idx="25581">
                  <c:v>-1.06</c:v>
                </c:pt>
                <c:pt idx="25582">
                  <c:v>-1.06</c:v>
                </c:pt>
                <c:pt idx="25583">
                  <c:v>-1.06</c:v>
                </c:pt>
                <c:pt idx="25584">
                  <c:v>-1.06</c:v>
                </c:pt>
                <c:pt idx="25585">
                  <c:v>-1.06</c:v>
                </c:pt>
                <c:pt idx="25586">
                  <c:v>-1.06</c:v>
                </c:pt>
                <c:pt idx="25587">
                  <c:v>-1.06</c:v>
                </c:pt>
                <c:pt idx="25588">
                  <c:v>-1.06</c:v>
                </c:pt>
                <c:pt idx="25589">
                  <c:v>-1.06</c:v>
                </c:pt>
                <c:pt idx="25590">
                  <c:v>-1.06</c:v>
                </c:pt>
                <c:pt idx="25591">
                  <c:v>-1.06</c:v>
                </c:pt>
                <c:pt idx="25592">
                  <c:v>-1.06</c:v>
                </c:pt>
                <c:pt idx="25593">
                  <c:v>-1.06</c:v>
                </c:pt>
                <c:pt idx="25594">
                  <c:v>-1.06</c:v>
                </c:pt>
                <c:pt idx="25595">
                  <c:v>-1.06</c:v>
                </c:pt>
                <c:pt idx="25596">
                  <c:v>-1.06</c:v>
                </c:pt>
                <c:pt idx="25597">
                  <c:v>-1.06</c:v>
                </c:pt>
                <c:pt idx="25598">
                  <c:v>-1.06</c:v>
                </c:pt>
                <c:pt idx="25599">
                  <c:v>-1.06</c:v>
                </c:pt>
                <c:pt idx="25600">
                  <c:v>-1.06</c:v>
                </c:pt>
                <c:pt idx="25601">
                  <c:v>-1.06</c:v>
                </c:pt>
                <c:pt idx="25602">
                  <c:v>-1.06</c:v>
                </c:pt>
                <c:pt idx="25603">
                  <c:v>-1.06</c:v>
                </c:pt>
                <c:pt idx="25604">
                  <c:v>-1.06</c:v>
                </c:pt>
                <c:pt idx="25605">
                  <c:v>-1.06</c:v>
                </c:pt>
                <c:pt idx="25606">
                  <c:v>-1.06</c:v>
                </c:pt>
                <c:pt idx="25607">
                  <c:v>-1.06</c:v>
                </c:pt>
                <c:pt idx="25608">
                  <c:v>-1.06</c:v>
                </c:pt>
                <c:pt idx="25609">
                  <c:v>-1.06</c:v>
                </c:pt>
                <c:pt idx="25610">
                  <c:v>-1.06</c:v>
                </c:pt>
                <c:pt idx="25611">
                  <c:v>-1.06</c:v>
                </c:pt>
                <c:pt idx="25612">
                  <c:v>-1.06</c:v>
                </c:pt>
                <c:pt idx="25613">
                  <c:v>-1.06</c:v>
                </c:pt>
                <c:pt idx="25614">
                  <c:v>-1.06</c:v>
                </c:pt>
                <c:pt idx="25615">
                  <c:v>-1.06</c:v>
                </c:pt>
                <c:pt idx="25616">
                  <c:v>-1.06</c:v>
                </c:pt>
                <c:pt idx="25617">
                  <c:v>-1.06</c:v>
                </c:pt>
                <c:pt idx="25618">
                  <c:v>-1.06</c:v>
                </c:pt>
                <c:pt idx="25619">
                  <c:v>-1.06</c:v>
                </c:pt>
                <c:pt idx="25620">
                  <c:v>-1.06</c:v>
                </c:pt>
                <c:pt idx="25621">
                  <c:v>-1.06</c:v>
                </c:pt>
                <c:pt idx="25622">
                  <c:v>-1.06</c:v>
                </c:pt>
                <c:pt idx="25623">
                  <c:v>-1.06</c:v>
                </c:pt>
                <c:pt idx="25624">
                  <c:v>-1.06</c:v>
                </c:pt>
                <c:pt idx="25625">
                  <c:v>-1.06</c:v>
                </c:pt>
                <c:pt idx="25626">
                  <c:v>-1.06</c:v>
                </c:pt>
                <c:pt idx="25627">
                  <c:v>-1.06</c:v>
                </c:pt>
                <c:pt idx="25628">
                  <c:v>-1.06</c:v>
                </c:pt>
                <c:pt idx="25629">
                  <c:v>-1.06</c:v>
                </c:pt>
                <c:pt idx="25630">
                  <c:v>-1.06</c:v>
                </c:pt>
                <c:pt idx="25631">
                  <c:v>-1.06</c:v>
                </c:pt>
                <c:pt idx="25632">
                  <c:v>-1.06</c:v>
                </c:pt>
                <c:pt idx="25633">
                  <c:v>-1.06</c:v>
                </c:pt>
                <c:pt idx="25634">
                  <c:v>-1.06</c:v>
                </c:pt>
                <c:pt idx="25635">
                  <c:v>-1.06</c:v>
                </c:pt>
                <c:pt idx="25636">
                  <c:v>-1.06</c:v>
                </c:pt>
                <c:pt idx="25637">
                  <c:v>-1.06</c:v>
                </c:pt>
                <c:pt idx="25638">
                  <c:v>-1.06</c:v>
                </c:pt>
                <c:pt idx="25639">
                  <c:v>-1.06</c:v>
                </c:pt>
                <c:pt idx="25640">
                  <c:v>-1.06</c:v>
                </c:pt>
                <c:pt idx="25641">
                  <c:v>-1.06</c:v>
                </c:pt>
                <c:pt idx="25642">
                  <c:v>-1.06</c:v>
                </c:pt>
                <c:pt idx="25643">
                  <c:v>-1.06</c:v>
                </c:pt>
                <c:pt idx="25644">
                  <c:v>-1.06</c:v>
                </c:pt>
                <c:pt idx="25645">
                  <c:v>-1.06</c:v>
                </c:pt>
                <c:pt idx="25646">
                  <c:v>-1.06</c:v>
                </c:pt>
                <c:pt idx="25647">
                  <c:v>-1.06</c:v>
                </c:pt>
                <c:pt idx="25648">
                  <c:v>-1.06</c:v>
                </c:pt>
                <c:pt idx="25649">
                  <c:v>-1.06</c:v>
                </c:pt>
                <c:pt idx="25650">
                  <c:v>-1.06</c:v>
                </c:pt>
                <c:pt idx="25651">
                  <c:v>-1.06</c:v>
                </c:pt>
                <c:pt idx="25652">
                  <c:v>-1.06</c:v>
                </c:pt>
                <c:pt idx="25653">
                  <c:v>-1.06</c:v>
                </c:pt>
                <c:pt idx="25654">
                  <c:v>-1.06</c:v>
                </c:pt>
                <c:pt idx="25655">
                  <c:v>-1.06</c:v>
                </c:pt>
                <c:pt idx="25656">
                  <c:v>-1.06</c:v>
                </c:pt>
                <c:pt idx="25657">
                  <c:v>-1.06</c:v>
                </c:pt>
                <c:pt idx="25658">
                  <c:v>-1.06</c:v>
                </c:pt>
                <c:pt idx="25659">
                  <c:v>-1.06</c:v>
                </c:pt>
                <c:pt idx="25660">
                  <c:v>-1.06</c:v>
                </c:pt>
                <c:pt idx="25661">
                  <c:v>-1.06</c:v>
                </c:pt>
                <c:pt idx="25662">
                  <c:v>-1.06</c:v>
                </c:pt>
                <c:pt idx="25663">
                  <c:v>-1.06</c:v>
                </c:pt>
                <c:pt idx="25664">
                  <c:v>-1.06</c:v>
                </c:pt>
                <c:pt idx="25665">
                  <c:v>-1.06</c:v>
                </c:pt>
                <c:pt idx="25666">
                  <c:v>-1.06</c:v>
                </c:pt>
                <c:pt idx="25667">
                  <c:v>-1.06</c:v>
                </c:pt>
                <c:pt idx="25668">
                  <c:v>-1.06</c:v>
                </c:pt>
                <c:pt idx="25669">
                  <c:v>-1.06</c:v>
                </c:pt>
                <c:pt idx="25670">
                  <c:v>-1.06</c:v>
                </c:pt>
                <c:pt idx="25671">
                  <c:v>-1.06</c:v>
                </c:pt>
                <c:pt idx="25672">
                  <c:v>-1.06</c:v>
                </c:pt>
                <c:pt idx="25673">
                  <c:v>-1.06</c:v>
                </c:pt>
                <c:pt idx="25674">
                  <c:v>-1.06</c:v>
                </c:pt>
                <c:pt idx="25675">
                  <c:v>-1.06</c:v>
                </c:pt>
                <c:pt idx="25676">
                  <c:v>-1.06</c:v>
                </c:pt>
                <c:pt idx="25677">
                  <c:v>-1.06</c:v>
                </c:pt>
                <c:pt idx="25678">
                  <c:v>-1.06</c:v>
                </c:pt>
                <c:pt idx="25679">
                  <c:v>-1.06</c:v>
                </c:pt>
                <c:pt idx="25680">
                  <c:v>-1.06</c:v>
                </c:pt>
                <c:pt idx="25681">
                  <c:v>-1.06</c:v>
                </c:pt>
                <c:pt idx="25682">
                  <c:v>-1.06</c:v>
                </c:pt>
                <c:pt idx="25683">
                  <c:v>-1.06</c:v>
                </c:pt>
                <c:pt idx="25684">
                  <c:v>-1.06</c:v>
                </c:pt>
                <c:pt idx="25685">
                  <c:v>-1.06</c:v>
                </c:pt>
                <c:pt idx="25686">
                  <c:v>-1.06</c:v>
                </c:pt>
                <c:pt idx="25687">
                  <c:v>-1.06</c:v>
                </c:pt>
                <c:pt idx="25688">
                  <c:v>-1.06</c:v>
                </c:pt>
                <c:pt idx="25689">
                  <c:v>-1.06</c:v>
                </c:pt>
                <c:pt idx="25690">
                  <c:v>-1.06</c:v>
                </c:pt>
                <c:pt idx="25691">
                  <c:v>-1.06</c:v>
                </c:pt>
                <c:pt idx="25692">
                  <c:v>-1.06</c:v>
                </c:pt>
                <c:pt idx="25693">
                  <c:v>-1.06</c:v>
                </c:pt>
                <c:pt idx="25694">
                  <c:v>-1.06</c:v>
                </c:pt>
                <c:pt idx="25695">
                  <c:v>-1.06</c:v>
                </c:pt>
                <c:pt idx="25696">
                  <c:v>-1.06</c:v>
                </c:pt>
                <c:pt idx="25697">
                  <c:v>-1.06</c:v>
                </c:pt>
                <c:pt idx="25698">
                  <c:v>-1.06</c:v>
                </c:pt>
                <c:pt idx="25699">
                  <c:v>-1.06</c:v>
                </c:pt>
                <c:pt idx="25700">
                  <c:v>-1.06</c:v>
                </c:pt>
                <c:pt idx="25701">
                  <c:v>-1.06</c:v>
                </c:pt>
                <c:pt idx="25702">
                  <c:v>-1.06</c:v>
                </c:pt>
                <c:pt idx="25703">
                  <c:v>-1.06</c:v>
                </c:pt>
                <c:pt idx="25704">
                  <c:v>-1.06</c:v>
                </c:pt>
                <c:pt idx="25705">
                  <c:v>-1.06</c:v>
                </c:pt>
                <c:pt idx="25706">
                  <c:v>-1.06</c:v>
                </c:pt>
                <c:pt idx="25707">
                  <c:v>-1.06</c:v>
                </c:pt>
                <c:pt idx="25708">
                  <c:v>-1.06</c:v>
                </c:pt>
                <c:pt idx="25709">
                  <c:v>-1.06</c:v>
                </c:pt>
                <c:pt idx="25710">
                  <c:v>-1.06</c:v>
                </c:pt>
                <c:pt idx="25711">
                  <c:v>-1.06</c:v>
                </c:pt>
                <c:pt idx="25712">
                  <c:v>-1.06</c:v>
                </c:pt>
                <c:pt idx="25713">
                  <c:v>-1.06</c:v>
                </c:pt>
                <c:pt idx="25714">
                  <c:v>-1.06</c:v>
                </c:pt>
                <c:pt idx="25715">
                  <c:v>-1.06</c:v>
                </c:pt>
                <c:pt idx="25716">
                  <c:v>-1.06</c:v>
                </c:pt>
                <c:pt idx="25717">
                  <c:v>-1.06</c:v>
                </c:pt>
                <c:pt idx="25718">
                  <c:v>-1.06</c:v>
                </c:pt>
                <c:pt idx="25719">
                  <c:v>-1.06</c:v>
                </c:pt>
                <c:pt idx="25720">
                  <c:v>-1.06</c:v>
                </c:pt>
                <c:pt idx="25721">
                  <c:v>-1.06</c:v>
                </c:pt>
                <c:pt idx="25722">
                  <c:v>-1.06</c:v>
                </c:pt>
                <c:pt idx="25723">
                  <c:v>-1.06</c:v>
                </c:pt>
                <c:pt idx="25724">
                  <c:v>-1.06</c:v>
                </c:pt>
                <c:pt idx="25725">
                  <c:v>-1.06</c:v>
                </c:pt>
                <c:pt idx="25726">
                  <c:v>-1.06</c:v>
                </c:pt>
                <c:pt idx="25727">
                  <c:v>-1.06</c:v>
                </c:pt>
                <c:pt idx="25728">
                  <c:v>-1.06</c:v>
                </c:pt>
                <c:pt idx="25729">
                  <c:v>-1.06</c:v>
                </c:pt>
                <c:pt idx="25730">
                  <c:v>-1.06</c:v>
                </c:pt>
                <c:pt idx="25731">
                  <c:v>-1.06</c:v>
                </c:pt>
                <c:pt idx="25732">
                  <c:v>-1.06</c:v>
                </c:pt>
                <c:pt idx="25733">
                  <c:v>-1.06</c:v>
                </c:pt>
                <c:pt idx="25734">
                  <c:v>-1.06</c:v>
                </c:pt>
                <c:pt idx="25735">
                  <c:v>-1.06</c:v>
                </c:pt>
                <c:pt idx="25736">
                  <c:v>-1.06</c:v>
                </c:pt>
                <c:pt idx="25737">
                  <c:v>-1.06</c:v>
                </c:pt>
                <c:pt idx="25738">
                  <c:v>-1.06</c:v>
                </c:pt>
                <c:pt idx="25739">
                  <c:v>-1.06</c:v>
                </c:pt>
                <c:pt idx="25740">
                  <c:v>-1.06</c:v>
                </c:pt>
                <c:pt idx="25741">
                  <c:v>-1.06</c:v>
                </c:pt>
                <c:pt idx="25742">
                  <c:v>-1.06</c:v>
                </c:pt>
                <c:pt idx="25743">
                  <c:v>-1.06</c:v>
                </c:pt>
                <c:pt idx="25744">
                  <c:v>-1.06</c:v>
                </c:pt>
                <c:pt idx="25745">
                  <c:v>-1.06</c:v>
                </c:pt>
                <c:pt idx="25746">
                  <c:v>-1.06</c:v>
                </c:pt>
                <c:pt idx="25747">
                  <c:v>-1.06</c:v>
                </c:pt>
                <c:pt idx="25748">
                  <c:v>-1.06</c:v>
                </c:pt>
                <c:pt idx="25749">
                  <c:v>-1.06</c:v>
                </c:pt>
                <c:pt idx="25750">
                  <c:v>-1.06</c:v>
                </c:pt>
                <c:pt idx="25751">
                  <c:v>-1.06</c:v>
                </c:pt>
                <c:pt idx="25752">
                  <c:v>-1.06</c:v>
                </c:pt>
                <c:pt idx="25753">
                  <c:v>-1.06</c:v>
                </c:pt>
                <c:pt idx="25754">
                  <c:v>-1.06</c:v>
                </c:pt>
                <c:pt idx="25755">
                  <c:v>-1.06</c:v>
                </c:pt>
                <c:pt idx="25756">
                  <c:v>-1.06</c:v>
                </c:pt>
                <c:pt idx="25757">
                  <c:v>-1.06</c:v>
                </c:pt>
                <c:pt idx="25758">
                  <c:v>-1.06</c:v>
                </c:pt>
                <c:pt idx="25759">
                  <c:v>-1.06</c:v>
                </c:pt>
                <c:pt idx="25760">
                  <c:v>-1.06</c:v>
                </c:pt>
                <c:pt idx="25761">
                  <c:v>-1.06</c:v>
                </c:pt>
                <c:pt idx="25762">
                  <c:v>-1.06</c:v>
                </c:pt>
                <c:pt idx="25763">
                  <c:v>-1.06</c:v>
                </c:pt>
                <c:pt idx="25764">
                  <c:v>-1.06</c:v>
                </c:pt>
                <c:pt idx="25765">
                  <c:v>-1.06</c:v>
                </c:pt>
                <c:pt idx="25766">
                  <c:v>-1.06</c:v>
                </c:pt>
                <c:pt idx="25767">
                  <c:v>-1.06</c:v>
                </c:pt>
                <c:pt idx="25768">
                  <c:v>-1.06</c:v>
                </c:pt>
                <c:pt idx="25769">
                  <c:v>-1.06</c:v>
                </c:pt>
                <c:pt idx="25770">
                  <c:v>-1.06</c:v>
                </c:pt>
                <c:pt idx="25771">
                  <c:v>-1.06</c:v>
                </c:pt>
                <c:pt idx="25772">
                  <c:v>-1.06</c:v>
                </c:pt>
                <c:pt idx="25773">
                  <c:v>-1.06</c:v>
                </c:pt>
                <c:pt idx="25774">
                  <c:v>-1.06</c:v>
                </c:pt>
                <c:pt idx="25775">
                  <c:v>-1.06</c:v>
                </c:pt>
                <c:pt idx="25776">
                  <c:v>-1.06</c:v>
                </c:pt>
                <c:pt idx="25777">
                  <c:v>-1.06</c:v>
                </c:pt>
                <c:pt idx="25778">
                  <c:v>-1.06</c:v>
                </c:pt>
                <c:pt idx="25779">
                  <c:v>-1.06</c:v>
                </c:pt>
                <c:pt idx="25780">
                  <c:v>-1.06</c:v>
                </c:pt>
                <c:pt idx="25781">
                  <c:v>-1.06</c:v>
                </c:pt>
                <c:pt idx="25782">
                  <c:v>-1.05</c:v>
                </c:pt>
                <c:pt idx="25783">
                  <c:v>-1.05</c:v>
                </c:pt>
                <c:pt idx="25784">
                  <c:v>-1.05</c:v>
                </c:pt>
                <c:pt idx="25785">
                  <c:v>-1.05</c:v>
                </c:pt>
                <c:pt idx="25786">
                  <c:v>-1.05</c:v>
                </c:pt>
                <c:pt idx="25787">
                  <c:v>-1.05</c:v>
                </c:pt>
                <c:pt idx="25788">
                  <c:v>-1.05</c:v>
                </c:pt>
                <c:pt idx="25789">
                  <c:v>-1.05</c:v>
                </c:pt>
                <c:pt idx="25790">
                  <c:v>-1.05</c:v>
                </c:pt>
                <c:pt idx="25791">
                  <c:v>-1.05</c:v>
                </c:pt>
                <c:pt idx="25792">
                  <c:v>-1.05</c:v>
                </c:pt>
                <c:pt idx="25793">
                  <c:v>-1.05</c:v>
                </c:pt>
                <c:pt idx="25794">
                  <c:v>-1.05</c:v>
                </c:pt>
                <c:pt idx="25795">
                  <c:v>-1.05</c:v>
                </c:pt>
                <c:pt idx="25796">
                  <c:v>-1.05</c:v>
                </c:pt>
                <c:pt idx="25797">
                  <c:v>-1.05</c:v>
                </c:pt>
                <c:pt idx="25798">
                  <c:v>-1.05</c:v>
                </c:pt>
                <c:pt idx="25799">
                  <c:v>-1.05</c:v>
                </c:pt>
                <c:pt idx="25800">
                  <c:v>-1.05</c:v>
                </c:pt>
                <c:pt idx="25801">
                  <c:v>-1.05</c:v>
                </c:pt>
                <c:pt idx="25802">
                  <c:v>-1.05</c:v>
                </c:pt>
                <c:pt idx="25803">
                  <c:v>-1.05</c:v>
                </c:pt>
                <c:pt idx="25804">
                  <c:v>-1.05</c:v>
                </c:pt>
                <c:pt idx="25805">
                  <c:v>-1.05</c:v>
                </c:pt>
                <c:pt idx="25806">
                  <c:v>-1.05</c:v>
                </c:pt>
                <c:pt idx="25807">
                  <c:v>-1.05</c:v>
                </c:pt>
                <c:pt idx="25808">
                  <c:v>-1.05</c:v>
                </c:pt>
                <c:pt idx="25809">
                  <c:v>-1.05</c:v>
                </c:pt>
                <c:pt idx="25810">
                  <c:v>-1.05</c:v>
                </c:pt>
                <c:pt idx="25811">
                  <c:v>-1.05</c:v>
                </c:pt>
                <c:pt idx="25812">
                  <c:v>-1.05</c:v>
                </c:pt>
                <c:pt idx="25813">
                  <c:v>-1.05</c:v>
                </c:pt>
                <c:pt idx="25814">
                  <c:v>-1.05</c:v>
                </c:pt>
                <c:pt idx="25815">
                  <c:v>-1.05</c:v>
                </c:pt>
                <c:pt idx="25816">
                  <c:v>-1.05</c:v>
                </c:pt>
                <c:pt idx="25817">
                  <c:v>-1.05</c:v>
                </c:pt>
                <c:pt idx="25818">
                  <c:v>-1.05</c:v>
                </c:pt>
                <c:pt idx="25819">
                  <c:v>-1.05</c:v>
                </c:pt>
                <c:pt idx="25820">
                  <c:v>-1.05</c:v>
                </c:pt>
                <c:pt idx="25821">
                  <c:v>-1.05</c:v>
                </c:pt>
                <c:pt idx="25822">
                  <c:v>-1.05</c:v>
                </c:pt>
                <c:pt idx="25823">
                  <c:v>-1.05</c:v>
                </c:pt>
                <c:pt idx="25824">
                  <c:v>-1.05</c:v>
                </c:pt>
                <c:pt idx="25825">
                  <c:v>-1.05</c:v>
                </c:pt>
                <c:pt idx="25826">
                  <c:v>-1.05</c:v>
                </c:pt>
                <c:pt idx="25827">
                  <c:v>-1.05</c:v>
                </c:pt>
                <c:pt idx="25828">
                  <c:v>-1.05</c:v>
                </c:pt>
                <c:pt idx="25829">
                  <c:v>-1.04</c:v>
                </c:pt>
                <c:pt idx="25830">
                  <c:v>-1.04</c:v>
                </c:pt>
                <c:pt idx="25831">
                  <c:v>-1.04</c:v>
                </c:pt>
                <c:pt idx="25832">
                  <c:v>-1.04</c:v>
                </c:pt>
                <c:pt idx="25833">
                  <c:v>-1.04</c:v>
                </c:pt>
                <c:pt idx="25834">
                  <c:v>-1.04</c:v>
                </c:pt>
                <c:pt idx="25835">
                  <c:v>-1.04</c:v>
                </c:pt>
                <c:pt idx="25836">
                  <c:v>-1.04</c:v>
                </c:pt>
                <c:pt idx="25837">
                  <c:v>-1.04</c:v>
                </c:pt>
                <c:pt idx="25838">
                  <c:v>-1.04</c:v>
                </c:pt>
                <c:pt idx="25839">
                  <c:v>-1.04</c:v>
                </c:pt>
                <c:pt idx="25840">
                  <c:v>-1.04</c:v>
                </c:pt>
                <c:pt idx="25841">
                  <c:v>-1.04</c:v>
                </c:pt>
                <c:pt idx="25842">
                  <c:v>-1.04</c:v>
                </c:pt>
                <c:pt idx="25843">
                  <c:v>-1.04</c:v>
                </c:pt>
                <c:pt idx="25844">
                  <c:v>-1.04</c:v>
                </c:pt>
                <c:pt idx="25845">
                  <c:v>-1.04</c:v>
                </c:pt>
                <c:pt idx="25846">
                  <c:v>-1.04</c:v>
                </c:pt>
                <c:pt idx="25847">
                  <c:v>-1.04</c:v>
                </c:pt>
                <c:pt idx="25848">
                  <c:v>-1.04</c:v>
                </c:pt>
                <c:pt idx="25849">
                  <c:v>-1.04</c:v>
                </c:pt>
                <c:pt idx="25850">
                  <c:v>-1.04</c:v>
                </c:pt>
                <c:pt idx="25851">
                  <c:v>-1.04</c:v>
                </c:pt>
                <c:pt idx="25852">
                  <c:v>-1.04</c:v>
                </c:pt>
                <c:pt idx="25853">
                  <c:v>-1.04</c:v>
                </c:pt>
                <c:pt idx="25854">
                  <c:v>-1.04</c:v>
                </c:pt>
                <c:pt idx="25855">
                  <c:v>-1.04</c:v>
                </c:pt>
                <c:pt idx="25856">
                  <c:v>-1.04</c:v>
                </c:pt>
                <c:pt idx="25857">
                  <c:v>-1.04</c:v>
                </c:pt>
                <c:pt idx="25858">
                  <c:v>-1.04</c:v>
                </c:pt>
                <c:pt idx="25859">
                  <c:v>-1.04</c:v>
                </c:pt>
                <c:pt idx="25860">
                  <c:v>-1.04</c:v>
                </c:pt>
                <c:pt idx="25861">
                  <c:v>-1.04</c:v>
                </c:pt>
                <c:pt idx="25862">
                  <c:v>-1.04</c:v>
                </c:pt>
                <c:pt idx="25863">
                  <c:v>-1.04</c:v>
                </c:pt>
                <c:pt idx="25864">
                  <c:v>-1.04</c:v>
                </c:pt>
                <c:pt idx="25865">
                  <c:v>-1.04</c:v>
                </c:pt>
                <c:pt idx="25866">
                  <c:v>-1.04</c:v>
                </c:pt>
                <c:pt idx="25867">
                  <c:v>-1.04</c:v>
                </c:pt>
                <c:pt idx="25868">
                  <c:v>-1.04</c:v>
                </c:pt>
                <c:pt idx="25869">
                  <c:v>-1.04</c:v>
                </c:pt>
                <c:pt idx="25870">
                  <c:v>-1.04</c:v>
                </c:pt>
                <c:pt idx="25871">
                  <c:v>-1.04</c:v>
                </c:pt>
                <c:pt idx="25872">
                  <c:v>-1.04</c:v>
                </c:pt>
                <c:pt idx="25873">
                  <c:v>-1.04</c:v>
                </c:pt>
                <c:pt idx="25874">
                  <c:v>-1.04</c:v>
                </c:pt>
                <c:pt idx="25875">
                  <c:v>-1.04</c:v>
                </c:pt>
                <c:pt idx="25876">
                  <c:v>-1.04</c:v>
                </c:pt>
                <c:pt idx="25877">
                  <c:v>-1.04</c:v>
                </c:pt>
                <c:pt idx="25878">
                  <c:v>-1.04</c:v>
                </c:pt>
                <c:pt idx="25879">
                  <c:v>-1.04</c:v>
                </c:pt>
                <c:pt idx="25880">
                  <c:v>-1.04</c:v>
                </c:pt>
                <c:pt idx="25881">
                  <c:v>-1.04</c:v>
                </c:pt>
                <c:pt idx="25882">
                  <c:v>-1.04</c:v>
                </c:pt>
                <c:pt idx="25883">
                  <c:v>-1.04</c:v>
                </c:pt>
                <c:pt idx="25884">
                  <c:v>-1.04</c:v>
                </c:pt>
                <c:pt idx="25885">
                  <c:v>-1.04</c:v>
                </c:pt>
                <c:pt idx="25886">
                  <c:v>-1.04</c:v>
                </c:pt>
                <c:pt idx="25887">
                  <c:v>-1.04</c:v>
                </c:pt>
                <c:pt idx="25888">
                  <c:v>-1.04</c:v>
                </c:pt>
                <c:pt idx="25889">
                  <c:v>-1.04</c:v>
                </c:pt>
                <c:pt idx="25890">
                  <c:v>-1.04</c:v>
                </c:pt>
                <c:pt idx="25891">
                  <c:v>-1.04</c:v>
                </c:pt>
                <c:pt idx="25892">
                  <c:v>-1.04</c:v>
                </c:pt>
                <c:pt idx="25893">
                  <c:v>-1.04</c:v>
                </c:pt>
                <c:pt idx="25894">
                  <c:v>-1.04</c:v>
                </c:pt>
                <c:pt idx="25895">
                  <c:v>-1.04</c:v>
                </c:pt>
                <c:pt idx="25896">
                  <c:v>-1.04</c:v>
                </c:pt>
                <c:pt idx="25897">
                  <c:v>-1.04</c:v>
                </c:pt>
                <c:pt idx="25898">
                  <c:v>-1.04</c:v>
                </c:pt>
                <c:pt idx="25899">
                  <c:v>-1.04</c:v>
                </c:pt>
                <c:pt idx="25900">
                  <c:v>-1.04</c:v>
                </c:pt>
                <c:pt idx="25901">
                  <c:v>-1.04</c:v>
                </c:pt>
                <c:pt idx="25902">
                  <c:v>-1.04</c:v>
                </c:pt>
                <c:pt idx="25903">
                  <c:v>-1.04</c:v>
                </c:pt>
                <c:pt idx="25904">
                  <c:v>-1.04</c:v>
                </c:pt>
                <c:pt idx="25905">
                  <c:v>-1.04</c:v>
                </c:pt>
                <c:pt idx="25906">
                  <c:v>-1.04</c:v>
                </c:pt>
                <c:pt idx="25907">
                  <c:v>-1.04</c:v>
                </c:pt>
                <c:pt idx="25908">
                  <c:v>-1.04</c:v>
                </c:pt>
                <c:pt idx="25909">
                  <c:v>-1.04</c:v>
                </c:pt>
                <c:pt idx="25910">
                  <c:v>-1.04</c:v>
                </c:pt>
                <c:pt idx="25911">
                  <c:v>-1.04</c:v>
                </c:pt>
                <c:pt idx="25912">
                  <c:v>-1.04</c:v>
                </c:pt>
                <c:pt idx="25913">
                  <c:v>-1.04</c:v>
                </c:pt>
                <c:pt idx="25914">
                  <c:v>-1.04</c:v>
                </c:pt>
                <c:pt idx="25915">
                  <c:v>-1.04</c:v>
                </c:pt>
                <c:pt idx="25916">
                  <c:v>-1.04</c:v>
                </c:pt>
                <c:pt idx="25917">
                  <c:v>-1.04</c:v>
                </c:pt>
                <c:pt idx="25918">
                  <c:v>-1.04</c:v>
                </c:pt>
                <c:pt idx="25919">
                  <c:v>-1.04</c:v>
                </c:pt>
                <c:pt idx="25920">
                  <c:v>-1.04</c:v>
                </c:pt>
                <c:pt idx="25921">
                  <c:v>-1.04</c:v>
                </c:pt>
                <c:pt idx="25922">
                  <c:v>-1.04</c:v>
                </c:pt>
                <c:pt idx="25923">
                  <c:v>-1.04</c:v>
                </c:pt>
                <c:pt idx="25924">
                  <c:v>-1.04</c:v>
                </c:pt>
                <c:pt idx="25925">
                  <c:v>-1.04</c:v>
                </c:pt>
                <c:pt idx="25926">
                  <c:v>-1.04</c:v>
                </c:pt>
                <c:pt idx="25927">
                  <c:v>-1.04</c:v>
                </c:pt>
                <c:pt idx="25928">
                  <c:v>-1.04</c:v>
                </c:pt>
                <c:pt idx="25929">
                  <c:v>-1.04</c:v>
                </c:pt>
                <c:pt idx="25930">
                  <c:v>-1.04</c:v>
                </c:pt>
                <c:pt idx="25931">
                  <c:v>-1.04</c:v>
                </c:pt>
                <c:pt idx="25932">
                  <c:v>-1.04</c:v>
                </c:pt>
                <c:pt idx="25933">
                  <c:v>-1.04</c:v>
                </c:pt>
                <c:pt idx="25934">
                  <c:v>-1.04</c:v>
                </c:pt>
                <c:pt idx="25935">
                  <c:v>-1.04</c:v>
                </c:pt>
                <c:pt idx="25936">
                  <c:v>-1.04</c:v>
                </c:pt>
                <c:pt idx="25937">
                  <c:v>-1.04</c:v>
                </c:pt>
                <c:pt idx="25938">
                  <c:v>-1.04</c:v>
                </c:pt>
                <c:pt idx="25939">
                  <c:v>-1.04</c:v>
                </c:pt>
                <c:pt idx="25940">
                  <c:v>-1.04</c:v>
                </c:pt>
                <c:pt idx="25941">
                  <c:v>-1.04</c:v>
                </c:pt>
                <c:pt idx="25942">
                  <c:v>-1.04</c:v>
                </c:pt>
                <c:pt idx="25943">
                  <c:v>-1.04</c:v>
                </c:pt>
                <c:pt idx="25944">
                  <c:v>-1.04</c:v>
                </c:pt>
                <c:pt idx="25945">
                  <c:v>-1.04</c:v>
                </c:pt>
                <c:pt idx="25946">
                  <c:v>-1.04</c:v>
                </c:pt>
                <c:pt idx="25947">
                  <c:v>-1.04</c:v>
                </c:pt>
                <c:pt idx="25948">
                  <c:v>-1.04</c:v>
                </c:pt>
                <c:pt idx="25949">
                  <c:v>-1.04</c:v>
                </c:pt>
                <c:pt idx="25950">
                  <c:v>-1.04</c:v>
                </c:pt>
                <c:pt idx="25951">
                  <c:v>-1.04</c:v>
                </c:pt>
                <c:pt idx="25952">
                  <c:v>-1.04</c:v>
                </c:pt>
                <c:pt idx="25953">
                  <c:v>-1.04</c:v>
                </c:pt>
                <c:pt idx="25954">
                  <c:v>-1.04</c:v>
                </c:pt>
                <c:pt idx="25955">
                  <c:v>-1.04</c:v>
                </c:pt>
                <c:pt idx="25956">
                  <c:v>-1.04</c:v>
                </c:pt>
                <c:pt idx="25957">
                  <c:v>-1.04</c:v>
                </c:pt>
                <c:pt idx="25958">
                  <c:v>-1.04</c:v>
                </c:pt>
                <c:pt idx="25959">
                  <c:v>-1.04</c:v>
                </c:pt>
                <c:pt idx="25960">
                  <c:v>-1.04</c:v>
                </c:pt>
                <c:pt idx="25961">
                  <c:v>-1.04</c:v>
                </c:pt>
                <c:pt idx="25962">
                  <c:v>-1.04</c:v>
                </c:pt>
                <c:pt idx="25963">
                  <c:v>-1.04</c:v>
                </c:pt>
                <c:pt idx="25964">
                  <c:v>-1.04</c:v>
                </c:pt>
                <c:pt idx="25965">
                  <c:v>-1.04</c:v>
                </c:pt>
                <c:pt idx="25966">
                  <c:v>-1.04</c:v>
                </c:pt>
                <c:pt idx="25967">
                  <c:v>-1.04</c:v>
                </c:pt>
                <c:pt idx="25968">
                  <c:v>-1.04</c:v>
                </c:pt>
                <c:pt idx="25969">
                  <c:v>-1.04</c:v>
                </c:pt>
                <c:pt idx="25970">
                  <c:v>-1.04</c:v>
                </c:pt>
                <c:pt idx="25971">
                  <c:v>-1.04</c:v>
                </c:pt>
                <c:pt idx="25972">
                  <c:v>-1.04</c:v>
                </c:pt>
                <c:pt idx="25973">
                  <c:v>-1.04</c:v>
                </c:pt>
                <c:pt idx="25974">
                  <c:v>-1.04</c:v>
                </c:pt>
                <c:pt idx="25975">
                  <c:v>-1.04</c:v>
                </c:pt>
                <c:pt idx="25976">
                  <c:v>-1.04</c:v>
                </c:pt>
                <c:pt idx="25977">
                  <c:v>-1.04</c:v>
                </c:pt>
                <c:pt idx="25978">
                  <c:v>-1.04</c:v>
                </c:pt>
                <c:pt idx="25979">
                  <c:v>-1.04</c:v>
                </c:pt>
                <c:pt idx="25980">
                  <c:v>-1.04</c:v>
                </c:pt>
                <c:pt idx="25981">
                  <c:v>-1.04</c:v>
                </c:pt>
                <c:pt idx="25982">
                  <c:v>-1.04</c:v>
                </c:pt>
                <c:pt idx="25983">
                  <c:v>-1.04</c:v>
                </c:pt>
                <c:pt idx="25984">
                  <c:v>-1.04</c:v>
                </c:pt>
                <c:pt idx="25985">
                  <c:v>-1.04</c:v>
                </c:pt>
                <c:pt idx="25986">
                  <c:v>-1.04</c:v>
                </c:pt>
                <c:pt idx="25987">
                  <c:v>-1.04</c:v>
                </c:pt>
                <c:pt idx="25988">
                  <c:v>-1.04</c:v>
                </c:pt>
                <c:pt idx="25989">
                  <c:v>-1.04</c:v>
                </c:pt>
                <c:pt idx="25990">
                  <c:v>-1.04</c:v>
                </c:pt>
                <c:pt idx="25991">
                  <c:v>-1.04</c:v>
                </c:pt>
                <c:pt idx="25992">
                  <c:v>-1.04</c:v>
                </c:pt>
                <c:pt idx="25993">
                  <c:v>-1.04</c:v>
                </c:pt>
                <c:pt idx="25994">
                  <c:v>-1.04</c:v>
                </c:pt>
                <c:pt idx="25995">
                  <c:v>-1.04</c:v>
                </c:pt>
                <c:pt idx="25996">
                  <c:v>-1.04</c:v>
                </c:pt>
                <c:pt idx="25997">
                  <c:v>-1.04</c:v>
                </c:pt>
                <c:pt idx="25998">
                  <c:v>-1.04</c:v>
                </c:pt>
                <c:pt idx="25999">
                  <c:v>-1.04</c:v>
                </c:pt>
                <c:pt idx="26000">
                  <c:v>-1.04</c:v>
                </c:pt>
                <c:pt idx="26001">
                  <c:v>-1.04</c:v>
                </c:pt>
                <c:pt idx="26002">
                  <c:v>-1.04</c:v>
                </c:pt>
                <c:pt idx="26003">
                  <c:v>-1.04</c:v>
                </c:pt>
                <c:pt idx="26004">
                  <c:v>-1.04</c:v>
                </c:pt>
                <c:pt idx="26005">
                  <c:v>-1.04</c:v>
                </c:pt>
                <c:pt idx="26006">
                  <c:v>-1.04</c:v>
                </c:pt>
                <c:pt idx="26007">
                  <c:v>-1.04</c:v>
                </c:pt>
                <c:pt idx="26008">
                  <c:v>-1.04</c:v>
                </c:pt>
                <c:pt idx="26009">
                  <c:v>-1.04</c:v>
                </c:pt>
                <c:pt idx="26010">
                  <c:v>-1.04</c:v>
                </c:pt>
                <c:pt idx="26011">
                  <c:v>-1.04</c:v>
                </c:pt>
                <c:pt idx="26012">
                  <c:v>-1.04</c:v>
                </c:pt>
                <c:pt idx="26013">
                  <c:v>-1.04</c:v>
                </c:pt>
                <c:pt idx="26014">
                  <c:v>-1.04</c:v>
                </c:pt>
                <c:pt idx="26015">
                  <c:v>-1.04</c:v>
                </c:pt>
                <c:pt idx="26016">
                  <c:v>-1.04</c:v>
                </c:pt>
                <c:pt idx="26017">
                  <c:v>-1.04</c:v>
                </c:pt>
                <c:pt idx="26018">
                  <c:v>-1.04</c:v>
                </c:pt>
                <c:pt idx="26019">
                  <c:v>-1.04</c:v>
                </c:pt>
                <c:pt idx="26020">
                  <c:v>-1.04</c:v>
                </c:pt>
                <c:pt idx="26021">
                  <c:v>-1.04</c:v>
                </c:pt>
                <c:pt idx="26022">
                  <c:v>-1.04</c:v>
                </c:pt>
                <c:pt idx="26023">
                  <c:v>-1.04</c:v>
                </c:pt>
                <c:pt idx="26024">
                  <c:v>-1.04</c:v>
                </c:pt>
                <c:pt idx="26025">
                  <c:v>-1.04</c:v>
                </c:pt>
                <c:pt idx="26026">
                  <c:v>-1.04</c:v>
                </c:pt>
                <c:pt idx="26027">
                  <c:v>-1.04</c:v>
                </c:pt>
                <c:pt idx="26028">
                  <c:v>-1.04</c:v>
                </c:pt>
                <c:pt idx="26029">
                  <c:v>-1.04</c:v>
                </c:pt>
                <c:pt idx="26030">
                  <c:v>-1.04</c:v>
                </c:pt>
                <c:pt idx="26031">
                  <c:v>-1.04</c:v>
                </c:pt>
                <c:pt idx="26032">
                  <c:v>-1.04</c:v>
                </c:pt>
                <c:pt idx="26033">
                  <c:v>-1.04</c:v>
                </c:pt>
                <c:pt idx="26034">
                  <c:v>-1.04</c:v>
                </c:pt>
                <c:pt idx="26035">
                  <c:v>-1.04</c:v>
                </c:pt>
                <c:pt idx="26036">
                  <c:v>-1.04</c:v>
                </c:pt>
                <c:pt idx="26037">
                  <c:v>-1.04</c:v>
                </c:pt>
                <c:pt idx="26038">
                  <c:v>-1.04</c:v>
                </c:pt>
                <c:pt idx="26039">
                  <c:v>-1.04</c:v>
                </c:pt>
                <c:pt idx="26040">
                  <c:v>-1.04</c:v>
                </c:pt>
                <c:pt idx="26041">
                  <c:v>-1.04</c:v>
                </c:pt>
                <c:pt idx="26042">
                  <c:v>-1.04</c:v>
                </c:pt>
                <c:pt idx="26043">
                  <c:v>-1.04</c:v>
                </c:pt>
                <c:pt idx="26044">
                  <c:v>-1.04</c:v>
                </c:pt>
                <c:pt idx="26045">
                  <c:v>-1.04</c:v>
                </c:pt>
                <c:pt idx="26046">
                  <c:v>-1.04</c:v>
                </c:pt>
                <c:pt idx="26047">
                  <c:v>-1.04</c:v>
                </c:pt>
                <c:pt idx="26048">
                  <c:v>-1.04</c:v>
                </c:pt>
                <c:pt idx="26049">
                  <c:v>-1.04</c:v>
                </c:pt>
                <c:pt idx="26050">
                  <c:v>-1.04</c:v>
                </c:pt>
                <c:pt idx="26051">
                  <c:v>-1.04</c:v>
                </c:pt>
                <c:pt idx="26052">
                  <c:v>-1.04</c:v>
                </c:pt>
                <c:pt idx="26053">
                  <c:v>-1.04</c:v>
                </c:pt>
                <c:pt idx="26054">
                  <c:v>-1.04</c:v>
                </c:pt>
                <c:pt idx="26055">
                  <c:v>-1.04</c:v>
                </c:pt>
                <c:pt idx="26056">
                  <c:v>-1.04</c:v>
                </c:pt>
                <c:pt idx="26057">
                  <c:v>-1.04</c:v>
                </c:pt>
                <c:pt idx="26058">
                  <c:v>-1.04</c:v>
                </c:pt>
                <c:pt idx="26059">
                  <c:v>-1.04</c:v>
                </c:pt>
                <c:pt idx="26060">
                  <c:v>-1.04</c:v>
                </c:pt>
                <c:pt idx="26061">
                  <c:v>-1.04</c:v>
                </c:pt>
                <c:pt idx="26062">
                  <c:v>-1.04</c:v>
                </c:pt>
                <c:pt idx="26063">
                  <c:v>-1.04</c:v>
                </c:pt>
                <c:pt idx="26064">
                  <c:v>-1.04</c:v>
                </c:pt>
                <c:pt idx="26065">
                  <c:v>-1.04</c:v>
                </c:pt>
                <c:pt idx="26066">
                  <c:v>-1.04</c:v>
                </c:pt>
                <c:pt idx="26067">
                  <c:v>-1.04</c:v>
                </c:pt>
                <c:pt idx="26068">
                  <c:v>-1.04</c:v>
                </c:pt>
                <c:pt idx="26069">
                  <c:v>-1.04</c:v>
                </c:pt>
                <c:pt idx="26070">
                  <c:v>-1.04</c:v>
                </c:pt>
                <c:pt idx="26071">
                  <c:v>-1.04</c:v>
                </c:pt>
                <c:pt idx="26072">
                  <c:v>-1.04</c:v>
                </c:pt>
                <c:pt idx="26073">
                  <c:v>-1.04</c:v>
                </c:pt>
                <c:pt idx="26074">
                  <c:v>-1.04</c:v>
                </c:pt>
                <c:pt idx="26075">
                  <c:v>-1.04</c:v>
                </c:pt>
                <c:pt idx="26076">
                  <c:v>-1.04</c:v>
                </c:pt>
                <c:pt idx="26077">
                  <c:v>-1.04</c:v>
                </c:pt>
                <c:pt idx="26078">
                  <c:v>-1.04</c:v>
                </c:pt>
                <c:pt idx="26079">
                  <c:v>-1.04</c:v>
                </c:pt>
                <c:pt idx="26080">
                  <c:v>-1.04</c:v>
                </c:pt>
                <c:pt idx="26081">
                  <c:v>-1.04</c:v>
                </c:pt>
                <c:pt idx="26082">
                  <c:v>-1.04</c:v>
                </c:pt>
                <c:pt idx="26083">
                  <c:v>-1.04</c:v>
                </c:pt>
                <c:pt idx="26084">
                  <c:v>-1.04</c:v>
                </c:pt>
                <c:pt idx="26085">
                  <c:v>-1.04</c:v>
                </c:pt>
                <c:pt idx="26086">
                  <c:v>-1.04</c:v>
                </c:pt>
                <c:pt idx="26087">
                  <c:v>-1.04</c:v>
                </c:pt>
                <c:pt idx="26088">
                  <c:v>-1.04</c:v>
                </c:pt>
                <c:pt idx="26089">
                  <c:v>-1.04</c:v>
                </c:pt>
                <c:pt idx="26090">
                  <c:v>-1.04</c:v>
                </c:pt>
                <c:pt idx="26091">
                  <c:v>-1.04</c:v>
                </c:pt>
                <c:pt idx="26092">
                  <c:v>-1.04</c:v>
                </c:pt>
                <c:pt idx="26093">
                  <c:v>-1.04</c:v>
                </c:pt>
                <c:pt idx="26094">
                  <c:v>-1.04</c:v>
                </c:pt>
                <c:pt idx="26095">
                  <c:v>-1.04</c:v>
                </c:pt>
                <c:pt idx="26096">
                  <c:v>-1.04</c:v>
                </c:pt>
                <c:pt idx="26097">
                  <c:v>-1.04</c:v>
                </c:pt>
                <c:pt idx="26098">
                  <c:v>-1.04</c:v>
                </c:pt>
                <c:pt idx="26099">
                  <c:v>-1.04</c:v>
                </c:pt>
                <c:pt idx="26100">
                  <c:v>-1.04</c:v>
                </c:pt>
                <c:pt idx="26101">
                  <c:v>-1.04</c:v>
                </c:pt>
                <c:pt idx="26102">
                  <c:v>-1.04</c:v>
                </c:pt>
                <c:pt idx="26103">
                  <c:v>-1.04</c:v>
                </c:pt>
                <c:pt idx="26104">
                  <c:v>-1.04</c:v>
                </c:pt>
                <c:pt idx="26105">
                  <c:v>-1.04</c:v>
                </c:pt>
                <c:pt idx="26106">
                  <c:v>-1.04</c:v>
                </c:pt>
                <c:pt idx="26107">
                  <c:v>-1.04</c:v>
                </c:pt>
                <c:pt idx="26108">
                  <c:v>-1.04</c:v>
                </c:pt>
                <c:pt idx="26109">
                  <c:v>-1.04</c:v>
                </c:pt>
                <c:pt idx="26110">
                  <c:v>-1.04</c:v>
                </c:pt>
                <c:pt idx="26111">
                  <c:v>-1.04</c:v>
                </c:pt>
                <c:pt idx="26112">
                  <c:v>-1.04</c:v>
                </c:pt>
                <c:pt idx="26113">
                  <c:v>-1.04</c:v>
                </c:pt>
                <c:pt idx="26114">
                  <c:v>-1.04</c:v>
                </c:pt>
                <c:pt idx="26115">
                  <c:v>-1.04</c:v>
                </c:pt>
                <c:pt idx="26116">
                  <c:v>-1.04</c:v>
                </c:pt>
                <c:pt idx="26117">
                  <c:v>-1.04</c:v>
                </c:pt>
                <c:pt idx="26118">
                  <c:v>-1.04</c:v>
                </c:pt>
                <c:pt idx="26119">
                  <c:v>-1.04</c:v>
                </c:pt>
                <c:pt idx="26120">
                  <c:v>-1.04</c:v>
                </c:pt>
                <c:pt idx="26121">
                  <c:v>-1.04</c:v>
                </c:pt>
                <c:pt idx="26122">
                  <c:v>-1.04</c:v>
                </c:pt>
                <c:pt idx="26123">
                  <c:v>-1.04</c:v>
                </c:pt>
                <c:pt idx="26124">
                  <c:v>-1.04</c:v>
                </c:pt>
                <c:pt idx="26125">
                  <c:v>-1.04</c:v>
                </c:pt>
                <c:pt idx="26126">
                  <c:v>-1.04</c:v>
                </c:pt>
                <c:pt idx="26127">
                  <c:v>-1.04</c:v>
                </c:pt>
                <c:pt idx="26128">
                  <c:v>-1.04</c:v>
                </c:pt>
                <c:pt idx="26129">
                  <c:v>-1.04</c:v>
                </c:pt>
                <c:pt idx="26130">
                  <c:v>-1.04</c:v>
                </c:pt>
                <c:pt idx="26131">
                  <c:v>-1.04</c:v>
                </c:pt>
                <c:pt idx="26132">
                  <c:v>-1.04</c:v>
                </c:pt>
                <c:pt idx="26133">
                  <c:v>-1.04</c:v>
                </c:pt>
                <c:pt idx="26134">
                  <c:v>-1.04</c:v>
                </c:pt>
                <c:pt idx="26135">
                  <c:v>-1.04</c:v>
                </c:pt>
                <c:pt idx="26136">
                  <c:v>-1.04</c:v>
                </c:pt>
                <c:pt idx="26137">
                  <c:v>-1.04</c:v>
                </c:pt>
                <c:pt idx="26138">
                  <c:v>-1.04</c:v>
                </c:pt>
                <c:pt idx="26139">
                  <c:v>-1.04</c:v>
                </c:pt>
                <c:pt idx="26140">
                  <c:v>-1.04</c:v>
                </c:pt>
                <c:pt idx="26141">
                  <c:v>-1.04</c:v>
                </c:pt>
                <c:pt idx="26142">
                  <c:v>-1.04</c:v>
                </c:pt>
                <c:pt idx="26143">
                  <c:v>-1.04</c:v>
                </c:pt>
                <c:pt idx="26144">
                  <c:v>-1.04</c:v>
                </c:pt>
                <c:pt idx="26145">
                  <c:v>-1.04</c:v>
                </c:pt>
                <c:pt idx="26146">
                  <c:v>-1.04</c:v>
                </c:pt>
                <c:pt idx="26147">
                  <c:v>-1.04</c:v>
                </c:pt>
                <c:pt idx="26148">
                  <c:v>-1.04</c:v>
                </c:pt>
                <c:pt idx="26149">
                  <c:v>-1.04</c:v>
                </c:pt>
                <c:pt idx="26150">
                  <c:v>-1.04</c:v>
                </c:pt>
                <c:pt idx="26151">
                  <c:v>-1.04</c:v>
                </c:pt>
                <c:pt idx="26152">
                  <c:v>-1.04</c:v>
                </c:pt>
                <c:pt idx="26153">
                  <c:v>-1.04</c:v>
                </c:pt>
                <c:pt idx="26154">
                  <c:v>-1.04</c:v>
                </c:pt>
                <c:pt idx="26155">
                  <c:v>-1.04</c:v>
                </c:pt>
                <c:pt idx="26156">
                  <c:v>-1.04</c:v>
                </c:pt>
                <c:pt idx="26157">
                  <c:v>-1.04</c:v>
                </c:pt>
                <c:pt idx="26158">
                  <c:v>-1.04</c:v>
                </c:pt>
                <c:pt idx="26159">
                  <c:v>-1.04</c:v>
                </c:pt>
                <c:pt idx="26160">
                  <c:v>-1.04</c:v>
                </c:pt>
                <c:pt idx="26161">
                  <c:v>-1.04</c:v>
                </c:pt>
                <c:pt idx="26162">
                  <c:v>-1.04</c:v>
                </c:pt>
                <c:pt idx="26163">
                  <c:v>-1.04</c:v>
                </c:pt>
                <c:pt idx="26164">
                  <c:v>-1.04</c:v>
                </c:pt>
                <c:pt idx="26165">
                  <c:v>-1.04</c:v>
                </c:pt>
                <c:pt idx="26166">
                  <c:v>-1.04</c:v>
                </c:pt>
                <c:pt idx="26167">
                  <c:v>-1.04</c:v>
                </c:pt>
                <c:pt idx="26168">
                  <c:v>-1.04</c:v>
                </c:pt>
                <c:pt idx="26169">
                  <c:v>-1.04</c:v>
                </c:pt>
                <c:pt idx="26170">
                  <c:v>-1.04</c:v>
                </c:pt>
                <c:pt idx="26171">
                  <c:v>-1.04</c:v>
                </c:pt>
                <c:pt idx="26172">
                  <c:v>-1.04</c:v>
                </c:pt>
                <c:pt idx="26173">
                  <c:v>-1.04</c:v>
                </c:pt>
                <c:pt idx="26174">
                  <c:v>-1.04</c:v>
                </c:pt>
                <c:pt idx="26175">
                  <c:v>-1.04</c:v>
                </c:pt>
                <c:pt idx="26176">
                  <c:v>-1.04</c:v>
                </c:pt>
                <c:pt idx="26177">
                  <c:v>-1.04</c:v>
                </c:pt>
                <c:pt idx="26178">
                  <c:v>-1.04</c:v>
                </c:pt>
                <c:pt idx="26179">
                  <c:v>-1.04</c:v>
                </c:pt>
                <c:pt idx="26180">
                  <c:v>-1.04</c:v>
                </c:pt>
                <c:pt idx="26181">
                  <c:v>-1.04</c:v>
                </c:pt>
                <c:pt idx="26182">
                  <c:v>-1.04</c:v>
                </c:pt>
                <c:pt idx="26183">
                  <c:v>-1.04</c:v>
                </c:pt>
                <c:pt idx="26184">
                  <c:v>-1.04</c:v>
                </c:pt>
                <c:pt idx="26185">
                  <c:v>-1.04</c:v>
                </c:pt>
                <c:pt idx="26186">
                  <c:v>-1.04</c:v>
                </c:pt>
                <c:pt idx="26187">
                  <c:v>-1.04</c:v>
                </c:pt>
                <c:pt idx="26188">
                  <c:v>-1.04</c:v>
                </c:pt>
                <c:pt idx="26189">
                  <c:v>-1.04</c:v>
                </c:pt>
                <c:pt idx="26190">
                  <c:v>-1.04</c:v>
                </c:pt>
                <c:pt idx="26191">
                  <c:v>-1.04</c:v>
                </c:pt>
                <c:pt idx="26192">
                  <c:v>-1.04</c:v>
                </c:pt>
                <c:pt idx="26193">
                  <c:v>-1.04</c:v>
                </c:pt>
                <c:pt idx="26194">
                  <c:v>-1.04</c:v>
                </c:pt>
                <c:pt idx="26195">
                  <c:v>-1.04</c:v>
                </c:pt>
                <c:pt idx="26196">
                  <c:v>-1.04</c:v>
                </c:pt>
                <c:pt idx="26197">
                  <c:v>-1.04</c:v>
                </c:pt>
                <c:pt idx="26198">
                  <c:v>-1.04</c:v>
                </c:pt>
                <c:pt idx="26199">
                  <c:v>-1.04</c:v>
                </c:pt>
                <c:pt idx="26200">
                  <c:v>-1.04</c:v>
                </c:pt>
                <c:pt idx="26201">
                  <c:v>-1.04</c:v>
                </c:pt>
                <c:pt idx="26202">
                  <c:v>-1.04</c:v>
                </c:pt>
                <c:pt idx="26203">
                  <c:v>-1.04</c:v>
                </c:pt>
                <c:pt idx="26204">
                  <c:v>-1.04</c:v>
                </c:pt>
                <c:pt idx="26205">
                  <c:v>-1.04</c:v>
                </c:pt>
                <c:pt idx="26206">
                  <c:v>-1.04</c:v>
                </c:pt>
                <c:pt idx="26207">
                  <c:v>-1.04</c:v>
                </c:pt>
                <c:pt idx="26208">
                  <c:v>-1.04</c:v>
                </c:pt>
                <c:pt idx="26209">
                  <c:v>-1.04</c:v>
                </c:pt>
                <c:pt idx="26210">
                  <c:v>-1.04</c:v>
                </c:pt>
                <c:pt idx="26211">
                  <c:v>-1.04</c:v>
                </c:pt>
                <c:pt idx="26212">
                  <c:v>-1.04</c:v>
                </c:pt>
                <c:pt idx="26213">
                  <c:v>-1.04</c:v>
                </c:pt>
                <c:pt idx="26214">
                  <c:v>-1.04</c:v>
                </c:pt>
                <c:pt idx="26215">
                  <c:v>-1.04</c:v>
                </c:pt>
                <c:pt idx="26216">
                  <c:v>-1.04</c:v>
                </c:pt>
                <c:pt idx="26217">
                  <c:v>-1.04</c:v>
                </c:pt>
                <c:pt idx="26218">
                  <c:v>-1.04</c:v>
                </c:pt>
                <c:pt idx="26219">
                  <c:v>-1.04</c:v>
                </c:pt>
                <c:pt idx="26220">
                  <c:v>-1.04</c:v>
                </c:pt>
                <c:pt idx="26221">
                  <c:v>-1.04</c:v>
                </c:pt>
                <c:pt idx="26222">
                  <c:v>-1.04</c:v>
                </c:pt>
                <c:pt idx="26223">
                  <c:v>-1.04</c:v>
                </c:pt>
                <c:pt idx="26224">
                  <c:v>-1.04</c:v>
                </c:pt>
                <c:pt idx="26225">
                  <c:v>-1.04</c:v>
                </c:pt>
                <c:pt idx="26226">
                  <c:v>-1.04</c:v>
                </c:pt>
                <c:pt idx="26227">
                  <c:v>-1.04</c:v>
                </c:pt>
                <c:pt idx="26228">
                  <c:v>-1.04</c:v>
                </c:pt>
                <c:pt idx="26229">
                  <c:v>-1.04</c:v>
                </c:pt>
                <c:pt idx="26230">
                  <c:v>-1.04</c:v>
                </c:pt>
                <c:pt idx="26231">
                  <c:v>-1.04</c:v>
                </c:pt>
                <c:pt idx="26232">
                  <c:v>-1.04</c:v>
                </c:pt>
                <c:pt idx="26233">
                  <c:v>-1.04</c:v>
                </c:pt>
                <c:pt idx="26234">
                  <c:v>-1.04</c:v>
                </c:pt>
                <c:pt idx="26235">
                  <c:v>-1.04</c:v>
                </c:pt>
                <c:pt idx="26236">
                  <c:v>-1.04</c:v>
                </c:pt>
                <c:pt idx="26237">
                  <c:v>-1.04</c:v>
                </c:pt>
                <c:pt idx="26238">
                  <c:v>-1.04</c:v>
                </c:pt>
                <c:pt idx="26239">
                  <c:v>-1.04</c:v>
                </c:pt>
                <c:pt idx="26240">
                  <c:v>-1.04</c:v>
                </c:pt>
                <c:pt idx="26241">
                  <c:v>-1.04</c:v>
                </c:pt>
                <c:pt idx="26242">
                  <c:v>-1.04</c:v>
                </c:pt>
                <c:pt idx="26243">
                  <c:v>-1.04</c:v>
                </c:pt>
                <c:pt idx="26244">
                  <c:v>-1.04</c:v>
                </c:pt>
                <c:pt idx="26245">
                  <c:v>-1.04</c:v>
                </c:pt>
                <c:pt idx="26246">
                  <c:v>-1.04</c:v>
                </c:pt>
                <c:pt idx="26247">
                  <c:v>-1.04</c:v>
                </c:pt>
                <c:pt idx="26248">
                  <c:v>-1.04</c:v>
                </c:pt>
                <c:pt idx="26249">
                  <c:v>-1.04</c:v>
                </c:pt>
                <c:pt idx="26250">
                  <c:v>-1.04</c:v>
                </c:pt>
                <c:pt idx="26251">
                  <c:v>-1.04</c:v>
                </c:pt>
                <c:pt idx="26252">
                  <c:v>-1.04</c:v>
                </c:pt>
                <c:pt idx="26253">
                  <c:v>-1.04</c:v>
                </c:pt>
                <c:pt idx="26254">
                  <c:v>-1.04</c:v>
                </c:pt>
                <c:pt idx="26255">
                  <c:v>-1.04</c:v>
                </c:pt>
                <c:pt idx="26256">
                  <c:v>-1.04</c:v>
                </c:pt>
                <c:pt idx="26257">
                  <c:v>-1.04</c:v>
                </c:pt>
                <c:pt idx="26258">
                  <c:v>-1.04</c:v>
                </c:pt>
                <c:pt idx="26259">
                  <c:v>-1.04</c:v>
                </c:pt>
                <c:pt idx="26260">
                  <c:v>-1.04</c:v>
                </c:pt>
                <c:pt idx="26261">
                  <c:v>-1.04</c:v>
                </c:pt>
                <c:pt idx="26262">
                  <c:v>-1.04</c:v>
                </c:pt>
                <c:pt idx="26263">
                  <c:v>-1.04</c:v>
                </c:pt>
                <c:pt idx="26264">
                  <c:v>-1.04</c:v>
                </c:pt>
                <c:pt idx="26265">
                  <c:v>-1.04</c:v>
                </c:pt>
                <c:pt idx="26266">
                  <c:v>-1.04</c:v>
                </c:pt>
                <c:pt idx="26267">
                  <c:v>-1.04</c:v>
                </c:pt>
                <c:pt idx="26268">
                  <c:v>-1.04</c:v>
                </c:pt>
                <c:pt idx="26269">
                  <c:v>-1.04</c:v>
                </c:pt>
                <c:pt idx="26270">
                  <c:v>-1.04</c:v>
                </c:pt>
                <c:pt idx="26271">
                  <c:v>-1.04</c:v>
                </c:pt>
                <c:pt idx="26272">
                  <c:v>-1.04</c:v>
                </c:pt>
                <c:pt idx="26273">
                  <c:v>-1.04</c:v>
                </c:pt>
                <c:pt idx="26274">
                  <c:v>-1.04</c:v>
                </c:pt>
                <c:pt idx="26275">
                  <c:v>-1.04</c:v>
                </c:pt>
                <c:pt idx="26276">
                  <c:v>-1.04</c:v>
                </c:pt>
                <c:pt idx="26277">
                  <c:v>-1.04</c:v>
                </c:pt>
                <c:pt idx="26278">
                  <c:v>-1.04</c:v>
                </c:pt>
                <c:pt idx="26279">
                  <c:v>-1.04</c:v>
                </c:pt>
                <c:pt idx="26280">
                  <c:v>-1.04</c:v>
                </c:pt>
                <c:pt idx="26281">
                  <c:v>-1.04</c:v>
                </c:pt>
                <c:pt idx="26282">
                  <c:v>-1.04</c:v>
                </c:pt>
                <c:pt idx="26283">
                  <c:v>-1.04</c:v>
                </c:pt>
                <c:pt idx="26284">
                  <c:v>-1.04</c:v>
                </c:pt>
                <c:pt idx="26285">
                  <c:v>-1.04</c:v>
                </c:pt>
                <c:pt idx="26286">
                  <c:v>-1.04</c:v>
                </c:pt>
                <c:pt idx="26287">
                  <c:v>-1.04</c:v>
                </c:pt>
                <c:pt idx="26288">
                  <c:v>-1.04</c:v>
                </c:pt>
                <c:pt idx="26289">
                  <c:v>-1.04</c:v>
                </c:pt>
                <c:pt idx="26290">
                  <c:v>-1.04</c:v>
                </c:pt>
                <c:pt idx="26291">
                  <c:v>-1.04</c:v>
                </c:pt>
                <c:pt idx="26292">
                  <c:v>-1.04</c:v>
                </c:pt>
                <c:pt idx="26293">
                  <c:v>-1.04</c:v>
                </c:pt>
                <c:pt idx="26294">
                  <c:v>-1.04</c:v>
                </c:pt>
                <c:pt idx="26295">
                  <c:v>-1.04</c:v>
                </c:pt>
                <c:pt idx="26296">
                  <c:v>-1.04</c:v>
                </c:pt>
                <c:pt idx="26297">
                  <c:v>-1.04</c:v>
                </c:pt>
                <c:pt idx="26298">
                  <c:v>-1.04</c:v>
                </c:pt>
                <c:pt idx="26299">
                  <c:v>-1.04</c:v>
                </c:pt>
                <c:pt idx="26300">
                  <c:v>-1.04</c:v>
                </c:pt>
                <c:pt idx="26301">
                  <c:v>-1.04</c:v>
                </c:pt>
                <c:pt idx="26302">
                  <c:v>-1.04</c:v>
                </c:pt>
                <c:pt idx="26303">
                  <c:v>-1.04</c:v>
                </c:pt>
                <c:pt idx="26304">
                  <c:v>-1.04</c:v>
                </c:pt>
                <c:pt idx="26305">
                  <c:v>-1.04</c:v>
                </c:pt>
                <c:pt idx="26306">
                  <c:v>-1.04</c:v>
                </c:pt>
                <c:pt idx="26307">
                  <c:v>-1.04</c:v>
                </c:pt>
                <c:pt idx="26308">
                  <c:v>-1.04</c:v>
                </c:pt>
                <c:pt idx="26309">
                  <c:v>-1.04</c:v>
                </c:pt>
                <c:pt idx="26310">
                  <c:v>-1.04</c:v>
                </c:pt>
                <c:pt idx="26311">
                  <c:v>-1.04</c:v>
                </c:pt>
                <c:pt idx="26312">
                  <c:v>-1.04</c:v>
                </c:pt>
                <c:pt idx="26313">
                  <c:v>-1.04</c:v>
                </c:pt>
                <c:pt idx="26314">
                  <c:v>-1.04</c:v>
                </c:pt>
                <c:pt idx="26315">
                  <c:v>-1.04</c:v>
                </c:pt>
                <c:pt idx="26316">
                  <c:v>-1.04</c:v>
                </c:pt>
                <c:pt idx="26317">
                  <c:v>-1.04</c:v>
                </c:pt>
                <c:pt idx="26318">
                  <c:v>-1.04</c:v>
                </c:pt>
                <c:pt idx="26319">
                  <c:v>-1.04</c:v>
                </c:pt>
                <c:pt idx="26320">
                  <c:v>-1.04</c:v>
                </c:pt>
                <c:pt idx="26321">
                  <c:v>-1.04</c:v>
                </c:pt>
                <c:pt idx="26322">
                  <c:v>-1.04</c:v>
                </c:pt>
                <c:pt idx="26323">
                  <c:v>-1.04</c:v>
                </c:pt>
                <c:pt idx="26324">
                  <c:v>-1.04</c:v>
                </c:pt>
                <c:pt idx="26325">
                  <c:v>-1.04</c:v>
                </c:pt>
                <c:pt idx="26326">
                  <c:v>-1.04</c:v>
                </c:pt>
                <c:pt idx="26327">
                  <c:v>-1.04</c:v>
                </c:pt>
                <c:pt idx="26328">
                  <c:v>-1.04</c:v>
                </c:pt>
                <c:pt idx="26329">
                  <c:v>-1.04</c:v>
                </c:pt>
                <c:pt idx="26330">
                  <c:v>-1.04</c:v>
                </c:pt>
                <c:pt idx="26331">
                  <c:v>-1.04</c:v>
                </c:pt>
                <c:pt idx="26332">
                  <c:v>-1.04</c:v>
                </c:pt>
                <c:pt idx="26333">
                  <c:v>-1.04</c:v>
                </c:pt>
                <c:pt idx="26334">
                  <c:v>-1.04</c:v>
                </c:pt>
                <c:pt idx="26335">
                  <c:v>-1.04</c:v>
                </c:pt>
                <c:pt idx="26336">
                  <c:v>-1.04</c:v>
                </c:pt>
                <c:pt idx="26337">
                  <c:v>-1.04</c:v>
                </c:pt>
                <c:pt idx="26338">
                  <c:v>-1.04</c:v>
                </c:pt>
                <c:pt idx="26339">
                  <c:v>-1.04</c:v>
                </c:pt>
                <c:pt idx="26340">
                  <c:v>-1.04</c:v>
                </c:pt>
                <c:pt idx="26341">
                  <c:v>-1.04</c:v>
                </c:pt>
                <c:pt idx="26342">
                  <c:v>-1.04</c:v>
                </c:pt>
                <c:pt idx="26343">
                  <c:v>-1.04</c:v>
                </c:pt>
                <c:pt idx="26344">
                  <c:v>-1.04</c:v>
                </c:pt>
                <c:pt idx="26345">
                  <c:v>-1.04</c:v>
                </c:pt>
                <c:pt idx="26346">
                  <c:v>-1.04</c:v>
                </c:pt>
                <c:pt idx="26347">
                  <c:v>-1.04</c:v>
                </c:pt>
                <c:pt idx="26348">
                  <c:v>-1.04</c:v>
                </c:pt>
                <c:pt idx="26349">
                  <c:v>-1.04</c:v>
                </c:pt>
                <c:pt idx="26350">
                  <c:v>-1.04</c:v>
                </c:pt>
                <c:pt idx="26351">
                  <c:v>-1.04</c:v>
                </c:pt>
                <c:pt idx="26352">
                  <c:v>-1.04</c:v>
                </c:pt>
                <c:pt idx="26353">
                  <c:v>-1.04</c:v>
                </c:pt>
                <c:pt idx="26354">
                  <c:v>-1.04</c:v>
                </c:pt>
                <c:pt idx="26355">
                  <c:v>-1.04</c:v>
                </c:pt>
                <c:pt idx="26356">
                  <c:v>-1.04</c:v>
                </c:pt>
                <c:pt idx="26357">
                  <c:v>-1.04</c:v>
                </c:pt>
                <c:pt idx="26358">
                  <c:v>-1.04</c:v>
                </c:pt>
                <c:pt idx="26359">
                  <c:v>-1.04</c:v>
                </c:pt>
                <c:pt idx="26360">
                  <c:v>-1.04</c:v>
                </c:pt>
                <c:pt idx="26361">
                  <c:v>-1.04</c:v>
                </c:pt>
                <c:pt idx="26362">
                  <c:v>-1.04</c:v>
                </c:pt>
                <c:pt idx="26363">
                  <c:v>-1.04</c:v>
                </c:pt>
                <c:pt idx="26364">
                  <c:v>-1.04</c:v>
                </c:pt>
                <c:pt idx="26365">
                  <c:v>-1.04</c:v>
                </c:pt>
                <c:pt idx="26366">
                  <c:v>-1.04</c:v>
                </c:pt>
                <c:pt idx="26367">
                  <c:v>-1.04</c:v>
                </c:pt>
                <c:pt idx="26368">
                  <c:v>-1.04</c:v>
                </c:pt>
                <c:pt idx="26369">
                  <c:v>-1.04</c:v>
                </c:pt>
                <c:pt idx="26370">
                  <c:v>-1.04</c:v>
                </c:pt>
                <c:pt idx="26371">
                  <c:v>-1.04</c:v>
                </c:pt>
                <c:pt idx="26372">
                  <c:v>-1.04</c:v>
                </c:pt>
                <c:pt idx="26373">
                  <c:v>-1.04</c:v>
                </c:pt>
                <c:pt idx="26374">
                  <c:v>-1.04</c:v>
                </c:pt>
                <c:pt idx="26375">
                  <c:v>-1.04</c:v>
                </c:pt>
                <c:pt idx="26376">
                  <c:v>-1.04</c:v>
                </c:pt>
                <c:pt idx="26377">
                  <c:v>-1.04</c:v>
                </c:pt>
                <c:pt idx="26378">
                  <c:v>-1.04</c:v>
                </c:pt>
                <c:pt idx="26379">
                  <c:v>-1.04</c:v>
                </c:pt>
                <c:pt idx="26380">
                  <c:v>-1.04</c:v>
                </c:pt>
                <c:pt idx="26381">
                  <c:v>-1.04</c:v>
                </c:pt>
                <c:pt idx="26382">
                  <c:v>-1.04</c:v>
                </c:pt>
                <c:pt idx="26383">
                  <c:v>-1.04</c:v>
                </c:pt>
                <c:pt idx="26384">
                  <c:v>-1.04</c:v>
                </c:pt>
                <c:pt idx="26385">
                  <c:v>-1.04</c:v>
                </c:pt>
                <c:pt idx="26386">
                  <c:v>-1.04</c:v>
                </c:pt>
                <c:pt idx="26387">
                  <c:v>-1.04</c:v>
                </c:pt>
                <c:pt idx="26388">
                  <c:v>-1.04</c:v>
                </c:pt>
                <c:pt idx="26389">
                  <c:v>-1.04</c:v>
                </c:pt>
                <c:pt idx="26390">
                  <c:v>-1.04</c:v>
                </c:pt>
                <c:pt idx="26391">
                  <c:v>-1.04</c:v>
                </c:pt>
                <c:pt idx="26392">
                  <c:v>-1.04</c:v>
                </c:pt>
                <c:pt idx="26393">
                  <c:v>-1.04</c:v>
                </c:pt>
                <c:pt idx="26394">
                  <c:v>-1.04</c:v>
                </c:pt>
                <c:pt idx="26395">
                  <c:v>-1.04</c:v>
                </c:pt>
                <c:pt idx="26396">
                  <c:v>-1.04</c:v>
                </c:pt>
                <c:pt idx="26397">
                  <c:v>-1.04</c:v>
                </c:pt>
                <c:pt idx="26398">
                  <c:v>-1.04</c:v>
                </c:pt>
                <c:pt idx="26399">
                  <c:v>-1.04</c:v>
                </c:pt>
                <c:pt idx="26400">
                  <c:v>-1.04</c:v>
                </c:pt>
                <c:pt idx="26401">
                  <c:v>-1.04</c:v>
                </c:pt>
                <c:pt idx="26402">
                  <c:v>-1.04</c:v>
                </c:pt>
                <c:pt idx="26403">
                  <c:v>-1.04</c:v>
                </c:pt>
                <c:pt idx="26404">
                  <c:v>-1.04</c:v>
                </c:pt>
                <c:pt idx="26405">
                  <c:v>-1.04</c:v>
                </c:pt>
                <c:pt idx="26406">
                  <c:v>-1.04</c:v>
                </c:pt>
                <c:pt idx="26407">
                  <c:v>-1.04</c:v>
                </c:pt>
                <c:pt idx="26408">
                  <c:v>-1.04</c:v>
                </c:pt>
                <c:pt idx="26409">
                  <c:v>-1.04</c:v>
                </c:pt>
                <c:pt idx="26410">
                  <c:v>-1.04</c:v>
                </c:pt>
                <c:pt idx="26411">
                  <c:v>-1.04</c:v>
                </c:pt>
                <c:pt idx="26412">
                  <c:v>-1.04</c:v>
                </c:pt>
                <c:pt idx="26413">
                  <c:v>-1.04</c:v>
                </c:pt>
                <c:pt idx="26414">
                  <c:v>-1.04</c:v>
                </c:pt>
                <c:pt idx="26415">
                  <c:v>-1.04</c:v>
                </c:pt>
                <c:pt idx="26416">
                  <c:v>-1.04</c:v>
                </c:pt>
                <c:pt idx="26417">
                  <c:v>-1.04</c:v>
                </c:pt>
                <c:pt idx="26418">
                  <c:v>-1.04</c:v>
                </c:pt>
                <c:pt idx="26419">
                  <c:v>-1.04</c:v>
                </c:pt>
                <c:pt idx="26420">
                  <c:v>-1.04</c:v>
                </c:pt>
                <c:pt idx="26421">
                  <c:v>-1.04</c:v>
                </c:pt>
                <c:pt idx="26422">
                  <c:v>-1.04</c:v>
                </c:pt>
                <c:pt idx="26423">
                  <c:v>-1.04</c:v>
                </c:pt>
                <c:pt idx="26424">
                  <c:v>-1.04</c:v>
                </c:pt>
                <c:pt idx="26425">
                  <c:v>-1.04</c:v>
                </c:pt>
                <c:pt idx="26426">
                  <c:v>-1.04</c:v>
                </c:pt>
                <c:pt idx="26427">
                  <c:v>-1.04</c:v>
                </c:pt>
                <c:pt idx="26428">
                  <c:v>-1.04</c:v>
                </c:pt>
                <c:pt idx="26429">
                  <c:v>-1.04</c:v>
                </c:pt>
                <c:pt idx="26430">
                  <c:v>-1.04</c:v>
                </c:pt>
                <c:pt idx="26431">
                  <c:v>-1.04</c:v>
                </c:pt>
                <c:pt idx="26432">
                  <c:v>-1.04</c:v>
                </c:pt>
                <c:pt idx="26433">
                  <c:v>-1.04</c:v>
                </c:pt>
                <c:pt idx="26434">
                  <c:v>-1.04</c:v>
                </c:pt>
                <c:pt idx="26435">
                  <c:v>-1.04</c:v>
                </c:pt>
                <c:pt idx="26436">
                  <c:v>-1.04</c:v>
                </c:pt>
                <c:pt idx="26437">
                  <c:v>-1.04</c:v>
                </c:pt>
                <c:pt idx="26438">
                  <c:v>-1.04</c:v>
                </c:pt>
                <c:pt idx="26439">
                  <c:v>-1.04</c:v>
                </c:pt>
                <c:pt idx="26440">
                  <c:v>-1.04</c:v>
                </c:pt>
                <c:pt idx="26441">
                  <c:v>-1.04</c:v>
                </c:pt>
                <c:pt idx="26442">
                  <c:v>-1.04</c:v>
                </c:pt>
                <c:pt idx="26443">
                  <c:v>-1.04</c:v>
                </c:pt>
                <c:pt idx="26444">
                  <c:v>-1.04</c:v>
                </c:pt>
                <c:pt idx="26445">
                  <c:v>-1.04</c:v>
                </c:pt>
                <c:pt idx="26446">
                  <c:v>-1.04</c:v>
                </c:pt>
                <c:pt idx="26447">
                  <c:v>-1.04</c:v>
                </c:pt>
                <c:pt idx="26448">
                  <c:v>-1.04</c:v>
                </c:pt>
                <c:pt idx="26449">
                  <c:v>-1.04</c:v>
                </c:pt>
                <c:pt idx="26450">
                  <c:v>-1.04</c:v>
                </c:pt>
                <c:pt idx="26451">
                  <c:v>-1.04</c:v>
                </c:pt>
                <c:pt idx="26452">
                  <c:v>-1.04</c:v>
                </c:pt>
                <c:pt idx="26453">
                  <c:v>-1.04</c:v>
                </c:pt>
                <c:pt idx="26454">
                  <c:v>-1.04</c:v>
                </c:pt>
                <c:pt idx="26455">
                  <c:v>-1.03</c:v>
                </c:pt>
                <c:pt idx="26456">
                  <c:v>-1.03</c:v>
                </c:pt>
                <c:pt idx="26457">
                  <c:v>-1.03</c:v>
                </c:pt>
                <c:pt idx="26458">
                  <c:v>-1.03</c:v>
                </c:pt>
                <c:pt idx="26459">
                  <c:v>-1.03</c:v>
                </c:pt>
                <c:pt idx="26460">
                  <c:v>-1.03</c:v>
                </c:pt>
                <c:pt idx="26461">
                  <c:v>-1.03</c:v>
                </c:pt>
                <c:pt idx="26462">
                  <c:v>-1.03</c:v>
                </c:pt>
                <c:pt idx="26463">
                  <c:v>-1.03</c:v>
                </c:pt>
                <c:pt idx="26464">
                  <c:v>-1.03</c:v>
                </c:pt>
                <c:pt idx="26465">
                  <c:v>-1.03</c:v>
                </c:pt>
                <c:pt idx="26466">
                  <c:v>-1.03</c:v>
                </c:pt>
                <c:pt idx="26467">
                  <c:v>-1.03</c:v>
                </c:pt>
                <c:pt idx="26468">
                  <c:v>-1.03</c:v>
                </c:pt>
                <c:pt idx="26469">
                  <c:v>-1.03</c:v>
                </c:pt>
                <c:pt idx="26470">
                  <c:v>-1.03</c:v>
                </c:pt>
                <c:pt idx="26471">
                  <c:v>-1.03</c:v>
                </c:pt>
                <c:pt idx="26472">
                  <c:v>-1.03</c:v>
                </c:pt>
                <c:pt idx="26473">
                  <c:v>-1.03</c:v>
                </c:pt>
                <c:pt idx="26474">
                  <c:v>-1.03</c:v>
                </c:pt>
                <c:pt idx="26475">
                  <c:v>-1.03</c:v>
                </c:pt>
                <c:pt idx="26476">
                  <c:v>-1.03</c:v>
                </c:pt>
                <c:pt idx="26477">
                  <c:v>-1.03</c:v>
                </c:pt>
                <c:pt idx="26478">
                  <c:v>-1.03</c:v>
                </c:pt>
                <c:pt idx="26479">
                  <c:v>-1.03</c:v>
                </c:pt>
                <c:pt idx="26480">
                  <c:v>-1.03</c:v>
                </c:pt>
                <c:pt idx="26481">
                  <c:v>-1.03</c:v>
                </c:pt>
                <c:pt idx="26482">
                  <c:v>-1.03</c:v>
                </c:pt>
                <c:pt idx="26483">
                  <c:v>-1.03</c:v>
                </c:pt>
                <c:pt idx="26484">
                  <c:v>-1.03</c:v>
                </c:pt>
                <c:pt idx="26485">
                  <c:v>-1.03</c:v>
                </c:pt>
                <c:pt idx="26486">
                  <c:v>-1.03</c:v>
                </c:pt>
                <c:pt idx="26487">
                  <c:v>-1.03</c:v>
                </c:pt>
                <c:pt idx="26488">
                  <c:v>-1.03</c:v>
                </c:pt>
                <c:pt idx="26489">
                  <c:v>-1.03</c:v>
                </c:pt>
                <c:pt idx="26490">
                  <c:v>-1.03</c:v>
                </c:pt>
                <c:pt idx="26491">
                  <c:v>-1.03</c:v>
                </c:pt>
                <c:pt idx="26492">
                  <c:v>-1.03</c:v>
                </c:pt>
                <c:pt idx="26493">
                  <c:v>-1.03</c:v>
                </c:pt>
                <c:pt idx="26494">
                  <c:v>-1.03</c:v>
                </c:pt>
                <c:pt idx="26495">
                  <c:v>-1.03</c:v>
                </c:pt>
                <c:pt idx="26496">
                  <c:v>-1.03</c:v>
                </c:pt>
                <c:pt idx="26497">
                  <c:v>-1.03</c:v>
                </c:pt>
                <c:pt idx="26498">
                  <c:v>-1.03</c:v>
                </c:pt>
                <c:pt idx="26499">
                  <c:v>-1.03</c:v>
                </c:pt>
                <c:pt idx="26500">
                  <c:v>-1.03</c:v>
                </c:pt>
                <c:pt idx="26501">
                  <c:v>-1.03</c:v>
                </c:pt>
                <c:pt idx="26502">
                  <c:v>-1.03</c:v>
                </c:pt>
                <c:pt idx="26503">
                  <c:v>-1.03</c:v>
                </c:pt>
                <c:pt idx="26504">
                  <c:v>-1.03</c:v>
                </c:pt>
                <c:pt idx="26505">
                  <c:v>-1.03</c:v>
                </c:pt>
                <c:pt idx="26506">
                  <c:v>-1.03</c:v>
                </c:pt>
                <c:pt idx="26507">
                  <c:v>-1.03</c:v>
                </c:pt>
                <c:pt idx="26508">
                  <c:v>-1.03</c:v>
                </c:pt>
                <c:pt idx="26509">
                  <c:v>-1.03</c:v>
                </c:pt>
                <c:pt idx="26510">
                  <c:v>-1.03</c:v>
                </c:pt>
                <c:pt idx="26511">
                  <c:v>-1.03</c:v>
                </c:pt>
                <c:pt idx="26512">
                  <c:v>-1.03</c:v>
                </c:pt>
                <c:pt idx="26513">
                  <c:v>-1.03</c:v>
                </c:pt>
                <c:pt idx="26514">
                  <c:v>-1.03</c:v>
                </c:pt>
                <c:pt idx="26515">
                  <c:v>-1.03</c:v>
                </c:pt>
                <c:pt idx="26516">
                  <c:v>-1.03</c:v>
                </c:pt>
                <c:pt idx="26517">
                  <c:v>-1.03</c:v>
                </c:pt>
                <c:pt idx="26518">
                  <c:v>-1.03</c:v>
                </c:pt>
                <c:pt idx="26519">
                  <c:v>-1.03</c:v>
                </c:pt>
                <c:pt idx="26520">
                  <c:v>-1.03</c:v>
                </c:pt>
                <c:pt idx="26521">
                  <c:v>-1.03</c:v>
                </c:pt>
                <c:pt idx="26522">
                  <c:v>-1.03</c:v>
                </c:pt>
                <c:pt idx="26523">
                  <c:v>-1.03</c:v>
                </c:pt>
                <c:pt idx="26524">
                  <c:v>-1.03</c:v>
                </c:pt>
                <c:pt idx="26525">
                  <c:v>-1.03</c:v>
                </c:pt>
                <c:pt idx="26526">
                  <c:v>-1.03</c:v>
                </c:pt>
                <c:pt idx="26527">
                  <c:v>-1.03</c:v>
                </c:pt>
                <c:pt idx="26528">
                  <c:v>-1.03</c:v>
                </c:pt>
                <c:pt idx="26529">
                  <c:v>-1.03</c:v>
                </c:pt>
                <c:pt idx="26530">
                  <c:v>-1.03</c:v>
                </c:pt>
                <c:pt idx="26531">
                  <c:v>-1.03</c:v>
                </c:pt>
                <c:pt idx="26532">
                  <c:v>-1.03</c:v>
                </c:pt>
                <c:pt idx="26533">
                  <c:v>-1.03</c:v>
                </c:pt>
                <c:pt idx="26534">
                  <c:v>-1.03</c:v>
                </c:pt>
                <c:pt idx="26535">
                  <c:v>-1.03</c:v>
                </c:pt>
                <c:pt idx="26536">
                  <c:v>-1.03</c:v>
                </c:pt>
                <c:pt idx="26537">
                  <c:v>-1.03</c:v>
                </c:pt>
                <c:pt idx="26538">
                  <c:v>-1.03</c:v>
                </c:pt>
                <c:pt idx="26539">
                  <c:v>-1.03</c:v>
                </c:pt>
                <c:pt idx="26540">
                  <c:v>-1.03</c:v>
                </c:pt>
                <c:pt idx="26541">
                  <c:v>-1.03</c:v>
                </c:pt>
                <c:pt idx="26542">
                  <c:v>-1.03</c:v>
                </c:pt>
                <c:pt idx="26543">
                  <c:v>-1.03</c:v>
                </c:pt>
                <c:pt idx="26544">
                  <c:v>-1.03</c:v>
                </c:pt>
                <c:pt idx="26545">
                  <c:v>-1.03</c:v>
                </c:pt>
                <c:pt idx="26546">
                  <c:v>-1.03</c:v>
                </c:pt>
                <c:pt idx="26547">
                  <c:v>-1.03</c:v>
                </c:pt>
                <c:pt idx="26548">
                  <c:v>-1.03</c:v>
                </c:pt>
                <c:pt idx="26549">
                  <c:v>-1.03</c:v>
                </c:pt>
                <c:pt idx="26550">
                  <c:v>-1.03</c:v>
                </c:pt>
                <c:pt idx="26551">
                  <c:v>-1.03</c:v>
                </c:pt>
                <c:pt idx="26552">
                  <c:v>-1.03</c:v>
                </c:pt>
                <c:pt idx="26553">
                  <c:v>-1.03</c:v>
                </c:pt>
                <c:pt idx="26554">
                  <c:v>-1.03</c:v>
                </c:pt>
                <c:pt idx="26555">
                  <c:v>-1.03</c:v>
                </c:pt>
                <c:pt idx="26556">
                  <c:v>-1.03</c:v>
                </c:pt>
                <c:pt idx="26557">
                  <c:v>-1.03</c:v>
                </c:pt>
                <c:pt idx="26558">
                  <c:v>-1.03</c:v>
                </c:pt>
                <c:pt idx="26559">
                  <c:v>-1.03</c:v>
                </c:pt>
                <c:pt idx="26560">
                  <c:v>-1.03</c:v>
                </c:pt>
                <c:pt idx="26561">
                  <c:v>-1.03</c:v>
                </c:pt>
                <c:pt idx="26562">
                  <c:v>-1.03</c:v>
                </c:pt>
                <c:pt idx="26563">
                  <c:v>-1.03</c:v>
                </c:pt>
                <c:pt idx="26564">
                  <c:v>-1.03</c:v>
                </c:pt>
                <c:pt idx="26565">
                  <c:v>-1.03</c:v>
                </c:pt>
                <c:pt idx="26566">
                  <c:v>-1.03</c:v>
                </c:pt>
                <c:pt idx="26567">
                  <c:v>-1.03</c:v>
                </c:pt>
                <c:pt idx="26568">
                  <c:v>-1.03</c:v>
                </c:pt>
                <c:pt idx="26569">
                  <c:v>-1.03</c:v>
                </c:pt>
                <c:pt idx="26570">
                  <c:v>-1.03</c:v>
                </c:pt>
                <c:pt idx="26571">
                  <c:v>-1.03</c:v>
                </c:pt>
                <c:pt idx="26572">
                  <c:v>-1.03</c:v>
                </c:pt>
                <c:pt idx="26573">
                  <c:v>-1.03</c:v>
                </c:pt>
                <c:pt idx="26574">
                  <c:v>-1.03</c:v>
                </c:pt>
                <c:pt idx="26575">
                  <c:v>-1.03</c:v>
                </c:pt>
                <c:pt idx="26576">
                  <c:v>-1.03</c:v>
                </c:pt>
                <c:pt idx="26577">
                  <c:v>-1.03</c:v>
                </c:pt>
                <c:pt idx="26578">
                  <c:v>-1.03</c:v>
                </c:pt>
                <c:pt idx="26579">
                  <c:v>-1.03</c:v>
                </c:pt>
                <c:pt idx="26580">
                  <c:v>-1.03</c:v>
                </c:pt>
                <c:pt idx="26581">
                  <c:v>-1.03</c:v>
                </c:pt>
                <c:pt idx="26582">
                  <c:v>-1.03</c:v>
                </c:pt>
                <c:pt idx="26583">
                  <c:v>-1.03</c:v>
                </c:pt>
                <c:pt idx="26584">
                  <c:v>-1.03</c:v>
                </c:pt>
                <c:pt idx="26585">
                  <c:v>-1.03</c:v>
                </c:pt>
                <c:pt idx="26586">
                  <c:v>-1.03</c:v>
                </c:pt>
                <c:pt idx="26587">
                  <c:v>-1.03</c:v>
                </c:pt>
                <c:pt idx="26588">
                  <c:v>-1.03</c:v>
                </c:pt>
                <c:pt idx="26589">
                  <c:v>-1.03</c:v>
                </c:pt>
                <c:pt idx="26590">
                  <c:v>-1.03</c:v>
                </c:pt>
                <c:pt idx="26591">
                  <c:v>-1.03</c:v>
                </c:pt>
                <c:pt idx="26592">
                  <c:v>-1.03</c:v>
                </c:pt>
                <c:pt idx="26593">
                  <c:v>-1.03</c:v>
                </c:pt>
                <c:pt idx="26594">
                  <c:v>-1.03</c:v>
                </c:pt>
                <c:pt idx="26595">
                  <c:v>-1.03</c:v>
                </c:pt>
                <c:pt idx="26596">
                  <c:v>-1.03</c:v>
                </c:pt>
                <c:pt idx="26597">
                  <c:v>-1.03</c:v>
                </c:pt>
                <c:pt idx="26598">
                  <c:v>-1.03</c:v>
                </c:pt>
                <c:pt idx="26599">
                  <c:v>-1.03</c:v>
                </c:pt>
                <c:pt idx="26600">
                  <c:v>-1.03</c:v>
                </c:pt>
                <c:pt idx="26601">
                  <c:v>-1.03</c:v>
                </c:pt>
                <c:pt idx="26602">
                  <c:v>-1.03</c:v>
                </c:pt>
                <c:pt idx="26603">
                  <c:v>-1.03</c:v>
                </c:pt>
                <c:pt idx="26604">
                  <c:v>-1.03</c:v>
                </c:pt>
                <c:pt idx="26605">
                  <c:v>-1.03</c:v>
                </c:pt>
                <c:pt idx="26606">
                  <c:v>-1.03</c:v>
                </c:pt>
                <c:pt idx="26607">
                  <c:v>-1.03</c:v>
                </c:pt>
                <c:pt idx="26608">
                  <c:v>-1.03</c:v>
                </c:pt>
                <c:pt idx="26609">
                  <c:v>-1.03</c:v>
                </c:pt>
                <c:pt idx="26610">
                  <c:v>-1.03</c:v>
                </c:pt>
                <c:pt idx="26611">
                  <c:v>-1.03</c:v>
                </c:pt>
                <c:pt idx="26612">
                  <c:v>-1.03</c:v>
                </c:pt>
                <c:pt idx="26613">
                  <c:v>-1.03</c:v>
                </c:pt>
                <c:pt idx="26614">
                  <c:v>-1.03</c:v>
                </c:pt>
                <c:pt idx="26615">
                  <c:v>-1.03</c:v>
                </c:pt>
                <c:pt idx="26616">
                  <c:v>-1.03</c:v>
                </c:pt>
                <c:pt idx="26617">
                  <c:v>-1.03</c:v>
                </c:pt>
                <c:pt idx="26618">
                  <c:v>-1.03</c:v>
                </c:pt>
                <c:pt idx="26619">
                  <c:v>-1.03</c:v>
                </c:pt>
                <c:pt idx="26620">
                  <c:v>-1.03</c:v>
                </c:pt>
                <c:pt idx="26621">
                  <c:v>-1.03</c:v>
                </c:pt>
                <c:pt idx="26622">
                  <c:v>-1.03</c:v>
                </c:pt>
                <c:pt idx="26623">
                  <c:v>-1.03</c:v>
                </c:pt>
                <c:pt idx="26624">
                  <c:v>-1.03</c:v>
                </c:pt>
                <c:pt idx="26625">
                  <c:v>-1.03</c:v>
                </c:pt>
                <c:pt idx="26626">
                  <c:v>-1.03</c:v>
                </c:pt>
                <c:pt idx="26627">
                  <c:v>-1.03</c:v>
                </c:pt>
                <c:pt idx="26628">
                  <c:v>-1.03</c:v>
                </c:pt>
                <c:pt idx="26629">
                  <c:v>-1.03</c:v>
                </c:pt>
                <c:pt idx="26630">
                  <c:v>-1.03</c:v>
                </c:pt>
                <c:pt idx="26631">
                  <c:v>-1.03</c:v>
                </c:pt>
                <c:pt idx="26632">
                  <c:v>-1.03</c:v>
                </c:pt>
                <c:pt idx="26633">
                  <c:v>-1.03</c:v>
                </c:pt>
                <c:pt idx="26634">
                  <c:v>-1.03</c:v>
                </c:pt>
                <c:pt idx="26635">
                  <c:v>-1.03</c:v>
                </c:pt>
                <c:pt idx="26636">
                  <c:v>-1.03</c:v>
                </c:pt>
                <c:pt idx="26637">
                  <c:v>-1.02</c:v>
                </c:pt>
                <c:pt idx="26638">
                  <c:v>-1.02</c:v>
                </c:pt>
                <c:pt idx="26639">
                  <c:v>-1.02</c:v>
                </c:pt>
                <c:pt idx="26640">
                  <c:v>-1.02</c:v>
                </c:pt>
                <c:pt idx="26641">
                  <c:v>-1.02</c:v>
                </c:pt>
                <c:pt idx="26642">
                  <c:v>-1.02</c:v>
                </c:pt>
                <c:pt idx="26643">
                  <c:v>-1.02</c:v>
                </c:pt>
                <c:pt idx="26644">
                  <c:v>-1.02</c:v>
                </c:pt>
                <c:pt idx="26645">
                  <c:v>-1.03</c:v>
                </c:pt>
                <c:pt idx="26646">
                  <c:v>-1.03</c:v>
                </c:pt>
                <c:pt idx="26647">
                  <c:v>-1.03</c:v>
                </c:pt>
                <c:pt idx="26648">
                  <c:v>-1.03</c:v>
                </c:pt>
                <c:pt idx="26649">
                  <c:v>-1.03</c:v>
                </c:pt>
                <c:pt idx="26650">
                  <c:v>-1.03</c:v>
                </c:pt>
                <c:pt idx="26651">
                  <c:v>-1.03</c:v>
                </c:pt>
                <c:pt idx="26652">
                  <c:v>-1.03</c:v>
                </c:pt>
                <c:pt idx="26653">
                  <c:v>-1.03</c:v>
                </c:pt>
                <c:pt idx="26654">
                  <c:v>-1.03</c:v>
                </c:pt>
                <c:pt idx="26655">
                  <c:v>-1.03</c:v>
                </c:pt>
                <c:pt idx="26656">
                  <c:v>-1.03</c:v>
                </c:pt>
                <c:pt idx="26657">
                  <c:v>-1.03</c:v>
                </c:pt>
                <c:pt idx="26658">
                  <c:v>-1.03</c:v>
                </c:pt>
                <c:pt idx="26659">
                  <c:v>-1.03</c:v>
                </c:pt>
                <c:pt idx="26660">
                  <c:v>-1.03</c:v>
                </c:pt>
                <c:pt idx="26661">
                  <c:v>-1.03</c:v>
                </c:pt>
                <c:pt idx="26662">
                  <c:v>-1.03</c:v>
                </c:pt>
                <c:pt idx="26663">
                  <c:v>-1.03</c:v>
                </c:pt>
                <c:pt idx="26664">
                  <c:v>-1.03</c:v>
                </c:pt>
                <c:pt idx="26665">
                  <c:v>-1.03</c:v>
                </c:pt>
                <c:pt idx="26666">
                  <c:v>-1.03</c:v>
                </c:pt>
                <c:pt idx="26667">
                  <c:v>-1.03</c:v>
                </c:pt>
                <c:pt idx="26668">
                  <c:v>-1.03</c:v>
                </c:pt>
                <c:pt idx="26669">
                  <c:v>-1.03</c:v>
                </c:pt>
                <c:pt idx="26670">
                  <c:v>-1.03</c:v>
                </c:pt>
                <c:pt idx="26671">
                  <c:v>-1.03</c:v>
                </c:pt>
                <c:pt idx="26672">
                  <c:v>-1.03</c:v>
                </c:pt>
                <c:pt idx="26673">
                  <c:v>-1.03</c:v>
                </c:pt>
                <c:pt idx="26674">
                  <c:v>-1.03</c:v>
                </c:pt>
                <c:pt idx="26675">
                  <c:v>-1.03</c:v>
                </c:pt>
                <c:pt idx="26676">
                  <c:v>-1.03</c:v>
                </c:pt>
                <c:pt idx="26677">
                  <c:v>-1.03</c:v>
                </c:pt>
                <c:pt idx="26678">
                  <c:v>-1.03</c:v>
                </c:pt>
                <c:pt idx="26679">
                  <c:v>-1.03</c:v>
                </c:pt>
                <c:pt idx="26680">
                  <c:v>-1.03</c:v>
                </c:pt>
                <c:pt idx="26681">
                  <c:v>-1.03</c:v>
                </c:pt>
                <c:pt idx="26682">
                  <c:v>-1.03</c:v>
                </c:pt>
                <c:pt idx="26683">
                  <c:v>-1.03</c:v>
                </c:pt>
                <c:pt idx="26684">
                  <c:v>-1.03</c:v>
                </c:pt>
                <c:pt idx="26685">
                  <c:v>-1.03</c:v>
                </c:pt>
                <c:pt idx="26686">
                  <c:v>-1.03</c:v>
                </c:pt>
                <c:pt idx="26687">
                  <c:v>-1.03</c:v>
                </c:pt>
                <c:pt idx="26688">
                  <c:v>-1.03</c:v>
                </c:pt>
                <c:pt idx="26689">
                  <c:v>-1.03</c:v>
                </c:pt>
                <c:pt idx="26690">
                  <c:v>-1.03</c:v>
                </c:pt>
                <c:pt idx="26691">
                  <c:v>-1.03</c:v>
                </c:pt>
                <c:pt idx="26692">
                  <c:v>-1.03</c:v>
                </c:pt>
                <c:pt idx="26693">
                  <c:v>-1.03</c:v>
                </c:pt>
                <c:pt idx="26694">
                  <c:v>-1.03</c:v>
                </c:pt>
                <c:pt idx="26695">
                  <c:v>-1.03</c:v>
                </c:pt>
                <c:pt idx="26696">
                  <c:v>-1.03</c:v>
                </c:pt>
                <c:pt idx="26697">
                  <c:v>-1.03</c:v>
                </c:pt>
                <c:pt idx="26698">
                  <c:v>-1.03</c:v>
                </c:pt>
                <c:pt idx="26699">
                  <c:v>-1.03</c:v>
                </c:pt>
                <c:pt idx="26700">
                  <c:v>-1.03</c:v>
                </c:pt>
                <c:pt idx="26701">
                  <c:v>-1.03</c:v>
                </c:pt>
                <c:pt idx="26702">
                  <c:v>-1.03</c:v>
                </c:pt>
                <c:pt idx="26703">
                  <c:v>-1.03</c:v>
                </c:pt>
                <c:pt idx="26704">
                  <c:v>-1.03</c:v>
                </c:pt>
                <c:pt idx="26705">
                  <c:v>-1.03</c:v>
                </c:pt>
                <c:pt idx="26706">
                  <c:v>-1.03</c:v>
                </c:pt>
                <c:pt idx="26707">
                  <c:v>-1.03</c:v>
                </c:pt>
                <c:pt idx="26708">
                  <c:v>-1.03</c:v>
                </c:pt>
                <c:pt idx="26709">
                  <c:v>-1.03</c:v>
                </c:pt>
                <c:pt idx="26710">
                  <c:v>-1.03</c:v>
                </c:pt>
                <c:pt idx="26711">
                  <c:v>-1.02</c:v>
                </c:pt>
                <c:pt idx="26712">
                  <c:v>-1.02</c:v>
                </c:pt>
                <c:pt idx="26713">
                  <c:v>-1.02</c:v>
                </c:pt>
                <c:pt idx="26714">
                  <c:v>-1.02</c:v>
                </c:pt>
                <c:pt idx="26715">
                  <c:v>-1.02</c:v>
                </c:pt>
                <c:pt idx="26716">
                  <c:v>-1.02</c:v>
                </c:pt>
                <c:pt idx="26717">
                  <c:v>-1.02</c:v>
                </c:pt>
                <c:pt idx="26718">
                  <c:v>-1.02</c:v>
                </c:pt>
                <c:pt idx="26719">
                  <c:v>-1.02</c:v>
                </c:pt>
                <c:pt idx="26720">
                  <c:v>-1.02</c:v>
                </c:pt>
                <c:pt idx="26721">
                  <c:v>-1.02</c:v>
                </c:pt>
                <c:pt idx="26722">
                  <c:v>-1.02</c:v>
                </c:pt>
                <c:pt idx="26723">
                  <c:v>-1.02</c:v>
                </c:pt>
                <c:pt idx="26724">
                  <c:v>-1.02</c:v>
                </c:pt>
                <c:pt idx="26725">
                  <c:v>-1.02</c:v>
                </c:pt>
                <c:pt idx="26726">
                  <c:v>-1.02</c:v>
                </c:pt>
                <c:pt idx="26727">
                  <c:v>-1.02</c:v>
                </c:pt>
                <c:pt idx="26728">
                  <c:v>-1.02</c:v>
                </c:pt>
                <c:pt idx="26729">
                  <c:v>-1.02</c:v>
                </c:pt>
                <c:pt idx="26730">
                  <c:v>-1.02</c:v>
                </c:pt>
                <c:pt idx="26731">
                  <c:v>-1.02</c:v>
                </c:pt>
                <c:pt idx="26732">
                  <c:v>-1.02</c:v>
                </c:pt>
                <c:pt idx="26733">
                  <c:v>-1.02</c:v>
                </c:pt>
                <c:pt idx="26734">
                  <c:v>-1.02</c:v>
                </c:pt>
                <c:pt idx="26735">
                  <c:v>-1.02</c:v>
                </c:pt>
                <c:pt idx="26736">
                  <c:v>-1.02</c:v>
                </c:pt>
                <c:pt idx="26737">
                  <c:v>-1.02</c:v>
                </c:pt>
                <c:pt idx="26738">
                  <c:v>-1.02</c:v>
                </c:pt>
                <c:pt idx="26739">
                  <c:v>-1.03</c:v>
                </c:pt>
                <c:pt idx="26740">
                  <c:v>-1.03</c:v>
                </c:pt>
                <c:pt idx="26741">
                  <c:v>-1.03</c:v>
                </c:pt>
                <c:pt idx="26742">
                  <c:v>-1.03</c:v>
                </c:pt>
                <c:pt idx="26743">
                  <c:v>-1.03</c:v>
                </c:pt>
                <c:pt idx="26744">
                  <c:v>-1.03</c:v>
                </c:pt>
                <c:pt idx="26745">
                  <c:v>-1.03</c:v>
                </c:pt>
                <c:pt idx="26746">
                  <c:v>-1.03</c:v>
                </c:pt>
                <c:pt idx="26747">
                  <c:v>-1.03</c:v>
                </c:pt>
                <c:pt idx="26748">
                  <c:v>-1.03</c:v>
                </c:pt>
                <c:pt idx="26749">
                  <c:v>-1.03</c:v>
                </c:pt>
                <c:pt idx="26750">
                  <c:v>-1.03</c:v>
                </c:pt>
                <c:pt idx="26751">
                  <c:v>-1.03</c:v>
                </c:pt>
                <c:pt idx="26752">
                  <c:v>-1.03</c:v>
                </c:pt>
                <c:pt idx="26753">
                  <c:v>-1.03</c:v>
                </c:pt>
                <c:pt idx="26754">
                  <c:v>-1.03</c:v>
                </c:pt>
                <c:pt idx="26755">
                  <c:v>-1.03</c:v>
                </c:pt>
                <c:pt idx="26756">
                  <c:v>-1.03</c:v>
                </c:pt>
                <c:pt idx="26757">
                  <c:v>-1.03</c:v>
                </c:pt>
                <c:pt idx="26758">
                  <c:v>-1.03</c:v>
                </c:pt>
                <c:pt idx="26759">
                  <c:v>-1.03</c:v>
                </c:pt>
                <c:pt idx="26760">
                  <c:v>-1.03</c:v>
                </c:pt>
                <c:pt idx="26761">
                  <c:v>-1.03</c:v>
                </c:pt>
                <c:pt idx="26762">
                  <c:v>-1.03</c:v>
                </c:pt>
                <c:pt idx="26763">
                  <c:v>-1.03</c:v>
                </c:pt>
                <c:pt idx="26764">
                  <c:v>-1.03</c:v>
                </c:pt>
                <c:pt idx="26765">
                  <c:v>-1.03</c:v>
                </c:pt>
                <c:pt idx="26766">
                  <c:v>-1.03</c:v>
                </c:pt>
                <c:pt idx="26767">
                  <c:v>-1.03</c:v>
                </c:pt>
                <c:pt idx="26768">
                  <c:v>-1.02</c:v>
                </c:pt>
                <c:pt idx="26769">
                  <c:v>-1.02</c:v>
                </c:pt>
                <c:pt idx="26770">
                  <c:v>-1.02</c:v>
                </c:pt>
                <c:pt idx="26771">
                  <c:v>-1.03</c:v>
                </c:pt>
                <c:pt idx="26772">
                  <c:v>-1.02</c:v>
                </c:pt>
                <c:pt idx="26773">
                  <c:v>-1.02</c:v>
                </c:pt>
                <c:pt idx="26774">
                  <c:v>-1.02</c:v>
                </c:pt>
                <c:pt idx="26775">
                  <c:v>-1.02</c:v>
                </c:pt>
                <c:pt idx="26776">
                  <c:v>-1.02</c:v>
                </c:pt>
                <c:pt idx="26777">
                  <c:v>-1.02</c:v>
                </c:pt>
                <c:pt idx="26778">
                  <c:v>-1.02</c:v>
                </c:pt>
                <c:pt idx="26779">
                  <c:v>-1.02</c:v>
                </c:pt>
                <c:pt idx="26780">
                  <c:v>-1.02</c:v>
                </c:pt>
                <c:pt idx="26781">
                  <c:v>-1.02</c:v>
                </c:pt>
                <c:pt idx="26782">
                  <c:v>-1.02</c:v>
                </c:pt>
                <c:pt idx="26783">
                  <c:v>-1.02</c:v>
                </c:pt>
                <c:pt idx="26784">
                  <c:v>-1.02</c:v>
                </c:pt>
                <c:pt idx="26785">
                  <c:v>-1.02</c:v>
                </c:pt>
                <c:pt idx="26786">
                  <c:v>-1.02</c:v>
                </c:pt>
                <c:pt idx="26787">
                  <c:v>-1.02</c:v>
                </c:pt>
                <c:pt idx="26788">
                  <c:v>-1.02</c:v>
                </c:pt>
                <c:pt idx="26789">
                  <c:v>-1.02</c:v>
                </c:pt>
                <c:pt idx="26790">
                  <c:v>-1.02</c:v>
                </c:pt>
                <c:pt idx="26791">
                  <c:v>-1.02</c:v>
                </c:pt>
                <c:pt idx="26792">
                  <c:v>-1.02</c:v>
                </c:pt>
                <c:pt idx="26793">
                  <c:v>-1.02</c:v>
                </c:pt>
                <c:pt idx="26794">
                  <c:v>-1.02</c:v>
                </c:pt>
                <c:pt idx="26795">
                  <c:v>-1.02</c:v>
                </c:pt>
                <c:pt idx="26796">
                  <c:v>-1.02</c:v>
                </c:pt>
                <c:pt idx="26797">
                  <c:v>-1.02</c:v>
                </c:pt>
                <c:pt idx="26798">
                  <c:v>-1.02</c:v>
                </c:pt>
                <c:pt idx="26799">
                  <c:v>-1.02</c:v>
                </c:pt>
                <c:pt idx="26800">
                  <c:v>-1.02</c:v>
                </c:pt>
                <c:pt idx="26801">
                  <c:v>-1.02</c:v>
                </c:pt>
                <c:pt idx="26802">
                  <c:v>-1.02</c:v>
                </c:pt>
                <c:pt idx="26803">
                  <c:v>-1.02</c:v>
                </c:pt>
                <c:pt idx="26804">
                  <c:v>-1.02</c:v>
                </c:pt>
                <c:pt idx="26805">
                  <c:v>-1.02</c:v>
                </c:pt>
                <c:pt idx="26806">
                  <c:v>-1.02</c:v>
                </c:pt>
                <c:pt idx="26807">
                  <c:v>-1.02</c:v>
                </c:pt>
                <c:pt idx="26808">
                  <c:v>-1.02</c:v>
                </c:pt>
                <c:pt idx="26809">
                  <c:v>-1.02</c:v>
                </c:pt>
                <c:pt idx="26810">
                  <c:v>-1.02</c:v>
                </c:pt>
                <c:pt idx="26811">
                  <c:v>-1.02</c:v>
                </c:pt>
                <c:pt idx="26812">
                  <c:v>-1.02</c:v>
                </c:pt>
                <c:pt idx="26813">
                  <c:v>-1.02</c:v>
                </c:pt>
                <c:pt idx="26814">
                  <c:v>-1.02</c:v>
                </c:pt>
                <c:pt idx="26815">
                  <c:v>-1.02</c:v>
                </c:pt>
                <c:pt idx="26816">
                  <c:v>-1.02</c:v>
                </c:pt>
                <c:pt idx="26817">
                  <c:v>-1.02</c:v>
                </c:pt>
                <c:pt idx="26818">
                  <c:v>-1.02</c:v>
                </c:pt>
                <c:pt idx="26819">
                  <c:v>-1.02</c:v>
                </c:pt>
                <c:pt idx="26820">
                  <c:v>-1.02</c:v>
                </c:pt>
                <c:pt idx="26821">
                  <c:v>-1.02</c:v>
                </c:pt>
                <c:pt idx="26822">
                  <c:v>-1.02</c:v>
                </c:pt>
                <c:pt idx="26823">
                  <c:v>-1.02</c:v>
                </c:pt>
                <c:pt idx="26824">
                  <c:v>-1.02</c:v>
                </c:pt>
                <c:pt idx="26825">
                  <c:v>-1.02</c:v>
                </c:pt>
                <c:pt idx="26826">
                  <c:v>-1.02</c:v>
                </c:pt>
                <c:pt idx="26827">
                  <c:v>-1.02</c:v>
                </c:pt>
                <c:pt idx="26828">
                  <c:v>-1.02</c:v>
                </c:pt>
                <c:pt idx="26829">
                  <c:v>-1.02</c:v>
                </c:pt>
                <c:pt idx="26830">
                  <c:v>-1.02</c:v>
                </c:pt>
                <c:pt idx="26831">
                  <c:v>-1.02</c:v>
                </c:pt>
                <c:pt idx="26832">
                  <c:v>-1.03</c:v>
                </c:pt>
                <c:pt idx="26833">
                  <c:v>-1.03</c:v>
                </c:pt>
                <c:pt idx="26834">
                  <c:v>-1.03</c:v>
                </c:pt>
                <c:pt idx="26835">
                  <c:v>-1.03</c:v>
                </c:pt>
                <c:pt idx="26836">
                  <c:v>-1.03</c:v>
                </c:pt>
                <c:pt idx="26837">
                  <c:v>-1.03</c:v>
                </c:pt>
                <c:pt idx="26838">
                  <c:v>-1.03</c:v>
                </c:pt>
                <c:pt idx="26839">
                  <c:v>-1.03</c:v>
                </c:pt>
                <c:pt idx="26840">
                  <c:v>-1.03</c:v>
                </c:pt>
                <c:pt idx="26841">
                  <c:v>-1.03</c:v>
                </c:pt>
                <c:pt idx="26842">
                  <c:v>-1.03</c:v>
                </c:pt>
                <c:pt idx="26843">
                  <c:v>-1.03</c:v>
                </c:pt>
                <c:pt idx="26844">
                  <c:v>-1.03</c:v>
                </c:pt>
                <c:pt idx="26845">
                  <c:v>-1.03</c:v>
                </c:pt>
                <c:pt idx="26846">
                  <c:v>-1.03</c:v>
                </c:pt>
                <c:pt idx="26847">
                  <c:v>-1.03</c:v>
                </c:pt>
                <c:pt idx="26848">
                  <c:v>-1.03</c:v>
                </c:pt>
                <c:pt idx="26849">
                  <c:v>-1.03</c:v>
                </c:pt>
                <c:pt idx="26850">
                  <c:v>-1.03</c:v>
                </c:pt>
                <c:pt idx="26851">
                  <c:v>-1.03</c:v>
                </c:pt>
                <c:pt idx="26852">
                  <c:v>-1.03</c:v>
                </c:pt>
                <c:pt idx="26853">
                  <c:v>-1.03</c:v>
                </c:pt>
                <c:pt idx="26854">
                  <c:v>-1.03</c:v>
                </c:pt>
                <c:pt idx="26855">
                  <c:v>-1.03</c:v>
                </c:pt>
                <c:pt idx="26856">
                  <c:v>-1.03</c:v>
                </c:pt>
                <c:pt idx="26857">
                  <c:v>-1.03</c:v>
                </c:pt>
                <c:pt idx="26858">
                  <c:v>-1.03</c:v>
                </c:pt>
                <c:pt idx="26859">
                  <c:v>-1.03</c:v>
                </c:pt>
                <c:pt idx="26860">
                  <c:v>-1.03</c:v>
                </c:pt>
                <c:pt idx="26861">
                  <c:v>-1.03</c:v>
                </c:pt>
                <c:pt idx="26862">
                  <c:v>-1.03</c:v>
                </c:pt>
                <c:pt idx="26863">
                  <c:v>-1.03</c:v>
                </c:pt>
                <c:pt idx="26864">
                  <c:v>-1.03</c:v>
                </c:pt>
                <c:pt idx="26865">
                  <c:v>-1.03</c:v>
                </c:pt>
                <c:pt idx="26866">
                  <c:v>-1.03</c:v>
                </c:pt>
                <c:pt idx="26867">
                  <c:v>-1.03</c:v>
                </c:pt>
                <c:pt idx="26868">
                  <c:v>-1.03</c:v>
                </c:pt>
                <c:pt idx="26869">
                  <c:v>-1.03</c:v>
                </c:pt>
                <c:pt idx="26870">
                  <c:v>-1.03</c:v>
                </c:pt>
                <c:pt idx="26871">
                  <c:v>-1.03</c:v>
                </c:pt>
                <c:pt idx="26872">
                  <c:v>-1.03</c:v>
                </c:pt>
                <c:pt idx="26873">
                  <c:v>-1.03</c:v>
                </c:pt>
                <c:pt idx="26874">
                  <c:v>-1.03</c:v>
                </c:pt>
                <c:pt idx="26875">
                  <c:v>-1.03</c:v>
                </c:pt>
                <c:pt idx="26876">
                  <c:v>-1.03</c:v>
                </c:pt>
                <c:pt idx="26877">
                  <c:v>-1.03</c:v>
                </c:pt>
                <c:pt idx="26878">
                  <c:v>-1.03</c:v>
                </c:pt>
                <c:pt idx="26879">
                  <c:v>-1.03</c:v>
                </c:pt>
                <c:pt idx="26880">
                  <c:v>-1.03</c:v>
                </c:pt>
                <c:pt idx="26881">
                  <c:v>-1.03</c:v>
                </c:pt>
                <c:pt idx="26882">
                  <c:v>-1.03</c:v>
                </c:pt>
                <c:pt idx="26883">
                  <c:v>-1.03</c:v>
                </c:pt>
                <c:pt idx="26884">
                  <c:v>-1.03</c:v>
                </c:pt>
                <c:pt idx="26885">
                  <c:v>-1.03</c:v>
                </c:pt>
                <c:pt idx="26886">
                  <c:v>-1.03</c:v>
                </c:pt>
                <c:pt idx="26887">
                  <c:v>-1.03</c:v>
                </c:pt>
                <c:pt idx="26888">
                  <c:v>-1.03</c:v>
                </c:pt>
                <c:pt idx="26889">
                  <c:v>-1.03</c:v>
                </c:pt>
                <c:pt idx="26890">
                  <c:v>-1.03</c:v>
                </c:pt>
                <c:pt idx="26891">
                  <c:v>-1.03</c:v>
                </c:pt>
                <c:pt idx="26892">
                  <c:v>-1.03</c:v>
                </c:pt>
                <c:pt idx="26893">
                  <c:v>-1.03</c:v>
                </c:pt>
                <c:pt idx="26894">
                  <c:v>-1.03</c:v>
                </c:pt>
                <c:pt idx="26895">
                  <c:v>-1.03</c:v>
                </c:pt>
                <c:pt idx="26896">
                  <c:v>-1.03</c:v>
                </c:pt>
                <c:pt idx="26897">
                  <c:v>-1.03</c:v>
                </c:pt>
                <c:pt idx="26898">
                  <c:v>-1.03</c:v>
                </c:pt>
                <c:pt idx="26899">
                  <c:v>-1.03</c:v>
                </c:pt>
                <c:pt idx="26900">
                  <c:v>-1.03</c:v>
                </c:pt>
                <c:pt idx="26901">
                  <c:v>-1.03</c:v>
                </c:pt>
                <c:pt idx="26902">
                  <c:v>-1.03</c:v>
                </c:pt>
                <c:pt idx="26903">
                  <c:v>-1.03</c:v>
                </c:pt>
                <c:pt idx="26904">
                  <c:v>-1.03</c:v>
                </c:pt>
                <c:pt idx="26905">
                  <c:v>-1.03</c:v>
                </c:pt>
                <c:pt idx="26906">
                  <c:v>-1.02</c:v>
                </c:pt>
                <c:pt idx="26907">
                  <c:v>-1.03</c:v>
                </c:pt>
                <c:pt idx="26908">
                  <c:v>-1.02</c:v>
                </c:pt>
                <c:pt idx="26909">
                  <c:v>-1.02</c:v>
                </c:pt>
                <c:pt idx="26910">
                  <c:v>-1.02</c:v>
                </c:pt>
                <c:pt idx="26911">
                  <c:v>-1.02</c:v>
                </c:pt>
                <c:pt idx="26912">
                  <c:v>-1.02</c:v>
                </c:pt>
                <c:pt idx="26913">
                  <c:v>-1.02</c:v>
                </c:pt>
                <c:pt idx="26914">
                  <c:v>-1.02</c:v>
                </c:pt>
                <c:pt idx="26915">
                  <c:v>-1.02</c:v>
                </c:pt>
                <c:pt idx="26916">
                  <c:v>-1.02</c:v>
                </c:pt>
                <c:pt idx="26917">
                  <c:v>-1.03</c:v>
                </c:pt>
                <c:pt idx="26918">
                  <c:v>-1.02</c:v>
                </c:pt>
                <c:pt idx="26919">
                  <c:v>-1.02</c:v>
                </c:pt>
                <c:pt idx="26920">
                  <c:v>-1.02</c:v>
                </c:pt>
                <c:pt idx="26921">
                  <c:v>-1.02</c:v>
                </c:pt>
                <c:pt idx="26922">
                  <c:v>-1.03</c:v>
                </c:pt>
                <c:pt idx="26923">
                  <c:v>-1.03</c:v>
                </c:pt>
                <c:pt idx="26924">
                  <c:v>-1.03</c:v>
                </c:pt>
                <c:pt idx="26925">
                  <c:v>-1.03</c:v>
                </c:pt>
                <c:pt idx="26926">
                  <c:v>-1.03</c:v>
                </c:pt>
                <c:pt idx="26927">
                  <c:v>-1.03</c:v>
                </c:pt>
                <c:pt idx="26928">
                  <c:v>-1.03</c:v>
                </c:pt>
                <c:pt idx="26929">
                  <c:v>-1.03</c:v>
                </c:pt>
                <c:pt idx="26930">
                  <c:v>-1.03</c:v>
                </c:pt>
                <c:pt idx="26931">
                  <c:v>-1.03</c:v>
                </c:pt>
                <c:pt idx="26932">
                  <c:v>-1.03</c:v>
                </c:pt>
                <c:pt idx="26933">
                  <c:v>-1.03</c:v>
                </c:pt>
                <c:pt idx="26934">
                  <c:v>-1.03</c:v>
                </c:pt>
                <c:pt idx="26935">
                  <c:v>-1.03</c:v>
                </c:pt>
                <c:pt idx="26936">
                  <c:v>-1.03</c:v>
                </c:pt>
                <c:pt idx="26937">
                  <c:v>-1.03</c:v>
                </c:pt>
                <c:pt idx="26938">
                  <c:v>-1.03</c:v>
                </c:pt>
                <c:pt idx="26939">
                  <c:v>-1.03</c:v>
                </c:pt>
                <c:pt idx="26940">
                  <c:v>-1.03</c:v>
                </c:pt>
                <c:pt idx="26941">
                  <c:v>-1.03</c:v>
                </c:pt>
                <c:pt idx="26942">
                  <c:v>-1.02</c:v>
                </c:pt>
                <c:pt idx="26943">
                  <c:v>-1.03</c:v>
                </c:pt>
                <c:pt idx="26944">
                  <c:v>-1.02</c:v>
                </c:pt>
                <c:pt idx="26945">
                  <c:v>-1.02</c:v>
                </c:pt>
                <c:pt idx="26946">
                  <c:v>-1.02</c:v>
                </c:pt>
                <c:pt idx="26947">
                  <c:v>-1.02</c:v>
                </c:pt>
                <c:pt idx="26948">
                  <c:v>-1.03</c:v>
                </c:pt>
                <c:pt idx="26949">
                  <c:v>-1.03</c:v>
                </c:pt>
                <c:pt idx="26950">
                  <c:v>-1.03</c:v>
                </c:pt>
                <c:pt idx="26951">
                  <c:v>-1.03</c:v>
                </c:pt>
                <c:pt idx="26952">
                  <c:v>-1.03</c:v>
                </c:pt>
                <c:pt idx="26953">
                  <c:v>-1.03</c:v>
                </c:pt>
                <c:pt idx="26954">
                  <c:v>-1.02</c:v>
                </c:pt>
                <c:pt idx="26955">
                  <c:v>-1.02</c:v>
                </c:pt>
                <c:pt idx="26956">
                  <c:v>-1.02</c:v>
                </c:pt>
                <c:pt idx="26957">
                  <c:v>-1.02</c:v>
                </c:pt>
                <c:pt idx="26958">
                  <c:v>-1.02</c:v>
                </c:pt>
                <c:pt idx="26959">
                  <c:v>-1.03</c:v>
                </c:pt>
                <c:pt idx="26960">
                  <c:v>-1.03</c:v>
                </c:pt>
                <c:pt idx="26961">
                  <c:v>-1.03</c:v>
                </c:pt>
                <c:pt idx="26962">
                  <c:v>-1.02</c:v>
                </c:pt>
                <c:pt idx="26963">
                  <c:v>-1.02</c:v>
                </c:pt>
                <c:pt idx="26964">
                  <c:v>-1.03</c:v>
                </c:pt>
                <c:pt idx="26965">
                  <c:v>-1.03</c:v>
                </c:pt>
                <c:pt idx="26966">
                  <c:v>-1.02</c:v>
                </c:pt>
                <c:pt idx="26967">
                  <c:v>-1.02</c:v>
                </c:pt>
                <c:pt idx="26968">
                  <c:v>-1.02</c:v>
                </c:pt>
                <c:pt idx="26969">
                  <c:v>-1.03</c:v>
                </c:pt>
                <c:pt idx="26970">
                  <c:v>-1.03</c:v>
                </c:pt>
                <c:pt idx="26971">
                  <c:v>-1.03</c:v>
                </c:pt>
                <c:pt idx="26972">
                  <c:v>-1.03</c:v>
                </c:pt>
                <c:pt idx="26973">
                  <c:v>-1.03</c:v>
                </c:pt>
                <c:pt idx="26974">
                  <c:v>-1.03</c:v>
                </c:pt>
                <c:pt idx="26975">
                  <c:v>-1.03</c:v>
                </c:pt>
                <c:pt idx="26976">
                  <c:v>-1.03</c:v>
                </c:pt>
                <c:pt idx="26977">
                  <c:v>-1.03</c:v>
                </c:pt>
                <c:pt idx="26978">
                  <c:v>-1.02</c:v>
                </c:pt>
                <c:pt idx="26979">
                  <c:v>-1.03</c:v>
                </c:pt>
                <c:pt idx="26980">
                  <c:v>-1.03</c:v>
                </c:pt>
                <c:pt idx="26981">
                  <c:v>-1.03</c:v>
                </c:pt>
                <c:pt idx="26982">
                  <c:v>-1.03</c:v>
                </c:pt>
                <c:pt idx="26983">
                  <c:v>-1.03</c:v>
                </c:pt>
                <c:pt idx="26984">
                  <c:v>-1.03</c:v>
                </c:pt>
                <c:pt idx="26985">
                  <c:v>-1.03</c:v>
                </c:pt>
                <c:pt idx="26986">
                  <c:v>-1.02</c:v>
                </c:pt>
                <c:pt idx="26987">
                  <c:v>-1.03</c:v>
                </c:pt>
                <c:pt idx="26988">
                  <c:v>-1.03</c:v>
                </c:pt>
                <c:pt idx="26989">
                  <c:v>-1.03</c:v>
                </c:pt>
                <c:pt idx="26990">
                  <c:v>-1.03</c:v>
                </c:pt>
                <c:pt idx="26991">
                  <c:v>-1.03</c:v>
                </c:pt>
                <c:pt idx="26992">
                  <c:v>-1.03</c:v>
                </c:pt>
                <c:pt idx="26993">
                  <c:v>-1.02</c:v>
                </c:pt>
                <c:pt idx="26994">
                  <c:v>-1.02</c:v>
                </c:pt>
                <c:pt idx="26995">
                  <c:v>-1.02</c:v>
                </c:pt>
                <c:pt idx="26996">
                  <c:v>-1.02</c:v>
                </c:pt>
                <c:pt idx="26997">
                  <c:v>-1.02</c:v>
                </c:pt>
                <c:pt idx="26998">
                  <c:v>-1.02</c:v>
                </c:pt>
                <c:pt idx="26999">
                  <c:v>-1.02</c:v>
                </c:pt>
                <c:pt idx="27000">
                  <c:v>-1.02</c:v>
                </c:pt>
                <c:pt idx="27001">
                  <c:v>-1.02</c:v>
                </c:pt>
                <c:pt idx="27002">
                  <c:v>-1.02</c:v>
                </c:pt>
                <c:pt idx="27003">
                  <c:v>-1.02</c:v>
                </c:pt>
                <c:pt idx="27004">
                  <c:v>-1.02</c:v>
                </c:pt>
                <c:pt idx="27005">
                  <c:v>-1.02</c:v>
                </c:pt>
                <c:pt idx="27006">
                  <c:v>-1.02</c:v>
                </c:pt>
                <c:pt idx="27007">
                  <c:v>-1.02</c:v>
                </c:pt>
                <c:pt idx="27008">
                  <c:v>-1.02</c:v>
                </c:pt>
                <c:pt idx="27009">
                  <c:v>-1.02</c:v>
                </c:pt>
                <c:pt idx="27010">
                  <c:v>-1.02</c:v>
                </c:pt>
                <c:pt idx="27011">
                  <c:v>-1.02</c:v>
                </c:pt>
                <c:pt idx="27012">
                  <c:v>-1.02</c:v>
                </c:pt>
                <c:pt idx="27013">
                  <c:v>-1.02</c:v>
                </c:pt>
                <c:pt idx="27014">
                  <c:v>-1.02</c:v>
                </c:pt>
                <c:pt idx="27015">
                  <c:v>-1.02</c:v>
                </c:pt>
                <c:pt idx="27016">
                  <c:v>-1.02</c:v>
                </c:pt>
                <c:pt idx="27017">
                  <c:v>-1.02</c:v>
                </c:pt>
                <c:pt idx="27018">
                  <c:v>-1.02</c:v>
                </c:pt>
                <c:pt idx="27019">
                  <c:v>-1.02</c:v>
                </c:pt>
                <c:pt idx="27020">
                  <c:v>-1.02</c:v>
                </c:pt>
                <c:pt idx="27021">
                  <c:v>-1.02</c:v>
                </c:pt>
                <c:pt idx="27022">
                  <c:v>-1.02</c:v>
                </c:pt>
                <c:pt idx="27023">
                  <c:v>-1.02</c:v>
                </c:pt>
                <c:pt idx="27024">
                  <c:v>-1.02</c:v>
                </c:pt>
                <c:pt idx="27025">
                  <c:v>-1.02</c:v>
                </c:pt>
                <c:pt idx="27026">
                  <c:v>-1.02</c:v>
                </c:pt>
                <c:pt idx="27027">
                  <c:v>-1.02</c:v>
                </c:pt>
                <c:pt idx="27028">
                  <c:v>-1.02</c:v>
                </c:pt>
                <c:pt idx="27029">
                  <c:v>-1.02</c:v>
                </c:pt>
                <c:pt idx="27030">
                  <c:v>-1.02</c:v>
                </c:pt>
                <c:pt idx="27031">
                  <c:v>-1.02</c:v>
                </c:pt>
                <c:pt idx="27032">
                  <c:v>-1.02</c:v>
                </c:pt>
                <c:pt idx="27033">
                  <c:v>-1.02</c:v>
                </c:pt>
                <c:pt idx="27034">
                  <c:v>-1.02</c:v>
                </c:pt>
                <c:pt idx="27035">
                  <c:v>-1.02</c:v>
                </c:pt>
                <c:pt idx="27036">
                  <c:v>-1.02</c:v>
                </c:pt>
                <c:pt idx="27037">
                  <c:v>-1.02</c:v>
                </c:pt>
                <c:pt idx="27038">
                  <c:v>-1.02</c:v>
                </c:pt>
                <c:pt idx="27039">
                  <c:v>-1.02</c:v>
                </c:pt>
                <c:pt idx="27040">
                  <c:v>-1.02</c:v>
                </c:pt>
                <c:pt idx="27041">
                  <c:v>-1.02</c:v>
                </c:pt>
                <c:pt idx="27042">
                  <c:v>-1.02</c:v>
                </c:pt>
                <c:pt idx="27043">
                  <c:v>-1.02</c:v>
                </c:pt>
                <c:pt idx="27044">
                  <c:v>-1.02</c:v>
                </c:pt>
                <c:pt idx="27045">
                  <c:v>-1.02</c:v>
                </c:pt>
                <c:pt idx="27046">
                  <c:v>-1.02</c:v>
                </c:pt>
                <c:pt idx="27047">
                  <c:v>-1.02</c:v>
                </c:pt>
                <c:pt idx="27048">
                  <c:v>-1.02</c:v>
                </c:pt>
                <c:pt idx="27049">
                  <c:v>-1.02</c:v>
                </c:pt>
                <c:pt idx="27050">
                  <c:v>-1.02</c:v>
                </c:pt>
                <c:pt idx="27051">
                  <c:v>-1.02</c:v>
                </c:pt>
                <c:pt idx="27052">
                  <c:v>-1.02</c:v>
                </c:pt>
                <c:pt idx="27053">
                  <c:v>-1.02</c:v>
                </c:pt>
                <c:pt idx="27054">
                  <c:v>-1.02</c:v>
                </c:pt>
                <c:pt idx="27055">
                  <c:v>-1.02</c:v>
                </c:pt>
                <c:pt idx="27056">
                  <c:v>-1.02</c:v>
                </c:pt>
                <c:pt idx="27057">
                  <c:v>-1.02</c:v>
                </c:pt>
                <c:pt idx="27058">
                  <c:v>-1.02</c:v>
                </c:pt>
                <c:pt idx="27059">
                  <c:v>-1.02</c:v>
                </c:pt>
                <c:pt idx="27060">
                  <c:v>-1.02</c:v>
                </c:pt>
                <c:pt idx="27061">
                  <c:v>-1.02</c:v>
                </c:pt>
                <c:pt idx="27062">
                  <c:v>-1.02</c:v>
                </c:pt>
                <c:pt idx="27063">
                  <c:v>-1.02</c:v>
                </c:pt>
                <c:pt idx="27064">
                  <c:v>-1.02</c:v>
                </c:pt>
                <c:pt idx="27065">
                  <c:v>-1.02</c:v>
                </c:pt>
                <c:pt idx="27066">
                  <c:v>-1.02</c:v>
                </c:pt>
                <c:pt idx="27067">
                  <c:v>-1.02</c:v>
                </c:pt>
                <c:pt idx="27068">
                  <c:v>-1.02</c:v>
                </c:pt>
                <c:pt idx="27069">
                  <c:v>-1.02</c:v>
                </c:pt>
                <c:pt idx="27070">
                  <c:v>-1.02</c:v>
                </c:pt>
                <c:pt idx="27071">
                  <c:v>-1.02</c:v>
                </c:pt>
                <c:pt idx="27072">
                  <c:v>-1.02</c:v>
                </c:pt>
                <c:pt idx="27073">
                  <c:v>-1.02</c:v>
                </c:pt>
                <c:pt idx="27074">
                  <c:v>-1.02</c:v>
                </c:pt>
                <c:pt idx="27075">
                  <c:v>-1.02</c:v>
                </c:pt>
                <c:pt idx="27076">
                  <c:v>-1.02</c:v>
                </c:pt>
                <c:pt idx="27077">
                  <c:v>-1.02</c:v>
                </c:pt>
                <c:pt idx="27078">
                  <c:v>-1.02</c:v>
                </c:pt>
                <c:pt idx="27079">
                  <c:v>-1.02</c:v>
                </c:pt>
                <c:pt idx="27080">
                  <c:v>-1.02</c:v>
                </c:pt>
                <c:pt idx="27081">
                  <c:v>-1.02</c:v>
                </c:pt>
                <c:pt idx="27082">
                  <c:v>-1.02</c:v>
                </c:pt>
                <c:pt idx="27083">
                  <c:v>-1.02</c:v>
                </c:pt>
                <c:pt idx="27084">
                  <c:v>-1.02</c:v>
                </c:pt>
                <c:pt idx="27085">
                  <c:v>-1.02</c:v>
                </c:pt>
                <c:pt idx="27086">
                  <c:v>-1.02</c:v>
                </c:pt>
                <c:pt idx="27087">
                  <c:v>-1.02</c:v>
                </c:pt>
                <c:pt idx="27088">
                  <c:v>-1.02</c:v>
                </c:pt>
                <c:pt idx="27089">
                  <c:v>-1.02</c:v>
                </c:pt>
                <c:pt idx="27090">
                  <c:v>-1.02</c:v>
                </c:pt>
                <c:pt idx="27091">
                  <c:v>-1.02</c:v>
                </c:pt>
                <c:pt idx="27092">
                  <c:v>-1.02</c:v>
                </c:pt>
                <c:pt idx="27093">
                  <c:v>-1.02</c:v>
                </c:pt>
                <c:pt idx="27094">
                  <c:v>-1.02</c:v>
                </c:pt>
                <c:pt idx="27095">
                  <c:v>-1.02</c:v>
                </c:pt>
                <c:pt idx="27096">
                  <c:v>-1.02</c:v>
                </c:pt>
                <c:pt idx="27097">
                  <c:v>-1.02</c:v>
                </c:pt>
                <c:pt idx="27098">
                  <c:v>-1.02</c:v>
                </c:pt>
                <c:pt idx="27099">
                  <c:v>-1.02</c:v>
                </c:pt>
                <c:pt idx="27100">
                  <c:v>-1.02</c:v>
                </c:pt>
                <c:pt idx="27101">
                  <c:v>-1.02</c:v>
                </c:pt>
                <c:pt idx="27102">
                  <c:v>-1.02</c:v>
                </c:pt>
                <c:pt idx="27103">
                  <c:v>-1.02</c:v>
                </c:pt>
                <c:pt idx="27104">
                  <c:v>-1.02</c:v>
                </c:pt>
                <c:pt idx="27105">
                  <c:v>-1.02</c:v>
                </c:pt>
                <c:pt idx="27106">
                  <c:v>-1.02</c:v>
                </c:pt>
                <c:pt idx="27107">
                  <c:v>-1.02</c:v>
                </c:pt>
                <c:pt idx="27108">
                  <c:v>-1.02</c:v>
                </c:pt>
                <c:pt idx="27109">
                  <c:v>-1.02</c:v>
                </c:pt>
                <c:pt idx="27110">
                  <c:v>-1.02</c:v>
                </c:pt>
                <c:pt idx="27111">
                  <c:v>-1.02</c:v>
                </c:pt>
                <c:pt idx="27112">
                  <c:v>-1.02</c:v>
                </c:pt>
                <c:pt idx="27113">
                  <c:v>-1.02</c:v>
                </c:pt>
                <c:pt idx="27114">
                  <c:v>-1.02</c:v>
                </c:pt>
                <c:pt idx="27115">
                  <c:v>-1.02</c:v>
                </c:pt>
                <c:pt idx="27116">
                  <c:v>-1.02</c:v>
                </c:pt>
                <c:pt idx="27117">
                  <c:v>-1.01</c:v>
                </c:pt>
                <c:pt idx="27118">
                  <c:v>-1.01</c:v>
                </c:pt>
                <c:pt idx="27119">
                  <c:v>-1.01</c:v>
                </c:pt>
                <c:pt idx="27120">
                  <c:v>-1.01</c:v>
                </c:pt>
                <c:pt idx="27121">
                  <c:v>-1.01</c:v>
                </c:pt>
                <c:pt idx="27122">
                  <c:v>-1.01</c:v>
                </c:pt>
                <c:pt idx="27123">
                  <c:v>-1.01</c:v>
                </c:pt>
                <c:pt idx="27124">
                  <c:v>-1.01</c:v>
                </c:pt>
                <c:pt idx="27125">
                  <c:v>-1.01</c:v>
                </c:pt>
                <c:pt idx="27126">
                  <c:v>-1.01</c:v>
                </c:pt>
                <c:pt idx="27127">
                  <c:v>-1.01</c:v>
                </c:pt>
                <c:pt idx="27128">
                  <c:v>-1.01</c:v>
                </c:pt>
                <c:pt idx="27129">
                  <c:v>-1.01</c:v>
                </c:pt>
                <c:pt idx="27130">
                  <c:v>-1.01</c:v>
                </c:pt>
                <c:pt idx="27131">
                  <c:v>-1.01</c:v>
                </c:pt>
                <c:pt idx="27132">
                  <c:v>-1</c:v>
                </c:pt>
                <c:pt idx="27133">
                  <c:v>-1</c:v>
                </c:pt>
                <c:pt idx="27134">
                  <c:v>-1</c:v>
                </c:pt>
                <c:pt idx="27135">
                  <c:v>-1</c:v>
                </c:pt>
                <c:pt idx="27136">
                  <c:v>-1</c:v>
                </c:pt>
                <c:pt idx="27137">
                  <c:v>-1</c:v>
                </c:pt>
                <c:pt idx="27138">
                  <c:v>-1</c:v>
                </c:pt>
                <c:pt idx="27139">
                  <c:v>-1</c:v>
                </c:pt>
                <c:pt idx="27140">
                  <c:v>-1</c:v>
                </c:pt>
                <c:pt idx="27141">
                  <c:v>-1</c:v>
                </c:pt>
                <c:pt idx="27142">
                  <c:v>-1</c:v>
                </c:pt>
                <c:pt idx="27143">
                  <c:v>-1</c:v>
                </c:pt>
                <c:pt idx="27144">
                  <c:v>-1</c:v>
                </c:pt>
                <c:pt idx="27145">
                  <c:v>-1</c:v>
                </c:pt>
                <c:pt idx="27146">
                  <c:v>-1</c:v>
                </c:pt>
                <c:pt idx="27147">
                  <c:v>-1</c:v>
                </c:pt>
                <c:pt idx="27148">
                  <c:v>-1</c:v>
                </c:pt>
                <c:pt idx="27149">
                  <c:v>-1</c:v>
                </c:pt>
                <c:pt idx="27150">
                  <c:v>-1</c:v>
                </c:pt>
                <c:pt idx="27151">
                  <c:v>-1</c:v>
                </c:pt>
                <c:pt idx="27152">
                  <c:v>-1</c:v>
                </c:pt>
                <c:pt idx="27153">
                  <c:v>-1</c:v>
                </c:pt>
                <c:pt idx="27154">
                  <c:v>-1</c:v>
                </c:pt>
                <c:pt idx="27155">
                  <c:v>-1</c:v>
                </c:pt>
                <c:pt idx="27156">
                  <c:v>-1</c:v>
                </c:pt>
                <c:pt idx="27157">
                  <c:v>-1</c:v>
                </c:pt>
                <c:pt idx="27158">
                  <c:v>-1</c:v>
                </c:pt>
                <c:pt idx="27159">
                  <c:v>-1</c:v>
                </c:pt>
                <c:pt idx="27160">
                  <c:v>-1</c:v>
                </c:pt>
                <c:pt idx="27161">
                  <c:v>-1</c:v>
                </c:pt>
                <c:pt idx="27162">
                  <c:v>-1</c:v>
                </c:pt>
                <c:pt idx="27163">
                  <c:v>-1</c:v>
                </c:pt>
                <c:pt idx="27164">
                  <c:v>-1</c:v>
                </c:pt>
                <c:pt idx="27165">
                  <c:v>-1</c:v>
                </c:pt>
                <c:pt idx="27166">
                  <c:v>-1</c:v>
                </c:pt>
                <c:pt idx="27167">
                  <c:v>-1</c:v>
                </c:pt>
                <c:pt idx="27168">
                  <c:v>-1</c:v>
                </c:pt>
                <c:pt idx="27169">
                  <c:v>-1</c:v>
                </c:pt>
                <c:pt idx="27170">
                  <c:v>-1</c:v>
                </c:pt>
                <c:pt idx="27171">
                  <c:v>-1</c:v>
                </c:pt>
                <c:pt idx="27172">
                  <c:v>-1</c:v>
                </c:pt>
                <c:pt idx="27173">
                  <c:v>-0.99</c:v>
                </c:pt>
                <c:pt idx="27174">
                  <c:v>-0.99</c:v>
                </c:pt>
                <c:pt idx="27175">
                  <c:v>-0.99</c:v>
                </c:pt>
                <c:pt idx="27176">
                  <c:v>-0.99</c:v>
                </c:pt>
                <c:pt idx="27177">
                  <c:v>-0.99</c:v>
                </c:pt>
                <c:pt idx="27178">
                  <c:v>-0.99</c:v>
                </c:pt>
                <c:pt idx="27179">
                  <c:v>-0.99</c:v>
                </c:pt>
                <c:pt idx="27180">
                  <c:v>-0.99</c:v>
                </c:pt>
                <c:pt idx="27181">
                  <c:v>-0.99</c:v>
                </c:pt>
                <c:pt idx="27182">
                  <c:v>-0.99</c:v>
                </c:pt>
                <c:pt idx="27183">
                  <c:v>-0.99</c:v>
                </c:pt>
                <c:pt idx="27184">
                  <c:v>-0.99</c:v>
                </c:pt>
                <c:pt idx="27185">
                  <c:v>-0.99</c:v>
                </c:pt>
                <c:pt idx="27186">
                  <c:v>-0.99</c:v>
                </c:pt>
                <c:pt idx="27187">
                  <c:v>-0.99</c:v>
                </c:pt>
                <c:pt idx="27188">
                  <c:v>-0.99</c:v>
                </c:pt>
                <c:pt idx="27189">
                  <c:v>-0.99</c:v>
                </c:pt>
                <c:pt idx="27190">
                  <c:v>-0.99</c:v>
                </c:pt>
                <c:pt idx="27191">
                  <c:v>-0.99</c:v>
                </c:pt>
                <c:pt idx="27192">
                  <c:v>-0.99</c:v>
                </c:pt>
                <c:pt idx="27193">
                  <c:v>-0.99</c:v>
                </c:pt>
                <c:pt idx="27194">
                  <c:v>-0.99</c:v>
                </c:pt>
                <c:pt idx="27195">
                  <c:v>-0.99</c:v>
                </c:pt>
                <c:pt idx="27196">
                  <c:v>-0.99</c:v>
                </c:pt>
                <c:pt idx="27197">
                  <c:v>-0.99</c:v>
                </c:pt>
                <c:pt idx="27198">
                  <c:v>-0.99</c:v>
                </c:pt>
                <c:pt idx="27199">
                  <c:v>-0.99</c:v>
                </c:pt>
                <c:pt idx="27200">
                  <c:v>-0.99</c:v>
                </c:pt>
                <c:pt idx="27201">
                  <c:v>-0.99</c:v>
                </c:pt>
                <c:pt idx="27202">
                  <c:v>-0.99</c:v>
                </c:pt>
                <c:pt idx="27203">
                  <c:v>-0.99</c:v>
                </c:pt>
                <c:pt idx="27204">
                  <c:v>-0.99</c:v>
                </c:pt>
                <c:pt idx="27205">
                  <c:v>-0.99</c:v>
                </c:pt>
                <c:pt idx="27206">
                  <c:v>-0.99</c:v>
                </c:pt>
                <c:pt idx="27207">
                  <c:v>-0.99</c:v>
                </c:pt>
                <c:pt idx="27208">
                  <c:v>-0.99</c:v>
                </c:pt>
                <c:pt idx="27209">
                  <c:v>-0.99</c:v>
                </c:pt>
                <c:pt idx="27210">
                  <c:v>-0.99</c:v>
                </c:pt>
                <c:pt idx="27211">
                  <c:v>-0.99</c:v>
                </c:pt>
                <c:pt idx="27212">
                  <c:v>-0.99</c:v>
                </c:pt>
                <c:pt idx="27213">
                  <c:v>-0.99</c:v>
                </c:pt>
                <c:pt idx="27214">
                  <c:v>-0.99</c:v>
                </c:pt>
                <c:pt idx="27215">
                  <c:v>-0.99</c:v>
                </c:pt>
                <c:pt idx="27216">
                  <c:v>-0.99</c:v>
                </c:pt>
                <c:pt idx="27217">
                  <c:v>-0.99</c:v>
                </c:pt>
                <c:pt idx="27218">
                  <c:v>-0.99</c:v>
                </c:pt>
                <c:pt idx="27219">
                  <c:v>-0.99</c:v>
                </c:pt>
                <c:pt idx="27220">
                  <c:v>-0.99</c:v>
                </c:pt>
                <c:pt idx="27221">
                  <c:v>-0.99</c:v>
                </c:pt>
                <c:pt idx="27222">
                  <c:v>-0.99</c:v>
                </c:pt>
                <c:pt idx="27223">
                  <c:v>-0.99</c:v>
                </c:pt>
                <c:pt idx="27224">
                  <c:v>-0.99</c:v>
                </c:pt>
                <c:pt idx="27225">
                  <c:v>-0.99</c:v>
                </c:pt>
                <c:pt idx="27226">
                  <c:v>-0.99</c:v>
                </c:pt>
                <c:pt idx="27227">
                  <c:v>-0.99</c:v>
                </c:pt>
                <c:pt idx="27228">
                  <c:v>-0.99</c:v>
                </c:pt>
                <c:pt idx="27229">
                  <c:v>-0.99</c:v>
                </c:pt>
                <c:pt idx="27230">
                  <c:v>-0.99</c:v>
                </c:pt>
                <c:pt idx="27231">
                  <c:v>-0.99</c:v>
                </c:pt>
                <c:pt idx="27232">
                  <c:v>-0.99</c:v>
                </c:pt>
                <c:pt idx="27233">
                  <c:v>-0.99</c:v>
                </c:pt>
                <c:pt idx="27234">
                  <c:v>-0.99</c:v>
                </c:pt>
                <c:pt idx="27235">
                  <c:v>-0.99</c:v>
                </c:pt>
                <c:pt idx="27236">
                  <c:v>-0.99</c:v>
                </c:pt>
                <c:pt idx="27237">
                  <c:v>-0.99</c:v>
                </c:pt>
                <c:pt idx="27238">
                  <c:v>-0.99</c:v>
                </c:pt>
                <c:pt idx="27239">
                  <c:v>-0.99</c:v>
                </c:pt>
                <c:pt idx="27240">
                  <c:v>-0.99</c:v>
                </c:pt>
                <c:pt idx="27241">
                  <c:v>-0.99</c:v>
                </c:pt>
                <c:pt idx="27242">
                  <c:v>-0.99</c:v>
                </c:pt>
                <c:pt idx="27243">
                  <c:v>-0.99</c:v>
                </c:pt>
                <c:pt idx="27244">
                  <c:v>-0.99</c:v>
                </c:pt>
                <c:pt idx="27245">
                  <c:v>-0.99</c:v>
                </c:pt>
                <c:pt idx="27246">
                  <c:v>-0.99</c:v>
                </c:pt>
                <c:pt idx="27247">
                  <c:v>-0.99</c:v>
                </c:pt>
                <c:pt idx="27248">
                  <c:v>-0.99</c:v>
                </c:pt>
                <c:pt idx="27249">
                  <c:v>-0.99</c:v>
                </c:pt>
                <c:pt idx="27250">
                  <c:v>-0.99</c:v>
                </c:pt>
                <c:pt idx="27251">
                  <c:v>-0.99</c:v>
                </c:pt>
                <c:pt idx="27252">
                  <c:v>-0.99</c:v>
                </c:pt>
                <c:pt idx="27253">
                  <c:v>-0.99</c:v>
                </c:pt>
                <c:pt idx="27254">
                  <c:v>-0.99</c:v>
                </c:pt>
                <c:pt idx="27255">
                  <c:v>-0.99</c:v>
                </c:pt>
                <c:pt idx="27256">
                  <c:v>-0.99</c:v>
                </c:pt>
                <c:pt idx="27257">
                  <c:v>-0.99</c:v>
                </c:pt>
                <c:pt idx="27258">
                  <c:v>-0.99</c:v>
                </c:pt>
                <c:pt idx="27259">
                  <c:v>-0.99</c:v>
                </c:pt>
                <c:pt idx="27260">
                  <c:v>-0.99</c:v>
                </c:pt>
                <c:pt idx="27261">
                  <c:v>-0.99</c:v>
                </c:pt>
                <c:pt idx="27262">
                  <c:v>-0.99</c:v>
                </c:pt>
                <c:pt idx="27263">
                  <c:v>-0.99</c:v>
                </c:pt>
                <c:pt idx="27264">
                  <c:v>-0.99</c:v>
                </c:pt>
                <c:pt idx="27265">
                  <c:v>-0.99</c:v>
                </c:pt>
                <c:pt idx="27266">
                  <c:v>-0.99</c:v>
                </c:pt>
                <c:pt idx="27267">
                  <c:v>-0.99</c:v>
                </c:pt>
                <c:pt idx="27268">
                  <c:v>-0.99</c:v>
                </c:pt>
                <c:pt idx="27269">
                  <c:v>-0.99</c:v>
                </c:pt>
                <c:pt idx="27270">
                  <c:v>-0.99</c:v>
                </c:pt>
                <c:pt idx="27271">
                  <c:v>-0.99</c:v>
                </c:pt>
                <c:pt idx="27272">
                  <c:v>-0.99</c:v>
                </c:pt>
                <c:pt idx="27273">
                  <c:v>-0.99</c:v>
                </c:pt>
                <c:pt idx="27274">
                  <c:v>-0.99</c:v>
                </c:pt>
                <c:pt idx="27275">
                  <c:v>-0.99</c:v>
                </c:pt>
                <c:pt idx="27276">
                  <c:v>-0.99</c:v>
                </c:pt>
                <c:pt idx="27277">
                  <c:v>-0.99</c:v>
                </c:pt>
                <c:pt idx="27278">
                  <c:v>-0.99</c:v>
                </c:pt>
                <c:pt idx="27279">
                  <c:v>-0.99</c:v>
                </c:pt>
                <c:pt idx="27280">
                  <c:v>-0.99</c:v>
                </c:pt>
                <c:pt idx="27281">
                  <c:v>-0.99</c:v>
                </c:pt>
                <c:pt idx="27282">
                  <c:v>-0.99</c:v>
                </c:pt>
                <c:pt idx="27283">
                  <c:v>-0.99</c:v>
                </c:pt>
                <c:pt idx="27284">
                  <c:v>-0.99</c:v>
                </c:pt>
                <c:pt idx="27285">
                  <c:v>-0.99</c:v>
                </c:pt>
                <c:pt idx="27286">
                  <c:v>-0.99</c:v>
                </c:pt>
                <c:pt idx="27287">
                  <c:v>-0.99</c:v>
                </c:pt>
                <c:pt idx="27288">
                  <c:v>-0.99</c:v>
                </c:pt>
                <c:pt idx="27289">
                  <c:v>-0.99</c:v>
                </c:pt>
                <c:pt idx="27290">
                  <c:v>-0.99</c:v>
                </c:pt>
                <c:pt idx="27291">
                  <c:v>-0.99</c:v>
                </c:pt>
                <c:pt idx="27292">
                  <c:v>-0.99</c:v>
                </c:pt>
                <c:pt idx="27293">
                  <c:v>-0.99</c:v>
                </c:pt>
                <c:pt idx="27294">
                  <c:v>-0.99</c:v>
                </c:pt>
                <c:pt idx="27295">
                  <c:v>-0.99</c:v>
                </c:pt>
                <c:pt idx="27296">
                  <c:v>-0.99</c:v>
                </c:pt>
                <c:pt idx="27297">
                  <c:v>-0.99</c:v>
                </c:pt>
                <c:pt idx="27298">
                  <c:v>-0.99</c:v>
                </c:pt>
                <c:pt idx="27299">
                  <c:v>-0.99</c:v>
                </c:pt>
                <c:pt idx="27300">
                  <c:v>-0.99</c:v>
                </c:pt>
                <c:pt idx="27301">
                  <c:v>-0.99</c:v>
                </c:pt>
                <c:pt idx="27302">
                  <c:v>-0.99</c:v>
                </c:pt>
                <c:pt idx="27303">
                  <c:v>-0.99</c:v>
                </c:pt>
                <c:pt idx="27304">
                  <c:v>-0.99</c:v>
                </c:pt>
                <c:pt idx="27305">
                  <c:v>-0.99</c:v>
                </c:pt>
                <c:pt idx="27306">
                  <c:v>-0.99</c:v>
                </c:pt>
                <c:pt idx="27307">
                  <c:v>-0.99</c:v>
                </c:pt>
                <c:pt idx="27308">
                  <c:v>-0.99</c:v>
                </c:pt>
                <c:pt idx="27309">
                  <c:v>-0.99</c:v>
                </c:pt>
                <c:pt idx="27310">
                  <c:v>-0.99</c:v>
                </c:pt>
                <c:pt idx="27311">
                  <c:v>-0.99</c:v>
                </c:pt>
                <c:pt idx="27312">
                  <c:v>-0.99</c:v>
                </c:pt>
                <c:pt idx="27313">
                  <c:v>-0.99</c:v>
                </c:pt>
                <c:pt idx="27314">
                  <c:v>-0.99</c:v>
                </c:pt>
                <c:pt idx="27315">
                  <c:v>-0.99</c:v>
                </c:pt>
                <c:pt idx="27316">
                  <c:v>-0.99</c:v>
                </c:pt>
                <c:pt idx="27317">
                  <c:v>-0.99</c:v>
                </c:pt>
                <c:pt idx="27318">
                  <c:v>-0.99</c:v>
                </c:pt>
                <c:pt idx="27319">
                  <c:v>-0.99</c:v>
                </c:pt>
                <c:pt idx="27320">
                  <c:v>-0.99</c:v>
                </c:pt>
                <c:pt idx="27321">
                  <c:v>-0.99</c:v>
                </c:pt>
                <c:pt idx="27322">
                  <c:v>-0.99</c:v>
                </c:pt>
                <c:pt idx="27323">
                  <c:v>-0.99</c:v>
                </c:pt>
                <c:pt idx="27324">
                  <c:v>-0.99</c:v>
                </c:pt>
                <c:pt idx="27325">
                  <c:v>-0.99</c:v>
                </c:pt>
                <c:pt idx="27326">
                  <c:v>-0.99</c:v>
                </c:pt>
                <c:pt idx="27327">
                  <c:v>-0.99</c:v>
                </c:pt>
                <c:pt idx="27328">
                  <c:v>-0.99</c:v>
                </c:pt>
                <c:pt idx="27329">
                  <c:v>-0.99</c:v>
                </c:pt>
                <c:pt idx="27330">
                  <c:v>-0.99</c:v>
                </c:pt>
                <c:pt idx="27331">
                  <c:v>-0.99</c:v>
                </c:pt>
                <c:pt idx="27332">
                  <c:v>-0.99</c:v>
                </c:pt>
                <c:pt idx="27333">
                  <c:v>-0.99</c:v>
                </c:pt>
                <c:pt idx="27334">
                  <c:v>-0.99</c:v>
                </c:pt>
                <c:pt idx="27335">
                  <c:v>-0.99</c:v>
                </c:pt>
                <c:pt idx="27336">
                  <c:v>-0.99</c:v>
                </c:pt>
                <c:pt idx="27337">
                  <c:v>-0.99</c:v>
                </c:pt>
                <c:pt idx="27338">
                  <c:v>-0.99</c:v>
                </c:pt>
                <c:pt idx="27339">
                  <c:v>-0.99</c:v>
                </c:pt>
                <c:pt idx="27340">
                  <c:v>-0.99</c:v>
                </c:pt>
                <c:pt idx="27341">
                  <c:v>-0.99</c:v>
                </c:pt>
                <c:pt idx="27342">
                  <c:v>-0.99</c:v>
                </c:pt>
                <c:pt idx="27343">
                  <c:v>-0.99</c:v>
                </c:pt>
                <c:pt idx="27344">
                  <c:v>-0.99</c:v>
                </c:pt>
                <c:pt idx="27345">
                  <c:v>-0.99</c:v>
                </c:pt>
                <c:pt idx="27346">
                  <c:v>-0.99</c:v>
                </c:pt>
                <c:pt idx="27347">
                  <c:v>-0.99</c:v>
                </c:pt>
                <c:pt idx="27348">
                  <c:v>-0.99</c:v>
                </c:pt>
                <c:pt idx="27349">
                  <c:v>-0.99</c:v>
                </c:pt>
                <c:pt idx="27350">
                  <c:v>-0.99</c:v>
                </c:pt>
                <c:pt idx="27351">
                  <c:v>-0.99</c:v>
                </c:pt>
                <c:pt idx="27352">
                  <c:v>-0.99</c:v>
                </c:pt>
                <c:pt idx="27353">
                  <c:v>-0.99</c:v>
                </c:pt>
                <c:pt idx="27354">
                  <c:v>-0.99</c:v>
                </c:pt>
                <c:pt idx="27355">
                  <c:v>-0.99</c:v>
                </c:pt>
                <c:pt idx="27356">
                  <c:v>-0.99</c:v>
                </c:pt>
                <c:pt idx="27357">
                  <c:v>-0.99</c:v>
                </c:pt>
                <c:pt idx="27358">
                  <c:v>-0.99</c:v>
                </c:pt>
                <c:pt idx="27359">
                  <c:v>-0.99</c:v>
                </c:pt>
                <c:pt idx="27360">
                  <c:v>-0.99</c:v>
                </c:pt>
                <c:pt idx="27361">
                  <c:v>-0.99</c:v>
                </c:pt>
                <c:pt idx="27362">
                  <c:v>-0.99</c:v>
                </c:pt>
                <c:pt idx="27363">
                  <c:v>-0.99</c:v>
                </c:pt>
                <c:pt idx="27364">
                  <c:v>-0.99</c:v>
                </c:pt>
                <c:pt idx="27365">
                  <c:v>-0.99</c:v>
                </c:pt>
                <c:pt idx="27366">
                  <c:v>-0.99</c:v>
                </c:pt>
                <c:pt idx="27367">
                  <c:v>-0.99</c:v>
                </c:pt>
                <c:pt idx="27368">
                  <c:v>-0.99</c:v>
                </c:pt>
                <c:pt idx="27369">
                  <c:v>-0.99</c:v>
                </c:pt>
                <c:pt idx="27370">
                  <c:v>-0.99</c:v>
                </c:pt>
                <c:pt idx="27371">
                  <c:v>-0.99</c:v>
                </c:pt>
                <c:pt idx="27372">
                  <c:v>-0.99</c:v>
                </c:pt>
                <c:pt idx="27373">
                  <c:v>-0.99</c:v>
                </c:pt>
                <c:pt idx="27374">
                  <c:v>-0.99</c:v>
                </c:pt>
                <c:pt idx="27375">
                  <c:v>-0.99</c:v>
                </c:pt>
                <c:pt idx="27376">
                  <c:v>-0.99</c:v>
                </c:pt>
                <c:pt idx="27377">
                  <c:v>-0.99</c:v>
                </c:pt>
                <c:pt idx="27378">
                  <c:v>-0.99</c:v>
                </c:pt>
                <c:pt idx="27379">
                  <c:v>-0.99</c:v>
                </c:pt>
                <c:pt idx="27380">
                  <c:v>-0.99</c:v>
                </c:pt>
                <c:pt idx="27381">
                  <c:v>-0.99</c:v>
                </c:pt>
                <c:pt idx="27382">
                  <c:v>-0.99</c:v>
                </c:pt>
                <c:pt idx="27383">
                  <c:v>-0.99</c:v>
                </c:pt>
                <c:pt idx="27384">
                  <c:v>-0.99</c:v>
                </c:pt>
                <c:pt idx="27385">
                  <c:v>-0.99</c:v>
                </c:pt>
                <c:pt idx="27386">
                  <c:v>-0.99</c:v>
                </c:pt>
                <c:pt idx="27387">
                  <c:v>-0.99</c:v>
                </c:pt>
                <c:pt idx="27388">
                  <c:v>-0.99</c:v>
                </c:pt>
                <c:pt idx="27389">
                  <c:v>-0.99</c:v>
                </c:pt>
                <c:pt idx="27390">
                  <c:v>-0.99</c:v>
                </c:pt>
                <c:pt idx="27391">
                  <c:v>-0.99</c:v>
                </c:pt>
                <c:pt idx="27392">
                  <c:v>-0.99</c:v>
                </c:pt>
                <c:pt idx="27393">
                  <c:v>-0.99</c:v>
                </c:pt>
                <c:pt idx="27394">
                  <c:v>-0.99</c:v>
                </c:pt>
                <c:pt idx="27395">
                  <c:v>-0.99</c:v>
                </c:pt>
                <c:pt idx="27396">
                  <c:v>-0.99</c:v>
                </c:pt>
                <c:pt idx="27397">
                  <c:v>-0.99</c:v>
                </c:pt>
                <c:pt idx="27398">
                  <c:v>-0.99</c:v>
                </c:pt>
                <c:pt idx="27399">
                  <c:v>-0.99</c:v>
                </c:pt>
                <c:pt idx="27400">
                  <c:v>-0.99</c:v>
                </c:pt>
                <c:pt idx="27401">
                  <c:v>-0.99</c:v>
                </c:pt>
                <c:pt idx="27402">
                  <c:v>-0.99</c:v>
                </c:pt>
                <c:pt idx="27403">
                  <c:v>-0.99</c:v>
                </c:pt>
                <c:pt idx="27404">
                  <c:v>-0.99</c:v>
                </c:pt>
                <c:pt idx="27405">
                  <c:v>-0.99</c:v>
                </c:pt>
                <c:pt idx="27406">
                  <c:v>-0.99</c:v>
                </c:pt>
                <c:pt idx="27407">
                  <c:v>-0.99</c:v>
                </c:pt>
                <c:pt idx="27408">
                  <c:v>-0.99</c:v>
                </c:pt>
                <c:pt idx="27409">
                  <c:v>-0.99</c:v>
                </c:pt>
                <c:pt idx="27410">
                  <c:v>-0.99</c:v>
                </c:pt>
                <c:pt idx="27411">
                  <c:v>-0.99</c:v>
                </c:pt>
                <c:pt idx="27412">
                  <c:v>-0.99</c:v>
                </c:pt>
                <c:pt idx="27413">
                  <c:v>-0.98</c:v>
                </c:pt>
                <c:pt idx="27414">
                  <c:v>-0.98</c:v>
                </c:pt>
                <c:pt idx="27415">
                  <c:v>-0.98</c:v>
                </c:pt>
                <c:pt idx="27416">
                  <c:v>-0.98</c:v>
                </c:pt>
                <c:pt idx="27417">
                  <c:v>-0.98</c:v>
                </c:pt>
                <c:pt idx="27418">
                  <c:v>-0.98</c:v>
                </c:pt>
                <c:pt idx="27419">
                  <c:v>-0.98</c:v>
                </c:pt>
                <c:pt idx="27420">
                  <c:v>-0.98</c:v>
                </c:pt>
                <c:pt idx="27421">
                  <c:v>-0.98</c:v>
                </c:pt>
                <c:pt idx="27422">
                  <c:v>-0.98</c:v>
                </c:pt>
                <c:pt idx="27423">
                  <c:v>-0.98</c:v>
                </c:pt>
                <c:pt idx="27424">
                  <c:v>-0.98</c:v>
                </c:pt>
                <c:pt idx="27425">
                  <c:v>-0.98</c:v>
                </c:pt>
                <c:pt idx="27426">
                  <c:v>-0.98</c:v>
                </c:pt>
                <c:pt idx="27427">
                  <c:v>-0.98</c:v>
                </c:pt>
                <c:pt idx="27428">
                  <c:v>-0.98</c:v>
                </c:pt>
                <c:pt idx="27429">
                  <c:v>-0.98</c:v>
                </c:pt>
                <c:pt idx="27430">
                  <c:v>-0.98</c:v>
                </c:pt>
                <c:pt idx="27431">
                  <c:v>-0.98</c:v>
                </c:pt>
                <c:pt idx="27432">
                  <c:v>-0.98</c:v>
                </c:pt>
                <c:pt idx="27433">
                  <c:v>-0.98</c:v>
                </c:pt>
                <c:pt idx="27434">
                  <c:v>-0.98</c:v>
                </c:pt>
                <c:pt idx="27435">
                  <c:v>-0.98</c:v>
                </c:pt>
                <c:pt idx="27436">
                  <c:v>-0.98</c:v>
                </c:pt>
                <c:pt idx="27437">
                  <c:v>-0.98</c:v>
                </c:pt>
                <c:pt idx="27438">
                  <c:v>-0.98</c:v>
                </c:pt>
                <c:pt idx="27439">
                  <c:v>-0.98</c:v>
                </c:pt>
                <c:pt idx="27440">
                  <c:v>-0.98</c:v>
                </c:pt>
                <c:pt idx="27441">
                  <c:v>-0.98</c:v>
                </c:pt>
                <c:pt idx="27442">
                  <c:v>-0.98</c:v>
                </c:pt>
                <c:pt idx="27443">
                  <c:v>-0.98</c:v>
                </c:pt>
                <c:pt idx="27444">
                  <c:v>-0.98</c:v>
                </c:pt>
                <c:pt idx="27445">
                  <c:v>-0.98</c:v>
                </c:pt>
                <c:pt idx="27446">
                  <c:v>-0.98</c:v>
                </c:pt>
                <c:pt idx="27447">
                  <c:v>-0.98</c:v>
                </c:pt>
                <c:pt idx="27448">
                  <c:v>-0.98</c:v>
                </c:pt>
                <c:pt idx="27449">
                  <c:v>-0.98</c:v>
                </c:pt>
                <c:pt idx="27450">
                  <c:v>-0.98</c:v>
                </c:pt>
                <c:pt idx="27451">
                  <c:v>-0.98</c:v>
                </c:pt>
                <c:pt idx="27452">
                  <c:v>-0.98</c:v>
                </c:pt>
                <c:pt idx="27453">
                  <c:v>-0.98</c:v>
                </c:pt>
                <c:pt idx="27454">
                  <c:v>-0.98</c:v>
                </c:pt>
                <c:pt idx="27455">
                  <c:v>-0.98</c:v>
                </c:pt>
                <c:pt idx="27456">
                  <c:v>-0.98</c:v>
                </c:pt>
                <c:pt idx="27457">
                  <c:v>-0.98</c:v>
                </c:pt>
                <c:pt idx="27458">
                  <c:v>-0.98</c:v>
                </c:pt>
                <c:pt idx="27459">
                  <c:v>-0.98</c:v>
                </c:pt>
                <c:pt idx="27460">
                  <c:v>-0.98</c:v>
                </c:pt>
                <c:pt idx="27461">
                  <c:v>-0.98</c:v>
                </c:pt>
                <c:pt idx="27462">
                  <c:v>-0.98</c:v>
                </c:pt>
                <c:pt idx="27463">
                  <c:v>-0.98</c:v>
                </c:pt>
                <c:pt idx="27464">
                  <c:v>-0.98</c:v>
                </c:pt>
                <c:pt idx="27465">
                  <c:v>-0.98</c:v>
                </c:pt>
                <c:pt idx="27466">
                  <c:v>-0.98</c:v>
                </c:pt>
                <c:pt idx="27467">
                  <c:v>-0.98</c:v>
                </c:pt>
                <c:pt idx="27468">
                  <c:v>-0.98</c:v>
                </c:pt>
                <c:pt idx="27469">
                  <c:v>-0.98</c:v>
                </c:pt>
                <c:pt idx="27470">
                  <c:v>-0.98</c:v>
                </c:pt>
                <c:pt idx="27471">
                  <c:v>-0.98</c:v>
                </c:pt>
                <c:pt idx="27472">
                  <c:v>-0.98</c:v>
                </c:pt>
                <c:pt idx="27473">
                  <c:v>-0.98</c:v>
                </c:pt>
                <c:pt idx="27474">
                  <c:v>-0.98</c:v>
                </c:pt>
                <c:pt idx="27475">
                  <c:v>-0.98</c:v>
                </c:pt>
                <c:pt idx="27476">
                  <c:v>-0.98</c:v>
                </c:pt>
                <c:pt idx="27477">
                  <c:v>-0.98</c:v>
                </c:pt>
                <c:pt idx="27478">
                  <c:v>-0.98</c:v>
                </c:pt>
                <c:pt idx="27479">
                  <c:v>-0.98</c:v>
                </c:pt>
                <c:pt idx="27480">
                  <c:v>-0.98</c:v>
                </c:pt>
                <c:pt idx="27481">
                  <c:v>-0.98</c:v>
                </c:pt>
                <c:pt idx="27482">
                  <c:v>-0.98</c:v>
                </c:pt>
                <c:pt idx="27483">
                  <c:v>-0.98</c:v>
                </c:pt>
                <c:pt idx="27484">
                  <c:v>-0.98</c:v>
                </c:pt>
                <c:pt idx="27485">
                  <c:v>-0.98</c:v>
                </c:pt>
                <c:pt idx="27486">
                  <c:v>-0.98</c:v>
                </c:pt>
                <c:pt idx="27487">
                  <c:v>-0.98</c:v>
                </c:pt>
                <c:pt idx="27488">
                  <c:v>-0.98</c:v>
                </c:pt>
                <c:pt idx="27489">
                  <c:v>-0.98</c:v>
                </c:pt>
                <c:pt idx="27490">
                  <c:v>-0.98</c:v>
                </c:pt>
                <c:pt idx="27491">
                  <c:v>-0.98</c:v>
                </c:pt>
                <c:pt idx="27492">
                  <c:v>-0.98</c:v>
                </c:pt>
                <c:pt idx="27493">
                  <c:v>-0.98</c:v>
                </c:pt>
                <c:pt idx="27494">
                  <c:v>-0.98</c:v>
                </c:pt>
                <c:pt idx="27495">
                  <c:v>-0.98</c:v>
                </c:pt>
                <c:pt idx="27496">
                  <c:v>-0.98</c:v>
                </c:pt>
                <c:pt idx="27497">
                  <c:v>-0.98</c:v>
                </c:pt>
                <c:pt idx="27498">
                  <c:v>-0.98</c:v>
                </c:pt>
                <c:pt idx="27499">
                  <c:v>-0.98</c:v>
                </c:pt>
                <c:pt idx="27500">
                  <c:v>-0.98</c:v>
                </c:pt>
                <c:pt idx="27501">
                  <c:v>-0.98</c:v>
                </c:pt>
                <c:pt idx="27502">
                  <c:v>-0.98</c:v>
                </c:pt>
                <c:pt idx="27503">
                  <c:v>-0.98</c:v>
                </c:pt>
                <c:pt idx="27504">
                  <c:v>-0.98</c:v>
                </c:pt>
                <c:pt idx="27505">
                  <c:v>-0.98</c:v>
                </c:pt>
                <c:pt idx="27506">
                  <c:v>-0.98</c:v>
                </c:pt>
                <c:pt idx="27507">
                  <c:v>-0.98</c:v>
                </c:pt>
                <c:pt idx="27508">
                  <c:v>-0.98</c:v>
                </c:pt>
                <c:pt idx="27509">
                  <c:v>-0.98</c:v>
                </c:pt>
                <c:pt idx="27510">
                  <c:v>-0.98</c:v>
                </c:pt>
                <c:pt idx="27511">
                  <c:v>-0.98</c:v>
                </c:pt>
                <c:pt idx="27512">
                  <c:v>-0.98</c:v>
                </c:pt>
                <c:pt idx="27513">
                  <c:v>-0.98</c:v>
                </c:pt>
                <c:pt idx="27514">
                  <c:v>-0.98</c:v>
                </c:pt>
                <c:pt idx="27515">
                  <c:v>-0.98</c:v>
                </c:pt>
                <c:pt idx="27516">
                  <c:v>-0.98</c:v>
                </c:pt>
                <c:pt idx="27517">
                  <c:v>-0.98</c:v>
                </c:pt>
                <c:pt idx="27518">
                  <c:v>-0.98</c:v>
                </c:pt>
                <c:pt idx="27519">
                  <c:v>-0.98</c:v>
                </c:pt>
                <c:pt idx="27520">
                  <c:v>-0.98</c:v>
                </c:pt>
                <c:pt idx="27521">
                  <c:v>-0.98</c:v>
                </c:pt>
                <c:pt idx="27522">
                  <c:v>-0.98</c:v>
                </c:pt>
                <c:pt idx="27523">
                  <c:v>-0.98</c:v>
                </c:pt>
                <c:pt idx="27524">
                  <c:v>-0.98</c:v>
                </c:pt>
                <c:pt idx="27525">
                  <c:v>-0.98</c:v>
                </c:pt>
                <c:pt idx="27526">
                  <c:v>-0.98</c:v>
                </c:pt>
                <c:pt idx="27527">
                  <c:v>-0.98</c:v>
                </c:pt>
                <c:pt idx="27528">
                  <c:v>-0.98</c:v>
                </c:pt>
                <c:pt idx="27529">
                  <c:v>-0.98</c:v>
                </c:pt>
                <c:pt idx="27530">
                  <c:v>-0.98</c:v>
                </c:pt>
                <c:pt idx="27531">
                  <c:v>-0.98</c:v>
                </c:pt>
                <c:pt idx="27532">
                  <c:v>-0.98</c:v>
                </c:pt>
                <c:pt idx="27533">
                  <c:v>-0.98</c:v>
                </c:pt>
                <c:pt idx="27534">
                  <c:v>-0.98</c:v>
                </c:pt>
                <c:pt idx="27535">
                  <c:v>-0.98</c:v>
                </c:pt>
                <c:pt idx="27536">
                  <c:v>-0.98</c:v>
                </c:pt>
                <c:pt idx="27537">
                  <c:v>-0.98</c:v>
                </c:pt>
                <c:pt idx="27538">
                  <c:v>-0.98</c:v>
                </c:pt>
                <c:pt idx="27539">
                  <c:v>-0.98</c:v>
                </c:pt>
                <c:pt idx="27540">
                  <c:v>-0.98</c:v>
                </c:pt>
                <c:pt idx="27541">
                  <c:v>-0.98</c:v>
                </c:pt>
                <c:pt idx="27542">
                  <c:v>-0.98</c:v>
                </c:pt>
                <c:pt idx="27543">
                  <c:v>-0.98</c:v>
                </c:pt>
                <c:pt idx="27544">
                  <c:v>-0.98</c:v>
                </c:pt>
                <c:pt idx="27545">
                  <c:v>-0.98</c:v>
                </c:pt>
                <c:pt idx="27546">
                  <c:v>-0.98</c:v>
                </c:pt>
                <c:pt idx="27547">
                  <c:v>-0.98</c:v>
                </c:pt>
                <c:pt idx="27548">
                  <c:v>-0.98</c:v>
                </c:pt>
                <c:pt idx="27549">
                  <c:v>-0.98</c:v>
                </c:pt>
                <c:pt idx="27550">
                  <c:v>-0.98</c:v>
                </c:pt>
                <c:pt idx="27551">
                  <c:v>-0.98</c:v>
                </c:pt>
                <c:pt idx="27552">
                  <c:v>-0.98</c:v>
                </c:pt>
                <c:pt idx="27553">
                  <c:v>-0.98</c:v>
                </c:pt>
                <c:pt idx="27554">
                  <c:v>-0.98</c:v>
                </c:pt>
                <c:pt idx="27555">
                  <c:v>-0.98</c:v>
                </c:pt>
                <c:pt idx="27556">
                  <c:v>-0.98</c:v>
                </c:pt>
                <c:pt idx="27557">
                  <c:v>-0.98</c:v>
                </c:pt>
                <c:pt idx="27558">
                  <c:v>-0.98</c:v>
                </c:pt>
                <c:pt idx="27559">
                  <c:v>-0.98</c:v>
                </c:pt>
                <c:pt idx="27560">
                  <c:v>-0.98</c:v>
                </c:pt>
                <c:pt idx="27561">
                  <c:v>-0.98</c:v>
                </c:pt>
                <c:pt idx="27562">
                  <c:v>-0.98</c:v>
                </c:pt>
                <c:pt idx="27563">
                  <c:v>-0.98</c:v>
                </c:pt>
                <c:pt idx="27564">
                  <c:v>-0.98</c:v>
                </c:pt>
                <c:pt idx="27565">
                  <c:v>-0.98</c:v>
                </c:pt>
                <c:pt idx="27566">
                  <c:v>-0.98</c:v>
                </c:pt>
                <c:pt idx="27567">
                  <c:v>-0.98</c:v>
                </c:pt>
                <c:pt idx="27568">
                  <c:v>-0.98</c:v>
                </c:pt>
                <c:pt idx="27569">
                  <c:v>-0.98</c:v>
                </c:pt>
                <c:pt idx="27570">
                  <c:v>-0.98</c:v>
                </c:pt>
                <c:pt idx="27571">
                  <c:v>-0.98</c:v>
                </c:pt>
                <c:pt idx="27572">
                  <c:v>-0.98</c:v>
                </c:pt>
                <c:pt idx="27573">
                  <c:v>-0.98</c:v>
                </c:pt>
                <c:pt idx="27574">
                  <c:v>-0.98</c:v>
                </c:pt>
                <c:pt idx="27575">
                  <c:v>-0.98</c:v>
                </c:pt>
                <c:pt idx="27576">
                  <c:v>-0.98</c:v>
                </c:pt>
                <c:pt idx="27577">
                  <c:v>-0.98</c:v>
                </c:pt>
                <c:pt idx="27578">
                  <c:v>-0.98</c:v>
                </c:pt>
                <c:pt idx="27579">
                  <c:v>-0.98</c:v>
                </c:pt>
                <c:pt idx="27580">
                  <c:v>-0.98</c:v>
                </c:pt>
                <c:pt idx="27581">
                  <c:v>-0.98</c:v>
                </c:pt>
                <c:pt idx="27582">
                  <c:v>-0.98</c:v>
                </c:pt>
                <c:pt idx="27583">
                  <c:v>-0.98</c:v>
                </c:pt>
                <c:pt idx="27584">
                  <c:v>-0.98</c:v>
                </c:pt>
                <c:pt idx="27585">
                  <c:v>-0.98</c:v>
                </c:pt>
                <c:pt idx="27586">
                  <c:v>-0.98</c:v>
                </c:pt>
                <c:pt idx="27587">
                  <c:v>-0.98</c:v>
                </c:pt>
                <c:pt idx="27588">
                  <c:v>-0.98</c:v>
                </c:pt>
                <c:pt idx="27589">
                  <c:v>-0.98</c:v>
                </c:pt>
                <c:pt idx="27590">
                  <c:v>-0.98</c:v>
                </c:pt>
                <c:pt idx="27591">
                  <c:v>-0.98</c:v>
                </c:pt>
                <c:pt idx="27592">
                  <c:v>-0.98</c:v>
                </c:pt>
                <c:pt idx="27593">
                  <c:v>-0.98</c:v>
                </c:pt>
                <c:pt idx="27594">
                  <c:v>-0.98</c:v>
                </c:pt>
                <c:pt idx="27595">
                  <c:v>-0.98</c:v>
                </c:pt>
                <c:pt idx="27596">
                  <c:v>-0.98</c:v>
                </c:pt>
                <c:pt idx="27597">
                  <c:v>-0.98</c:v>
                </c:pt>
                <c:pt idx="27598">
                  <c:v>-0.98</c:v>
                </c:pt>
                <c:pt idx="27599">
                  <c:v>-0.98</c:v>
                </c:pt>
                <c:pt idx="27600">
                  <c:v>-0.98</c:v>
                </c:pt>
                <c:pt idx="27601">
                  <c:v>-0.98</c:v>
                </c:pt>
                <c:pt idx="27602">
                  <c:v>-0.98</c:v>
                </c:pt>
                <c:pt idx="27603">
                  <c:v>-0.98</c:v>
                </c:pt>
                <c:pt idx="27604">
                  <c:v>-0.98</c:v>
                </c:pt>
                <c:pt idx="27605">
                  <c:v>-0.98</c:v>
                </c:pt>
                <c:pt idx="27606">
                  <c:v>-0.98</c:v>
                </c:pt>
                <c:pt idx="27607">
                  <c:v>-0.98</c:v>
                </c:pt>
                <c:pt idx="27608">
                  <c:v>-0.98</c:v>
                </c:pt>
                <c:pt idx="27609">
                  <c:v>-0.98</c:v>
                </c:pt>
                <c:pt idx="27610">
                  <c:v>-0.98</c:v>
                </c:pt>
                <c:pt idx="27611">
                  <c:v>-0.98</c:v>
                </c:pt>
                <c:pt idx="27612">
                  <c:v>-0.98</c:v>
                </c:pt>
                <c:pt idx="27613">
                  <c:v>-0.98</c:v>
                </c:pt>
                <c:pt idx="27614">
                  <c:v>-0.98</c:v>
                </c:pt>
                <c:pt idx="27615">
                  <c:v>-0.98</c:v>
                </c:pt>
                <c:pt idx="27616">
                  <c:v>-0.98</c:v>
                </c:pt>
                <c:pt idx="27617">
                  <c:v>-0.98</c:v>
                </c:pt>
                <c:pt idx="27618">
                  <c:v>-0.98</c:v>
                </c:pt>
                <c:pt idx="27619">
                  <c:v>-0.98</c:v>
                </c:pt>
                <c:pt idx="27620">
                  <c:v>-0.98</c:v>
                </c:pt>
                <c:pt idx="27621">
                  <c:v>-0.98</c:v>
                </c:pt>
                <c:pt idx="27622">
                  <c:v>-0.98</c:v>
                </c:pt>
                <c:pt idx="27623">
                  <c:v>-0.98</c:v>
                </c:pt>
                <c:pt idx="27624">
                  <c:v>-0.98</c:v>
                </c:pt>
                <c:pt idx="27625">
                  <c:v>-0.98</c:v>
                </c:pt>
                <c:pt idx="27626">
                  <c:v>-0.98</c:v>
                </c:pt>
                <c:pt idx="27627">
                  <c:v>-0.98</c:v>
                </c:pt>
                <c:pt idx="27628">
                  <c:v>-0.98</c:v>
                </c:pt>
                <c:pt idx="27629">
                  <c:v>-0.98</c:v>
                </c:pt>
                <c:pt idx="27630">
                  <c:v>-0.98</c:v>
                </c:pt>
                <c:pt idx="27631">
                  <c:v>-0.98</c:v>
                </c:pt>
                <c:pt idx="27632">
                  <c:v>-0.98</c:v>
                </c:pt>
                <c:pt idx="27633">
                  <c:v>-0.98</c:v>
                </c:pt>
                <c:pt idx="27634">
                  <c:v>-0.98</c:v>
                </c:pt>
                <c:pt idx="27635">
                  <c:v>-0.98</c:v>
                </c:pt>
                <c:pt idx="27636">
                  <c:v>-0.98</c:v>
                </c:pt>
                <c:pt idx="27637">
                  <c:v>-0.98</c:v>
                </c:pt>
                <c:pt idx="27638">
                  <c:v>-0.98</c:v>
                </c:pt>
                <c:pt idx="27639">
                  <c:v>-0.98</c:v>
                </c:pt>
                <c:pt idx="27640">
                  <c:v>-0.98</c:v>
                </c:pt>
                <c:pt idx="27641">
                  <c:v>-0.98</c:v>
                </c:pt>
                <c:pt idx="27642">
                  <c:v>-0.98</c:v>
                </c:pt>
                <c:pt idx="27643">
                  <c:v>-0.98</c:v>
                </c:pt>
                <c:pt idx="27644">
                  <c:v>-0.98</c:v>
                </c:pt>
                <c:pt idx="27645">
                  <c:v>-0.98</c:v>
                </c:pt>
                <c:pt idx="27646">
                  <c:v>-0.98</c:v>
                </c:pt>
                <c:pt idx="27647">
                  <c:v>-0.98</c:v>
                </c:pt>
                <c:pt idx="27648">
                  <c:v>-0.98</c:v>
                </c:pt>
                <c:pt idx="27649">
                  <c:v>-0.98</c:v>
                </c:pt>
                <c:pt idx="27650">
                  <c:v>-0.98</c:v>
                </c:pt>
                <c:pt idx="27651">
                  <c:v>-0.98</c:v>
                </c:pt>
                <c:pt idx="27652">
                  <c:v>-0.98</c:v>
                </c:pt>
                <c:pt idx="27653">
                  <c:v>-0.98</c:v>
                </c:pt>
                <c:pt idx="27654">
                  <c:v>-0.98</c:v>
                </c:pt>
                <c:pt idx="27655">
                  <c:v>-0.98</c:v>
                </c:pt>
                <c:pt idx="27656">
                  <c:v>-0.98</c:v>
                </c:pt>
                <c:pt idx="27657">
                  <c:v>-0.98</c:v>
                </c:pt>
                <c:pt idx="27658">
                  <c:v>-0.98</c:v>
                </c:pt>
                <c:pt idx="27659">
                  <c:v>-0.98</c:v>
                </c:pt>
                <c:pt idx="27660">
                  <c:v>-0.98</c:v>
                </c:pt>
                <c:pt idx="27661">
                  <c:v>-0.98</c:v>
                </c:pt>
                <c:pt idx="27662">
                  <c:v>-0.98</c:v>
                </c:pt>
                <c:pt idx="27663">
                  <c:v>-0.98</c:v>
                </c:pt>
                <c:pt idx="27664">
                  <c:v>-0.98</c:v>
                </c:pt>
                <c:pt idx="27665">
                  <c:v>-0.98</c:v>
                </c:pt>
                <c:pt idx="27666">
                  <c:v>-0.98</c:v>
                </c:pt>
                <c:pt idx="27667">
                  <c:v>-0.98</c:v>
                </c:pt>
                <c:pt idx="27668">
                  <c:v>-0.98</c:v>
                </c:pt>
                <c:pt idx="27669">
                  <c:v>-0.98</c:v>
                </c:pt>
                <c:pt idx="27670">
                  <c:v>-0.98</c:v>
                </c:pt>
                <c:pt idx="27671">
                  <c:v>-0.98</c:v>
                </c:pt>
                <c:pt idx="27672">
                  <c:v>-0.98</c:v>
                </c:pt>
                <c:pt idx="27673">
                  <c:v>-0.98</c:v>
                </c:pt>
                <c:pt idx="27674">
                  <c:v>-0.98</c:v>
                </c:pt>
                <c:pt idx="27675">
                  <c:v>-0.98</c:v>
                </c:pt>
                <c:pt idx="27676">
                  <c:v>-0.98</c:v>
                </c:pt>
                <c:pt idx="27677">
                  <c:v>-0.98</c:v>
                </c:pt>
                <c:pt idx="27678">
                  <c:v>-0.98</c:v>
                </c:pt>
                <c:pt idx="27679">
                  <c:v>-0.98</c:v>
                </c:pt>
                <c:pt idx="27680">
                  <c:v>-0.98</c:v>
                </c:pt>
                <c:pt idx="27681">
                  <c:v>-0.98</c:v>
                </c:pt>
                <c:pt idx="27682">
                  <c:v>-0.98</c:v>
                </c:pt>
                <c:pt idx="27683">
                  <c:v>-0.98</c:v>
                </c:pt>
                <c:pt idx="27684">
                  <c:v>-0.98</c:v>
                </c:pt>
                <c:pt idx="27685">
                  <c:v>-0.98</c:v>
                </c:pt>
                <c:pt idx="27686">
                  <c:v>-0.98</c:v>
                </c:pt>
                <c:pt idx="27687">
                  <c:v>-0.98</c:v>
                </c:pt>
                <c:pt idx="27688">
                  <c:v>-0.98</c:v>
                </c:pt>
                <c:pt idx="27689">
                  <c:v>-0.98</c:v>
                </c:pt>
                <c:pt idx="27690">
                  <c:v>-0.98</c:v>
                </c:pt>
                <c:pt idx="27691">
                  <c:v>-0.98</c:v>
                </c:pt>
                <c:pt idx="27692">
                  <c:v>-0.98</c:v>
                </c:pt>
                <c:pt idx="27693">
                  <c:v>-0.98</c:v>
                </c:pt>
                <c:pt idx="27694">
                  <c:v>-0.98</c:v>
                </c:pt>
                <c:pt idx="27695">
                  <c:v>-0.98</c:v>
                </c:pt>
                <c:pt idx="27696">
                  <c:v>-0.98</c:v>
                </c:pt>
                <c:pt idx="27697">
                  <c:v>-0.98</c:v>
                </c:pt>
                <c:pt idx="27698">
                  <c:v>-0.98</c:v>
                </c:pt>
                <c:pt idx="27699">
                  <c:v>-0.98</c:v>
                </c:pt>
                <c:pt idx="27700">
                  <c:v>-0.98</c:v>
                </c:pt>
                <c:pt idx="27701">
                  <c:v>-0.98</c:v>
                </c:pt>
                <c:pt idx="27702">
                  <c:v>-0.98</c:v>
                </c:pt>
                <c:pt idx="27703">
                  <c:v>-0.98</c:v>
                </c:pt>
                <c:pt idx="27704">
                  <c:v>-0.98</c:v>
                </c:pt>
                <c:pt idx="27705">
                  <c:v>-0.98</c:v>
                </c:pt>
                <c:pt idx="27706">
                  <c:v>-0.98</c:v>
                </c:pt>
                <c:pt idx="27707">
                  <c:v>-0.98</c:v>
                </c:pt>
                <c:pt idx="27708">
                  <c:v>-0.98</c:v>
                </c:pt>
                <c:pt idx="27709">
                  <c:v>-0.98</c:v>
                </c:pt>
                <c:pt idx="27710">
                  <c:v>-0.98</c:v>
                </c:pt>
                <c:pt idx="27711">
                  <c:v>-0.98</c:v>
                </c:pt>
                <c:pt idx="27712">
                  <c:v>-0.98</c:v>
                </c:pt>
                <c:pt idx="27713">
                  <c:v>-0.98</c:v>
                </c:pt>
                <c:pt idx="27714">
                  <c:v>-0.98</c:v>
                </c:pt>
                <c:pt idx="27715">
                  <c:v>-0.98</c:v>
                </c:pt>
                <c:pt idx="27716">
                  <c:v>-0.98</c:v>
                </c:pt>
                <c:pt idx="27717">
                  <c:v>-0.98</c:v>
                </c:pt>
                <c:pt idx="27718">
                  <c:v>-0.98</c:v>
                </c:pt>
                <c:pt idx="27719">
                  <c:v>-0.98</c:v>
                </c:pt>
                <c:pt idx="27720">
                  <c:v>-0.98</c:v>
                </c:pt>
                <c:pt idx="27721">
                  <c:v>-0.98</c:v>
                </c:pt>
                <c:pt idx="27722">
                  <c:v>-0.98</c:v>
                </c:pt>
                <c:pt idx="27723">
                  <c:v>-0.98</c:v>
                </c:pt>
                <c:pt idx="27724">
                  <c:v>-0.98</c:v>
                </c:pt>
                <c:pt idx="27725">
                  <c:v>-0.98</c:v>
                </c:pt>
                <c:pt idx="27726">
                  <c:v>-0.98</c:v>
                </c:pt>
                <c:pt idx="27727">
                  <c:v>-0.98</c:v>
                </c:pt>
                <c:pt idx="27728">
                  <c:v>-0.98</c:v>
                </c:pt>
                <c:pt idx="27729">
                  <c:v>-0.98</c:v>
                </c:pt>
                <c:pt idx="27730">
                  <c:v>-0.98</c:v>
                </c:pt>
                <c:pt idx="27731">
                  <c:v>-0.98</c:v>
                </c:pt>
                <c:pt idx="27732">
                  <c:v>-0.98</c:v>
                </c:pt>
                <c:pt idx="27733">
                  <c:v>-0.98</c:v>
                </c:pt>
                <c:pt idx="27734">
                  <c:v>-0.98</c:v>
                </c:pt>
                <c:pt idx="27735">
                  <c:v>-0.98</c:v>
                </c:pt>
                <c:pt idx="27736">
                  <c:v>-0.98</c:v>
                </c:pt>
                <c:pt idx="27737">
                  <c:v>-0.98</c:v>
                </c:pt>
                <c:pt idx="27738">
                  <c:v>-0.98</c:v>
                </c:pt>
                <c:pt idx="27739">
                  <c:v>-0.98</c:v>
                </c:pt>
                <c:pt idx="27740">
                  <c:v>-0.98</c:v>
                </c:pt>
                <c:pt idx="27741">
                  <c:v>-0.98</c:v>
                </c:pt>
                <c:pt idx="27742">
                  <c:v>-0.98</c:v>
                </c:pt>
                <c:pt idx="27743">
                  <c:v>-0.98</c:v>
                </c:pt>
                <c:pt idx="27744">
                  <c:v>-0.98</c:v>
                </c:pt>
                <c:pt idx="27745">
                  <c:v>-0.98</c:v>
                </c:pt>
                <c:pt idx="27746">
                  <c:v>-0.98</c:v>
                </c:pt>
                <c:pt idx="27747">
                  <c:v>-0.98</c:v>
                </c:pt>
                <c:pt idx="27748">
                  <c:v>-0.98</c:v>
                </c:pt>
                <c:pt idx="27749">
                  <c:v>-0.98</c:v>
                </c:pt>
                <c:pt idx="27750">
                  <c:v>-0.98</c:v>
                </c:pt>
                <c:pt idx="27751">
                  <c:v>-0.98</c:v>
                </c:pt>
                <c:pt idx="27752">
                  <c:v>-0.98</c:v>
                </c:pt>
                <c:pt idx="27753">
                  <c:v>-0.98</c:v>
                </c:pt>
                <c:pt idx="27754">
                  <c:v>-0.98</c:v>
                </c:pt>
                <c:pt idx="27755">
                  <c:v>-0.98</c:v>
                </c:pt>
                <c:pt idx="27756">
                  <c:v>-0.98</c:v>
                </c:pt>
                <c:pt idx="27757">
                  <c:v>-0.98</c:v>
                </c:pt>
                <c:pt idx="27758">
                  <c:v>-0.98</c:v>
                </c:pt>
                <c:pt idx="27759">
                  <c:v>-0.98</c:v>
                </c:pt>
                <c:pt idx="27760">
                  <c:v>-0.98</c:v>
                </c:pt>
                <c:pt idx="27761">
                  <c:v>-0.98</c:v>
                </c:pt>
                <c:pt idx="27762">
                  <c:v>-0.98</c:v>
                </c:pt>
                <c:pt idx="27763">
                  <c:v>-0.98</c:v>
                </c:pt>
                <c:pt idx="27764">
                  <c:v>-0.98</c:v>
                </c:pt>
                <c:pt idx="27765">
                  <c:v>-0.98</c:v>
                </c:pt>
                <c:pt idx="27766">
                  <c:v>-0.98</c:v>
                </c:pt>
                <c:pt idx="27767">
                  <c:v>-0.98</c:v>
                </c:pt>
                <c:pt idx="27768">
                  <c:v>-0.98</c:v>
                </c:pt>
                <c:pt idx="27769">
                  <c:v>-0.98</c:v>
                </c:pt>
                <c:pt idx="27770">
                  <c:v>-0.98</c:v>
                </c:pt>
                <c:pt idx="27771">
                  <c:v>-0.98</c:v>
                </c:pt>
                <c:pt idx="27772">
                  <c:v>-0.98</c:v>
                </c:pt>
                <c:pt idx="27773">
                  <c:v>-0.98</c:v>
                </c:pt>
                <c:pt idx="27774">
                  <c:v>-0.98</c:v>
                </c:pt>
                <c:pt idx="27775">
                  <c:v>-0.98</c:v>
                </c:pt>
                <c:pt idx="27776">
                  <c:v>-0.98</c:v>
                </c:pt>
                <c:pt idx="27777">
                  <c:v>-0.98</c:v>
                </c:pt>
                <c:pt idx="27778">
                  <c:v>-0.98</c:v>
                </c:pt>
                <c:pt idx="27779">
                  <c:v>-0.98</c:v>
                </c:pt>
                <c:pt idx="27780">
                  <c:v>-0.98</c:v>
                </c:pt>
                <c:pt idx="27781">
                  <c:v>-0.98</c:v>
                </c:pt>
                <c:pt idx="27782">
                  <c:v>-0.98</c:v>
                </c:pt>
                <c:pt idx="27783">
                  <c:v>-0.98</c:v>
                </c:pt>
                <c:pt idx="27784">
                  <c:v>-0.98</c:v>
                </c:pt>
                <c:pt idx="27785">
                  <c:v>-0.98</c:v>
                </c:pt>
                <c:pt idx="27786">
                  <c:v>-0.98</c:v>
                </c:pt>
                <c:pt idx="27787">
                  <c:v>-0.98</c:v>
                </c:pt>
                <c:pt idx="27788">
                  <c:v>-0.98</c:v>
                </c:pt>
                <c:pt idx="27789">
                  <c:v>-0.98</c:v>
                </c:pt>
                <c:pt idx="27790">
                  <c:v>-0.98</c:v>
                </c:pt>
                <c:pt idx="27791">
                  <c:v>-0.98</c:v>
                </c:pt>
                <c:pt idx="27792">
                  <c:v>-0.98</c:v>
                </c:pt>
                <c:pt idx="27793">
                  <c:v>-0.98</c:v>
                </c:pt>
                <c:pt idx="27794">
                  <c:v>-0.98</c:v>
                </c:pt>
                <c:pt idx="27795">
                  <c:v>-0.98</c:v>
                </c:pt>
                <c:pt idx="27796">
                  <c:v>-0.98</c:v>
                </c:pt>
                <c:pt idx="27797">
                  <c:v>-0.98</c:v>
                </c:pt>
                <c:pt idx="27798">
                  <c:v>-0.98</c:v>
                </c:pt>
                <c:pt idx="27799">
                  <c:v>-0.98</c:v>
                </c:pt>
                <c:pt idx="27800">
                  <c:v>-0.98</c:v>
                </c:pt>
                <c:pt idx="27801">
                  <c:v>-0.98</c:v>
                </c:pt>
                <c:pt idx="27802">
                  <c:v>-0.98</c:v>
                </c:pt>
                <c:pt idx="27803">
                  <c:v>-0.98</c:v>
                </c:pt>
                <c:pt idx="27804">
                  <c:v>-0.98</c:v>
                </c:pt>
                <c:pt idx="27805">
                  <c:v>-0.98</c:v>
                </c:pt>
                <c:pt idx="27806">
                  <c:v>-0.98</c:v>
                </c:pt>
                <c:pt idx="27807">
                  <c:v>-0.98</c:v>
                </c:pt>
                <c:pt idx="27808">
                  <c:v>-0.98</c:v>
                </c:pt>
                <c:pt idx="27809">
                  <c:v>-0.98</c:v>
                </c:pt>
                <c:pt idx="27810">
                  <c:v>-0.98</c:v>
                </c:pt>
                <c:pt idx="27811">
                  <c:v>-0.98</c:v>
                </c:pt>
                <c:pt idx="27812">
                  <c:v>-0.98</c:v>
                </c:pt>
                <c:pt idx="27813">
                  <c:v>-0.98</c:v>
                </c:pt>
                <c:pt idx="27814">
                  <c:v>-0.98</c:v>
                </c:pt>
                <c:pt idx="27815">
                  <c:v>-0.98</c:v>
                </c:pt>
                <c:pt idx="27816">
                  <c:v>-0.98</c:v>
                </c:pt>
                <c:pt idx="27817">
                  <c:v>-0.98</c:v>
                </c:pt>
                <c:pt idx="27818">
                  <c:v>-0.98</c:v>
                </c:pt>
                <c:pt idx="27819">
                  <c:v>-0.98</c:v>
                </c:pt>
                <c:pt idx="27820">
                  <c:v>-0.98</c:v>
                </c:pt>
                <c:pt idx="27821">
                  <c:v>-0.98</c:v>
                </c:pt>
                <c:pt idx="27822">
                  <c:v>-0.98</c:v>
                </c:pt>
                <c:pt idx="27823">
                  <c:v>-0.98</c:v>
                </c:pt>
                <c:pt idx="27824">
                  <c:v>-0.98</c:v>
                </c:pt>
                <c:pt idx="27825">
                  <c:v>-0.98</c:v>
                </c:pt>
                <c:pt idx="27826">
                  <c:v>-0.98</c:v>
                </c:pt>
                <c:pt idx="27827">
                  <c:v>-0.98</c:v>
                </c:pt>
                <c:pt idx="27828">
                  <c:v>-0.98</c:v>
                </c:pt>
                <c:pt idx="27829">
                  <c:v>-0.98</c:v>
                </c:pt>
                <c:pt idx="27830">
                  <c:v>-0.98</c:v>
                </c:pt>
                <c:pt idx="27831">
                  <c:v>-0.98</c:v>
                </c:pt>
                <c:pt idx="27832">
                  <c:v>-0.98</c:v>
                </c:pt>
                <c:pt idx="27833">
                  <c:v>-0.98</c:v>
                </c:pt>
                <c:pt idx="27834">
                  <c:v>-0.98</c:v>
                </c:pt>
                <c:pt idx="27835">
                  <c:v>-0.98</c:v>
                </c:pt>
                <c:pt idx="27836">
                  <c:v>-0.98</c:v>
                </c:pt>
                <c:pt idx="27837">
                  <c:v>-0.98</c:v>
                </c:pt>
                <c:pt idx="27838">
                  <c:v>-0.98</c:v>
                </c:pt>
                <c:pt idx="27839">
                  <c:v>-0.98</c:v>
                </c:pt>
                <c:pt idx="27840">
                  <c:v>-0.98</c:v>
                </c:pt>
                <c:pt idx="27841">
                  <c:v>-0.98</c:v>
                </c:pt>
                <c:pt idx="27842">
                  <c:v>-0.98</c:v>
                </c:pt>
                <c:pt idx="27843">
                  <c:v>-0.98</c:v>
                </c:pt>
                <c:pt idx="27844">
                  <c:v>-0.98</c:v>
                </c:pt>
                <c:pt idx="27845">
                  <c:v>-0.98</c:v>
                </c:pt>
                <c:pt idx="27846">
                  <c:v>-0.98</c:v>
                </c:pt>
                <c:pt idx="27847">
                  <c:v>-0.98</c:v>
                </c:pt>
                <c:pt idx="27848">
                  <c:v>-0.98</c:v>
                </c:pt>
                <c:pt idx="27849">
                  <c:v>-0.98</c:v>
                </c:pt>
                <c:pt idx="27850">
                  <c:v>-0.98</c:v>
                </c:pt>
                <c:pt idx="27851">
                  <c:v>-0.98</c:v>
                </c:pt>
                <c:pt idx="27852">
                  <c:v>-0.98</c:v>
                </c:pt>
                <c:pt idx="27853">
                  <c:v>-0.98</c:v>
                </c:pt>
                <c:pt idx="27854">
                  <c:v>-0.98</c:v>
                </c:pt>
                <c:pt idx="27855">
                  <c:v>-0.98</c:v>
                </c:pt>
                <c:pt idx="27856">
                  <c:v>-0.98</c:v>
                </c:pt>
                <c:pt idx="27857">
                  <c:v>-0.98</c:v>
                </c:pt>
                <c:pt idx="27858">
                  <c:v>-0.98</c:v>
                </c:pt>
                <c:pt idx="27859">
                  <c:v>-0.98</c:v>
                </c:pt>
                <c:pt idx="27860">
                  <c:v>-0.98</c:v>
                </c:pt>
                <c:pt idx="27861">
                  <c:v>-0.98</c:v>
                </c:pt>
                <c:pt idx="27862">
                  <c:v>-0.98</c:v>
                </c:pt>
                <c:pt idx="27863">
                  <c:v>-0.98</c:v>
                </c:pt>
                <c:pt idx="27864">
                  <c:v>-0.98</c:v>
                </c:pt>
                <c:pt idx="27865">
                  <c:v>-0.98</c:v>
                </c:pt>
                <c:pt idx="27866">
                  <c:v>-0.98</c:v>
                </c:pt>
                <c:pt idx="27867">
                  <c:v>-0.98</c:v>
                </c:pt>
                <c:pt idx="27868">
                  <c:v>-0.98</c:v>
                </c:pt>
                <c:pt idx="27869">
                  <c:v>-0.98</c:v>
                </c:pt>
                <c:pt idx="27870">
                  <c:v>-0.98</c:v>
                </c:pt>
                <c:pt idx="27871">
                  <c:v>-0.98</c:v>
                </c:pt>
                <c:pt idx="27872">
                  <c:v>-0.98</c:v>
                </c:pt>
                <c:pt idx="27873">
                  <c:v>-0.98</c:v>
                </c:pt>
                <c:pt idx="27874">
                  <c:v>-0.98</c:v>
                </c:pt>
                <c:pt idx="27875">
                  <c:v>-0.98</c:v>
                </c:pt>
                <c:pt idx="27876">
                  <c:v>-0.98</c:v>
                </c:pt>
                <c:pt idx="27877">
                  <c:v>-0.98</c:v>
                </c:pt>
                <c:pt idx="27878">
                  <c:v>-0.98</c:v>
                </c:pt>
                <c:pt idx="27879">
                  <c:v>-0.98</c:v>
                </c:pt>
                <c:pt idx="27880">
                  <c:v>-0.98</c:v>
                </c:pt>
                <c:pt idx="27881">
                  <c:v>-0.98</c:v>
                </c:pt>
                <c:pt idx="27882">
                  <c:v>-0.98</c:v>
                </c:pt>
                <c:pt idx="27883">
                  <c:v>-0.98</c:v>
                </c:pt>
                <c:pt idx="27884">
                  <c:v>-0.98</c:v>
                </c:pt>
                <c:pt idx="27885">
                  <c:v>-0.98</c:v>
                </c:pt>
                <c:pt idx="27886">
                  <c:v>-0.98</c:v>
                </c:pt>
                <c:pt idx="27887">
                  <c:v>-0.98</c:v>
                </c:pt>
                <c:pt idx="27888">
                  <c:v>-0.98</c:v>
                </c:pt>
                <c:pt idx="27889">
                  <c:v>-0.98</c:v>
                </c:pt>
                <c:pt idx="27890">
                  <c:v>-0.98</c:v>
                </c:pt>
                <c:pt idx="27891">
                  <c:v>-0.98</c:v>
                </c:pt>
                <c:pt idx="27892">
                  <c:v>-0.98</c:v>
                </c:pt>
                <c:pt idx="27893">
                  <c:v>-0.98</c:v>
                </c:pt>
                <c:pt idx="27894">
                  <c:v>-0.98</c:v>
                </c:pt>
                <c:pt idx="27895">
                  <c:v>-0.98</c:v>
                </c:pt>
                <c:pt idx="27896">
                  <c:v>-0.98</c:v>
                </c:pt>
                <c:pt idx="27897">
                  <c:v>-0.98</c:v>
                </c:pt>
                <c:pt idx="27898">
                  <c:v>-0.98</c:v>
                </c:pt>
                <c:pt idx="27899">
                  <c:v>-0.98</c:v>
                </c:pt>
                <c:pt idx="27900">
                  <c:v>-0.98</c:v>
                </c:pt>
                <c:pt idx="27901">
                  <c:v>-0.98</c:v>
                </c:pt>
                <c:pt idx="27902">
                  <c:v>-0.98</c:v>
                </c:pt>
                <c:pt idx="27903">
                  <c:v>-0.98</c:v>
                </c:pt>
                <c:pt idx="27904">
                  <c:v>-0.98</c:v>
                </c:pt>
                <c:pt idx="27905">
                  <c:v>-0.98</c:v>
                </c:pt>
                <c:pt idx="27906">
                  <c:v>-0.98</c:v>
                </c:pt>
                <c:pt idx="27907">
                  <c:v>-0.98</c:v>
                </c:pt>
                <c:pt idx="27908">
                  <c:v>-0.98</c:v>
                </c:pt>
                <c:pt idx="27909">
                  <c:v>-0.98</c:v>
                </c:pt>
                <c:pt idx="27910">
                  <c:v>-0.98</c:v>
                </c:pt>
                <c:pt idx="27911">
                  <c:v>-0.98</c:v>
                </c:pt>
                <c:pt idx="27912">
                  <c:v>-0.98</c:v>
                </c:pt>
                <c:pt idx="27913">
                  <c:v>-0.98</c:v>
                </c:pt>
                <c:pt idx="27914">
                  <c:v>-0.98</c:v>
                </c:pt>
                <c:pt idx="27915">
                  <c:v>-0.98</c:v>
                </c:pt>
                <c:pt idx="27916">
                  <c:v>-0.98</c:v>
                </c:pt>
                <c:pt idx="27917">
                  <c:v>-0.98</c:v>
                </c:pt>
                <c:pt idx="27918">
                  <c:v>-0.98</c:v>
                </c:pt>
                <c:pt idx="27919">
                  <c:v>-0.98</c:v>
                </c:pt>
                <c:pt idx="27920">
                  <c:v>-0.98</c:v>
                </c:pt>
                <c:pt idx="27921">
                  <c:v>-0.98</c:v>
                </c:pt>
                <c:pt idx="27922">
                  <c:v>-0.98</c:v>
                </c:pt>
                <c:pt idx="27923">
                  <c:v>-0.98</c:v>
                </c:pt>
                <c:pt idx="27924">
                  <c:v>-0.98</c:v>
                </c:pt>
                <c:pt idx="27925">
                  <c:v>-0.98</c:v>
                </c:pt>
                <c:pt idx="27926">
                  <c:v>-0.98</c:v>
                </c:pt>
                <c:pt idx="27927">
                  <c:v>-0.98</c:v>
                </c:pt>
                <c:pt idx="27928">
                  <c:v>-0.98</c:v>
                </c:pt>
                <c:pt idx="27929">
                  <c:v>-0.98</c:v>
                </c:pt>
                <c:pt idx="27930">
                  <c:v>-0.98</c:v>
                </c:pt>
                <c:pt idx="27931">
                  <c:v>-0.98</c:v>
                </c:pt>
                <c:pt idx="27932">
                  <c:v>-0.98</c:v>
                </c:pt>
                <c:pt idx="27933">
                  <c:v>-0.98</c:v>
                </c:pt>
                <c:pt idx="27934">
                  <c:v>-0.98</c:v>
                </c:pt>
                <c:pt idx="27935">
                  <c:v>-0.98</c:v>
                </c:pt>
                <c:pt idx="27936">
                  <c:v>-0.98</c:v>
                </c:pt>
                <c:pt idx="27937">
                  <c:v>-0.98</c:v>
                </c:pt>
                <c:pt idx="27938">
                  <c:v>-0.98</c:v>
                </c:pt>
                <c:pt idx="27939">
                  <c:v>-0.98</c:v>
                </c:pt>
                <c:pt idx="27940">
                  <c:v>-0.98</c:v>
                </c:pt>
                <c:pt idx="27941">
                  <c:v>-0.98</c:v>
                </c:pt>
                <c:pt idx="27942">
                  <c:v>-0.98</c:v>
                </c:pt>
                <c:pt idx="27943">
                  <c:v>-0.98</c:v>
                </c:pt>
                <c:pt idx="27944">
                  <c:v>-0.98</c:v>
                </c:pt>
                <c:pt idx="27945">
                  <c:v>-0.98</c:v>
                </c:pt>
                <c:pt idx="27946">
                  <c:v>-0.98</c:v>
                </c:pt>
                <c:pt idx="27947">
                  <c:v>-0.98</c:v>
                </c:pt>
                <c:pt idx="27948">
                  <c:v>-0.98</c:v>
                </c:pt>
                <c:pt idx="27949">
                  <c:v>-0.98</c:v>
                </c:pt>
                <c:pt idx="27950">
                  <c:v>-0.98</c:v>
                </c:pt>
                <c:pt idx="27951">
                  <c:v>-0.98</c:v>
                </c:pt>
                <c:pt idx="27952">
                  <c:v>-0.98</c:v>
                </c:pt>
                <c:pt idx="27953">
                  <c:v>-0.98</c:v>
                </c:pt>
                <c:pt idx="27954">
                  <c:v>-0.98</c:v>
                </c:pt>
                <c:pt idx="27955">
                  <c:v>-0.98</c:v>
                </c:pt>
                <c:pt idx="27956">
                  <c:v>-0.98</c:v>
                </c:pt>
                <c:pt idx="27957">
                  <c:v>-0.98</c:v>
                </c:pt>
                <c:pt idx="27958">
                  <c:v>-0.98</c:v>
                </c:pt>
                <c:pt idx="27959">
                  <c:v>-0.98</c:v>
                </c:pt>
                <c:pt idx="27960">
                  <c:v>-0.98</c:v>
                </c:pt>
                <c:pt idx="27961">
                  <c:v>-0.98</c:v>
                </c:pt>
                <c:pt idx="27962">
                  <c:v>-0.98</c:v>
                </c:pt>
                <c:pt idx="27963">
                  <c:v>-0.98</c:v>
                </c:pt>
                <c:pt idx="27964">
                  <c:v>-0.98</c:v>
                </c:pt>
                <c:pt idx="27965">
                  <c:v>-0.98</c:v>
                </c:pt>
                <c:pt idx="27966">
                  <c:v>-0.98</c:v>
                </c:pt>
                <c:pt idx="27967">
                  <c:v>-0.98</c:v>
                </c:pt>
                <c:pt idx="27968">
                  <c:v>-0.98</c:v>
                </c:pt>
                <c:pt idx="27969">
                  <c:v>-0.98</c:v>
                </c:pt>
                <c:pt idx="27970">
                  <c:v>-0.98</c:v>
                </c:pt>
                <c:pt idx="27971">
                  <c:v>-0.98</c:v>
                </c:pt>
                <c:pt idx="27972">
                  <c:v>-0.98</c:v>
                </c:pt>
                <c:pt idx="27973">
                  <c:v>-0.98</c:v>
                </c:pt>
                <c:pt idx="27974">
                  <c:v>-0.98</c:v>
                </c:pt>
                <c:pt idx="27975">
                  <c:v>-0.98</c:v>
                </c:pt>
                <c:pt idx="27976">
                  <c:v>-0.98</c:v>
                </c:pt>
                <c:pt idx="27977">
                  <c:v>-0.98</c:v>
                </c:pt>
                <c:pt idx="27978">
                  <c:v>-0.98</c:v>
                </c:pt>
                <c:pt idx="27979">
                  <c:v>-0.98</c:v>
                </c:pt>
                <c:pt idx="27980">
                  <c:v>-0.98</c:v>
                </c:pt>
                <c:pt idx="27981">
                  <c:v>-0.98</c:v>
                </c:pt>
                <c:pt idx="27982">
                  <c:v>-0.98</c:v>
                </c:pt>
                <c:pt idx="27983">
                  <c:v>-0.98</c:v>
                </c:pt>
                <c:pt idx="27984">
                  <c:v>-0.98</c:v>
                </c:pt>
                <c:pt idx="27985">
                  <c:v>-0.98</c:v>
                </c:pt>
                <c:pt idx="27986">
                  <c:v>-0.98</c:v>
                </c:pt>
                <c:pt idx="27987">
                  <c:v>-0.98</c:v>
                </c:pt>
                <c:pt idx="27988">
                  <c:v>-0.98</c:v>
                </c:pt>
                <c:pt idx="27989">
                  <c:v>-0.98</c:v>
                </c:pt>
                <c:pt idx="27990">
                  <c:v>-0.98</c:v>
                </c:pt>
                <c:pt idx="27991">
                  <c:v>-0.98</c:v>
                </c:pt>
                <c:pt idx="27992">
                  <c:v>-0.98</c:v>
                </c:pt>
                <c:pt idx="27993">
                  <c:v>-0.98</c:v>
                </c:pt>
                <c:pt idx="27994">
                  <c:v>-0.98</c:v>
                </c:pt>
                <c:pt idx="27995">
                  <c:v>-0.98</c:v>
                </c:pt>
                <c:pt idx="27996">
                  <c:v>-0.98</c:v>
                </c:pt>
                <c:pt idx="27997">
                  <c:v>-0.98</c:v>
                </c:pt>
                <c:pt idx="27998">
                  <c:v>-0.98</c:v>
                </c:pt>
                <c:pt idx="27999">
                  <c:v>-0.98</c:v>
                </c:pt>
                <c:pt idx="28000">
                  <c:v>-0.98</c:v>
                </c:pt>
                <c:pt idx="28001">
                  <c:v>-0.98</c:v>
                </c:pt>
                <c:pt idx="28002">
                  <c:v>-0.98</c:v>
                </c:pt>
                <c:pt idx="28003">
                  <c:v>-0.98</c:v>
                </c:pt>
                <c:pt idx="28004">
                  <c:v>-0.98</c:v>
                </c:pt>
                <c:pt idx="28005">
                  <c:v>-0.98</c:v>
                </c:pt>
                <c:pt idx="28006">
                  <c:v>-0.98</c:v>
                </c:pt>
                <c:pt idx="28007">
                  <c:v>-0.98</c:v>
                </c:pt>
                <c:pt idx="28008">
                  <c:v>-0.98</c:v>
                </c:pt>
                <c:pt idx="28009">
                  <c:v>-0.98</c:v>
                </c:pt>
                <c:pt idx="28010">
                  <c:v>-0.98</c:v>
                </c:pt>
                <c:pt idx="28011">
                  <c:v>-0.98</c:v>
                </c:pt>
                <c:pt idx="28012">
                  <c:v>-0.98</c:v>
                </c:pt>
                <c:pt idx="28013">
                  <c:v>-0.98</c:v>
                </c:pt>
                <c:pt idx="28014">
                  <c:v>-0.98</c:v>
                </c:pt>
                <c:pt idx="28015">
                  <c:v>-0.98</c:v>
                </c:pt>
                <c:pt idx="28016">
                  <c:v>-0.98</c:v>
                </c:pt>
                <c:pt idx="28017">
                  <c:v>-0.98</c:v>
                </c:pt>
                <c:pt idx="28018">
                  <c:v>-0.98</c:v>
                </c:pt>
                <c:pt idx="28019">
                  <c:v>-0.98</c:v>
                </c:pt>
                <c:pt idx="28020">
                  <c:v>-0.98</c:v>
                </c:pt>
                <c:pt idx="28021">
                  <c:v>-0.98</c:v>
                </c:pt>
                <c:pt idx="28022">
                  <c:v>-0.98</c:v>
                </c:pt>
                <c:pt idx="28023">
                  <c:v>-0.98</c:v>
                </c:pt>
                <c:pt idx="28024">
                  <c:v>-0.98</c:v>
                </c:pt>
                <c:pt idx="28025">
                  <c:v>-0.98</c:v>
                </c:pt>
                <c:pt idx="28026">
                  <c:v>-0.98</c:v>
                </c:pt>
                <c:pt idx="28027">
                  <c:v>-0.98</c:v>
                </c:pt>
                <c:pt idx="28028">
                  <c:v>-0.98</c:v>
                </c:pt>
                <c:pt idx="28029">
                  <c:v>-0.98</c:v>
                </c:pt>
                <c:pt idx="28030">
                  <c:v>-0.98</c:v>
                </c:pt>
                <c:pt idx="28031">
                  <c:v>-0.98</c:v>
                </c:pt>
                <c:pt idx="28032">
                  <c:v>-0.98</c:v>
                </c:pt>
                <c:pt idx="28033">
                  <c:v>-0.98</c:v>
                </c:pt>
                <c:pt idx="28034">
                  <c:v>-0.98</c:v>
                </c:pt>
                <c:pt idx="28035">
                  <c:v>-0.98</c:v>
                </c:pt>
                <c:pt idx="28036">
                  <c:v>-0.98</c:v>
                </c:pt>
                <c:pt idx="28037">
                  <c:v>-0.98</c:v>
                </c:pt>
                <c:pt idx="28038">
                  <c:v>-0.98</c:v>
                </c:pt>
                <c:pt idx="28039">
                  <c:v>-0.98</c:v>
                </c:pt>
                <c:pt idx="28040">
                  <c:v>-0.98</c:v>
                </c:pt>
                <c:pt idx="28041">
                  <c:v>-0.98</c:v>
                </c:pt>
                <c:pt idx="28042">
                  <c:v>-0.98</c:v>
                </c:pt>
                <c:pt idx="28043">
                  <c:v>-0.98</c:v>
                </c:pt>
                <c:pt idx="28044">
                  <c:v>-0.98</c:v>
                </c:pt>
                <c:pt idx="28045">
                  <c:v>-0.98</c:v>
                </c:pt>
                <c:pt idx="28046">
                  <c:v>-0.98</c:v>
                </c:pt>
                <c:pt idx="28047">
                  <c:v>-0.98</c:v>
                </c:pt>
                <c:pt idx="28048">
                  <c:v>-0.98</c:v>
                </c:pt>
                <c:pt idx="28049">
                  <c:v>-0.98</c:v>
                </c:pt>
                <c:pt idx="28050">
                  <c:v>-0.98</c:v>
                </c:pt>
                <c:pt idx="28051">
                  <c:v>-0.98</c:v>
                </c:pt>
                <c:pt idx="28052">
                  <c:v>-0.98</c:v>
                </c:pt>
                <c:pt idx="28053">
                  <c:v>-0.98</c:v>
                </c:pt>
                <c:pt idx="28054">
                  <c:v>-0.98</c:v>
                </c:pt>
                <c:pt idx="28055">
                  <c:v>-0.98</c:v>
                </c:pt>
                <c:pt idx="28056">
                  <c:v>-0.98</c:v>
                </c:pt>
                <c:pt idx="28057">
                  <c:v>-0.98</c:v>
                </c:pt>
                <c:pt idx="28058">
                  <c:v>-0.98</c:v>
                </c:pt>
                <c:pt idx="28059">
                  <c:v>-0.98</c:v>
                </c:pt>
                <c:pt idx="28060">
                  <c:v>-0.98</c:v>
                </c:pt>
                <c:pt idx="28061">
                  <c:v>-0.98</c:v>
                </c:pt>
                <c:pt idx="28062">
                  <c:v>-0.98</c:v>
                </c:pt>
                <c:pt idx="28063">
                  <c:v>-0.98</c:v>
                </c:pt>
                <c:pt idx="28064">
                  <c:v>-0.98</c:v>
                </c:pt>
                <c:pt idx="28065">
                  <c:v>-0.98</c:v>
                </c:pt>
                <c:pt idx="28066">
                  <c:v>-0.98</c:v>
                </c:pt>
                <c:pt idx="28067">
                  <c:v>-0.98</c:v>
                </c:pt>
                <c:pt idx="28068">
                  <c:v>-0.98</c:v>
                </c:pt>
                <c:pt idx="28069">
                  <c:v>-0.98</c:v>
                </c:pt>
                <c:pt idx="28070">
                  <c:v>-0.98</c:v>
                </c:pt>
                <c:pt idx="28071">
                  <c:v>-0.98</c:v>
                </c:pt>
                <c:pt idx="28072">
                  <c:v>-0.98</c:v>
                </c:pt>
                <c:pt idx="28073">
                  <c:v>-0.98</c:v>
                </c:pt>
                <c:pt idx="28074">
                  <c:v>-0.98</c:v>
                </c:pt>
                <c:pt idx="28075">
                  <c:v>-0.98</c:v>
                </c:pt>
                <c:pt idx="28076">
                  <c:v>-0.98</c:v>
                </c:pt>
                <c:pt idx="28077">
                  <c:v>-0.98</c:v>
                </c:pt>
                <c:pt idx="28078">
                  <c:v>-0.98</c:v>
                </c:pt>
                <c:pt idx="28079">
                  <c:v>-0.98</c:v>
                </c:pt>
                <c:pt idx="28080">
                  <c:v>-0.98</c:v>
                </c:pt>
                <c:pt idx="28081">
                  <c:v>-0.98</c:v>
                </c:pt>
                <c:pt idx="28082">
                  <c:v>-0.98</c:v>
                </c:pt>
                <c:pt idx="28083">
                  <c:v>-0.98</c:v>
                </c:pt>
                <c:pt idx="28084">
                  <c:v>-0.98</c:v>
                </c:pt>
                <c:pt idx="28085">
                  <c:v>-0.98</c:v>
                </c:pt>
                <c:pt idx="28086">
                  <c:v>-0.98</c:v>
                </c:pt>
                <c:pt idx="28087">
                  <c:v>-0.98</c:v>
                </c:pt>
                <c:pt idx="28088">
                  <c:v>-0.98</c:v>
                </c:pt>
                <c:pt idx="28089">
                  <c:v>-0.98</c:v>
                </c:pt>
                <c:pt idx="28090">
                  <c:v>-0.98</c:v>
                </c:pt>
                <c:pt idx="28091">
                  <c:v>-0.98</c:v>
                </c:pt>
                <c:pt idx="28092">
                  <c:v>-0.98</c:v>
                </c:pt>
                <c:pt idx="28093">
                  <c:v>-0.98</c:v>
                </c:pt>
                <c:pt idx="28094">
                  <c:v>-0.98</c:v>
                </c:pt>
                <c:pt idx="28095">
                  <c:v>-0.98</c:v>
                </c:pt>
                <c:pt idx="28096">
                  <c:v>-0.98</c:v>
                </c:pt>
                <c:pt idx="28097">
                  <c:v>-0.98</c:v>
                </c:pt>
                <c:pt idx="28098">
                  <c:v>-0.98</c:v>
                </c:pt>
                <c:pt idx="28099">
                  <c:v>-0.98</c:v>
                </c:pt>
                <c:pt idx="28100">
                  <c:v>-0.98</c:v>
                </c:pt>
                <c:pt idx="28101">
                  <c:v>-0.98</c:v>
                </c:pt>
                <c:pt idx="28102">
                  <c:v>-0.98</c:v>
                </c:pt>
                <c:pt idx="28103">
                  <c:v>-0.98</c:v>
                </c:pt>
                <c:pt idx="28104">
                  <c:v>-0.98</c:v>
                </c:pt>
                <c:pt idx="28105">
                  <c:v>-0.98</c:v>
                </c:pt>
                <c:pt idx="28106">
                  <c:v>-0.98</c:v>
                </c:pt>
                <c:pt idx="28107">
                  <c:v>-0.98</c:v>
                </c:pt>
                <c:pt idx="28108">
                  <c:v>-0.98</c:v>
                </c:pt>
                <c:pt idx="28109">
                  <c:v>-0.98</c:v>
                </c:pt>
                <c:pt idx="28110">
                  <c:v>-0.98</c:v>
                </c:pt>
                <c:pt idx="28111">
                  <c:v>-0.98</c:v>
                </c:pt>
                <c:pt idx="28112">
                  <c:v>-0.98</c:v>
                </c:pt>
                <c:pt idx="28113">
                  <c:v>-0.98</c:v>
                </c:pt>
                <c:pt idx="28114">
                  <c:v>-0.98</c:v>
                </c:pt>
                <c:pt idx="28115">
                  <c:v>-0.98</c:v>
                </c:pt>
                <c:pt idx="28116">
                  <c:v>-0.98</c:v>
                </c:pt>
                <c:pt idx="28117">
                  <c:v>-0.98</c:v>
                </c:pt>
                <c:pt idx="28118">
                  <c:v>-0.98</c:v>
                </c:pt>
                <c:pt idx="28119">
                  <c:v>-0.98</c:v>
                </c:pt>
                <c:pt idx="28120">
                  <c:v>-0.98</c:v>
                </c:pt>
                <c:pt idx="28121">
                  <c:v>-0.98</c:v>
                </c:pt>
                <c:pt idx="28122">
                  <c:v>-0.98</c:v>
                </c:pt>
                <c:pt idx="28123">
                  <c:v>-0.98</c:v>
                </c:pt>
                <c:pt idx="28124">
                  <c:v>-0.98</c:v>
                </c:pt>
                <c:pt idx="28125">
                  <c:v>-0.98</c:v>
                </c:pt>
                <c:pt idx="28126">
                  <c:v>-0.98</c:v>
                </c:pt>
                <c:pt idx="28127">
                  <c:v>-0.98</c:v>
                </c:pt>
                <c:pt idx="28128">
                  <c:v>-0.98</c:v>
                </c:pt>
                <c:pt idx="28129">
                  <c:v>-0.98</c:v>
                </c:pt>
                <c:pt idx="28130">
                  <c:v>-0.98</c:v>
                </c:pt>
                <c:pt idx="28131">
                  <c:v>-0.98</c:v>
                </c:pt>
                <c:pt idx="28132">
                  <c:v>-0.98</c:v>
                </c:pt>
                <c:pt idx="28133">
                  <c:v>-0.98</c:v>
                </c:pt>
                <c:pt idx="28134">
                  <c:v>-0.98</c:v>
                </c:pt>
                <c:pt idx="28135">
                  <c:v>-0.98</c:v>
                </c:pt>
                <c:pt idx="28136">
                  <c:v>-0.98</c:v>
                </c:pt>
                <c:pt idx="28137">
                  <c:v>-0.98</c:v>
                </c:pt>
                <c:pt idx="28138">
                  <c:v>-0.98</c:v>
                </c:pt>
                <c:pt idx="28139">
                  <c:v>-0.98</c:v>
                </c:pt>
                <c:pt idx="28140">
                  <c:v>-0.98</c:v>
                </c:pt>
                <c:pt idx="28141">
                  <c:v>-0.98</c:v>
                </c:pt>
                <c:pt idx="28142">
                  <c:v>-0.98</c:v>
                </c:pt>
                <c:pt idx="28143">
                  <c:v>-0.98</c:v>
                </c:pt>
                <c:pt idx="28144">
                  <c:v>-0.98</c:v>
                </c:pt>
                <c:pt idx="28145">
                  <c:v>-0.98</c:v>
                </c:pt>
                <c:pt idx="28146">
                  <c:v>-0.98</c:v>
                </c:pt>
                <c:pt idx="28147">
                  <c:v>-0.98</c:v>
                </c:pt>
                <c:pt idx="28148">
                  <c:v>-0.98</c:v>
                </c:pt>
                <c:pt idx="28149">
                  <c:v>-0.98</c:v>
                </c:pt>
                <c:pt idx="28150">
                  <c:v>-0.98</c:v>
                </c:pt>
                <c:pt idx="28151">
                  <c:v>-0.98</c:v>
                </c:pt>
                <c:pt idx="28152">
                  <c:v>-0.98</c:v>
                </c:pt>
                <c:pt idx="28153">
                  <c:v>-0.98</c:v>
                </c:pt>
                <c:pt idx="28154">
                  <c:v>-0.98</c:v>
                </c:pt>
                <c:pt idx="28155">
                  <c:v>-0.98</c:v>
                </c:pt>
                <c:pt idx="28156">
                  <c:v>-0.98</c:v>
                </c:pt>
                <c:pt idx="28157">
                  <c:v>-0.98</c:v>
                </c:pt>
                <c:pt idx="28158">
                  <c:v>-0.98</c:v>
                </c:pt>
                <c:pt idx="28159">
                  <c:v>-0.98</c:v>
                </c:pt>
                <c:pt idx="28160">
                  <c:v>-0.98</c:v>
                </c:pt>
                <c:pt idx="28161">
                  <c:v>-0.98</c:v>
                </c:pt>
                <c:pt idx="28162">
                  <c:v>-0.98</c:v>
                </c:pt>
                <c:pt idx="28163">
                  <c:v>-0.98</c:v>
                </c:pt>
                <c:pt idx="28164">
                  <c:v>-0.98</c:v>
                </c:pt>
                <c:pt idx="28165">
                  <c:v>-0.98</c:v>
                </c:pt>
                <c:pt idx="28166">
                  <c:v>-0.98</c:v>
                </c:pt>
                <c:pt idx="28167">
                  <c:v>-0.98</c:v>
                </c:pt>
                <c:pt idx="28168">
                  <c:v>-0.98</c:v>
                </c:pt>
                <c:pt idx="28169">
                  <c:v>-0.98</c:v>
                </c:pt>
                <c:pt idx="28170">
                  <c:v>-0.98</c:v>
                </c:pt>
                <c:pt idx="28171">
                  <c:v>-0.98</c:v>
                </c:pt>
                <c:pt idx="28172">
                  <c:v>-0.98</c:v>
                </c:pt>
                <c:pt idx="28173">
                  <c:v>-0.98</c:v>
                </c:pt>
                <c:pt idx="28174">
                  <c:v>-0.98</c:v>
                </c:pt>
                <c:pt idx="28175">
                  <c:v>-0.98</c:v>
                </c:pt>
                <c:pt idx="28176">
                  <c:v>-0.98</c:v>
                </c:pt>
                <c:pt idx="28177">
                  <c:v>-0.98</c:v>
                </c:pt>
                <c:pt idx="28178">
                  <c:v>-0.98</c:v>
                </c:pt>
                <c:pt idx="28179">
                  <c:v>-0.98</c:v>
                </c:pt>
                <c:pt idx="28180">
                  <c:v>-0.98</c:v>
                </c:pt>
                <c:pt idx="28181">
                  <c:v>-0.98</c:v>
                </c:pt>
                <c:pt idx="28182">
                  <c:v>-0.98</c:v>
                </c:pt>
                <c:pt idx="28183">
                  <c:v>-0.98</c:v>
                </c:pt>
                <c:pt idx="28184">
                  <c:v>-0.98</c:v>
                </c:pt>
                <c:pt idx="28185">
                  <c:v>-0.98</c:v>
                </c:pt>
                <c:pt idx="28186">
                  <c:v>-0.98</c:v>
                </c:pt>
                <c:pt idx="28187">
                  <c:v>-0.98</c:v>
                </c:pt>
                <c:pt idx="28188">
                  <c:v>-0.98</c:v>
                </c:pt>
                <c:pt idx="28189">
                  <c:v>-0.98</c:v>
                </c:pt>
                <c:pt idx="28190">
                  <c:v>-0.98</c:v>
                </c:pt>
                <c:pt idx="28191">
                  <c:v>-0.98</c:v>
                </c:pt>
                <c:pt idx="28192">
                  <c:v>-0.98</c:v>
                </c:pt>
                <c:pt idx="28193">
                  <c:v>-0.98</c:v>
                </c:pt>
                <c:pt idx="28194">
                  <c:v>-0.98</c:v>
                </c:pt>
                <c:pt idx="28195">
                  <c:v>-0.98</c:v>
                </c:pt>
                <c:pt idx="28196">
                  <c:v>-0.98</c:v>
                </c:pt>
                <c:pt idx="28197">
                  <c:v>-0.98</c:v>
                </c:pt>
                <c:pt idx="28198">
                  <c:v>-0.98</c:v>
                </c:pt>
                <c:pt idx="28199">
                  <c:v>-0.98</c:v>
                </c:pt>
                <c:pt idx="28200">
                  <c:v>-0.98</c:v>
                </c:pt>
                <c:pt idx="28201">
                  <c:v>-0.98</c:v>
                </c:pt>
                <c:pt idx="28202">
                  <c:v>-0.98</c:v>
                </c:pt>
                <c:pt idx="28203">
                  <c:v>-0.98</c:v>
                </c:pt>
                <c:pt idx="28204">
                  <c:v>-0.98</c:v>
                </c:pt>
                <c:pt idx="28205">
                  <c:v>-0.98</c:v>
                </c:pt>
                <c:pt idx="28206">
                  <c:v>-0.98</c:v>
                </c:pt>
                <c:pt idx="28207">
                  <c:v>-0.98</c:v>
                </c:pt>
                <c:pt idx="28208">
                  <c:v>-0.98</c:v>
                </c:pt>
                <c:pt idx="28209">
                  <c:v>-0.98</c:v>
                </c:pt>
                <c:pt idx="28210">
                  <c:v>-0.98</c:v>
                </c:pt>
                <c:pt idx="28211">
                  <c:v>-0.98</c:v>
                </c:pt>
                <c:pt idx="28212">
                  <c:v>-0.98</c:v>
                </c:pt>
                <c:pt idx="28213">
                  <c:v>-0.98</c:v>
                </c:pt>
                <c:pt idx="28214">
                  <c:v>-0.98</c:v>
                </c:pt>
                <c:pt idx="28215">
                  <c:v>-0.98</c:v>
                </c:pt>
                <c:pt idx="28216">
                  <c:v>-0.98</c:v>
                </c:pt>
                <c:pt idx="28217">
                  <c:v>-0.98</c:v>
                </c:pt>
                <c:pt idx="28218">
                  <c:v>-0.98</c:v>
                </c:pt>
                <c:pt idx="28219">
                  <c:v>-0.98</c:v>
                </c:pt>
                <c:pt idx="28220">
                  <c:v>-0.98</c:v>
                </c:pt>
                <c:pt idx="28221">
                  <c:v>-0.98</c:v>
                </c:pt>
                <c:pt idx="28222">
                  <c:v>-0.98</c:v>
                </c:pt>
                <c:pt idx="28223">
                  <c:v>-0.98</c:v>
                </c:pt>
                <c:pt idx="28224">
                  <c:v>-0.98</c:v>
                </c:pt>
                <c:pt idx="28225">
                  <c:v>-0.98</c:v>
                </c:pt>
                <c:pt idx="28226">
                  <c:v>-0.98</c:v>
                </c:pt>
                <c:pt idx="28227">
                  <c:v>-0.98</c:v>
                </c:pt>
                <c:pt idx="28228">
                  <c:v>-0.98</c:v>
                </c:pt>
                <c:pt idx="28229">
                  <c:v>-0.98</c:v>
                </c:pt>
                <c:pt idx="28230">
                  <c:v>-0.98</c:v>
                </c:pt>
                <c:pt idx="28231">
                  <c:v>-0.98</c:v>
                </c:pt>
                <c:pt idx="28232">
                  <c:v>-0.98</c:v>
                </c:pt>
                <c:pt idx="28233">
                  <c:v>-0.98</c:v>
                </c:pt>
                <c:pt idx="28234">
                  <c:v>-0.98</c:v>
                </c:pt>
                <c:pt idx="28235">
                  <c:v>-0.98</c:v>
                </c:pt>
                <c:pt idx="28236">
                  <c:v>-0.98</c:v>
                </c:pt>
                <c:pt idx="28237">
                  <c:v>-0.98</c:v>
                </c:pt>
                <c:pt idx="28238">
                  <c:v>-0.98</c:v>
                </c:pt>
                <c:pt idx="28239">
                  <c:v>-0.98</c:v>
                </c:pt>
                <c:pt idx="28240">
                  <c:v>-0.98</c:v>
                </c:pt>
                <c:pt idx="28241">
                  <c:v>-0.98</c:v>
                </c:pt>
                <c:pt idx="28242">
                  <c:v>-0.98</c:v>
                </c:pt>
                <c:pt idx="28243">
                  <c:v>-0.98</c:v>
                </c:pt>
                <c:pt idx="28244">
                  <c:v>-0.98</c:v>
                </c:pt>
                <c:pt idx="28245">
                  <c:v>-0.98</c:v>
                </c:pt>
                <c:pt idx="28246">
                  <c:v>-0.98</c:v>
                </c:pt>
                <c:pt idx="28247">
                  <c:v>-0.98</c:v>
                </c:pt>
                <c:pt idx="28248">
                  <c:v>-0.98</c:v>
                </c:pt>
                <c:pt idx="28249">
                  <c:v>-0.98</c:v>
                </c:pt>
                <c:pt idx="28250">
                  <c:v>-0.98</c:v>
                </c:pt>
                <c:pt idx="28251">
                  <c:v>-0.98</c:v>
                </c:pt>
                <c:pt idx="28252">
                  <c:v>-0.98</c:v>
                </c:pt>
                <c:pt idx="28253">
                  <c:v>-0.98</c:v>
                </c:pt>
                <c:pt idx="28254">
                  <c:v>-0.98</c:v>
                </c:pt>
                <c:pt idx="28255">
                  <c:v>-0.98</c:v>
                </c:pt>
                <c:pt idx="28256">
                  <c:v>-0.98</c:v>
                </c:pt>
                <c:pt idx="28257">
                  <c:v>-0.98</c:v>
                </c:pt>
                <c:pt idx="28258">
                  <c:v>-0.98</c:v>
                </c:pt>
                <c:pt idx="28259">
                  <c:v>-0.98</c:v>
                </c:pt>
                <c:pt idx="28260">
                  <c:v>-0.98</c:v>
                </c:pt>
                <c:pt idx="28261">
                  <c:v>-0.98</c:v>
                </c:pt>
                <c:pt idx="28262">
                  <c:v>-0.98</c:v>
                </c:pt>
                <c:pt idx="28263">
                  <c:v>-0.98</c:v>
                </c:pt>
                <c:pt idx="28264">
                  <c:v>-0.98</c:v>
                </c:pt>
                <c:pt idx="28265">
                  <c:v>-0.98</c:v>
                </c:pt>
                <c:pt idx="28266">
                  <c:v>-0.98</c:v>
                </c:pt>
                <c:pt idx="28267">
                  <c:v>-0.98</c:v>
                </c:pt>
                <c:pt idx="28268">
                  <c:v>-0.98</c:v>
                </c:pt>
                <c:pt idx="28269">
                  <c:v>-0.98</c:v>
                </c:pt>
                <c:pt idx="28270">
                  <c:v>-0.98</c:v>
                </c:pt>
                <c:pt idx="28271">
                  <c:v>-0.98</c:v>
                </c:pt>
                <c:pt idx="28272">
                  <c:v>-0.98</c:v>
                </c:pt>
                <c:pt idx="28273">
                  <c:v>-0.98</c:v>
                </c:pt>
                <c:pt idx="28274">
                  <c:v>-0.98</c:v>
                </c:pt>
                <c:pt idx="28275">
                  <c:v>-0.98</c:v>
                </c:pt>
                <c:pt idx="28276">
                  <c:v>-0.98</c:v>
                </c:pt>
                <c:pt idx="28277">
                  <c:v>-0.98</c:v>
                </c:pt>
                <c:pt idx="28278">
                  <c:v>-0.98</c:v>
                </c:pt>
                <c:pt idx="28279">
                  <c:v>-0.98</c:v>
                </c:pt>
                <c:pt idx="28280">
                  <c:v>-0.98</c:v>
                </c:pt>
                <c:pt idx="28281">
                  <c:v>-0.98</c:v>
                </c:pt>
                <c:pt idx="28282">
                  <c:v>-0.98</c:v>
                </c:pt>
                <c:pt idx="28283">
                  <c:v>-0.98</c:v>
                </c:pt>
                <c:pt idx="28284">
                  <c:v>-0.98</c:v>
                </c:pt>
                <c:pt idx="28285">
                  <c:v>-0.98</c:v>
                </c:pt>
                <c:pt idx="28286">
                  <c:v>-0.98</c:v>
                </c:pt>
                <c:pt idx="28287">
                  <c:v>-0.98</c:v>
                </c:pt>
                <c:pt idx="28288">
                  <c:v>-0.98</c:v>
                </c:pt>
                <c:pt idx="28289">
                  <c:v>-0.98</c:v>
                </c:pt>
                <c:pt idx="28290">
                  <c:v>-0.98</c:v>
                </c:pt>
                <c:pt idx="28291">
                  <c:v>-0.98</c:v>
                </c:pt>
                <c:pt idx="28292">
                  <c:v>-0.98</c:v>
                </c:pt>
                <c:pt idx="28293">
                  <c:v>-0.98</c:v>
                </c:pt>
                <c:pt idx="28294">
                  <c:v>-0.98</c:v>
                </c:pt>
                <c:pt idx="28295">
                  <c:v>-0.98</c:v>
                </c:pt>
                <c:pt idx="28296">
                  <c:v>-0.98</c:v>
                </c:pt>
                <c:pt idx="28297">
                  <c:v>-0.98</c:v>
                </c:pt>
                <c:pt idx="28298">
                  <c:v>-0.98</c:v>
                </c:pt>
                <c:pt idx="28299">
                  <c:v>-0.98</c:v>
                </c:pt>
                <c:pt idx="28300">
                  <c:v>-0.98</c:v>
                </c:pt>
                <c:pt idx="28301">
                  <c:v>-0.98</c:v>
                </c:pt>
                <c:pt idx="28302">
                  <c:v>-0.98</c:v>
                </c:pt>
                <c:pt idx="28303">
                  <c:v>-0.98</c:v>
                </c:pt>
                <c:pt idx="28304">
                  <c:v>-0.98</c:v>
                </c:pt>
                <c:pt idx="28305">
                  <c:v>-0.98</c:v>
                </c:pt>
                <c:pt idx="28306">
                  <c:v>-0.98</c:v>
                </c:pt>
                <c:pt idx="28307">
                  <c:v>-0.98</c:v>
                </c:pt>
                <c:pt idx="28308">
                  <c:v>-0.98</c:v>
                </c:pt>
                <c:pt idx="28309">
                  <c:v>-0.98</c:v>
                </c:pt>
                <c:pt idx="28310">
                  <c:v>-0.98</c:v>
                </c:pt>
                <c:pt idx="28311">
                  <c:v>-0.98</c:v>
                </c:pt>
                <c:pt idx="28312">
                  <c:v>-0.98</c:v>
                </c:pt>
                <c:pt idx="28313">
                  <c:v>-0.98</c:v>
                </c:pt>
                <c:pt idx="28314">
                  <c:v>-0.98</c:v>
                </c:pt>
                <c:pt idx="28315">
                  <c:v>-0.98</c:v>
                </c:pt>
                <c:pt idx="28316">
                  <c:v>-0.98</c:v>
                </c:pt>
                <c:pt idx="28317">
                  <c:v>-0.98</c:v>
                </c:pt>
                <c:pt idx="28318">
                  <c:v>-0.98</c:v>
                </c:pt>
                <c:pt idx="28319">
                  <c:v>-0.98</c:v>
                </c:pt>
                <c:pt idx="28320">
                  <c:v>-0.98</c:v>
                </c:pt>
                <c:pt idx="28321">
                  <c:v>-0.98</c:v>
                </c:pt>
                <c:pt idx="28322">
                  <c:v>-0.98</c:v>
                </c:pt>
                <c:pt idx="28323">
                  <c:v>-0.98</c:v>
                </c:pt>
                <c:pt idx="28324">
                  <c:v>-0.98</c:v>
                </c:pt>
                <c:pt idx="28325">
                  <c:v>-0.98</c:v>
                </c:pt>
                <c:pt idx="28326">
                  <c:v>-0.98</c:v>
                </c:pt>
                <c:pt idx="28327">
                  <c:v>-0.98</c:v>
                </c:pt>
                <c:pt idx="28328">
                  <c:v>-0.98</c:v>
                </c:pt>
                <c:pt idx="28329">
                  <c:v>-0.98</c:v>
                </c:pt>
                <c:pt idx="28330">
                  <c:v>-0.98</c:v>
                </c:pt>
                <c:pt idx="28331">
                  <c:v>-0.98</c:v>
                </c:pt>
                <c:pt idx="28332">
                  <c:v>-0.98</c:v>
                </c:pt>
                <c:pt idx="28333">
                  <c:v>-0.98</c:v>
                </c:pt>
                <c:pt idx="28334">
                  <c:v>-0.98</c:v>
                </c:pt>
                <c:pt idx="28335">
                  <c:v>-0.98</c:v>
                </c:pt>
                <c:pt idx="28336">
                  <c:v>-0.98</c:v>
                </c:pt>
                <c:pt idx="28337">
                  <c:v>-0.98</c:v>
                </c:pt>
                <c:pt idx="28338">
                  <c:v>-0.98</c:v>
                </c:pt>
                <c:pt idx="28339">
                  <c:v>-0.98</c:v>
                </c:pt>
                <c:pt idx="28340">
                  <c:v>-0.98</c:v>
                </c:pt>
                <c:pt idx="28341">
                  <c:v>-0.98</c:v>
                </c:pt>
                <c:pt idx="28342">
                  <c:v>-0.98</c:v>
                </c:pt>
                <c:pt idx="28343">
                  <c:v>-0.98</c:v>
                </c:pt>
                <c:pt idx="28344">
                  <c:v>-0.98</c:v>
                </c:pt>
                <c:pt idx="28345">
                  <c:v>-0.98</c:v>
                </c:pt>
                <c:pt idx="28346">
                  <c:v>-0.98</c:v>
                </c:pt>
                <c:pt idx="28347">
                  <c:v>-0.97</c:v>
                </c:pt>
                <c:pt idx="28348">
                  <c:v>-0.97</c:v>
                </c:pt>
                <c:pt idx="28349">
                  <c:v>-0.97</c:v>
                </c:pt>
                <c:pt idx="28350">
                  <c:v>-0.97</c:v>
                </c:pt>
                <c:pt idx="28351">
                  <c:v>-0.97</c:v>
                </c:pt>
                <c:pt idx="28352">
                  <c:v>-0.97</c:v>
                </c:pt>
                <c:pt idx="28353">
                  <c:v>-0.97</c:v>
                </c:pt>
                <c:pt idx="28354">
                  <c:v>-0.97</c:v>
                </c:pt>
                <c:pt idx="28355">
                  <c:v>-0.97</c:v>
                </c:pt>
                <c:pt idx="28356">
                  <c:v>-0.97</c:v>
                </c:pt>
                <c:pt idx="28357">
                  <c:v>-0.97</c:v>
                </c:pt>
                <c:pt idx="28358">
                  <c:v>-0.97</c:v>
                </c:pt>
                <c:pt idx="28359">
                  <c:v>-0.97</c:v>
                </c:pt>
                <c:pt idx="28360">
                  <c:v>-0.97</c:v>
                </c:pt>
                <c:pt idx="28361">
                  <c:v>-0.97</c:v>
                </c:pt>
                <c:pt idx="28362">
                  <c:v>-0.97</c:v>
                </c:pt>
                <c:pt idx="28363">
                  <c:v>-0.97</c:v>
                </c:pt>
                <c:pt idx="28364">
                  <c:v>-0.97</c:v>
                </c:pt>
                <c:pt idx="28365">
                  <c:v>-0.97</c:v>
                </c:pt>
                <c:pt idx="28366">
                  <c:v>-0.97</c:v>
                </c:pt>
                <c:pt idx="28367">
                  <c:v>-0.97</c:v>
                </c:pt>
                <c:pt idx="28368">
                  <c:v>-0.97</c:v>
                </c:pt>
                <c:pt idx="28369">
                  <c:v>-0.97</c:v>
                </c:pt>
                <c:pt idx="28370">
                  <c:v>-0.97</c:v>
                </c:pt>
                <c:pt idx="28371">
                  <c:v>-0.97</c:v>
                </c:pt>
                <c:pt idx="28372">
                  <c:v>-0.97</c:v>
                </c:pt>
                <c:pt idx="28373">
                  <c:v>-0.97</c:v>
                </c:pt>
                <c:pt idx="28374">
                  <c:v>-0.97</c:v>
                </c:pt>
                <c:pt idx="28375">
                  <c:v>-0.97</c:v>
                </c:pt>
                <c:pt idx="28376">
                  <c:v>-0.97</c:v>
                </c:pt>
                <c:pt idx="28377">
                  <c:v>-0.97</c:v>
                </c:pt>
                <c:pt idx="28378">
                  <c:v>-0.97</c:v>
                </c:pt>
                <c:pt idx="28379">
                  <c:v>-0.97</c:v>
                </c:pt>
                <c:pt idx="28380">
                  <c:v>-0.97</c:v>
                </c:pt>
                <c:pt idx="28381">
                  <c:v>-0.97</c:v>
                </c:pt>
                <c:pt idx="28382">
                  <c:v>-0.97</c:v>
                </c:pt>
                <c:pt idx="28383">
                  <c:v>-0.97</c:v>
                </c:pt>
                <c:pt idx="28384">
                  <c:v>-0.97</c:v>
                </c:pt>
                <c:pt idx="28385">
                  <c:v>-0.97</c:v>
                </c:pt>
                <c:pt idx="28386">
                  <c:v>-0.97</c:v>
                </c:pt>
                <c:pt idx="28387">
                  <c:v>-0.97</c:v>
                </c:pt>
                <c:pt idx="28388">
                  <c:v>-0.97</c:v>
                </c:pt>
                <c:pt idx="28389">
                  <c:v>-0.97</c:v>
                </c:pt>
                <c:pt idx="28390">
                  <c:v>-0.97</c:v>
                </c:pt>
                <c:pt idx="28391">
                  <c:v>-0.97</c:v>
                </c:pt>
                <c:pt idx="28392">
                  <c:v>-0.97</c:v>
                </c:pt>
                <c:pt idx="28393">
                  <c:v>-0.97</c:v>
                </c:pt>
                <c:pt idx="28394">
                  <c:v>-0.97</c:v>
                </c:pt>
                <c:pt idx="28395">
                  <c:v>-0.97</c:v>
                </c:pt>
                <c:pt idx="28396">
                  <c:v>-0.97</c:v>
                </c:pt>
                <c:pt idx="28397">
                  <c:v>-0.97</c:v>
                </c:pt>
                <c:pt idx="28398">
                  <c:v>-0.97</c:v>
                </c:pt>
                <c:pt idx="28399">
                  <c:v>-0.97</c:v>
                </c:pt>
                <c:pt idx="28400">
                  <c:v>-0.97</c:v>
                </c:pt>
                <c:pt idx="28401">
                  <c:v>-0.97</c:v>
                </c:pt>
                <c:pt idx="28402">
                  <c:v>-0.97</c:v>
                </c:pt>
                <c:pt idx="28403">
                  <c:v>-0.97</c:v>
                </c:pt>
                <c:pt idx="28404">
                  <c:v>-0.97</c:v>
                </c:pt>
                <c:pt idx="28405">
                  <c:v>-0.97</c:v>
                </c:pt>
                <c:pt idx="28406">
                  <c:v>-0.97</c:v>
                </c:pt>
                <c:pt idx="28407">
                  <c:v>-0.97</c:v>
                </c:pt>
                <c:pt idx="28408">
                  <c:v>-0.97</c:v>
                </c:pt>
                <c:pt idx="28409">
                  <c:v>-0.97</c:v>
                </c:pt>
                <c:pt idx="28410">
                  <c:v>-0.97</c:v>
                </c:pt>
                <c:pt idx="28411">
                  <c:v>-0.97</c:v>
                </c:pt>
                <c:pt idx="28412">
                  <c:v>-0.97</c:v>
                </c:pt>
                <c:pt idx="28413">
                  <c:v>-0.97</c:v>
                </c:pt>
                <c:pt idx="28414">
                  <c:v>-0.97</c:v>
                </c:pt>
                <c:pt idx="28415">
                  <c:v>-0.97</c:v>
                </c:pt>
                <c:pt idx="28416">
                  <c:v>-0.97</c:v>
                </c:pt>
                <c:pt idx="28417">
                  <c:v>-0.97</c:v>
                </c:pt>
                <c:pt idx="28418">
                  <c:v>-0.97</c:v>
                </c:pt>
                <c:pt idx="28419">
                  <c:v>-0.97</c:v>
                </c:pt>
                <c:pt idx="28420">
                  <c:v>-0.97</c:v>
                </c:pt>
                <c:pt idx="28421">
                  <c:v>-0.97</c:v>
                </c:pt>
                <c:pt idx="28422">
                  <c:v>-0.97</c:v>
                </c:pt>
                <c:pt idx="28423">
                  <c:v>-0.97</c:v>
                </c:pt>
                <c:pt idx="28424">
                  <c:v>-0.97</c:v>
                </c:pt>
                <c:pt idx="28425">
                  <c:v>-0.97</c:v>
                </c:pt>
                <c:pt idx="28426">
                  <c:v>-0.97</c:v>
                </c:pt>
                <c:pt idx="28427">
                  <c:v>-0.97</c:v>
                </c:pt>
                <c:pt idx="28428">
                  <c:v>-0.97</c:v>
                </c:pt>
                <c:pt idx="28429">
                  <c:v>-0.97</c:v>
                </c:pt>
                <c:pt idx="28430">
                  <c:v>-0.97</c:v>
                </c:pt>
                <c:pt idx="28431">
                  <c:v>-0.97</c:v>
                </c:pt>
                <c:pt idx="28432">
                  <c:v>-0.97</c:v>
                </c:pt>
                <c:pt idx="28433">
                  <c:v>-0.97</c:v>
                </c:pt>
                <c:pt idx="28434">
                  <c:v>-0.97</c:v>
                </c:pt>
                <c:pt idx="28435">
                  <c:v>-0.97</c:v>
                </c:pt>
                <c:pt idx="28436">
                  <c:v>-0.97</c:v>
                </c:pt>
                <c:pt idx="28437">
                  <c:v>-0.97</c:v>
                </c:pt>
                <c:pt idx="28438">
                  <c:v>-0.97</c:v>
                </c:pt>
                <c:pt idx="28439">
                  <c:v>-0.97</c:v>
                </c:pt>
                <c:pt idx="28440">
                  <c:v>-0.97</c:v>
                </c:pt>
                <c:pt idx="28441">
                  <c:v>-0.97</c:v>
                </c:pt>
                <c:pt idx="28442">
                  <c:v>-0.97</c:v>
                </c:pt>
                <c:pt idx="28443">
                  <c:v>-0.97</c:v>
                </c:pt>
                <c:pt idx="28444">
                  <c:v>-0.97</c:v>
                </c:pt>
                <c:pt idx="28445">
                  <c:v>-0.97</c:v>
                </c:pt>
                <c:pt idx="28446">
                  <c:v>-0.97</c:v>
                </c:pt>
                <c:pt idx="28447">
                  <c:v>-0.97</c:v>
                </c:pt>
                <c:pt idx="28448">
                  <c:v>-0.97</c:v>
                </c:pt>
                <c:pt idx="28449">
                  <c:v>-0.97</c:v>
                </c:pt>
                <c:pt idx="28450">
                  <c:v>-0.97</c:v>
                </c:pt>
                <c:pt idx="28451">
                  <c:v>-0.97</c:v>
                </c:pt>
                <c:pt idx="28452">
                  <c:v>-0.97</c:v>
                </c:pt>
                <c:pt idx="28453">
                  <c:v>-0.97</c:v>
                </c:pt>
                <c:pt idx="28454">
                  <c:v>-0.97</c:v>
                </c:pt>
                <c:pt idx="28455">
                  <c:v>-0.97</c:v>
                </c:pt>
                <c:pt idx="28456">
                  <c:v>-0.97</c:v>
                </c:pt>
                <c:pt idx="28457">
                  <c:v>-0.97</c:v>
                </c:pt>
                <c:pt idx="28458">
                  <c:v>-0.97</c:v>
                </c:pt>
                <c:pt idx="28459">
                  <c:v>-0.97</c:v>
                </c:pt>
                <c:pt idx="28460">
                  <c:v>-0.97</c:v>
                </c:pt>
                <c:pt idx="28461">
                  <c:v>-0.97</c:v>
                </c:pt>
                <c:pt idx="28462">
                  <c:v>-0.97</c:v>
                </c:pt>
                <c:pt idx="28463">
                  <c:v>-0.97</c:v>
                </c:pt>
                <c:pt idx="28464">
                  <c:v>-0.97</c:v>
                </c:pt>
                <c:pt idx="28465">
                  <c:v>-0.97</c:v>
                </c:pt>
                <c:pt idx="28466">
                  <c:v>-0.97</c:v>
                </c:pt>
                <c:pt idx="28467">
                  <c:v>-0.97</c:v>
                </c:pt>
                <c:pt idx="28468">
                  <c:v>-0.97</c:v>
                </c:pt>
                <c:pt idx="28469">
                  <c:v>-0.97</c:v>
                </c:pt>
                <c:pt idx="28470">
                  <c:v>-0.97</c:v>
                </c:pt>
                <c:pt idx="28471">
                  <c:v>-0.97</c:v>
                </c:pt>
                <c:pt idx="28472">
                  <c:v>-0.97</c:v>
                </c:pt>
                <c:pt idx="28473">
                  <c:v>-0.97</c:v>
                </c:pt>
                <c:pt idx="28474">
                  <c:v>-0.97</c:v>
                </c:pt>
                <c:pt idx="28475">
                  <c:v>-0.97</c:v>
                </c:pt>
                <c:pt idx="28476">
                  <c:v>-0.97</c:v>
                </c:pt>
                <c:pt idx="28477">
                  <c:v>-0.97</c:v>
                </c:pt>
                <c:pt idx="28478">
                  <c:v>-0.97</c:v>
                </c:pt>
                <c:pt idx="28479">
                  <c:v>-0.97</c:v>
                </c:pt>
                <c:pt idx="28480">
                  <c:v>-0.97</c:v>
                </c:pt>
                <c:pt idx="28481">
                  <c:v>-0.97</c:v>
                </c:pt>
                <c:pt idx="28482">
                  <c:v>-0.97</c:v>
                </c:pt>
                <c:pt idx="28483">
                  <c:v>-0.97</c:v>
                </c:pt>
                <c:pt idx="28484">
                  <c:v>-0.97</c:v>
                </c:pt>
                <c:pt idx="28485">
                  <c:v>-0.97</c:v>
                </c:pt>
                <c:pt idx="28486">
                  <c:v>-0.97</c:v>
                </c:pt>
                <c:pt idx="28487">
                  <c:v>-0.97</c:v>
                </c:pt>
                <c:pt idx="28488">
                  <c:v>-0.97</c:v>
                </c:pt>
                <c:pt idx="28489">
                  <c:v>-0.97</c:v>
                </c:pt>
                <c:pt idx="28490">
                  <c:v>-0.97</c:v>
                </c:pt>
                <c:pt idx="28491">
                  <c:v>-0.97</c:v>
                </c:pt>
                <c:pt idx="28492">
                  <c:v>-0.97</c:v>
                </c:pt>
                <c:pt idx="28493">
                  <c:v>-0.97</c:v>
                </c:pt>
                <c:pt idx="28494">
                  <c:v>-0.97</c:v>
                </c:pt>
                <c:pt idx="28495">
                  <c:v>-0.97</c:v>
                </c:pt>
                <c:pt idx="28496">
                  <c:v>-0.97</c:v>
                </c:pt>
                <c:pt idx="28497">
                  <c:v>-0.97</c:v>
                </c:pt>
                <c:pt idx="28498">
                  <c:v>-0.97</c:v>
                </c:pt>
                <c:pt idx="28499">
                  <c:v>-0.97</c:v>
                </c:pt>
                <c:pt idx="28500">
                  <c:v>-0.97</c:v>
                </c:pt>
                <c:pt idx="28501">
                  <c:v>-0.97</c:v>
                </c:pt>
                <c:pt idx="28502">
                  <c:v>-0.97</c:v>
                </c:pt>
                <c:pt idx="28503">
                  <c:v>-0.97</c:v>
                </c:pt>
                <c:pt idx="28504">
                  <c:v>-0.97</c:v>
                </c:pt>
                <c:pt idx="28505">
                  <c:v>-0.97</c:v>
                </c:pt>
                <c:pt idx="28506">
                  <c:v>-0.97</c:v>
                </c:pt>
                <c:pt idx="28507">
                  <c:v>-0.97</c:v>
                </c:pt>
                <c:pt idx="28508">
                  <c:v>-0.97</c:v>
                </c:pt>
                <c:pt idx="28509">
                  <c:v>-0.97</c:v>
                </c:pt>
                <c:pt idx="28510">
                  <c:v>-0.97</c:v>
                </c:pt>
                <c:pt idx="28511">
                  <c:v>-0.97</c:v>
                </c:pt>
                <c:pt idx="28512">
                  <c:v>-0.97</c:v>
                </c:pt>
                <c:pt idx="28513">
                  <c:v>-0.97</c:v>
                </c:pt>
                <c:pt idx="28514">
                  <c:v>-0.97</c:v>
                </c:pt>
                <c:pt idx="28515">
                  <c:v>-0.97</c:v>
                </c:pt>
                <c:pt idx="28516">
                  <c:v>-0.97</c:v>
                </c:pt>
                <c:pt idx="28517">
                  <c:v>-0.97</c:v>
                </c:pt>
                <c:pt idx="28518">
                  <c:v>-0.97</c:v>
                </c:pt>
                <c:pt idx="28519">
                  <c:v>-0.97</c:v>
                </c:pt>
                <c:pt idx="28520">
                  <c:v>-0.97</c:v>
                </c:pt>
                <c:pt idx="28521">
                  <c:v>-0.97</c:v>
                </c:pt>
                <c:pt idx="28522">
                  <c:v>-0.97</c:v>
                </c:pt>
                <c:pt idx="28523">
                  <c:v>-0.97</c:v>
                </c:pt>
                <c:pt idx="28524">
                  <c:v>-0.97</c:v>
                </c:pt>
                <c:pt idx="28525">
                  <c:v>-0.97</c:v>
                </c:pt>
                <c:pt idx="28526">
                  <c:v>-0.97</c:v>
                </c:pt>
                <c:pt idx="28527">
                  <c:v>-0.97</c:v>
                </c:pt>
                <c:pt idx="28528">
                  <c:v>-0.97</c:v>
                </c:pt>
                <c:pt idx="28529">
                  <c:v>-0.97</c:v>
                </c:pt>
                <c:pt idx="28530">
                  <c:v>-0.97</c:v>
                </c:pt>
                <c:pt idx="28531">
                  <c:v>-0.97</c:v>
                </c:pt>
                <c:pt idx="28532">
                  <c:v>-0.97</c:v>
                </c:pt>
                <c:pt idx="28533">
                  <c:v>-0.97</c:v>
                </c:pt>
                <c:pt idx="28534">
                  <c:v>-0.97</c:v>
                </c:pt>
                <c:pt idx="28535">
                  <c:v>-0.97</c:v>
                </c:pt>
                <c:pt idx="28536">
                  <c:v>-0.97</c:v>
                </c:pt>
                <c:pt idx="28537">
                  <c:v>-0.97</c:v>
                </c:pt>
                <c:pt idx="28538">
                  <c:v>-0.97</c:v>
                </c:pt>
                <c:pt idx="28539">
                  <c:v>-0.97</c:v>
                </c:pt>
                <c:pt idx="28540">
                  <c:v>-0.97</c:v>
                </c:pt>
                <c:pt idx="28541">
                  <c:v>-0.97</c:v>
                </c:pt>
                <c:pt idx="28542">
                  <c:v>-0.97</c:v>
                </c:pt>
                <c:pt idx="28543">
                  <c:v>-0.97</c:v>
                </c:pt>
                <c:pt idx="28544">
                  <c:v>-0.97</c:v>
                </c:pt>
                <c:pt idx="28545">
                  <c:v>-0.97</c:v>
                </c:pt>
                <c:pt idx="28546">
                  <c:v>-0.97</c:v>
                </c:pt>
                <c:pt idx="28547">
                  <c:v>-0.97</c:v>
                </c:pt>
                <c:pt idx="28548">
                  <c:v>-0.97</c:v>
                </c:pt>
                <c:pt idx="28549">
                  <c:v>-0.97</c:v>
                </c:pt>
                <c:pt idx="28550">
                  <c:v>-0.97</c:v>
                </c:pt>
                <c:pt idx="28551">
                  <c:v>-0.97</c:v>
                </c:pt>
                <c:pt idx="28552">
                  <c:v>-0.97</c:v>
                </c:pt>
                <c:pt idx="28553">
                  <c:v>-0.97</c:v>
                </c:pt>
                <c:pt idx="28554">
                  <c:v>-0.97</c:v>
                </c:pt>
                <c:pt idx="28555">
                  <c:v>-0.97</c:v>
                </c:pt>
                <c:pt idx="28556">
                  <c:v>-0.97</c:v>
                </c:pt>
                <c:pt idx="28557">
                  <c:v>-0.97</c:v>
                </c:pt>
                <c:pt idx="28558">
                  <c:v>-0.97</c:v>
                </c:pt>
                <c:pt idx="28559">
                  <c:v>-0.97</c:v>
                </c:pt>
                <c:pt idx="28560">
                  <c:v>-0.97</c:v>
                </c:pt>
                <c:pt idx="28561">
                  <c:v>-0.97</c:v>
                </c:pt>
                <c:pt idx="28562">
                  <c:v>-0.97</c:v>
                </c:pt>
                <c:pt idx="28563">
                  <c:v>-0.97</c:v>
                </c:pt>
                <c:pt idx="28564">
                  <c:v>-0.97</c:v>
                </c:pt>
                <c:pt idx="28565">
                  <c:v>-0.97</c:v>
                </c:pt>
                <c:pt idx="28566">
                  <c:v>-0.97</c:v>
                </c:pt>
                <c:pt idx="28567">
                  <c:v>-0.97</c:v>
                </c:pt>
                <c:pt idx="28568">
                  <c:v>-0.97</c:v>
                </c:pt>
                <c:pt idx="28569">
                  <c:v>-0.97</c:v>
                </c:pt>
                <c:pt idx="28570">
                  <c:v>-0.97</c:v>
                </c:pt>
                <c:pt idx="28571">
                  <c:v>-0.97</c:v>
                </c:pt>
                <c:pt idx="28572">
                  <c:v>-0.97</c:v>
                </c:pt>
                <c:pt idx="28573">
                  <c:v>-0.97</c:v>
                </c:pt>
                <c:pt idx="28574">
                  <c:v>-0.97</c:v>
                </c:pt>
                <c:pt idx="28575">
                  <c:v>-0.97</c:v>
                </c:pt>
                <c:pt idx="28576">
                  <c:v>-0.97</c:v>
                </c:pt>
                <c:pt idx="28577">
                  <c:v>-0.97</c:v>
                </c:pt>
                <c:pt idx="28578">
                  <c:v>-0.97</c:v>
                </c:pt>
                <c:pt idx="28579">
                  <c:v>-0.97</c:v>
                </c:pt>
                <c:pt idx="28580">
                  <c:v>-0.97</c:v>
                </c:pt>
                <c:pt idx="28581">
                  <c:v>-0.97</c:v>
                </c:pt>
                <c:pt idx="28582">
                  <c:v>-0.97</c:v>
                </c:pt>
                <c:pt idx="28583">
                  <c:v>-0.97</c:v>
                </c:pt>
                <c:pt idx="28584">
                  <c:v>-0.97</c:v>
                </c:pt>
                <c:pt idx="28585">
                  <c:v>-0.97</c:v>
                </c:pt>
                <c:pt idx="28586">
                  <c:v>-0.97</c:v>
                </c:pt>
                <c:pt idx="28587">
                  <c:v>-0.97</c:v>
                </c:pt>
                <c:pt idx="28588">
                  <c:v>-0.97</c:v>
                </c:pt>
                <c:pt idx="28589">
                  <c:v>-0.97</c:v>
                </c:pt>
                <c:pt idx="28590">
                  <c:v>-0.97</c:v>
                </c:pt>
                <c:pt idx="28591">
                  <c:v>-0.97</c:v>
                </c:pt>
                <c:pt idx="28592">
                  <c:v>-0.97</c:v>
                </c:pt>
                <c:pt idx="28593">
                  <c:v>-0.97</c:v>
                </c:pt>
                <c:pt idx="28594">
                  <c:v>-0.97</c:v>
                </c:pt>
                <c:pt idx="28595">
                  <c:v>-0.97</c:v>
                </c:pt>
                <c:pt idx="28596">
                  <c:v>-0.97</c:v>
                </c:pt>
                <c:pt idx="28597">
                  <c:v>-0.97</c:v>
                </c:pt>
                <c:pt idx="28598">
                  <c:v>-0.97</c:v>
                </c:pt>
                <c:pt idx="28599">
                  <c:v>-0.97</c:v>
                </c:pt>
                <c:pt idx="28600">
                  <c:v>-0.97</c:v>
                </c:pt>
                <c:pt idx="28601">
                  <c:v>-0.97</c:v>
                </c:pt>
                <c:pt idx="28602">
                  <c:v>-0.97</c:v>
                </c:pt>
                <c:pt idx="28603">
                  <c:v>-0.97</c:v>
                </c:pt>
                <c:pt idx="28604">
                  <c:v>-0.97</c:v>
                </c:pt>
                <c:pt idx="28605">
                  <c:v>-0.97</c:v>
                </c:pt>
                <c:pt idx="28606">
                  <c:v>-0.97</c:v>
                </c:pt>
                <c:pt idx="28607">
                  <c:v>-0.97</c:v>
                </c:pt>
                <c:pt idx="28608">
                  <c:v>-0.97</c:v>
                </c:pt>
                <c:pt idx="28609">
                  <c:v>-0.97</c:v>
                </c:pt>
                <c:pt idx="28610">
                  <c:v>-0.97</c:v>
                </c:pt>
                <c:pt idx="28611">
                  <c:v>-0.97</c:v>
                </c:pt>
                <c:pt idx="28612">
                  <c:v>-0.97</c:v>
                </c:pt>
                <c:pt idx="28613">
                  <c:v>-0.97</c:v>
                </c:pt>
                <c:pt idx="28614">
                  <c:v>-0.97</c:v>
                </c:pt>
                <c:pt idx="28615">
                  <c:v>-0.97</c:v>
                </c:pt>
                <c:pt idx="28616">
                  <c:v>-0.97</c:v>
                </c:pt>
                <c:pt idx="28617">
                  <c:v>-0.97</c:v>
                </c:pt>
                <c:pt idx="28618">
                  <c:v>-0.97</c:v>
                </c:pt>
                <c:pt idx="28619">
                  <c:v>-0.97</c:v>
                </c:pt>
                <c:pt idx="28620">
                  <c:v>-0.97</c:v>
                </c:pt>
                <c:pt idx="28621">
                  <c:v>-0.97</c:v>
                </c:pt>
                <c:pt idx="28622">
                  <c:v>-0.97</c:v>
                </c:pt>
                <c:pt idx="28623">
                  <c:v>-0.97</c:v>
                </c:pt>
                <c:pt idx="28624">
                  <c:v>-0.97</c:v>
                </c:pt>
                <c:pt idx="28625">
                  <c:v>-0.97</c:v>
                </c:pt>
                <c:pt idx="28626">
                  <c:v>-0.97</c:v>
                </c:pt>
                <c:pt idx="28627">
                  <c:v>-0.97</c:v>
                </c:pt>
                <c:pt idx="28628">
                  <c:v>-0.97</c:v>
                </c:pt>
                <c:pt idx="28629">
                  <c:v>-0.97</c:v>
                </c:pt>
                <c:pt idx="28630">
                  <c:v>-0.97</c:v>
                </c:pt>
                <c:pt idx="28631">
                  <c:v>-0.97</c:v>
                </c:pt>
                <c:pt idx="28632">
                  <c:v>-0.97</c:v>
                </c:pt>
                <c:pt idx="28633">
                  <c:v>-0.97</c:v>
                </c:pt>
                <c:pt idx="28634">
                  <c:v>-0.97</c:v>
                </c:pt>
                <c:pt idx="28635">
                  <c:v>-0.97</c:v>
                </c:pt>
                <c:pt idx="28636">
                  <c:v>-0.97</c:v>
                </c:pt>
                <c:pt idx="28637">
                  <c:v>-0.97</c:v>
                </c:pt>
                <c:pt idx="28638">
                  <c:v>-0.97</c:v>
                </c:pt>
                <c:pt idx="28639">
                  <c:v>-0.97</c:v>
                </c:pt>
                <c:pt idx="28640">
                  <c:v>-0.97</c:v>
                </c:pt>
                <c:pt idx="28641">
                  <c:v>-0.97</c:v>
                </c:pt>
                <c:pt idx="28642">
                  <c:v>-0.97</c:v>
                </c:pt>
                <c:pt idx="28643">
                  <c:v>-0.97</c:v>
                </c:pt>
                <c:pt idx="28644">
                  <c:v>-0.97</c:v>
                </c:pt>
                <c:pt idx="28645">
                  <c:v>-0.97</c:v>
                </c:pt>
                <c:pt idx="28646">
                  <c:v>-0.97</c:v>
                </c:pt>
                <c:pt idx="28647">
                  <c:v>-0.97</c:v>
                </c:pt>
                <c:pt idx="28648">
                  <c:v>-0.97</c:v>
                </c:pt>
                <c:pt idx="28649">
                  <c:v>-0.97</c:v>
                </c:pt>
                <c:pt idx="28650">
                  <c:v>-0.97</c:v>
                </c:pt>
                <c:pt idx="28651">
                  <c:v>-0.97</c:v>
                </c:pt>
                <c:pt idx="28652">
                  <c:v>-0.97</c:v>
                </c:pt>
                <c:pt idx="28653">
                  <c:v>-0.97</c:v>
                </c:pt>
                <c:pt idx="28654">
                  <c:v>-0.97</c:v>
                </c:pt>
                <c:pt idx="28655">
                  <c:v>-0.97</c:v>
                </c:pt>
                <c:pt idx="28656">
                  <c:v>-0.97</c:v>
                </c:pt>
                <c:pt idx="28657">
                  <c:v>-0.97</c:v>
                </c:pt>
                <c:pt idx="28658">
                  <c:v>-0.97</c:v>
                </c:pt>
                <c:pt idx="28659">
                  <c:v>-0.97</c:v>
                </c:pt>
                <c:pt idx="28660">
                  <c:v>-0.97</c:v>
                </c:pt>
                <c:pt idx="28661">
                  <c:v>-0.97</c:v>
                </c:pt>
                <c:pt idx="28662">
                  <c:v>-0.97</c:v>
                </c:pt>
                <c:pt idx="28663">
                  <c:v>-0.97</c:v>
                </c:pt>
                <c:pt idx="28664">
                  <c:v>-0.97</c:v>
                </c:pt>
                <c:pt idx="28665">
                  <c:v>-0.97</c:v>
                </c:pt>
                <c:pt idx="28666">
                  <c:v>-0.97</c:v>
                </c:pt>
                <c:pt idx="28667">
                  <c:v>-0.97</c:v>
                </c:pt>
                <c:pt idx="28668">
                  <c:v>-0.97</c:v>
                </c:pt>
                <c:pt idx="28669">
                  <c:v>-0.97</c:v>
                </c:pt>
                <c:pt idx="28670">
                  <c:v>-0.97</c:v>
                </c:pt>
                <c:pt idx="28671">
                  <c:v>-0.97</c:v>
                </c:pt>
                <c:pt idx="28672">
                  <c:v>-0.97</c:v>
                </c:pt>
                <c:pt idx="28673">
                  <c:v>-0.97</c:v>
                </c:pt>
                <c:pt idx="28674">
                  <c:v>-0.97</c:v>
                </c:pt>
                <c:pt idx="28675">
                  <c:v>-0.97</c:v>
                </c:pt>
                <c:pt idx="28676">
                  <c:v>-0.97</c:v>
                </c:pt>
                <c:pt idx="28677">
                  <c:v>-0.97</c:v>
                </c:pt>
                <c:pt idx="28678">
                  <c:v>-0.97</c:v>
                </c:pt>
                <c:pt idx="28679">
                  <c:v>-0.97</c:v>
                </c:pt>
                <c:pt idx="28680">
                  <c:v>-0.97</c:v>
                </c:pt>
                <c:pt idx="28681">
                  <c:v>-0.97</c:v>
                </c:pt>
                <c:pt idx="28682">
                  <c:v>-0.97</c:v>
                </c:pt>
                <c:pt idx="28683">
                  <c:v>-0.97</c:v>
                </c:pt>
                <c:pt idx="28684">
                  <c:v>-0.97</c:v>
                </c:pt>
                <c:pt idx="28685">
                  <c:v>-0.97</c:v>
                </c:pt>
                <c:pt idx="28686">
                  <c:v>-0.97</c:v>
                </c:pt>
                <c:pt idx="28687">
                  <c:v>-0.97</c:v>
                </c:pt>
                <c:pt idx="28688">
                  <c:v>-0.97</c:v>
                </c:pt>
                <c:pt idx="28689">
                  <c:v>-0.97</c:v>
                </c:pt>
                <c:pt idx="28690">
                  <c:v>-0.97</c:v>
                </c:pt>
                <c:pt idx="28691">
                  <c:v>-0.97</c:v>
                </c:pt>
                <c:pt idx="28692">
                  <c:v>-0.97</c:v>
                </c:pt>
                <c:pt idx="28693">
                  <c:v>-0.97</c:v>
                </c:pt>
                <c:pt idx="28694">
                  <c:v>-0.97</c:v>
                </c:pt>
                <c:pt idx="28695">
                  <c:v>-0.97</c:v>
                </c:pt>
                <c:pt idx="28696">
                  <c:v>-0.97</c:v>
                </c:pt>
                <c:pt idx="28697">
                  <c:v>-0.97</c:v>
                </c:pt>
                <c:pt idx="28698">
                  <c:v>-0.97</c:v>
                </c:pt>
                <c:pt idx="28699">
                  <c:v>-0.97</c:v>
                </c:pt>
                <c:pt idx="28700">
                  <c:v>-0.97</c:v>
                </c:pt>
                <c:pt idx="28701">
                  <c:v>-0.97</c:v>
                </c:pt>
                <c:pt idx="28702">
                  <c:v>-0.97</c:v>
                </c:pt>
                <c:pt idx="28703">
                  <c:v>-0.97</c:v>
                </c:pt>
                <c:pt idx="28704">
                  <c:v>-0.97</c:v>
                </c:pt>
                <c:pt idx="28705">
                  <c:v>-0.97</c:v>
                </c:pt>
                <c:pt idx="28706">
                  <c:v>-0.97</c:v>
                </c:pt>
                <c:pt idx="28707">
                  <c:v>-0.97</c:v>
                </c:pt>
                <c:pt idx="28708">
                  <c:v>-0.97</c:v>
                </c:pt>
                <c:pt idx="28709">
                  <c:v>-0.97</c:v>
                </c:pt>
                <c:pt idx="28710">
                  <c:v>-0.97</c:v>
                </c:pt>
                <c:pt idx="28711">
                  <c:v>-0.97</c:v>
                </c:pt>
                <c:pt idx="28712">
                  <c:v>-0.97</c:v>
                </c:pt>
                <c:pt idx="28713">
                  <c:v>-0.97</c:v>
                </c:pt>
                <c:pt idx="28714">
                  <c:v>-0.97</c:v>
                </c:pt>
                <c:pt idx="28715">
                  <c:v>-0.97</c:v>
                </c:pt>
                <c:pt idx="28716">
                  <c:v>-0.97</c:v>
                </c:pt>
                <c:pt idx="28717">
                  <c:v>-0.97</c:v>
                </c:pt>
                <c:pt idx="28718">
                  <c:v>-0.97</c:v>
                </c:pt>
                <c:pt idx="28719">
                  <c:v>-0.97</c:v>
                </c:pt>
                <c:pt idx="28720">
                  <c:v>-0.97</c:v>
                </c:pt>
                <c:pt idx="28721">
                  <c:v>-0.97</c:v>
                </c:pt>
                <c:pt idx="28722">
                  <c:v>-0.97</c:v>
                </c:pt>
                <c:pt idx="28723">
                  <c:v>-0.97</c:v>
                </c:pt>
                <c:pt idx="28724">
                  <c:v>-0.97</c:v>
                </c:pt>
                <c:pt idx="28725">
                  <c:v>-0.97</c:v>
                </c:pt>
                <c:pt idx="28726">
                  <c:v>-0.97</c:v>
                </c:pt>
                <c:pt idx="28727">
                  <c:v>-0.97</c:v>
                </c:pt>
                <c:pt idx="28728">
                  <c:v>-0.97</c:v>
                </c:pt>
                <c:pt idx="28729">
                  <c:v>-0.97</c:v>
                </c:pt>
                <c:pt idx="28730">
                  <c:v>-0.97</c:v>
                </c:pt>
                <c:pt idx="28731">
                  <c:v>-0.97</c:v>
                </c:pt>
                <c:pt idx="28732">
                  <c:v>-0.97</c:v>
                </c:pt>
                <c:pt idx="28733">
                  <c:v>-0.97</c:v>
                </c:pt>
                <c:pt idx="28734">
                  <c:v>-0.97</c:v>
                </c:pt>
                <c:pt idx="28735">
                  <c:v>-0.97</c:v>
                </c:pt>
                <c:pt idx="28736">
                  <c:v>-0.97</c:v>
                </c:pt>
                <c:pt idx="28737">
                  <c:v>-0.97</c:v>
                </c:pt>
                <c:pt idx="28738">
                  <c:v>-0.97</c:v>
                </c:pt>
                <c:pt idx="28739">
                  <c:v>-0.97</c:v>
                </c:pt>
                <c:pt idx="28740">
                  <c:v>-0.97</c:v>
                </c:pt>
                <c:pt idx="28741">
                  <c:v>-0.97</c:v>
                </c:pt>
                <c:pt idx="28742">
                  <c:v>-0.97</c:v>
                </c:pt>
                <c:pt idx="28743">
                  <c:v>-0.97</c:v>
                </c:pt>
                <c:pt idx="28744">
                  <c:v>-0.97</c:v>
                </c:pt>
                <c:pt idx="28745">
                  <c:v>-0.97</c:v>
                </c:pt>
                <c:pt idx="28746">
                  <c:v>-0.97</c:v>
                </c:pt>
                <c:pt idx="28747">
                  <c:v>-0.97</c:v>
                </c:pt>
                <c:pt idx="28748">
                  <c:v>-0.97</c:v>
                </c:pt>
                <c:pt idx="28749">
                  <c:v>-0.97</c:v>
                </c:pt>
                <c:pt idx="28750">
                  <c:v>-0.97</c:v>
                </c:pt>
                <c:pt idx="28751">
                  <c:v>-0.97</c:v>
                </c:pt>
                <c:pt idx="28752">
                  <c:v>-0.97</c:v>
                </c:pt>
                <c:pt idx="28753">
                  <c:v>-0.97</c:v>
                </c:pt>
                <c:pt idx="28754">
                  <c:v>-0.97</c:v>
                </c:pt>
                <c:pt idx="28755">
                  <c:v>-0.97</c:v>
                </c:pt>
                <c:pt idx="28756">
                  <c:v>-0.97</c:v>
                </c:pt>
                <c:pt idx="28757">
                  <c:v>-0.97</c:v>
                </c:pt>
                <c:pt idx="28758">
                  <c:v>-0.97</c:v>
                </c:pt>
                <c:pt idx="28759">
                  <c:v>-0.97</c:v>
                </c:pt>
                <c:pt idx="28760">
                  <c:v>-0.97</c:v>
                </c:pt>
                <c:pt idx="28761">
                  <c:v>-0.97</c:v>
                </c:pt>
                <c:pt idx="28762">
                  <c:v>-0.97</c:v>
                </c:pt>
                <c:pt idx="28763">
                  <c:v>-0.97</c:v>
                </c:pt>
                <c:pt idx="28764">
                  <c:v>-0.97</c:v>
                </c:pt>
                <c:pt idx="28765">
                  <c:v>-0.97</c:v>
                </c:pt>
                <c:pt idx="28766">
                  <c:v>-0.97</c:v>
                </c:pt>
                <c:pt idx="28767">
                  <c:v>-0.97</c:v>
                </c:pt>
                <c:pt idx="28768">
                  <c:v>-0.97</c:v>
                </c:pt>
                <c:pt idx="28769">
                  <c:v>-0.97</c:v>
                </c:pt>
                <c:pt idx="28770">
                  <c:v>-0.97</c:v>
                </c:pt>
                <c:pt idx="28771">
                  <c:v>-0.97</c:v>
                </c:pt>
                <c:pt idx="28772">
                  <c:v>-0.97</c:v>
                </c:pt>
                <c:pt idx="28773">
                  <c:v>-0.97</c:v>
                </c:pt>
                <c:pt idx="28774">
                  <c:v>-0.97</c:v>
                </c:pt>
                <c:pt idx="28775">
                  <c:v>-0.97</c:v>
                </c:pt>
                <c:pt idx="28776">
                  <c:v>-0.97</c:v>
                </c:pt>
                <c:pt idx="28777">
                  <c:v>-0.97</c:v>
                </c:pt>
                <c:pt idx="28778">
                  <c:v>-0.97</c:v>
                </c:pt>
                <c:pt idx="28779">
                  <c:v>-0.97</c:v>
                </c:pt>
                <c:pt idx="28780">
                  <c:v>-0.97</c:v>
                </c:pt>
                <c:pt idx="28781">
                  <c:v>-0.97</c:v>
                </c:pt>
                <c:pt idx="28782">
                  <c:v>-0.97</c:v>
                </c:pt>
                <c:pt idx="28783">
                  <c:v>-0.97</c:v>
                </c:pt>
                <c:pt idx="28784">
                  <c:v>-0.97</c:v>
                </c:pt>
                <c:pt idx="28785">
                  <c:v>-0.97</c:v>
                </c:pt>
                <c:pt idx="28786">
                  <c:v>-0.97</c:v>
                </c:pt>
                <c:pt idx="28787">
                  <c:v>-0.97</c:v>
                </c:pt>
                <c:pt idx="28788">
                  <c:v>-0.97</c:v>
                </c:pt>
                <c:pt idx="28789">
                  <c:v>-0.97</c:v>
                </c:pt>
                <c:pt idx="28790">
                  <c:v>-0.97</c:v>
                </c:pt>
                <c:pt idx="28791">
                  <c:v>-0.97</c:v>
                </c:pt>
                <c:pt idx="28792">
                  <c:v>-0.97</c:v>
                </c:pt>
                <c:pt idx="28793">
                  <c:v>-0.97</c:v>
                </c:pt>
                <c:pt idx="28794">
                  <c:v>-0.97</c:v>
                </c:pt>
                <c:pt idx="28795">
                  <c:v>-0.97</c:v>
                </c:pt>
                <c:pt idx="28796">
                  <c:v>-0.97</c:v>
                </c:pt>
                <c:pt idx="28797">
                  <c:v>-0.97</c:v>
                </c:pt>
                <c:pt idx="28798">
                  <c:v>-0.97</c:v>
                </c:pt>
                <c:pt idx="28799">
                  <c:v>-0.97</c:v>
                </c:pt>
                <c:pt idx="28800">
                  <c:v>-0.97</c:v>
                </c:pt>
                <c:pt idx="28801">
                  <c:v>-0.97</c:v>
                </c:pt>
                <c:pt idx="28802">
                  <c:v>-0.97</c:v>
                </c:pt>
                <c:pt idx="28803">
                  <c:v>-0.97</c:v>
                </c:pt>
                <c:pt idx="28804">
                  <c:v>-0.97</c:v>
                </c:pt>
                <c:pt idx="28805">
                  <c:v>-0.97</c:v>
                </c:pt>
                <c:pt idx="28806">
                  <c:v>-0.97</c:v>
                </c:pt>
                <c:pt idx="28807">
                  <c:v>-0.97</c:v>
                </c:pt>
                <c:pt idx="28808">
                  <c:v>-0.97</c:v>
                </c:pt>
                <c:pt idx="28809">
                  <c:v>-0.97</c:v>
                </c:pt>
                <c:pt idx="28810">
                  <c:v>-0.97</c:v>
                </c:pt>
                <c:pt idx="28811">
                  <c:v>-0.97</c:v>
                </c:pt>
                <c:pt idx="28812">
                  <c:v>-0.97</c:v>
                </c:pt>
                <c:pt idx="28813">
                  <c:v>-0.97</c:v>
                </c:pt>
                <c:pt idx="28814">
                  <c:v>-0.97</c:v>
                </c:pt>
                <c:pt idx="28815">
                  <c:v>-0.97</c:v>
                </c:pt>
                <c:pt idx="28816">
                  <c:v>-0.97</c:v>
                </c:pt>
                <c:pt idx="28817">
                  <c:v>-0.97</c:v>
                </c:pt>
                <c:pt idx="28818">
                  <c:v>-0.97</c:v>
                </c:pt>
                <c:pt idx="28819">
                  <c:v>-0.97</c:v>
                </c:pt>
                <c:pt idx="28820">
                  <c:v>-0.97</c:v>
                </c:pt>
                <c:pt idx="28821">
                  <c:v>-0.97</c:v>
                </c:pt>
                <c:pt idx="28822">
                  <c:v>-0.97</c:v>
                </c:pt>
                <c:pt idx="28823">
                  <c:v>-0.97</c:v>
                </c:pt>
                <c:pt idx="28824">
                  <c:v>-0.97</c:v>
                </c:pt>
                <c:pt idx="28825">
                  <c:v>-0.97</c:v>
                </c:pt>
                <c:pt idx="28826">
                  <c:v>-0.97</c:v>
                </c:pt>
                <c:pt idx="28827">
                  <c:v>-0.97</c:v>
                </c:pt>
                <c:pt idx="28828">
                  <c:v>-0.97</c:v>
                </c:pt>
                <c:pt idx="28829">
                  <c:v>-0.97</c:v>
                </c:pt>
                <c:pt idx="28830">
                  <c:v>-0.97</c:v>
                </c:pt>
                <c:pt idx="28831">
                  <c:v>-0.97</c:v>
                </c:pt>
                <c:pt idx="28832">
                  <c:v>-0.97</c:v>
                </c:pt>
                <c:pt idx="28833">
                  <c:v>-0.97</c:v>
                </c:pt>
                <c:pt idx="28834">
                  <c:v>-0.97</c:v>
                </c:pt>
                <c:pt idx="28835">
                  <c:v>-0.97</c:v>
                </c:pt>
                <c:pt idx="28836">
                  <c:v>-0.97</c:v>
                </c:pt>
                <c:pt idx="28837">
                  <c:v>-0.97</c:v>
                </c:pt>
                <c:pt idx="28838">
                  <c:v>-0.97</c:v>
                </c:pt>
                <c:pt idx="28839">
                  <c:v>-0.97</c:v>
                </c:pt>
                <c:pt idx="28840">
                  <c:v>-0.97</c:v>
                </c:pt>
                <c:pt idx="28841">
                  <c:v>-0.97</c:v>
                </c:pt>
                <c:pt idx="28842">
                  <c:v>-0.97</c:v>
                </c:pt>
                <c:pt idx="28843">
                  <c:v>-0.97</c:v>
                </c:pt>
                <c:pt idx="28844">
                  <c:v>-0.97</c:v>
                </c:pt>
                <c:pt idx="28845">
                  <c:v>-0.97</c:v>
                </c:pt>
                <c:pt idx="28846">
                  <c:v>-0.97</c:v>
                </c:pt>
                <c:pt idx="28847">
                  <c:v>-0.97</c:v>
                </c:pt>
                <c:pt idx="28848">
                  <c:v>-0.97</c:v>
                </c:pt>
                <c:pt idx="28849">
                  <c:v>-0.97</c:v>
                </c:pt>
                <c:pt idx="28850">
                  <c:v>-0.97</c:v>
                </c:pt>
                <c:pt idx="28851">
                  <c:v>-0.97</c:v>
                </c:pt>
                <c:pt idx="28852">
                  <c:v>-0.97</c:v>
                </c:pt>
                <c:pt idx="28853">
                  <c:v>-0.97</c:v>
                </c:pt>
                <c:pt idx="28854">
                  <c:v>-0.97</c:v>
                </c:pt>
                <c:pt idx="28855">
                  <c:v>-0.97</c:v>
                </c:pt>
                <c:pt idx="28856">
                  <c:v>-0.97</c:v>
                </c:pt>
                <c:pt idx="28857">
                  <c:v>-0.97</c:v>
                </c:pt>
                <c:pt idx="28858">
                  <c:v>-0.97</c:v>
                </c:pt>
                <c:pt idx="28859">
                  <c:v>-0.97</c:v>
                </c:pt>
                <c:pt idx="28860">
                  <c:v>-0.97</c:v>
                </c:pt>
                <c:pt idx="28861">
                  <c:v>-0.97</c:v>
                </c:pt>
                <c:pt idx="28862">
                  <c:v>-0.97</c:v>
                </c:pt>
                <c:pt idx="28863">
                  <c:v>-0.97</c:v>
                </c:pt>
                <c:pt idx="28864">
                  <c:v>-0.97</c:v>
                </c:pt>
                <c:pt idx="28865">
                  <c:v>-0.97</c:v>
                </c:pt>
                <c:pt idx="28866">
                  <c:v>-0.97</c:v>
                </c:pt>
                <c:pt idx="28867">
                  <c:v>-0.97</c:v>
                </c:pt>
                <c:pt idx="28868">
                  <c:v>-0.97</c:v>
                </c:pt>
                <c:pt idx="28869">
                  <c:v>-0.97</c:v>
                </c:pt>
                <c:pt idx="28870">
                  <c:v>-0.97</c:v>
                </c:pt>
                <c:pt idx="28871">
                  <c:v>-0.97</c:v>
                </c:pt>
                <c:pt idx="28872">
                  <c:v>-0.97</c:v>
                </c:pt>
                <c:pt idx="28873">
                  <c:v>-0.97</c:v>
                </c:pt>
                <c:pt idx="28874">
                  <c:v>-0.97</c:v>
                </c:pt>
                <c:pt idx="28875">
                  <c:v>-0.97</c:v>
                </c:pt>
                <c:pt idx="28876">
                  <c:v>-0.97</c:v>
                </c:pt>
                <c:pt idx="28877">
                  <c:v>-0.97</c:v>
                </c:pt>
                <c:pt idx="28878">
                  <c:v>-0.97</c:v>
                </c:pt>
                <c:pt idx="28879">
                  <c:v>-0.97</c:v>
                </c:pt>
                <c:pt idx="28880">
                  <c:v>-0.97</c:v>
                </c:pt>
                <c:pt idx="28881">
                  <c:v>-0.97</c:v>
                </c:pt>
                <c:pt idx="28882">
                  <c:v>-0.97</c:v>
                </c:pt>
                <c:pt idx="28883">
                  <c:v>-0.97</c:v>
                </c:pt>
                <c:pt idx="28884">
                  <c:v>-0.97</c:v>
                </c:pt>
                <c:pt idx="28885">
                  <c:v>-0.97</c:v>
                </c:pt>
                <c:pt idx="28886">
                  <c:v>-0.97</c:v>
                </c:pt>
                <c:pt idx="28887">
                  <c:v>-0.97</c:v>
                </c:pt>
                <c:pt idx="28888">
                  <c:v>-0.97</c:v>
                </c:pt>
                <c:pt idx="28889">
                  <c:v>-0.97</c:v>
                </c:pt>
                <c:pt idx="28890">
                  <c:v>-0.97</c:v>
                </c:pt>
                <c:pt idx="28891">
                  <c:v>-0.97</c:v>
                </c:pt>
                <c:pt idx="28892">
                  <c:v>-0.97</c:v>
                </c:pt>
                <c:pt idx="28893">
                  <c:v>-0.97</c:v>
                </c:pt>
                <c:pt idx="28894">
                  <c:v>-0.97</c:v>
                </c:pt>
                <c:pt idx="28895">
                  <c:v>-0.97</c:v>
                </c:pt>
                <c:pt idx="28896">
                  <c:v>-0.97</c:v>
                </c:pt>
                <c:pt idx="28897">
                  <c:v>-0.97</c:v>
                </c:pt>
                <c:pt idx="28898">
                  <c:v>-0.97</c:v>
                </c:pt>
                <c:pt idx="28899">
                  <c:v>-0.97</c:v>
                </c:pt>
                <c:pt idx="28900">
                  <c:v>-0.97</c:v>
                </c:pt>
                <c:pt idx="28901">
                  <c:v>-0.97</c:v>
                </c:pt>
                <c:pt idx="28902">
                  <c:v>-0.97</c:v>
                </c:pt>
                <c:pt idx="28903">
                  <c:v>-0.97</c:v>
                </c:pt>
                <c:pt idx="28904">
                  <c:v>-0.97</c:v>
                </c:pt>
                <c:pt idx="28905">
                  <c:v>-0.97</c:v>
                </c:pt>
                <c:pt idx="28906">
                  <c:v>-0.97</c:v>
                </c:pt>
                <c:pt idx="28907">
                  <c:v>-0.97</c:v>
                </c:pt>
                <c:pt idx="28908">
                  <c:v>-0.97</c:v>
                </c:pt>
                <c:pt idx="28909">
                  <c:v>-0.97</c:v>
                </c:pt>
                <c:pt idx="28910">
                  <c:v>-0.97</c:v>
                </c:pt>
                <c:pt idx="28911">
                  <c:v>-0.97</c:v>
                </c:pt>
                <c:pt idx="28912">
                  <c:v>-0.97</c:v>
                </c:pt>
                <c:pt idx="28913">
                  <c:v>-0.97</c:v>
                </c:pt>
                <c:pt idx="28914">
                  <c:v>-0.97</c:v>
                </c:pt>
                <c:pt idx="28915">
                  <c:v>-0.97</c:v>
                </c:pt>
                <c:pt idx="28916">
                  <c:v>-0.97</c:v>
                </c:pt>
                <c:pt idx="28917">
                  <c:v>-0.97</c:v>
                </c:pt>
                <c:pt idx="28918">
                  <c:v>-0.97</c:v>
                </c:pt>
                <c:pt idx="28919">
                  <c:v>-0.97</c:v>
                </c:pt>
                <c:pt idx="28920">
                  <c:v>-0.97</c:v>
                </c:pt>
                <c:pt idx="28921">
                  <c:v>-0.97</c:v>
                </c:pt>
                <c:pt idx="28922">
                  <c:v>-0.97</c:v>
                </c:pt>
                <c:pt idx="28923">
                  <c:v>-0.97</c:v>
                </c:pt>
                <c:pt idx="28924">
                  <c:v>-0.97</c:v>
                </c:pt>
                <c:pt idx="28925">
                  <c:v>-0.97</c:v>
                </c:pt>
                <c:pt idx="28926">
                  <c:v>-0.97</c:v>
                </c:pt>
                <c:pt idx="28927">
                  <c:v>-0.97</c:v>
                </c:pt>
                <c:pt idx="28928">
                  <c:v>-0.97</c:v>
                </c:pt>
                <c:pt idx="28929">
                  <c:v>-0.97</c:v>
                </c:pt>
                <c:pt idx="28930">
                  <c:v>-0.97</c:v>
                </c:pt>
                <c:pt idx="28931">
                  <c:v>-0.97</c:v>
                </c:pt>
                <c:pt idx="28932">
                  <c:v>-0.97</c:v>
                </c:pt>
                <c:pt idx="28933">
                  <c:v>-0.97</c:v>
                </c:pt>
                <c:pt idx="28934">
                  <c:v>-0.97</c:v>
                </c:pt>
                <c:pt idx="28935">
                  <c:v>-0.97</c:v>
                </c:pt>
                <c:pt idx="28936">
                  <c:v>-0.97</c:v>
                </c:pt>
                <c:pt idx="28937">
                  <c:v>-0.97</c:v>
                </c:pt>
                <c:pt idx="28938">
                  <c:v>-0.97</c:v>
                </c:pt>
                <c:pt idx="28939">
                  <c:v>-0.97</c:v>
                </c:pt>
                <c:pt idx="28940">
                  <c:v>-0.97</c:v>
                </c:pt>
                <c:pt idx="28941">
                  <c:v>-0.97</c:v>
                </c:pt>
                <c:pt idx="28942">
                  <c:v>-0.97</c:v>
                </c:pt>
                <c:pt idx="28943">
                  <c:v>-0.97</c:v>
                </c:pt>
                <c:pt idx="28944">
                  <c:v>-0.97</c:v>
                </c:pt>
                <c:pt idx="28945">
                  <c:v>-0.97</c:v>
                </c:pt>
                <c:pt idx="28946">
                  <c:v>-0.97</c:v>
                </c:pt>
                <c:pt idx="28947">
                  <c:v>-0.97</c:v>
                </c:pt>
                <c:pt idx="28948">
                  <c:v>-0.97</c:v>
                </c:pt>
                <c:pt idx="28949">
                  <c:v>-0.97</c:v>
                </c:pt>
                <c:pt idx="28950">
                  <c:v>-0.97</c:v>
                </c:pt>
                <c:pt idx="28951">
                  <c:v>-0.97</c:v>
                </c:pt>
                <c:pt idx="28952">
                  <c:v>-0.97</c:v>
                </c:pt>
                <c:pt idx="28953">
                  <c:v>-0.97</c:v>
                </c:pt>
                <c:pt idx="28954">
                  <c:v>-0.97</c:v>
                </c:pt>
                <c:pt idx="28955">
                  <c:v>-0.97</c:v>
                </c:pt>
                <c:pt idx="28956">
                  <c:v>-0.97</c:v>
                </c:pt>
                <c:pt idx="28957">
                  <c:v>-0.97</c:v>
                </c:pt>
                <c:pt idx="28958">
                  <c:v>-0.97</c:v>
                </c:pt>
                <c:pt idx="28959">
                  <c:v>-0.97</c:v>
                </c:pt>
                <c:pt idx="28960">
                  <c:v>-0.97</c:v>
                </c:pt>
                <c:pt idx="28961">
                  <c:v>-0.97</c:v>
                </c:pt>
                <c:pt idx="28962">
                  <c:v>-0.97</c:v>
                </c:pt>
                <c:pt idx="28963">
                  <c:v>-0.97</c:v>
                </c:pt>
                <c:pt idx="28964">
                  <c:v>-0.97</c:v>
                </c:pt>
                <c:pt idx="28965">
                  <c:v>-0.97</c:v>
                </c:pt>
                <c:pt idx="28966">
                  <c:v>-0.97</c:v>
                </c:pt>
                <c:pt idx="28967">
                  <c:v>-0.97</c:v>
                </c:pt>
                <c:pt idx="28968">
                  <c:v>-0.97</c:v>
                </c:pt>
                <c:pt idx="28969">
                  <c:v>-0.97</c:v>
                </c:pt>
                <c:pt idx="28970">
                  <c:v>-0.97</c:v>
                </c:pt>
                <c:pt idx="28971">
                  <c:v>-0.97</c:v>
                </c:pt>
                <c:pt idx="28972">
                  <c:v>-0.97</c:v>
                </c:pt>
                <c:pt idx="28973">
                  <c:v>-0.97</c:v>
                </c:pt>
                <c:pt idx="28974">
                  <c:v>-0.97</c:v>
                </c:pt>
                <c:pt idx="28975">
                  <c:v>-0.97</c:v>
                </c:pt>
                <c:pt idx="28976">
                  <c:v>-0.97</c:v>
                </c:pt>
                <c:pt idx="28977">
                  <c:v>-0.97</c:v>
                </c:pt>
                <c:pt idx="28978">
                  <c:v>-0.97</c:v>
                </c:pt>
                <c:pt idx="28979">
                  <c:v>-0.97</c:v>
                </c:pt>
                <c:pt idx="28980">
                  <c:v>-0.97</c:v>
                </c:pt>
                <c:pt idx="28981">
                  <c:v>-0.97</c:v>
                </c:pt>
                <c:pt idx="28982">
                  <c:v>-0.97</c:v>
                </c:pt>
                <c:pt idx="28983">
                  <c:v>-0.97</c:v>
                </c:pt>
                <c:pt idx="28984">
                  <c:v>-0.97</c:v>
                </c:pt>
                <c:pt idx="28985">
                  <c:v>-0.97</c:v>
                </c:pt>
                <c:pt idx="28986">
                  <c:v>-0.97</c:v>
                </c:pt>
                <c:pt idx="28987">
                  <c:v>-0.97</c:v>
                </c:pt>
                <c:pt idx="28988">
                  <c:v>-0.97</c:v>
                </c:pt>
                <c:pt idx="28989">
                  <c:v>-0.97</c:v>
                </c:pt>
                <c:pt idx="28990">
                  <c:v>-0.97</c:v>
                </c:pt>
                <c:pt idx="28991">
                  <c:v>-0.97</c:v>
                </c:pt>
                <c:pt idx="28992">
                  <c:v>-0.97</c:v>
                </c:pt>
                <c:pt idx="28993">
                  <c:v>-0.97</c:v>
                </c:pt>
                <c:pt idx="28994">
                  <c:v>-0.97</c:v>
                </c:pt>
                <c:pt idx="28995">
                  <c:v>-0.97</c:v>
                </c:pt>
                <c:pt idx="28996">
                  <c:v>-0.97</c:v>
                </c:pt>
                <c:pt idx="28997">
                  <c:v>-0.97</c:v>
                </c:pt>
                <c:pt idx="28998">
                  <c:v>-0.97</c:v>
                </c:pt>
                <c:pt idx="28999">
                  <c:v>-0.97</c:v>
                </c:pt>
                <c:pt idx="29000">
                  <c:v>-0.97</c:v>
                </c:pt>
                <c:pt idx="29001">
                  <c:v>-0.97</c:v>
                </c:pt>
                <c:pt idx="29002">
                  <c:v>-0.97</c:v>
                </c:pt>
                <c:pt idx="29003">
                  <c:v>-0.97</c:v>
                </c:pt>
                <c:pt idx="29004">
                  <c:v>-0.97</c:v>
                </c:pt>
                <c:pt idx="29005">
                  <c:v>-0.97</c:v>
                </c:pt>
                <c:pt idx="29006">
                  <c:v>-0.97</c:v>
                </c:pt>
                <c:pt idx="29007">
                  <c:v>-0.97</c:v>
                </c:pt>
                <c:pt idx="29008">
                  <c:v>-0.97</c:v>
                </c:pt>
                <c:pt idx="29009">
                  <c:v>-0.97</c:v>
                </c:pt>
                <c:pt idx="29010">
                  <c:v>-0.97</c:v>
                </c:pt>
                <c:pt idx="29011">
                  <c:v>-0.97</c:v>
                </c:pt>
                <c:pt idx="29012">
                  <c:v>-0.97</c:v>
                </c:pt>
                <c:pt idx="29013">
                  <c:v>-0.97</c:v>
                </c:pt>
                <c:pt idx="29014">
                  <c:v>-0.97</c:v>
                </c:pt>
                <c:pt idx="29015">
                  <c:v>-0.97</c:v>
                </c:pt>
                <c:pt idx="29016">
                  <c:v>-0.97</c:v>
                </c:pt>
                <c:pt idx="29017">
                  <c:v>-0.97</c:v>
                </c:pt>
                <c:pt idx="29018">
                  <c:v>-0.97</c:v>
                </c:pt>
                <c:pt idx="29019">
                  <c:v>-0.97</c:v>
                </c:pt>
                <c:pt idx="29020">
                  <c:v>-0.97</c:v>
                </c:pt>
                <c:pt idx="29021">
                  <c:v>-0.97</c:v>
                </c:pt>
                <c:pt idx="29022">
                  <c:v>-0.97</c:v>
                </c:pt>
                <c:pt idx="29023">
                  <c:v>-0.97</c:v>
                </c:pt>
                <c:pt idx="29024">
                  <c:v>-0.97</c:v>
                </c:pt>
                <c:pt idx="29025">
                  <c:v>-0.97</c:v>
                </c:pt>
                <c:pt idx="29026">
                  <c:v>-0.97</c:v>
                </c:pt>
                <c:pt idx="29027">
                  <c:v>-0.97</c:v>
                </c:pt>
                <c:pt idx="29028">
                  <c:v>-0.97</c:v>
                </c:pt>
                <c:pt idx="29029">
                  <c:v>-0.97</c:v>
                </c:pt>
                <c:pt idx="29030">
                  <c:v>-0.97</c:v>
                </c:pt>
                <c:pt idx="29031">
                  <c:v>-0.97</c:v>
                </c:pt>
                <c:pt idx="29032">
                  <c:v>-0.97</c:v>
                </c:pt>
                <c:pt idx="29033">
                  <c:v>-0.97</c:v>
                </c:pt>
                <c:pt idx="29034">
                  <c:v>-0.97</c:v>
                </c:pt>
                <c:pt idx="29035">
                  <c:v>-0.97</c:v>
                </c:pt>
                <c:pt idx="29036">
                  <c:v>-0.97</c:v>
                </c:pt>
                <c:pt idx="29037">
                  <c:v>-0.97</c:v>
                </c:pt>
                <c:pt idx="29038">
                  <c:v>-0.97</c:v>
                </c:pt>
                <c:pt idx="29039">
                  <c:v>-0.97</c:v>
                </c:pt>
                <c:pt idx="29040">
                  <c:v>-0.97</c:v>
                </c:pt>
                <c:pt idx="29041">
                  <c:v>-0.97</c:v>
                </c:pt>
                <c:pt idx="29042">
                  <c:v>-0.97</c:v>
                </c:pt>
                <c:pt idx="29043">
                  <c:v>-0.97</c:v>
                </c:pt>
                <c:pt idx="29044">
                  <c:v>-0.97</c:v>
                </c:pt>
                <c:pt idx="29045">
                  <c:v>-0.97</c:v>
                </c:pt>
                <c:pt idx="29046">
                  <c:v>-0.97</c:v>
                </c:pt>
                <c:pt idx="29047">
                  <c:v>-0.97</c:v>
                </c:pt>
                <c:pt idx="29048">
                  <c:v>-0.97</c:v>
                </c:pt>
                <c:pt idx="29049">
                  <c:v>-0.97</c:v>
                </c:pt>
                <c:pt idx="29050">
                  <c:v>-0.97</c:v>
                </c:pt>
                <c:pt idx="29051">
                  <c:v>-0.97</c:v>
                </c:pt>
                <c:pt idx="29052">
                  <c:v>-0.97</c:v>
                </c:pt>
                <c:pt idx="29053">
                  <c:v>-0.97</c:v>
                </c:pt>
                <c:pt idx="29054">
                  <c:v>-0.97</c:v>
                </c:pt>
                <c:pt idx="29055">
                  <c:v>-0.97</c:v>
                </c:pt>
                <c:pt idx="29056">
                  <c:v>-0.97</c:v>
                </c:pt>
                <c:pt idx="29057">
                  <c:v>-0.97</c:v>
                </c:pt>
                <c:pt idx="29058">
                  <c:v>-0.97</c:v>
                </c:pt>
                <c:pt idx="29059">
                  <c:v>-0.97</c:v>
                </c:pt>
                <c:pt idx="29060">
                  <c:v>-0.97</c:v>
                </c:pt>
                <c:pt idx="29061">
                  <c:v>-0.97</c:v>
                </c:pt>
                <c:pt idx="29062">
                  <c:v>-0.97</c:v>
                </c:pt>
                <c:pt idx="29063">
                  <c:v>-0.97</c:v>
                </c:pt>
                <c:pt idx="29064">
                  <c:v>-0.97</c:v>
                </c:pt>
                <c:pt idx="29065">
                  <c:v>-0.97</c:v>
                </c:pt>
                <c:pt idx="29066">
                  <c:v>-0.97</c:v>
                </c:pt>
                <c:pt idx="29067">
                  <c:v>-0.97</c:v>
                </c:pt>
                <c:pt idx="29068">
                  <c:v>-0.97</c:v>
                </c:pt>
                <c:pt idx="29069">
                  <c:v>-0.97</c:v>
                </c:pt>
                <c:pt idx="29070">
                  <c:v>-0.97</c:v>
                </c:pt>
                <c:pt idx="29071">
                  <c:v>-0.97</c:v>
                </c:pt>
                <c:pt idx="29072">
                  <c:v>-0.97</c:v>
                </c:pt>
                <c:pt idx="29073">
                  <c:v>-0.97</c:v>
                </c:pt>
                <c:pt idx="29074">
                  <c:v>-0.97</c:v>
                </c:pt>
                <c:pt idx="29075">
                  <c:v>-0.97</c:v>
                </c:pt>
                <c:pt idx="29076">
                  <c:v>-0.97</c:v>
                </c:pt>
                <c:pt idx="29077">
                  <c:v>-0.97</c:v>
                </c:pt>
                <c:pt idx="29078">
                  <c:v>-0.97</c:v>
                </c:pt>
                <c:pt idx="29079">
                  <c:v>-0.97</c:v>
                </c:pt>
                <c:pt idx="29080">
                  <c:v>-0.97</c:v>
                </c:pt>
                <c:pt idx="29081">
                  <c:v>-0.97</c:v>
                </c:pt>
                <c:pt idx="29082">
                  <c:v>-0.97</c:v>
                </c:pt>
                <c:pt idx="29083">
                  <c:v>-0.97</c:v>
                </c:pt>
                <c:pt idx="29084">
                  <c:v>-0.97</c:v>
                </c:pt>
                <c:pt idx="29085">
                  <c:v>-0.97</c:v>
                </c:pt>
                <c:pt idx="29086">
                  <c:v>-0.97</c:v>
                </c:pt>
                <c:pt idx="29087">
                  <c:v>-0.97</c:v>
                </c:pt>
                <c:pt idx="29088">
                  <c:v>-0.97</c:v>
                </c:pt>
                <c:pt idx="29089">
                  <c:v>-0.97</c:v>
                </c:pt>
                <c:pt idx="29090">
                  <c:v>-0.97</c:v>
                </c:pt>
                <c:pt idx="29091">
                  <c:v>-0.97</c:v>
                </c:pt>
                <c:pt idx="29092">
                  <c:v>-0.97</c:v>
                </c:pt>
                <c:pt idx="29093">
                  <c:v>-0.97</c:v>
                </c:pt>
                <c:pt idx="29094">
                  <c:v>-0.97</c:v>
                </c:pt>
                <c:pt idx="29095">
                  <c:v>-0.97</c:v>
                </c:pt>
                <c:pt idx="29096">
                  <c:v>-0.97</c:v>
                </c:pt>
                <c:pt idx="29097">
                  <c:v>-0.97</c:v>
                </c:pt>
                <c:pt idx="29098">
                  <c:v>-0.97</c:v>
                </c:pt>
                <c:pt idx="29099">
                  <c:v>-0.97</c:v>
                </c:pt>
                <c:pt idx="29100">
                  <c:v>-0.97</c:v>
                </c:pt>
                <c:pt idx="29101">
                  <c:v>-0.97</c:v>
                </c:pt>
                <c:pt idx="29102">
                  <c:v>-0.97</c:v>
                </c:pt>
                <c:pt idx="29103">
                  <c:v>-0.97</c:v>
                </c:pt>
                <c:pt idx="29104">
                  <c:v>-0.97</c:v>
                </c:pt>
                <c:pt idx="29105">
                  <c:v>-0.97</c:v>
                </c:pt>
                <c:pt idx="29106">
                  <c:v>-0.97</c:v>
                </c:pt>
                <c:pt idx="29107">
                  <c:v>-0.97</c:v>
                </c:pt>
                <c:pt idx="29108">
                  <c:v>-0.97</c:v>
                </c:pt>
                <c:pt idx="29109">
                  <c:v>-0.97</c:v>
                </c:pt>
                <c:pt idx="29110">
                  <c:v>-0.97</c:v>
                </c:pt>
                <c:pt idx="29111">
                  <c:v>-0.97</c:v>
                </c:pt>
                <c:pt idx="29112">
                  <c:v>-0.97</c:v>
                </c:pt>
                <c:pt idx="29113">
                  <c:v>-0.97</c:v>
                </c:pt>
                <c:pt idx="29114">
                  <c:v>-0.97</c:v>
                </c:pt>
                <c:pt idx="29115">
                  <c:v>-0.97</c:v>
                </c:pt>
                <c:pt idx="29116">
                  <c:v>-0.97</c:v>
                </c:pt>
                <c:pt idx="29117">
                  <c:v>-0.97</c:v>
                </c:pt>
                <c:pt idx="29118">
                  <c:v>-0.97</c:v>
                </c:pt>
                <c:pt idx="29119">
                  <c:v>-0.97</c:v>
                </c:pt>
                <c:pt idx="29120">
                  <c:v>-0.97</c:v>
                </c:pt>
                <c:pt idx="29121">
                  <c:v>-0.97</c:v>
                </c:pt>
                <c:pt idx="29122">
                  <c:v>-0.97</c:v>
                </c:pt>
                <c:pt idx="29123">
                  <c:v>-0.97</c:v>
                </c:pt>
                <c:pt idx="29124">
                  <c:v>-0.97</c:v>
                </c:pt>
                <c:pt idx="29125">
                  <c:v>-0.97</c:v>
                </c:pt>
                <c:pt idx="29126">
                  <c:v>-0.97</c:v>
                </c:pt>
                <c:pt idx="29127">
                  <c:v>-0.97</c:v>
                </c:pt>
                <c:pt idx="29128">
                  <c:v>-0.97</c:v>
                </c:pt>
                <c:pt idx="29129">
                  <c:v>-0.97</c:v>
                </c:pt>
                <c:pt idx="29130">
                  <c:v>-0.97</c:v>
                </c:pt>
                <c:pt idx="29131">
                  <c:v>-0.97</c:v>
                </c:pt>
                <c:pt idx="29132">
                  <c:v>-0.97</c:v>
                </c:pt>
                <c:pt idx="29133">
                  <c:v>-0.97</c:v>
                </c:pt>
                <c:pt idx="29134">
                  <c:v>-0.97</c:v>
                </c:pt>
                <c:pt idx="29135">
                  <c:v>-0.97</c:v>
                </c:pt>
                <c:pt idx="29136">
                  <c:v>-0.97</c:v>
                </c:pt>
                <c:pt idx="29137">
                  <c:v>-0.97</c:v>
                </c:pt>
                <c:pt idx="29138">
                  <c:v>-0.97</c:v>
                </c:pt>
                <c:pt idx="29139">
                  <c:v>-0.97</c:v>
                </c:pt>
                <c:pt idx="29140">
                  <c:v>-0.97</c:v>
                </c:pt>
                <c:pt idx="29141">
                  <c:v>-0.97</c:v>
                </c:pt>
                <c:pt idx="29142">
                  <c:v>-0.97</c:v>
                </c:pt>
                <c:pt idx="29143">
                  <c:v>-0.97</c:v>
                </c:pt>
                <c:pt idx="29144">
                  <c:v>-0.97</c:v>
                </c:pt>
                <c:pt idx="29145">
                  <c:v>-0.97</c:v>
                </c:pt>
                <c:pt idx="29146">
                  <c:v>-0.97</c:v>
                </c:pt>
                <c:pt idx="29147">
                  <c:v>-0.97</c:v>
                </c:pt>
                <c:pt idx="29148">
                  <c:v>-0.97</c:v>
                </c:pt>
                <c:pt idx="29149">
                  <c:v>-0.97</c:v>
                </c:pt>
                <c:pt idx="29150">
                  <c:v>-0.97</c:v>
                </c:pt>
                <c:pt idx="29151">
                  <c:v>-0.97</c:v>
                </c:pt>
                <c:pt idx="29152">
                  <c:v>-0.97</c:v>
                </c:pt>
                <c:pt idx="29153">
                  <c:v>-0.97</c:v>
                </c:pt>
                <c:pt idx="29154">
                  <c:v>-0.97</c:v>
                </c:pt>
                <c:pt idx="29155">
                  <c:v>-0.97</c:v>
                </c:pt>
                <c:pt idx="29156">
                  <c:v>-0.97</c:v>
                </c:pt>
                <c:pt idx="29157">
                  <c:v>-0.97</c:v>
                </c:pt>
                <c:pt idx="29158">
                  <c:v>-0.97</c:v>
                </c:pt>
                <c:pt idx="29159">
                  <c:v>-0.97</c:v>
                </c:pt>
                <c:pt idx="29160">
                  <c:v>-0.97</c:v>
                </c:pt>
                <c:pt idx="29161">
                  <c:v>-0.97</c:v>
                </c:pt>
                <c:pt idx="29162">
                  <c:v>-0.97</c:v>
                </c:pt>
                <c:pt idx="29163">
                  <c:v>-0.97</c:v>
                </c:pt>
                <c:pt idx="29164">
                  <c:v>-0.97</c:v>
                </c:pt>
                <c:pt idx="29165">
                  <c:v>-0.97</c:v>
                </c:pt>
                <c:pt idx="29166">
                  <c:v>-0.97</c:v>
                </c:pt>
                <c:pt idx="29167">
                  <c:v>-0.97</c:v>
                </c:pt>
                <c:pt idx="29168">
                  <c:v>-0.97</c:v>
                </c:pt>
                <c:pt idx="29169">
                  <c:v>-0.97</c:v>
                </c:pt>
                <c:pt idx="29170">
                  <c:v>-0.97</c:v>
                </c:pt>
                <c:pt idx="29171">
                  <c:v>-0.97</c:v>
                </c:pt>
                <c:pt idx="29172">
                  <c:v>-0.97</c:v>
                </c:pt>
                <c:pt idx="29173">
                  <c:v>-0.97</c:v>
                </c:pt>
                <c:pt idx="29174">
                  <c:v>-0.97</c:v>
                </c:pt>
                <c:pt idx="29175">
                  <c:v>-0.97</c:v>
                </c:pt>
                <c:pt idx="29176">
                  <c:v>-0.97</c:v>
                </c:pt>
                <c:pt idx="29177">
                  <c:v>-0.97</c:v>
                </c:pt>
                <c:pt idx="29178">
                  <c:v>-0.97</c:v>
                </c:pt>
                <c:pt idx="29179">
                  <c:v>-0.97</c:v>
                </c:pt>
                <c:pt idx="29180">
                  <c:v>-0.97</c:v>
                </c:pt>
                <c:pt idx="29181">
                  <c:v>-0.97</c:v>
                </c:pt>
                <c:pt idx="29182">
                  <c:v>-0.97</c:v>
                </c:pt>
                <c:pt idx="29183">
                  <c:v>-0.97</c:v>
                </c:pt>
                <c:pt idx="29184">
                  <c:v>-0.97</c:v>
                </c:pt>
                <c:pt idx="29185">
                  <c:v>-0.97</c:v>
                </c:pt>
                <c:pt idx="29186">
                  <c:v>-0.97</c:v>
                </c:pt>
                <c:pt idx="29187">
                  <c:v>-0.97</c:v>
                </c:pt>
                <c:pt idx="29188">
                  <c:v>-0.97</c:v>
                </c:pt>
                <c:pt idx="29189">
                  <c:v>-0.97</c:v>
                </c:pt>
                <c:pt idx="29190">
                  <c:v>-0.97</c:v>
                </c:pt>
                <c:pt idx="29191">
                  <c:v>-0.97</c:v>
                </c:pt>
                <c:pt idx="29192">
                  <c:v>-0.97</c:v>
                </c:pt>
                <c:pt idx="29193">
                  <c:v>-0.97</c:v>
                </c:pt>
                <c:pt idx="29194">
                  <c:v>-0.97</c:v>
                </c:pt>
                <c:pt idx="29195">
                  <c:v>-0.97</c:v>
                </c:pt>
                <c:pt idx="29196">
                  <c:v>-0.97</c:v>
                </c:pt>
                <c:pt idx="29197">
                  <c:v>-0.97</c:v>
                </c:pt>
                <c:pt idx="29198">
                  <c:v>-0.97</c:v>
                </c:pt>
                <c:pt idx="29199">
                  <c:v>-0.97</c:v>
                </c:pt>
                <c:pt idx="29200">
                  <c:v>-0.97</c:v>
                </c:pt>
                <c:pt idx="29201">
                  <c:v>-0.97</c:v>
                </c:pt>
                <c:pt idx="29202">
                  <c:v>-0.97</c:v>
                </c:pt>
                <c:pt idx="29203">
                  <c:v>-0.97</c:v>
                </c:pt>
                <c:pt idx="29204">
                  <c:v>-0.97</c:v>
                </c:pt>
                <c:pt idx="29205">
                  <c:v>-0.97</c:v>
                </c:pt>
                <c:pt idx="29206">
                  <c:v>-0.97</c:v>
                </c:pt>
                <c:pt idx="29207">
                  <c:v>-0.97</c:v>
                </c:pt>
                <c:pt idx="29208">
                  <c:v>-0.97</c:v>
                </c:pt>
                <c:pt idx="29209">
                  <c:v>-0.97</c:v>
                </c:pt>
                <c:pt idx="29210">
                  <c:v>-0.97</c:v>
                </c:pt>
                <c:pt idx="29211">
                  <c:v>-0.97</c:v>
                </c:pt>
                <c:pt idx="29212">
                  <c:v>-0.97</c:v>
                </c:pt>
                <c:pt idx="29213">
                  <c:v>-0.97</c:v>
                </c:pt>
                <c:pt idx="29214">
                  <c:v>-0.97</c:v>
                </c:pt>
                <c:pt idx="29215">
                  <c:v>-0.97</c:v>
                </c:pt>
                <c:pt idx="29216">
                  <c:v>-0.97</c:v>
                </c:pt>
                <c:pt idx="29217">
                  <c:v>-0.97</c:v>
                </c:pt>
                <c:pt idx="29218">
                  <c:v>-0.97</c:v>
                </c:pt>
                <c:pt idx="29219">
                  <c:v>-0.97</c:v>
                </c:pt>
                <c:pt idx="29220">
                  <c:v>-0.97</c:v>
                </c:pt>
                <c:pt idx="29221">
                  <c:v>-0.97</c:v>
                </c:pt>
                <c:pt idx="29222">
                  <c:v>-0.97</c:v>
                </c:pt>
                <c:pt idx="29223">
                  <c:v>-0.97</c:v>
                </c:pt>
                <c:pt idx="29224">
                  <c:v>-0.97</c:v>
                </c:pt>
                <c:pt idx="29225">
                  <c:v>-0.97</c:v>
                </c:pt>
                <c:pt idx="29226">
                  <c:v>-0.97</c:v>
                </c:pt>
                <c:pt idx="29227">
                  <c:v>-0.97</c:v>
                </c:pt>
                <c:pt idx="29228">
                  <c:v>-0.97</c:v>
                </c:pt>
                <c:pt idx="29229">
                  <c:v>-0.97</c:v>
                </c:pt>
                <c:pt idx="29230">
                  <c:v>-0.97</c:v>
                </c:pt>
                <c:pt idx="29231">
                  <c:v>-0.97</c:v>
                </c:pt>
                <c:pt idx="29232">
                  <c:v>-0.97</c:v>
                </c:pt>
                <c:pt idx="29233">
                  <c:v>-0.97</c:v>
                </c:pt>
                <c:pt idx="29234">
                  <c:v>-0.97</c:v>
                </c:pt>
                <c:pt idx="29235">
                  <c:v>-0.97</c:v>
                </c:pt>
                <c:pt idx="29236">
                  <c:v>-0.97</c:v>
                </c:pt>
                <c:pt idx="29237">
                  <c:v>-0.97</c:v>
                </c:pt>
                <c:pt idx="29238">
                  <c:v>-0.97</c:v>
                </c:pt>
                <c:pt idx="29239">
                  <c:v>-0.97</c:v>
                </c:pt>
                <c:pt idx="29240">
                  <c:v>-0.97</c:v>
                </c:pt>
                <c:pt idx="29241">
                  <c:v>-0.97</c:v>
                </c:pt>
                <c:pt idx="29242">
                  <c:v>-0.97</c:v>
                </c:pt>
                <c:pt idx="29243">
                  <c:v>-0.97</c:v>
                </c:pt>
                <c:pt idx="29244">
                  <c:v>-0.97</c:v>
                </c:pt>
                <c:pt idx="29245">
                  <c:v>-0.97</c:v>
                </c:pt>
                <c:pt idx="29246">
                  <c:v>-0.97</c:v>
                </c:pt>
                <c:pt idx="29247">
                  <c:v>-0.97</c:v>
                </c:pt>
                <c:pt idx="29248">
                  <c:v>-0.97</c:v>
                </c:pt>
                <c:pt idx="29249">
                  <c:v>-0.97</c:v>
                </c:pt>
                <c:pt idx="29250">
                  <c:v>-0.97</c:v>
                </c:pt>
                <c:pt idx="29251">
                  <c:v>-0.97</c:v>
                </c:pt>
                <c:pt idx="29252">
                  <c:v>-0.97</c:v>
                </c:pt>
                <c:pt idx="29253">
                  <c:v>-0.97</c:v>
                </c:pt>
                <c:pt idx="29254">
                  <c:v>-0.97</c:v>
                </c:pt>
                <c:pt idx="29255">
                  <c:v>-0.97</c:v>
                </c:pt>
                <c:pt idx="29256">
                  <c:v>-0.97</c:v>
                </c:pt>
                <c:pt idx="29257">
                  <c:v>-0.97</c:v>
                </c:pt>
                <c:pt idx="29258">
                  <c:v>-0.97</c:v>
                </c:pt>
                <c:pt idx="29259">
                  <c:v>-0.97</c:v>
                </c:pt>
                <c:pt idx="29260">
                  <c:v>-0.97</c:v>
                </c:pt>
                <c:pt idx="29261">
                  <c:v>-0.97</c:v>
                </c:pt>
                <c:pt idx="29262">
                  <c:v>-0.97</c:v>
                </c:pt>
                <c:pt idx="29263">
                  <c:v>-0.97</c:v>
                </c:pt>
                <c:pt idx="29264">
                  <c:v>-0.97</c:v>
                </c:pt>
                <c:pt idx="29265">
                  <c:v>-0.97</c:v>
                </c:pt>
                <c:pt idx="29266">
                  <c:v>-0.97</c:v>
                </c:pt>
                <c:pt idx="29267">
                  <c:v>-0.97</c:v>
                </c:pt>
                <c:pt idx="29268">
                  <c:v>-0.97</c:v>
                </c:pt>
                <c:pt idx="29269">
                  <c:v>-0.97</c:v>
                </c:pt>
                <c:pt idx="29270">
                  <c:v>-0.97</c:v>
                </c:pt>
                <c:pt idx="29271">
                  <c:v>-0.97</c:v>
                </c:pt>
                <c:pt idx="29272">
                  <c:v>-0.97</c:v>
                </c:pt>
                <c:pt idx="29273">
                  <c:v>-0.97</c:v>
                </c:pt>
                <c:pt idx="29274">
                  <c:v>-0.97</c:v>
                </c:pt>
                <c:pt idx="29275">
                  <c:v>-0.97</c:v>
                </c:pt>
                <c:pt idx="29276">
                  <c:v>-0.97</c:v>
                </c:pt>
                <c:pt idx="29277">
                  <c:v>-0.97</c:v>
                </c:pt>
                <c:pt idx="29278">
                  <c:v>-0.97</c:v>
                </c:pt>
                <c:pt idx="29279">
                  <c:v>-0.97</c:v>
                </c:pt>
                <c:pt idx="29280">
                  <c:v>-0.97</c:v>
                </c:pt>
                <c:pt idx="29281">
                  <c:v>-0.97</c:v>
                </c:pt>
                <c:pt idx="29282">
                  <c:v>-0.97</c:v>
                </c:pt>
                <c:pt idx="29283">
                  <c:v>-0.97</c:v>
                </c:pt>
                <c:pt idx="29284">
                  <c:v>-0.97</c:v>
                </c:pt>
                <c:pt idx="29285">
                  <c:v>-0.97</c:v>
                </c:pt>
                <c:pt idx="29286">
                  <c:v>-0.97</c:v>
                </c:pt>
                <c:pt idx="29287">
                  <c:v>-0.97</c:v>
                </c:pt>
                <c:pt idx="29288">
                  <c:v>-0.97</c:v>
                </c:pt>
                <c:pt idx="29289">
                  <c:v>-0.97</c:v>
                </c:pt>
                <c:pt idx="29290">
                  <c:v>-0.97</c:v>
                </c:pt>
                <c:pt idx="29291">
                  <c:v>-0.97</c:v>
                </c:pt>
                <c:pt idx="29292">
                  <c:v>-0.97</c:v>
                </c:pt>
                <c:pt idx="29293">
                  <c:v>-0.97</c:v>
                </c:pt>
                <c:pt idx="29294">
                  <c:v>-0.97</c:v>
                </c:pt>
                <c:pt idx="29295">
                  <c:v>-0.97</c:v>
                </c:pt>
                <c:pt idx="29296">
                  <c:v>-0.97</c:v>
                </c:pt>
                <c:pt idx="29297">
                  <c:v>-0.97</c:v>
                </c:pt>
                <c:pt idx="29298">
                  <c:v>-0.97</c:v>
                </c:pt>
                <c:pt idx="29299">
                  <c:v>-0.97</c:v>
                </c:pt>
                <c:pt idx="29300">
                  <c:v>-0.97</c:v>
                </c:pt>
                <c:pt idx="29301">
                  <c:v>-0.97</c:v>
                </c:pt>
                <c:pt idx="29302">
                  <c:v>-0.97</c:v>
                </c:pt>
                <c:pt idx="29303">
                  <c:v>-0.97</c:v>
                </c:pt>
                <c:pt idx="29304">
                  <c:v>-0.97</c:v>
                </c:pt>
                <c:pt idx="29305">
                  <c:v>-0.97</c:v>
                </c:pt>
                <c:pt idx="29306">
                  <c:v>-0.97</c:v>
                </c:pt>
                <c:pt idx="29307">
                  <c:v>-0.97</c:v>
                </c:pt>
                <c:pt idx="29308">
                  <c:v>-0.97</c:v>
                </c:pt>
                <c:pt idx="29309">
                  <c:v>-0.97</c:v>
                </c:pt>
                <c:pt idx="29310">
                  <c:v>-0.97</c:v>
                </c:pt>
                <c:pt idx="29311">
                  <c:v>-0.97</c:v>
                </c:pt>
                <c:pt idx="29312">
                  <c:v>-0.97</c:v>
                </c:pt>
                <c:pt idx="29313">
                  <c:v>-0.97</c:v>
                </c:pt>
                <c:pt idx="29314">
                  <c:v>-0.97</c:v>
                </c:pt>
                <c:pt idx="29315">
                  <c:v>-0.97</c:v>
                </c:pt>
                <c:pt idx="29316">
                  <c:v>-0.97</c:v>
                </c:pt>
                <c:pt idx="29317">
                  <c:v>-0.97</c:v>
                </c:pt>
                <c:pt idx="29318">
                  <c:v>-0.97</c:v>
                </c:pt>
                <c:pt idx="29319">
                  <c:v>-0.97</c:v>
                </c:pt>
                <c:pt idx="29320">
                  <c:v>-0.97</c:v>
                </c:pt>
                <c:pt idx="29321">
                  <c:v>-0.97</c:v>
                </c:pt>
                <c:pt idx="29322">
                  <c:v>-0.97</c:v>
                </c:pt>
                <c:pt idx="29323">
                  <c:v>-0.97</c:v>
                </c:pt>
                <c:pt idx="29324">
                  <c:v>-0.97</c:v>
                </c:pt>
                <c:pt idx="29325">
                  <c:v>-0.97</c:v>
                </c:pt>
                <c:pt idx="29326">
                  <c:v>-0.97</c:v>
                </c:pt>
                <c:pt idx="29327">
                  <c:v>-0.97</c:v>
                </c:pt>
                <c:pt idx="29328">
                  <c:v>-0.97</c:v>
                </c:pt>
                <c:pt idx="29329">
                  <c:v>-0.97</c:v>
                </c:pt>
                <c:pt idx="29330">
                  <c:v>-0.97</c:v>
                </c:pt>
                <c:pt idx="29331">
                  <c:v>-0.97</c:v>
                </c:pt>
                <c:pt idx="29332">
                  <c:v>-0.97</c:v>
                </c:pt>
                <c:pt idx="29333">
                  <c:v>-0.97</c:v>
                </c:pt>
                <c:pt idx="29334">
                  <c:v>-0.97</c:v>
                </c:pt>
                <c:pt idx="29335">
                  <c:v>-0.97</c:v>
                </c:pt>
                <c:pt idx="29336">
                  <c:v>-0.97</c:v>
                </c:pt>
                <c:pt idx="29337">
                  <c:v>-0.98</c:v>
                </c:pt>
                <c:pt idx="29338">
                  <c:v>-0.98</c:v>
                </c:pt>
                <c:pt idx="29339">
                  <c:v>-0.98</c:v>
                </c:pt>
                <c:pt idx="29340">
                  <c:v>-0.98</c:v>
                </c:pt>
                <c:pt idx="29341">
                  <c:v>-0.98</c:v>
                </c:pt>
                <c:pt idx="29342">
                  <c:v>-0.98</c:v>
                </c:pt>
                <c:pt idx="29343">
                  <c:v>-0.98</c:v>
                </c:pt>
                <c:pt idx="29344">
                  <c:v>-0.98</c:v>
                </c:pt>
                <c:pt idx="29345">
                  <c:v>-0.98</c:v>
                </c:pt>
                <c:pt idx="29346">
                  <c:v>-0.98</c:v>
                </c:pt>
                <c:pt idx="29347">
                  <c:v>-0.98</c:v>
                </c:pt>
                <c:pt idx="29348">
                  <c:v>-0.98</c:v>
                </c:pt>
                <c:pt idx="29349">
                  <c:v>-0.98</c:v>
                </c:pt>
                <c:pt idx="29350">
                  <c:v>-0.98</c:v>
                </c:pt>
                <c:pt idx="29351">
                  <c:v>-0.98</c:v>
                </c:pt>
                <c:pt idx="29352">
                  <c:v>-0.98</c:v>
                </c:pt>
                <c:pt idx="29353">
                  <c:v>-0.98</c:v>
                </c:pt>
                <c:pt idx="29354">
                  <c:v>-0.98</c:v>
                </c:pt>
                <c:pt idx="29355">
                  <c:v>-0.98</c:v>
                </c:pt>
                <c:pt idx="29356">
                  <c:v>-0.98</c:v>
                </c:pt>
                <c:pt idx="29357">
                  <c:v>-0.98</c:v>
                </c:pt>
                <c:pt idx="29358">
                  <c:v>-0.98</c:v>
                </c:pt>
                <c:pt idx="29359">
                  <c:v>-0.98</c:v>
                </c:pt>
                <c:pt idx="29360">
                  <c:v>-0.98</c:v>
                </c:pt>
                <c:pt idx="29361">
                  <c:v>-0.98</c:v>
                </c:pt>
                <c:pt idx="29362">
                  <c:v>-0.98</c:v>
                </c:pt>
                <c:pt idx="29363">
                  <c:v>-0.98</c:v>
                </c:pt>
                <c:pt idx="29364">
                  <c:v>-0.98</c:v>
                </c:pt>
                <c:pt idx="29365">
                  <c:v>-0.98</c:v>
                </c:pt>
                <c:pt idx="29366">
                  <c:v>-0.98</c:v>
                </c:pt>
                <c:pt idx="29367">
                  <c:v>-0.98</c:v>
                </c:pt>
                <c:pt idx="29368">
                  <c:v>-0.98</c:v>
                </c:pt>
                <c:pt idx="29369">
                  <c:v>-0.98</c:v>
                </c:pt>
                <c:pt idx="29370">
                  <c:v>-0.98</c:v>
                </c:pt>
                <c:pt idx="29371">
                  <c:v>-0.98</c:v>
                </c:pt>
                <c:pt idx="29372">
                  <c:v>-0.98</c:v>
                </c:pt>
                <c:pt idx="29373">
                  <c:v>-0.98</c:v>
                </c:pt>
                <c:pt idx="29374">
                  <c:v>-0.98</c:v>
                </c:pt>
                <c:pt idx="29375">
                  <c:v>-0.98</c:v>
                </c:pt>
                <c:pt idx="29376">
                  <c:v>-0.98</c:v>
                </c:pt>
                <c:pt idx="29377">
                  <c:v>-0.98</c:v>
                </c:pt>
                <c:pt idx="29378">
                  <c:v>-0.98</c:v>
                </c:pt>
                <c:pt idx="29379">
                  <c:v>-0.98</c:v>
                </c:pt>
                <c:pt idx="29380">
                  <c:v>-0.98</c:v>
                </c:pt>
                <c:pt idx="29381">
                  <c:v>-0.98</c:v>
                </c:pt>
                <c:pt idx="29382">
                  <c:v>-0.98</c:v>
                </c:pt>
                <c:pt idx="29383">
                  <c:v>-0.98</c:v>
                </c:pt>
                <c:pt idx="29384">
                  <c:v>-0.99</c:v>
                </c:pt>
                <c:pt idx="29385">
                  <c:v>-0.99</c:v>
                </c:pt>
                <c:pt idx="29386">
                  <c:v>-0.99</c:v>
                </c:pt>
                <c:pt idx="29387">
                  <c:v>-0.99</c:v>
                </c:pt>
                <c:pt idx="29388">
                  <c:v>-0.99</c:v>
                </c:pt>
                <c:pt idx="29389">
                  <c:v>-0.99</c:v>
                </c:pt>
                <c:pt idx="29390">
                  <c:v>-0.99</c:v>
                </c:pt>
                <c:pt idx="29391">
                  <c:v>-0.99</c:v>
                </c:pt>
                <c:pt idx="29392">
                  <c:v>-0.99</c:v>
                </c:pt>
                <c:pt idx="29393">
                  <c:v>-0.99</c:v>
                </c:pt>
                <c:pt idx="29394">
                  <c:v>-0.99</c:v>
                </c:pt>
                <c:pt idx="29395">
                  <c:v>-0.99</c:v>
                </c:pt>
                <c:pt idx="29396">
                  <c:v>-0.99</c:v>
                </c:pt>
                <c:pt idx="29397">
                  <c:v>-0.99</c:v>
                </c:pt>
                <c:pt idx="29398">
                  <c:v>-0.99</c:v>
                </c:pt>
                <c:pt idx="29399">
                  <c:v>-0.99</c:v>
                </c:pt>
                <c:pt idx="29400">
                  <c:v>-0.99</c:v>
                </c:pt>
                <c:pt idx="29401">
                  <c:v>-0.99</c:v>
                </c:pt>
                <c:pt idx="29402">
                  <c:v>-0.99</c:v>
                </c:pt>
                <c:pt idx="29403">
                  <c:v>-0.99</c:v>
                </c:pt>
                <c:pt idx="29404">
                  <c:v>-0.99</c:v>
                </c:pt>
                <c:pt idx="29405">
                  <c:v>-0.99</c:v>
                </c:pt>
                <c:pt idx="29406">
                  <c:v>-0.99</c:v>
                </c:pt>
                <c:pt idx="29407">
                  <c:v>-0.99</c:v>
                </c:pt>
                <c:pt idx="29408">
                  <c:v>-0.99</c:v>
                </c:pt>
                <c:pt idx="29409">
                  <c:v>-0.99</c:v>
                </c:pt>
                <c:pt idx="29410">
                  <c:v>-0.99</c:v>
                </c:pt>
                <c:pt idx="29411">
                  <c:v>-0.99</c:v>
                </c:pt>
                <c:pt idx="29412">
                  <c:v>-0.99</c:v>
                </c:pt>
                <c:pt idx="29413">
                  <c:v>-0.99</c:v>
                </c:pt>
                <c:pt idx="29414">
                  <c:v>-0.99</c:v>
                </c:pt>
                <c:pt idx="29415">
                  <c:v>-0.99</c:v>
                </c:pt>
                <c:pt idx="29416">
                  <c:v>-0.99</c:v>
                </c:pt>
                <c:pt idx="29417">
                  <c:v>-0.99</c:v>
                </c:pt>
                <c:pt idx="29418">
                  <c:v>-0.99</c:v>
                </c:pt>
                <c:pt idx="29419">
                  <c:v>-0.99</c:v>
                </c:pt>
                <c:pt idx="29420">
                  <c:v>-0.99</c:v>
                </c:pt>
                <c:pt idx="29421">
                  <c:v>-0.99</c:v>
                </c:pt>
                <c:pt idx="29422">
                  <c:v>-0.99</c:v>
                </c:pt>
                <c:pt idx="29423">
                  <c:v>-0.99</c:v>
                </c:pt>
                <c:pt idx="29424">
                  <c:v>-0.99</c:v>
                </c:pt>
                <c:pt idx="29425">
                  <c:v>-0.99</c:v>
                </c:pt>
                <c:pt idx="29426">
                  <c:v>-0.99</c:v>
                </c:pt>
                <c:pt idx="29427">
                  <c:v>-0.99</c:v>
                </c:pt>
                <c:pt idx="29428">
                  <c:v>-0.99</c:v>
                </c:pt>
                <c:pt idx="29429">
                  <c:v>-1</c:v>
                </c:pt>
                <c:pt idx="29430">
                  <c:v>-1</c:v>
                </c:pt>
                <c:pt idx="29431">
                  <c:v>-1</c:v>
                </c:pt>
                <c:pt idx="29432">
                  <c:v>-1</c:v>
                </c:pt>
                <c:pt idx="29433">
                  <c:v>-1</c:v>
                </c:pt>
                <c:pt idx="29434">
                  <c:v>-1</c:v>
                </c:pt>
                <c:pt idx="29435">
                  <c:v>-1</c:v>
                </c:pt>
                <c:pt idx="29436">
                  <c:v>-1</c:v>
                </c:pt>
                <c:pt idx="29437">
                  <c:v>-1</c:v>
                </c:pt>
                <c:pt idx="29438">
                  <c:v>-1</c:v>
                </c:pt>
                <c:pt idx="29439">
                  <c:v>-1</c:v>
                </c:pt>
                <c:pt idx="29440">
                  <c:v>-1</c:v>
                </c:pt>
                <c:pt idx="29441">
                  <c:v>-1</c:v>
                </c:pt>
                <c:pt idx="29442">
                  <c:v>-1</c:v>
                </c:pt>
                <c:pt idx="29443">
                  <c:v>-1</c:v>
                </c:pt>
                <c:pt idx="29444">
                  <c:v>-1</c:v>
                </c:pt>
                <c:pt idx="29445">
                  <c:v>-1</c:v>
                </c:pt>
                <c:pt idx="29446">
                  <c:v>-1</c:v>
                </c:pt>
                <c:pt idx="29447">
                  <c:v>-1</c:v>
                </c:pt>
                <c:pt idx="29448">
                  <c:v>-1</c:v>
                </c:pt>
                <c:pt idx="29449">
                  <c:v>-1</c:v>
                </c:pt>
                <c:pt idx="29450">
                  <c:v>-1</c:v>
                </c:pt>
                <c:pt idx="29451">
                  <c:v>-1</c:v>
                </c:pt>
                <c:pt idx="29452">
                  <c:v>-1</c:v>
                </c:pt>
                <c:pt idx="29453">
                  <c:v>-1</c:v>
                </c:pt>
                <c:pt idx="29454">
                  <c:v>-1</c:v>
                </c:pt>
                <c:pt idx="29455">
                  <c:v>-1</c:v>
                </c:pt>
                <c:pt idx="29456">
                  <c:v>-1</c:v>
                </c:pt>
                <c:pt idx="29457">
                  <c:v>-1</c:v>
                </c:pt>
                <c:pt idx="29458">
                  <c:v>-1</c:v>
                </c:pt>
                <c:pt idx="29459">
                  <c:v>-1</c:v>
                </c:pt>
                <c:pt idx="29460">
                  <c:v>-1</c:v>
                </c:pt>
                <c:pt idx="29461">
                  <c:v>-1</c:v>
                </c:pt>
                <c:pt idx="29462">
                  <c:v>-1</c:v>
                </c:pt>
                <c:pt idx="29463">
                  <c:v>-1</c:v>
                </c:pt>
                <c:pt idx="29464">
                  <c:v>-1</c:v>
                </c:pt>
                <c:pt idx="29465">
                  <c:v>-1</c:v>
                </c:pt>
                <c:pt idx="29466">
                  <c:v>-1</c:v>
                </c:pt>
                <c:pt idx="29467">
                  <c:v>-1</c:v>
                </c:pt>
                <c:pt idx="29468">
                  <c:v>-1</c:v>
                </c:pt>
                <c:pt idx="29469">
                  <c:v>-1</c:v>
                </c:pt>
                <c:pt idx="29470">
                  <c:v>-1</c:v>
                </c:pt>
                <c:pt idx="29471">
                  <c:v>-1</c:v>
                </c:pt>
                <c:pt idx="29472">
                  <c:v>-1</c:v>
                </c:pt>
                <c:pt idx="29473">
                  <c:v>-1</c:v>
                </c:pt>
                <c:pt idx="29474">
                  <c:v>-1</c:v>
                </c:pt>
                <c:pt idx="29475">
                  <c:v>-1</c:v>
                </c:pt>
                <c:pt idx="29476">
                  <c:v>-1</c:v>
                </c:pt>
                <c:pt idx="29477">
                  <c:v>-1</c:v>
                </c:pt>
                <c:pt idx="29478">
                  <c:v>-1</c:v>
                </c:pt>
                <c:pt idx="29479">
                  <c:v>-1</c:v>
                </c:pt>
                <c:pt idx="29480">
                  <c:v>-1</c:v>
                </c:pt>
                <c:pt idx="29481">
                  <c:v>-1</c:v>
                </c:pt>
                <c:pt idx="29482">
                  <c:v>-1</c:v>
                </c:pt>
                <c:pt idx="29483">
                  <c:v>-1</c:v>
                </c:pt>
                <c:pt idx="29484">
                  <c:v>-1</c:v>
                </c:pt>
                <c:pt idx="29485">
                  <c:v>-1</c:v>
                </c:pt>
                <c:pt idx="29486">
                  <c:v>-1</c:v>
                </c:pt>
                <c:pt idx="29487">
                  <c:v>-1</c:v>
                </c:pt>
                <c:pt idx="29488">
                  <c:v>-1</c:v>
                </c:pt>
                <c:pt idx="29489">
                  <c:v>-1</c:v>
                </c:pt>
                <c:pt idx="29490">
                  <c:v>-1</c:v>
                </c:pt>
                <c:pt idx="29491">
                  <c:v>-1</c:v>
                </c:pt>
                <c:pt idx="29492">
                  <c:v>-1</c:v>
                </c:pt>
                <c:pt idx="29493">
                  <c:v>-1.01</c:v>
                </c:pt>
                <c:pt idx="29494">
                  <c:v>-1</c:v>
                </c:pt>
                <c:pt idx="29495">
                  <c:v>-1</c:v>
                </c:pt>
                <c:pt idx="29496">
                  <c:v>-1</c:v>
                </c:pt>
                <c:pt idx="29497">
                  <c:v>-1</c:v>
                </c:pt>
                <c:pt idx="29498">
                  <c:v>-1</c:v>
                </c:pt>
                <c:pt idx="29499">
                  <c:v>-1</c:v>
                </c:pt>
                <c:pt idx="29500">
                  <c:v>-1</c:v>
                </c:pt>
                <c:pt idx="29501">
                  <c:v>-1</c:v>
                </c:pt>
                <c:pt idx="29502">
                  <c:v>-1</c:v>
                </c:pt>
                <c:pt idx="29503">
                  <c:v>-1</c:v>
                </c:pt>
                <c:pt idx="29504">
                  <c:v>-1</c:v>
                </c:pt>
                <c:pt idx="29505">
                  <c:v>-1</c:v>
                </c:pt>
                <c:pt idx="29506">
                  <c:v>-1</c:v>
                </c:pt>
                <c:pt idx="29507">
                  <c:v>-1</c:v>
                </c:pt>
                <c:pt idx="29508">
                  <c:v>-1</c:v>
                </c:pt>
                <c:pt idx="29509">
                  <c:v>-1</c:v>
                </c:pt>
                <c:pt idx="29510">
                  <c:v>-1</c:v>
                </c:pt>
                <c:pt idx="29511">
                  <c:v>-1</c:v>
                </c:pt>
                <c:pt idx="29512">
                  <c:v>-1</c:v>
                </c:pt>
                <c:pt idx="29513">
                  <c:v>-1</c:v>
                </c:pt>
                <c:pt idx="29514">
                  <c:v>-1</c:v>
                </c:pt>
                <c:pt idx="29515">
                  <c:v>-1</c:v>
                </c:pt>
                <c:pt idx="29516">
                  <c:v>-1</c:v>
                </c:pt>
                <c:pt idx="29517">
                  <c:v>-1</c:v>
                </c:pt>
                <c:pt idx="29518">
                  <c:v>-1.01</c:v>
                </c:pt>
                <c:pt idx="29519">
                  <c:v>-1.01</c:v>
                </c:pt>
                <c:pt idx="29520">
                  <c:v>-1.01</c:v>
                </c:pt>
                <c:pt idx="29521">
                  <c:v>-1.01</c:v>
                </c:pt>
                <c:pt idx="29522">
                  <c:v>-1.01</c:v>
                </c:pt>
                <c:pt idx="29523">
                  <c:v>-1.01</c:v>
                </c:pt>
                <c:pt idx="29524">
                  <c:v>-1.01</c:v>
                </c:pt>
                <c:pt idx="29525">
                  <c:v>-1.01</c:v>
                </c:pt>
                <c:pt idx="29526">
                  <c:v>-1.01</c:v>
                </c:pt>
                <c:pt idx="29527">
                  <c:v>-1.01</c:v>
                </c:pt>
                <c:pt idx="29528">
                  <c:v>-1.01</c:v>
                </c:pt>
                <c:pt idx="29529">
                  <c:v>-1.01</c:v>
                </c:pt>
                <c:pt idx="29530">
                  <c:v>-1.01</c:v>
                </c:pt>
                <c:pt idx="29531">
                  <c:v>-1.01</c:v>
                </c:pt>
                <c:pt idx="29532">
                  <c:v>-1.01</c:v>
                </c:pt>
                <c:pt idx="29533">
                  <c:v>-1.01</c:v>
                </c:pt>
                <c:pt idx="29534">
                  <c:v>-1.01</c:v>
                </c:pt>
                <c:pt idx="29535">
                  <c:v>-1.01</c:v>
                </c:pt>
                <c:pt idx="29536">
                  <c:v>-1.01</c:v>
                </c:pt>
                <c:pt idx="29537">
                  <c:v>-1.01</c:v>
                </c:pt>
                <c:pt idx="29538">
                  <c:v>-1.01</c:v>
                </c:pt>
                <c:pt idx="29539">
                  <c:v>-1.01</c:v>
                </c:pt>
                <c:pt idx="29540">
                  <c:v>-1.01</c:v>
                </c:pt>
                <c:pt idx="29541">
                  <c:v>-1.01</c:v>
                </c:pt>
                <c:pt idx="29542">
                  <c:v>-1.01</c:v>
                </c:pt>
                <c:pt idx="29543">
                  <c:v>-1.01</c:v>
                </c:pt>
                <c:pt idx="29544">
                  <c:v>-1.01</c:v>
                </c:pt>
                <c:pt idx="29545">
                  <c:v>-1.01</c:v>
                </c:pt>
                <c:pt idx="29546">
                  <c:v>-1.01</c:v>
                </c:pt>
                <c:pt idx="29547">
                  <c:v>-1.01</c:v>
                </c:pt>
                <c:pt idx="29548">
                  <c:v>-1.01</c:v>
                </c:pt>
                <c:pt idx="29549">
                  <c:v>-1.01</c:v>
                </c:pt>
                <c:pt idx="29550">
                  <c:v>-1.01</c:v>
                </c:pt>
                <c:pt idx="29551">
                  <c:v>-1.01</c:v>
                </c:pt>
                <c:pt idx="29552">
                  <c:v>-1.01</c:v>
                </c:pt>
                <c:pt idx="29553">
                  <c:v>-1.01</c:v>
                </c:pt>
                <c:pt idx="29554">
                  <c:v>-1.01</c:v>
                </c:pt>
                <c:pt idx="29555">
                  <c:v>-1.01</c:v>
                </c:pt>
                <c:pt idx="29556">
                  <c:v>-1.01</c:v>
                </c:pt>
                <c:pt idx="29557">
                  <c:v>-1.01</c:v>
                </c:pt>
                <c:pt idx="29558">
                  <c:v>-1.01</c:v>
                </c:pt>
                <c:pt idx="29559">
                  <c:v>-1.01</c:v>
                </c:pt>
                <c:pt idx="29560">
                  <c:v>-1.01</c:v>
                </c:pt>
                <c:pt idx="29561">
                  <c:v>-1.01</c:v>
                </c:pt>
                <c:pt idx="29562">
                  <c:v>-1.01</c:v>
                </c:pt>
                <c:pt idx="29563">
                  <c:v>-1.02</c:v>
                </c:pt>
                <c:pt idx="29564">
                  <c:v>-1.02</c:v>
                </c:pt>
                <c:pt idx="29565">
                  <c:v>-1.02</c:v>
                </c:pt>
                <c:pt idx="29566">
                  <c:v>-1.02</c:v>
                </c:pt>
                <c:pt idx="29567">
                  <c:v>-1.02</c:v>
                </c:pt>
                <c:pt idx="29568">
                  <c:v>-1.02</c:v>
                </c:pt>
                <c:pt idx="29569">
                  <c:v>-1.02</c:v>
                </c:pt>
                <c:pt idx="29570">
                  <c:v>-1.02</c:v>
                </c:pt>
                <c:pt idx="29571">
                  <c:v>-1.02</c:v>
                </c:pt>
                <c:pt idx="29572">
                  <c:v>-1.02</c:v>
                </c:pt>
                <c:pt idx="29573">
                  <c:v>-1.02</c:v>
                </c:pt>
                <c:pt idx="29574">
                  <c:v>-1.02</c:v>
                </c:pt>
                <c:pt idx="29575">
                  <c:v>-1.02</c:v>
                </c:pt>
                <c:pt idx="29576">
                  <c:v>-1.02</c:v>
                </c:pt>
                <c:pt idx="29577">
                  <c:v>-1.02</c:v>
                </c:pt>
                <c:pt idx="29578">
                  <c:v>-1.02</c:v>
                </c:pt>
                <c:pt idx="29579">
                  <c:v>-1.02</c:v>
                </c:pt>
                <c:pt idx="29580">
                  <c:v>-1.02</c:v>
                </c:pt>
                <c:pt idx="29581">
                  <c:v>-1.02</c:v>
                </c:pt>
                <c:pt idx="29582">
                  <c:v>-1.02</c:v>
                </c:pt>
                <c:pt idx="29583">
                  <c:v>-1.02</c:v>
                </c:pt>
                <c:pt idx="29584">
                  <c:v>-1.02</c:v>
                </c:pt>
                <c:pt idx="29585">
                  <c:v>-1.02</c:v>
                </c:pt>
                <c:pt idx="29586">
                  <c:v>-1.02</c:v>
                </c:pt>
                <c:pt idx="29587">
                  <c:v>-1.02</c:v>
                </c:pt>
                <c:pt idx="29588">
                  <c:v>-1.02</c:v>
                </c:pt>
                <c:pt idx="29589">
                  <c:v>-1.02</c:v>
                </c:pt>
                <c:pt idx="29590">
                  <c:v>-1.02</c:v>
                </c:pt>
                <c:pt idx="29591">
                  <c:v>-1.02</c:v>
                </c:pt>
                <c:pt idx="29592">
                  <c:v>-1.02</c:v>
                </c:pt>
                <c:pt idx="29593">
                  <c:v>-1.02</c:v>
                </c:pt>
                <c:pt idx="29594">
                  <c:v>-1.02</c:v>
                </c:pt>
                <c:pt idx="29595">
                  <c:v>-1.02</c:v>
                </c:pt>
                <c:pt idx="29596">
                  <c:v>-1.02</c:v>
                </c:pt>
                <c:pt idx="29597">
                  <c:v>-1.02</c:v>
                </c:pt>
                <c:pt idx="29598">
                  <c:v>-1.02</c:v>
                </c:pt>
                <c:pt idx="29599">
                  <c:v>-1.02</c:v>
                </c:pt>
                <c:pt idx="29600">
                  <c:v>-1.02</c:v>
                </c:pt>
                <c:pt idx="29601">
                  <c:v>-1.02</c:v>
                </c:pt>
                <c:pt idx="29602">
                  <c:v>-1.02</c:v>
                </c:pt>
                <c:pt idx="29603">
                  <c:v>-1.02</c:v>
                </c:pt>
                <c:pt idx="29604">
                  <c:v>-1.02</c:v>
                </c:pt>
                <c:pt idx="29605">
                  <c:v>-1.02</c:v>
                </c:pt>
                <c:pt idx="29606">
                  <c:v>-1.02</c:v>
                </c:pt>
                <c:pt idx="29607">
                  <c:v>-1.02</c:v>
                </c:pt>
                <c:pt idx="29608">
                  <c:v>-1.02</c:v>
                </c:pt>
                <c:pt idx="29609">
                  <c:v>-1.02</c:v>
                </c:pt>
                <c:pt idx="29610">
                  <c:v>-1.02</c:v>
                </c:pt>
                <c:pt idx="29611">
                  <c:v>-1.02</c:v>
                </c:pt>
                <c:pt idx="29612">
                  <c:v>-1.02</c:v>
                </c:pt>
                <c:pt idx="29613">
                  <c:v>-1.02</c:v>
                </c:pt>
                <c:pt idx="29614">
                  <c:v>-1.02</c:v>
                </c:pt>
                <c:pt idx="29615">
                  <c:v>-1.02</c:v>
                </c:pt>
                <c:pt idx="29616">
                  <c:v>-1.02</c:v>
                </c:pt>
                <c:pt idx="29617">
                  <c:v>-1.02</c:v>
                </c:pt>
                <c:pt idx="29618">
                  <c:v>-1.02</c:v>
                </c:pt>
                <c:pt idx="29619">
                  <c:v>-1.02</c:v>
                </c:pt>
                <c:pt idx="29620">
                  <c:v>-1.02</c:v>
                </c:pt>
                <c:pt idx="29621">
                  <c:v>-1.02</c:v>
                </c:pt>
                <c:pt idx="29622">
                  <c:v>-1.02</c:v>
                </c:pt>
                <c:pt idx="29623">
                  <c:v>-1.02</c:v>
                </c:pt>
                <c:pt idx="29624">
                  <c:v>-1.02</c:v>
                </c:pt>
                <c:pt idx="29625">
                  <c:v>-1.02</c:v>
                </c:pt>
                <c:pt idx="29626">
                  <c:v>-1.02</c:v>
                </c:pt>
                <c:pt idx="29627">
                  <c:v>-1.02</c:v>
                </c:pt>
                <c:pt idx="29628">
                  <c:v>-1.02</c:v>
                </c:pt>
                <c:pt idx="29629">
                  <c:v>-1.02</c:v>
                </c:pt>
                <c:pt idx="29630">
                  <c:v>-1.02</c:v>
                </c:pt>
                <c:pt idx="29631">
                  <c:v>-1.02</c:v>
                </c:pt>
                <c:pt idx="29632">
                  <c:v>-1.02</c:v>
                </c:pt>
                <c:pt idx="29633">
                  <c:v>-1.02</c:v>
                </c:pt>
                <c:pt idx="29634">
                  <c:v>-1.02</c:v>
                </c:pt>
                <c:pt idx="29635">
                  <c:v>-1.02</c:v>
                </c:pt>
                <c:pt idx="29636">
                  <c:v>-1.02</c:v>
                </c:pt>
                <c:pt idx="29637">
                  <c:v>-1.02</c:v>
                </c:pt>
                <c:pt idx="29638">
                  <c:v>-1.02</c:v>
                </c:pt>
                <c:pt idx="29639">
                  <c:v>-1.02</c:v>
                </c:pt>
                <c:pt idx="29640">
                  <c:v>-1.02</c:v>
                </c:pt>
                <c:pt idx="29641">
                  <c:v>-1.02</c:v>
                </c:pt>
                <c:pt idx="29642">
                  <c:v>-1.02</c:v>
                </c:pt>
                <c:pt idx="29643">
                  <c:v>-1.02</c:v>
                </c:pt>
                <c:pt idx="29644">
                  <c:v>-1.02</c:v>
                </c:pt>
                <c:pt idx="29645">
                  <c:v>-1.02</c:v>
                </c:pt>
                <c:pt idx="29646">
                  <c:v>-1.02</c:v>
                </c:pt>
                <c:pt idx="29647">
                  <c:v>-1.02</c:v>
                </c:pt>
                <c:pt idx="29648">
                  <c:v>-1.02</c:v>
                </c:pt>
                <c:pt idx="29649">
                  <c:v>-1.02</c:v>
                </c:pt>
                <c:pt idx="29650">
                  <c:v>-1.02</c:v>
                </c:pt>
                <c:pt idx="29651">
                  <c:v>-1.02</c:v>
                </c:pt>
                <c:pt idx="29652">
                  <c:v>-1.02</c:v>
                </c:pt>
                <c:pt idx="29653">
                  <c:v>-1.02</c:v>
                </c:pt>
                <c:pt idx="29654">
                  <c:v>-1.02</c:v>
                </c:pt>
                <c:pt idx="29655">
                  <c:v>-1.02</c:v>
                </c:pt>
                <c:pt idx="29656">
                  <c:v>-1.02</c:v>
                </c:pt>
                <c:pt idx="29657">
                  <c:v>-1.02</c:v>
                </c:pt>
                <c:pt idx="29658">
                  <c:v>-1.02</c:v>
                </c:pt>
                <c:pt idx="29659">
                  <c:v>-1.02</c:v>
                </c:pt>
                <c:pt idx="29660">
                  <c:v>-1.02</c:v>
                </c:pt>
                <c:pt idx="29661">
                  <c:v>-1.02</c:v>
                </c:pt>
                <c:pt idx="29662">
                  <c:v>-1.02</c:v>
                </c:pt>
                <c:pt idx="29663">
                  <c:v>-1.02</c:v>
                </c:pt>
                <c:pt idx="29664">
                  <c:v>-1.02</c:v>
                </c:pt>
                <c:pt idx="29665">
                  <c:v>-1.02</c:v>
                </c:pt>
                <c:pt idx="29666">
                  <c:v>-1.02</c:v>
                </c:pt>
                <c:pt idx="29667">
                  <c:v>-1.02</c:v>
                </c:pt>
                <c:pt idx="29668">
                  <c:v>-1.02</c:v>
                </c:pt>
                <c:pt idx="29669">
                  <c:v>-1.02</c:v>
                </c:pt>
                <c:pt idx="29670">
                  <c:v>-1.02</c:v>
                </c:pt>
                <c:pt idx="29671">
                  <c:v>-1.02</c:v>
                </c:pt>
                <c:pt idx="29672">
                  <c:v>-1.02</c:v>
                </c:pt>
                <c:pt idx="29673">
                  <c:v>-1.02</c:v>
                </c:pt>
                <c:pt idx="29674">
                  <c:v>-1.02</c:v>
                </c:pt>
                <c:pt idx="29675">
                  <c:v>-1.02</c:v>
                </c:pt>
                <c:pt idx="29676">
                  <c:v>-1.02</c:v>
                </c:pt>
                <c:pt idx="29677">
                  <c:v>-1.02</c:v>
                </c:pt>
                <c:pt idx="29678">
                  <c:v>-1.02</c:v>
                </c:pt>
                <c:pt idx="29679">
                  <c:v>-1.02</c:v>
                </c:pt>
                <c:pt idx="29680">
                  <c:v>-1.02</c:v>
                </c:pt>
                <c:pt idx="29681">
                  <c:v>-1.02</c:v>
                </c:pt>
                <c:pt idx="29682">
                  <c:v>-1.02</c:v>
                </c:pt>
                <c:pt idx="29683">
                  <c:v>-1.02</c:v>
                </c:pt>
                <c:pt idx="29684">
                  <c:v>-1.02</c:v>
                </c:pt>
                <c:pt idx="29685">
                  <c:v>-1.02</c:v>
                </c:pt>
                <c:pt idx="29686">
                  <c:v>-1.02</c:v>
                </c:pt>
                <c:pt idx="29687">
                  <c:v>-1.03</c:v>
                </c:pt>
                <c:pt idx="29688">
                  <c:v>-1.03</c:v>
                </c:pt>
                <c:pt idx="29689">
                  <c:v>-1.03</c:v>
                </c:pt>
                <c:pt idx="29690">
                  <c:v>-1.03</c:v>
                </c:pt>
                <c:pt idx="29691">
                  <c:v>-1.03</c:v>
                </c:pt>
                <c:pt idx="29692">
                  <c:v>-1.03</c:v>
                </c:pt>
                <c:pt idx="29693">
                  <c:v>-1.03</c:v>
                </c:pt>
                <c:pt idx="29694">
                  <c:v>-1.03</c:v>
                </c:pt>
                <c:pt idx="29695">
                  <c:v>-1.03</c:v>
                </c:pt>
                <c:pt idx="29696">
                  <c:v>-1.03</c:v>
                </c:pt>
                <c:pt idx="29697">
                  <c:v>-1.03</c:v>
                </c:pt>
                <c:pt idx="29698">
                  <c:v>-1.03</c:v>
                </c:pt>
                <c:pt idx="29699">
                  <c:v>-1.03</c:v>
                </c:pt>
                <c:pt idx="29700">
                  <c:v>-1.03</c:v>
                </c:pt>
                <c:pt idx="29701">
                  <c:v>-1.03</c:v>
                </c:pt>
                <c:pt idx="29702">
                  <c:v>-1.03</c:v>
                </c:pt>
                <c:pt idx="29703">
                  <c:v>-1.03</c:v>
                </c:pt>
                <c:pt idx="29704">
                  <c:v>-1.03</c:v>
                </c:pt>
                <c:pt idx="29705">
                  <c:v>-1.03</c:v>
                </c:pt>
                <c:pt idx="29706">
                  <c:v>-1.03</c:v>
                </c:pt>
                <c:pt idx="29707">
                  <c:v>-1.03</c:v>
                </c:pt>
                <c:pt idx="29708">
                  <c:v>-1.03</c:v>
                </c:pt>
                <c:pt idx="29709">
                  <c:v>-1.03</c:v>
                </c:pt>
                <c:pt idx="29710">
                  <c:v>-1.03</c:v>
                </c:pt>
                <c:pt idx="29711">
                  <c:v>-1.03</c:v>
                </c:pt>
                <c:pt idx="29712">
                  <c:v>-1.03</c:v>
                </c:pt>
                <c:pt idx="29713">
                  <c:v>-1.03</c:v>
                </c:pt>
                <c:pt idx="29714">
                  <c:v>-1.03</c:v>
                </c:pt>
                <c:pt idx="29715">
                  <c:v>-1.03</c:v>
                </c:pt>
                <c:pt idx="29716">
                  <c:v>-1.03</c:v>
                </c:pt>
                <c:pt idx="29717">
                  <c:v>-1.03</c:v>
                </c:pt>
                <c:pt idx="29718">
                  <c:v>-1.03</c:v>
                </c:pt>
                <c:pt idx="29719">
                  <c:v>-1.03</c:v>
                </c:pt>
                <c:pt idx="29720">
                  <c:v>-1.03</c:v>
                </c:pt>
                <c:pt idx="29721">
                  <c:v>-1.03</c:v>
                </c:pt>
                <c:pt idx="29722">
                  <c:v>-1.03</c:v>
                </c:pt>
                <c:pt idx="29723">
                  <c:v>-1.03</c:v>
                </c:pt>
                <c:pt idx="29724">
                  <c:v>-1.03</c:v>
                </c:pt>
                <c:pt idx="29725">
                  <c:v>-1.03</c:v>
                </c:pt>
                <c:pt idx="29726">
                  <c:v>-1.03</c:v>
                </c:pt>
                <c:pt idx="29727">
                  <c:v>-1.03</c:v>
                </c:pt>
                <c:pt idx="29728">
                  <c:v>-1.03</c:v>
                </c:pt>
                <c:pt idx="29729">
                  <c:v>-1.03</c:v>
                </c:pt>
                <c:pt idx="29730">
                  <c:v>-1.03</c:v>
                </c:pt>
                <c:pt idx="29731">
                  <c:v>-1.03</c:v>
                </c:pt>
                <c:pt idx="29732">
                  <c:v>-1.03</c:v>
                </c:pt>
                <c:pt idx="29733">
                  <c:v>-1.03</c:v>
                </c:pt>
                <c:pt idx="29734">
                  <c:v>-1.03</c:v>
                </c:pt>
                <c:pt idx="29735">
                  <c:v>-1.03</c:v>
                </c:pt>
                <c:pt idx="29736">
                  <c:v>-1.03</c:v>
                </c:pt>
                <c:pt idx="29737">
                  <c:v>-1.03</c:v>
                </c:pt>
                <c:pt idx="29738">
                  <c:v>-1.03</c:v>
                </c:pt>
                <c:pt idx="29739">
                  <c:v>-1.04</c:v>
                </c:pt>
                <c:pt idx="29740">
                  <c:v>-1.04</c:v>
                </c:pt>
                <c:pt idx="29741">
                  <c:v>-1.04</c:v>
                </c:pt>
                <c:pt idx="29742">
                  <c:v>-1.04</c:v>
                </c:pt>
                <c:pt idx="29743">
                  <c:v>-1.04</c:v>
                </c:pt>
                <c:pt idx="29744">
                  <c:v>-1.04</c:v>
                </c:pt>
                <c:pt idx="29745">
                  <c:v>-1.04</c:v>
                </c:pt>
                <c:pt idx="29746">
                  <c:v>-1.04</c:v>
                </c:pt>
                <c:pt idx="29747">
                  <c:v>-1.04</c:v>
                </c:pt>
                <c:pt idx="29748">
                  <c:v>-1.04</c:v>
                </c:pt>
                <c:pt idx="29749">
                  <c:v>-1.04</c:v>
                </c:pt>
                <c:pt idx="29750">
                  <c:v>-1.04</c:v>
                </c:pt>
                <c:pt idx="29751">
                  <c:v>-1.04</c:v>
                </c:pt>
                <c:pt idx="29752">
                  <c:v>-1.04</c:v>
                </c:pt>
                <c:pt idx="29753">
                  <c:v>-1.04</c:v>
                </c:pt>
                <c:pt idx="29754">
                  <c:v>-1.04</c:v>
                </c:pt>
                <c:pt idx="29755">
                  <c:v>-1.04</c:v>
                </c:pt>
                <c:pt idx="29756">
                  <c:v>-1.04</c:v>
                </c:pt>
                <c:pt idx="29757">
                  <c:v>-1.04</c:v>
                </c:pt>
                <c:pt idx="29758">
                  <c:v>-1.04</c:v>
                </c:pt>
                <c:pt idx="29759">
                  <c:v>-1.04</c:v>
                </c:pt>
                <c:pt idx="29760">
                  <c:v>-1.04</c:v>
                </c:pt>
                <c:pt idx="29761">
                  <c:v>-1.04</c:v>
                </c:pt>
                <c:pt idx="29762">
                  <c:v>-1.04</c:v>
                </c:pt>
                <c:pt idx="29763">
                  <c:v>-1.04</c:v>
                </c:pt>
                <c:pt idx="29764">
                  <c:v>-1.04</c:v>
                </c:pt>
                <c:pt idx="29765">
                  <c:v>-1.04</c:v>
                </c:pt>
                <c:pt idx="29766">
                  <c:v>-1.04</c:v>
                </c:pt>
                <c:pt idx="29767">
                  <c:v>-1.04</c:v>
                </c:pt>
                <c:pt idx="29768">
                  <c:v>-1.04</c:v>
                </c:pt>
                <c:pt idx="29769">
                  <c:v>-1.04</c:v>
                </c:pt>
                <c:pt idx="29770">
                  <c:v>-1.04</c:v>
                </c:pt>
                <c:pt idx="29771">
                  <c:v>-1.04</c:v>
                </c:pt>
                <c:pt idx="29772">
                  <c:v>-1.04</c:v>
                </c:pt>
                <c:pt idx="29773">
                  <c:v>-1.04</c:v>
                </c:pt>
                <c:pt idx="29774">
                  <c:v>-1.04</c:v>
                </c:pt>
                <c:pt idx="29775">
                  <c:v>-1.04</c:v>
                </c:pt>
                <c:pt idx="29776">
                  <c:v>-1.04</c:v>
                </c:pt>
                <c:pt idx="29777">
                  <c:v>-1.04</c:v>
                </c:pt>
                <c:pt idx="29778">
                  <c:v>-1.04</c:v>
                </c:pt>
                <c:pt idx="29779">
                  <c:v>-1.04</c:v>
                </c:pt>
                <c:pt idx="29780">
                  <c:v>-1.04</c:v>
                </c:pt>
                <c:pt idx="29781">
                  <c:v>-1.04</c:v>
                </c:pt>
                <c:pt idx="29782">
                  <c:v>-1.04</c:v>
                </c:pt>
                <c:pt idx="29783">
                  <c:v>-1.04</c:v>
                </c:pt>
                <c:pt idx="29784">
                  <c:v>-1.04</c:v>
                </c:pt>
                <c:pt idx="29785">
                  <c:v>-1.04</c:v>
                </c:pt>
                <c:pt idx="29786">
                  <c:v>-1.04</c:v>
                </c:pt>
                <c:pt idx="29787">
                  <c:v>-1.05</c:v>
                </c:pt>
                <c:pt idx="29788">
                  <c:v>-1.05</c:v>
                </c:pt>
                <c:pt idx="29789">
                  <c:v>-1.05</c:v>
                </c:pt>
                <c:pt idx="29790">
                  <c:v>-1.05</c:v>
                </c:pt>
                <c:pt idx="29791">
                  <c:v>-1.05</c:v>
                </c:pt>
                <c:pt idx="29792">
                  <c:v>-1.05</c:v>
                </c:pt>
                <c:pt idx="29793">
                  <c:v>-1.05</c:v>
                </c:pt>
                <c:pt idx="29794">
                  <c:v>-1.05</c:v>
                </c:pt>
                <c:pt idx="29795">
                  <c:v>-1.05</c:v>
                </c:pt>
                <c:pt idx="29796">
                  <c:v>-1.05</c:v>
                </c:pt>
                <c:pt idx="29797">
                  <c:v>-1.05</c:v>
                </c:pt>
                <c:pt idx="29798">
                  <c:v>-1.05</c:v>
                </c:pt>
                <c:pt idx="29799">
                  <c:v>-1.05</c:v>
                </c:pt>
                <c:pt idx="29800">
                  <c:v>-1.05</c:v>
                </c:pt>
                <c:pt idx="29801">
                  <c:v>-1.05</c:v>
                </c:pt>
                <c:pt idx="29802">
                  <c:v>-1.05</c:v>
                </c:pt>
                <c:pt idx="29803">
                  <c:v>-1.05</c:v>
                </c:pt>
                <c:pt idx="29804">
                  <c:v>-1.05</c:v>
                </c:pt>
                <c:pt idx="29805">
                  <c:v>-1.05</c:v>
                </c:pt>
                <c:pt idx="29806">
                  <c:v>-1.05</c:v>
                </c:pt>
                <c:pt idx="29807">
                  <c:v>-1.05</c:v>
                </c:pt>
                <c:pt idx="29808">
                  <c:v>-1.05</c:v>
                </c:pt>
                <c:pt idx="29809">
                  <c:v>-1.05</c:v>
                </c:pt>
                <c:pt idx="29810">
                  <c:v>-1.05</c:v>
                </c:pt>
                <c:pt idx="29811">
                  <c:v>-1.05</c:v>
                </c:pt>
                <c:pt idx="29812">
                  <c:v>-1.05</c:v>
                </c:pt>
                <c:pt idx="29813">
                  <c:v>-1.05</c:v>
                </c:pt>
                <c:pt idx="29814">
                  <c:v>-1.05</c:v>
                </c:pt>
                <c:pt idx="29815">
                  <c:v>-1.05</c:v>
                </c:pt>
                <c:pt idx="29816">
                  <c:v>-1.05</c:v>
                </c:pt>
                <c:pt idx="29817">
                  <c:v>-1.05</c:v>
                </c:pt>
                <c:pt idx="29818">
                  <c:v>-1.05</c:v>
                </c:pt>
                <c:pt idx="29819">
                  <c:v>-1.05</c:v>
                </c:pt>
                <c:pt idx="29820">
                  <c:v>-1.05</c:v>
                </c:pt>
                <c:pt idx="29821">
                  <c:v>-1.05</c:v>
                </c:pt>
                <c:pt idx="29822">
                  <c:v>-1.05</c:v>
                </c:pt>
                <c:pt idx="29823">
                  <c:v>-1.05</c:v>
                </c:pt>
                <c:pt idx="29824">
                  <c:v>-1.05</c:v>
                </c:pt>
                <c:pt idx="29825">
                  <c:v>-1.05</c:v>
                </c:pt>
                <c:pt idx="29826">
                  <c:v>-1.05</c:v>
                </c:pt>
                <c:pt idx="29827">
                  <c:v>-1.05</c:v>
                </c:pt>
                <c:pt idx="29828">
                  <c:v>-1.05</c:v>
                </c:pt>
                <c:pt idx="29829">
                  <c:v>-1.05</c:v>
                </c:pt>
                <c:pt idx="29830">
                  <c:v>-1.05</c:v>
                </c:pt>
                <c:pt idx="29831">
                  <c:v>-1.05</c:v>
                </c:pt>
                <c:pt idx="29832">
                  <c:v>-1.06</c:v>
                </c:pt>
                <c:pt idx="29833">
                  <c:v>-1.06</c:v>
                </c:pt>
                <c:pt idx="29834">
                  <c:v>-1.06</c:v>
                </c:pt>
                <c:pt idx="29835">
                  <c:v>-1.06</c:v>
                </c:pt>
                <c:pt idx="29836">
                  <c:v>-1.06</c:v>
                </c:pt>
                <c:pt idx="29837">
                  <c:v>-1.06</c:v>
                </c:pt>
                <c:pt idx="29838">
                  <c:v>-1.06</c:v>
                </c:pt>
                <c:pt idx="29839">
                  <c:v>-1.06</c:v>
                </c:pt>
                <c:pt idx="29840">
                  <c:v>-1.06</c:v>
                </c:pt>
                <c:pt idx="29841">
                  <c:v>-1.06</c:v>
                </c:pt>
                <c:pt idx="29842">
                  <c:v>-1.06</c:v>
                </c:pt>
                <c:pt idx="29843">
                  <c:v>-1.06</c:v>
                </c:pt>
                <c:pt idx="29844">
                  <c:v>-1.06</c:v>
                </c:pt>
                <c:pt idx="29845">
                  <c:v>-1.06</c:v>
                </c:pt>
                <c:pt idx="29846">
                  <c:v>-1.06</c:v>
                </c:pt>
                <c:pt idx="29847">
                  <c:v>-1.06</c:v>
                </c:pt>
                <c:pt idx="29848">
                  <c:v>-1.06</c:v>
                </c:pt>
                <c:pt idx="29849">
                  <c:v>-1.06</c:v>
                </c:pt>
                <c:pt idx="29850">
                  <c:v>-1.06</c:v>
                </c:pt>
                <c:pt idx="29851">
                  <c:v>-1.06</c:v>
                </c:pt>
                <c:pt idx="29852">
                  <c:v>-1.06</c:v>
                </c:pt>
                <c:pt idx="29853">
                  <c:v>-1.06</c:v>
                </c:pt>
                <c:pt idx="29854">
                  <c:v>-1.06</c:v>
                </c:pt>
                <c:pt idx="29855">
                  <c:v>-1.06</c:v>
                </c:pt>
                <c:pt idx="29856">
                  <c:v>-1.06</c:v>
                </c:pt>
                <c:pt idx="29857">
                  <c:v>-1.06</c:v>
                </c:pt>
                <c:pt idx="29858">
                  <c:v>-1.06</c:v>
                </c:pt>
                <c:pt idx="29859">
                  <c:v>-1.06</c:v>
                </c:pt>
                <c:pt idx="29860">
                  <c:v>-1.06</c:v>
                </c:pt>
                <c:pt idx="29861">
                  <c:v>-1.06</c:v>
                </c:pt>
                <c:pt idx="29862">
                  <c:v>-1.06</c:v>
                </c:pt>
                <c:pt idx="29863">
                  <c:v>-1.06</c:v>
                </c:pt>
                <c:pt idx="29864">
                  <c:v>-1.06</c:v>
                </c:pt>
                <c:pt idx="29865">
                  <c:v>-1.06</c:v>
                </c:pt>
                <c:pt idx="29866">
                  <c:v>-1.06</c:v>
                </c:pt>
                <c:pt idx="29867">
                  <c:v>-1.06</c:v>
                </c:pt>
                <c:pt idx="29868">
                  <c:v>-1.06</c:v>
                </c:pt>
                <c:pt idx="29869">
                  <c:v>-1.06</c:v>
                </c:pt>
                <c:pt idx="29870">
                  <c:v>-1.06</c:v>
                </c:pt>
                <c:pt idx="29871">
                  <c:v>-1.06</c:v>
                </c:pt>
                <c:pt idx="29872">
                  <c:v>-1.06</c:v>
                </c:pt>
                <c:pt idx="29873">
                  <c:v>-1.06</c:v>
                </c:pt>
                <c:pt idx="29874">
                  <c:v>-1.06</c:v>
                </c:pt>
                <c:pt idx="29875">
                  <c:v>-1.07</c:v>
                </c:pt>
                <c:pt idx="29876">
                  <c:v>-1.07</c:v>
                </c:pt>
                <c:pt idx="29877">
                  <c:v>-1.07</c:v>
                </c:pt>
                <c:pt idx="29878">
                  <c:v>-1.07</c:v>
                </c:pt>
                <c:pt idx="29879">
                  <c:v>-1.07</c:v>
                </c:pt>
                <c:pt idx="29880">
                  <c:v>-1.07</c:v>
                </c:pt>
                <c:pt idx="29881">
                  <c:v>-1.07</c:v>
                </c:pt>
                <c:pt idx="29882">
                  <c:v>-1.07</c:v>
                </c:pt>
                <c:pt idx="29883">
                  <c:v>-1.07</c:v>
                </c:pt>
                <c:pt idx="29884">
                  <c:v>-1.07</c:v>
                </c:pt>
                <c:pt idx="29885">
                  <c:v>-1.07</c:v>
                </c:pt>
                <c:pt idx="29886">
                  <c:v>-1.07</c:v>
                </c:pt>
                <c:pt idx="29887">
                  <c:v>-1.07</c:v>
                </c:pt>
                <c:pt idx="29888">
                  <c:v>-1.07</c:v>
                </c:pt>
                <c:pt idx="29889">
                  <c:v>-1.07</c:v>
                </c:pt>
                <c:pt idx="29890">
                  <c:v>-1.07</c:v>
                </c:pt>
                <c:pt idx="29891">
                  <c:v>-1.07</c:v>
                </c:pt>
                <c:pt idx="29892">
                  <c:v>-1.07</c:v>
                </c:pt>
                <c:pt idx="29893">
                  <c:v>-1.07</c:v>
                </c:pt>
                <c:pt idx="29894">
                  <c:v>-1.07</c:v>
                </c:pt>
                <c:pt idx="29895">
                  <c:v>-1.07</c:v>
                </c:pt>
                <c:pt idx="29896">
                  <c:v>-1.07</c:v>
                </c:pt>
                <c:pt idx="29897">
                  <c:v>-1.07</c:v>
                </c:pt>
                <c:pt idx="29898">
                  <c:v>-1.07</c:v>
                </c:pt>
                <c:pt idx="29899">
                  <c:v>-1.07</c:v>
                </c:pt>
                <c:pt idx="29900">
                  <c:v>-1.07</c:v>
                </c:pt>
                <c:pt idx="29901">
                  <c:v>-1.07</c:v>
                </c:pt>
                <c:pt idx="29902">
                  <c:v>-1.07</c:v>
                </c:pt>
                <c:pt idx="29903">
                  <c:v>-1.07</c:v>
                </c:pt>
                <c:pt idx="29904">
                  <c:v>-1.07</c:v>
                </c:pt>
                <c:pt idx="29905">
                  <c:v>-1.07</c:v>
                </c:pt>
                <c:pt idx="29906">
                  <c:v>-1.07</c:v>
                </c:pt>
                <c:pt idx="29907">
                  <c:v>-1.07</c:v>
                </c:pt>
                <c:pt idx="29908">
                  <c:v>-1.07</c:v>
                </c:pt>
                <c:pt idx="29909">
                  <c:v>-1.07</c:v>
                </c:pt>
                <c:pt idx="29910">
                  <c:v>-1.07</c:v>
                </c:pt>
                <c:pt idx="29911">
                  <c:v>-1.07</c:v>
                </c:pt>
                <c:pt idx="29912">
                  <c:v>-1.07</c:v>
                </c:pt>
                <c:pt idx="29913">
                  <c:v>-1.07</c:v>
                </c:pt>
                <c:pt idx="29914">
                  <c:v>-1.07</c:v>
                </c:pt>
                <c:pt idx="29915">
                  <c:v>-1.07</c:v>
                </c:pt>
                <c:pt idx="29916">
                  <c:v>-1.07</c:v>
                </c:pt>
                <c:pt idx="29917">
                  <c:v>-1.07</c:v>
                </c:pt>
                <c:pt idx="29918">
                  <c:v>-1.07</c:v>
                </c:pt>
                <c:pt idx="29919">
                  <c:v>-1.07</c:v>
                </c:pt>
                <c:pt idx="29920">
                  <c:v>-1.07</c:v>
                </c:pt>
                <c:pt idx="29921">
                  <c:v>-1.07</c:v>
                </c:pt>
                <c:pt idx="29922">
                  <c:v>-1.07</c:v>
                </c:pt>
                <c:pt idx="29923">
                  <c:v>-1.07</c:v>
                </c:pt>
                <c:pt idx="29924">
                  <c:v>-1.07</c:v>
                </c:pt>
                <c:pt idx="29925">
                  <c:v>-1.07</c:v>
                </c:pt>
                <c:pt idx="29926">
                  <c:v>-1.07</c:v>
                </c:pt>
                <c:pt idx="29927">
                  <c:v>-1.07</c:v>
                </c:pt>
                <c:pt idx="29928">
                  <c:v>-1.07</c:v>
                </c:pt>
                <c:pt idx="29929">
                  <c:v>-1.07</c:v>
                </c:pt>
                <c:pt idx="29930">
                  <c:v>-1.07</c:v>
                </c:pt>
                <c:pt idx="29931">
                  <c:v>-1.07</c:v>
                </c:pt>
                <c:pt idx="29932">
                  <c:v>-1.07</c:v>
                </c:pt>
                <c:pt idx="29933">
                  <c:v>-1.07</c:v>
                </c:pt>
                <c:pt idx="29934">
                  <c:v>-1.07</c:v>
                </c:pt>
                <c:pt idx="29935">
                  <c:v>-1.07</c:v>
                </c:pt>
                <c:pt idx="29936">
                  <c:v>-1.07</c:v>
                </c:pt>
                <c:pt idx="29937">
                  <c:v>-1.07</c:v>
                </c:pt>
                <c:pt idx="29938">
                  <c:v>-1.07</c:v>
                </c:pt>
                <c:pt idx="29939">
                  <c:v>-1.07</c:v>
                </c:pt>
                <c:pt idx="29940">
                  <c:v>-1.07</c:v>
                </c:pt>
                <c:pt idx="29941">
                  <c:v>-1.07</c:v>
                </c:pt>
                <c:pt idx="29942">
                  <c:v>-1.07</c:v>
                </c:pt>
                <c:pt idx="29943">
                  <c:v>-1.07</c:v>
                </c:pt>
                <c:pt idx="29944">
                  <c:v>-1.07</c:v>
                </c:pt>
                <c:pt idx="29945">
                  <c:v>-1.07</c:v>
                </c:pt>
                <c:pt idx="29946">
                  <c:v>-1.07</c:v>
                </c:pt>
                <c:pt idx="29947">
                  <c:v>-1.07</c:v>
                </c:pt>
                <c:pt idx="29948">
                  <c:v>-1.07</c:v>
                </c:pt>
                <c:pt idx="29949">
                  <c:v>-1.07</c:v>
                </c:pt>
                <c:pt idx="29950">
                  <c:v>-1.07</c:v>
                </c:pt>
                <c:pt idx="29951">
                  <c:v>-1.07</c:v>
                </c:pt>
                <c:pt idx="29952">
                  <c:v>-1.07</c:v>
                </c:pt>
                <c:pt idx="29953">
                  <c:v>-1.07</c:v>
                </c:pt>
                <c:pt idx="29954">
                  <c:v>-1.07</c:v>
                </c:pt>
                <c:pt idx="29955">
                  <c:v>-1.07</c:v>
                </c:pt>
                <c:pt idx="29956">
                  <c:v>-1.07</c:v>
                </c:pt>
                <c:pt idx="29957">
                  <c:v>-1.07</c:v>
                </c:pt>
                <c:pt idx="29958">
                  <c:v>-1.07</c:v>
                </c:pt>
                <c:pt idx="29959">
                  <c:v>-1.07</c:v>
                </c:pt>
                <c:pt idx="29960">
                  <c:v>-1.07</c:v>
                </c:pt>
                <c:pt idx="29961">
                  <c:v>-1.07</c:v>
                </c:pt>
                <c:pt idx="29962">
                  <c:v>-1.07</c:v>
                </c:pt>
                <c:pt idx="29963">
                  <c:v>-1.07</c:v>
                </c:pt>
                <c:pt idx="29964">
                  <c:v>-1.07</c:v>
                </c:pt>
                <c:pt idx="29965">
                  <c:v>-1.07</c:v>
                </c:pt>
                <c:pt idx="29966">
                  <c:v>-1.07</c:v>
                </c:pt>
                <c:pt idx="29967">
                  <c:v>-1.07</c:v>
                </c:pt>
                <c:pt idx="29968">
                  <c:v>-1.07</c:v>
                </c:pt>
                <c:pt idx="29969">
                  <c:v>-1.07</c:v>
                </c:pt>
                <c:pt idx="29970">
                  <c:v>-1.07</c:v>
                </c:pt>
                <c:pt idx="29971">
                  <c:v>-1.07</c:v>
                </c:pt>
                <c:pt idx="29972">
                  <c:v>-1.07</c:v>
                </c:pt>
                <c:pt idx="29973">
                  <c:v>-1.07</c:v>
                </c:pt>
                <c:pt idx="29974">
                  <c:v>-1.07</c:v>
                </c:pt>
                <c:pt idx="29975">
                  <c:v>-1.07</c:v>
                </c:pt>
                <c:pt idx="29976">
                  <c:v>-1.07</c:v>
                </c:pt>
                <c:pt idx="29977">
                  <c:v>-1.07</c:v>
                </c:pt>
                <c:pt idx="29978">
                  <c:v>-1.07</c:v>
                </c:pt>
                <c:pt idx="29979">
                  <c:v>-1.07</c:v>
                </c:pt>
                <c:pt idx="29980">
                  <c:v>-1.07</c:v>
                </c:pt>
                <c:pt idx="29981">
                  <c:v>-1.07</c:v>
                </c:pt>
                <c:pt idx="29982">
                  <c:v>-1.07</c:v>
                </c:pt>
                <c:pt idx="29983">
                  <c:v>-1.07</c:v>
                </c:pt>
                <c:pt idx="29984">
                  <c:v>-1.07</c:v>
                </c:pt>
                <c:pt idx="29985">
                  <c:v>-1.07</c:v>
                </c:pt>
                <c:pt idx="29986">
                  <c:v>-1.07</c:v>
                </c:pt>
                <c:pt idx="29987">
                  <c:v>-1.07</c:v>
                </c:pt>
                <c:pt idx="29988">
                  <c:v>-1.07</c:v>
                </c:pt>
                <c:pt idx="29989">
                  <c:v>-1.07</c:v>
                </c:pt>
                <c:pt idx="29990">
                  <c:v>-1.07</c:v>
                </c:pt>
                <c:pt idx="29991">
                  <c:v>-1.07</c:v>
                </c:pt>
                <c:pt idx="29992">
                  <c:v>-1.07</c:v>
                </c:pt>
                <c:pt idx="29993">
                  <c:v>-1.07</c:v>
                </c:pt>
                <c:pt idx="29994">
                  <c:v>-1.07</c:v>
                </c:pt>
                <c:pt idx="29995">
                  <c:v>-1.07</c:v>
                </c:pt>
                <c:pt idx="29996">
                  <c:v>-1.07</c:v>
                </c:pt>
                <c:pt idx="29997">
                  <c:v>-1.07</c:v>
                </c:pt>
                <c:pt idx="29998">
                  <c:v>-1.07</c:v>
                </c:pt>
                <c:pt idx="29999">
                  <c:v>-1.07</c:v>
                </c:pt>
                <c:pt idx="30000">
                  <c:v>-1.07</c:v>
                </c:pt>
                <c:pt idx="30001">
                  <c:v>-1.07</c:v>
                </c:pt>
                <c:pt idx="30002">
                  <c:v>-1.07</c:v>
                </c:pt>
                <c:pt idx="30003">
                  <c:v>-1.07</c:v>
                </c:pt>
                <c:pt idx="30004">
                  <c:v>-1.07</c:v>
                </c:pt>
                <c:pt idx="30005">
                  <c:v>-1.07</c:v>
                </c:pt>
                <c:pt idx="30006">
                  <c:v>-1.07</c:v>
                </c:pt>
                <c:pt idx="30007">
                  <c:v>-1.07</c:v>
                </c:pt>
                <c:pt idx="30008">
                  <c:v>-1.07</c:v>
                </c:pt>
                <c:pt idx="30009">
                  <c:v>-1.07</c:v>
                </c:pt>
                <c:pt idx="30010">
                  <c:v>-1.07</c:v>
                </c:pt>
                <c:pt idx="30011">
                  <c:v>-1.07</c:v>
                </c:pt>
                <c:pt idx="30012">
                  <c:v>-1.07</c:v>
                </c:pt>
                <c:pt idx="30013">
                  <c:v>-1.07</c:v>
                </c:pt>
                <c:pt idx="30014">
                  <c:v>-1.07</c:v>
                </c:pt>
                <c:pt idx="30015">
                  <c:v>-1.07</c:v>
                </c:pt>
                <c:pt idx="30016">
                  <c:v>-1.07</c:v>
                </c:pt>
                <c:pt idx="30017">
                  <c:v>-1.07</c:v>
                </c:pt>
                <c:pt idx="30018">
                  <c:v>-1.07</c:v>
                </c:pt>
                <c:pt idx="30019">
                  <c:v>-1.07</c:v>
                </c:pt>
                <c:pt idx="30020">
                  <c:v>-1.07</c:v>
                </c:pt>
                <c:pt idx="30021">
                  <c:v>-1.07</c:v>
                </c:pt>
                <c:pt idx="30022">
                  <c:v>-1.07</c:v>
                </c:pt>
                <c:pt idx="30023">
                  <c:v>-1.07</c:v>
                </c:pt>
                <c:pt idx="30024">
                  <c:v>-1.07</c:v>
                </c:pt>
                <c:pt idx="30025">
                  <c:v>-1.07</c:v>
                </c:pt>
                <c:pt idx="30026">
                  <c:v>-1.07</c:v>
                </c:pt>
                <c:pt idx="30027">
                  <c:v>-1.07</c:v>
                </c:pt>
                <c:pt idx="30028">
                  <c:v>-1.07</c:v>
                </c:pt>
                <c:pt idx="30029">
                  <c:v>-1.07</c:v>
                </c:pt>
                <c:pt idx="30030">
                  <c:v>-1.07</c:v>
                </c:pt>
                <c:pt idx="30031">
                  <c:v>-1.07</c:v>
                </c:pt>
                <c:pt idx="30032">
                  <c:v>-1.07</c:v>
                </c:pt>
                <c:pt idx="30033">
                  <c:v>-1.07</c:v>
                </c:pt>
                <c:pt idx="30034">
                  <c:v>-1.07</c:v>
                </c:pt>
                <c:pt idx="30035">
                  <c:v>-1.07</c:v>
                </c:pt>
                <c:pt idx="30036">
                  <c:v>-1.07</c:v>
                </c:pt>
                <c:pt idx="30037">
                  <c:v>-1.07</c:v>
                </c:pt>
                <c:pt idx="30038">
                  <c:v>-1.07</c:v>
                </c:pt>
                <c:pt idx="30039">
                  <c:v>-1.07</c:v>
                </c:pt>
                <c:pt idx="30040">
                  <c:v>-1.07</c:v>
                </c:pt>
                <c:pt idx="30041">
                  <c:v>-1.07</c:v>
                </c:pt>
                <c:pt idx="30042">
                  <c:v>-1.07</c:v>
                </c:pt>
                <c:pt idx="30043">
                  <c:v>-1.07</c:v>
                </c:pt>
                <c:pt idx="30044">
                  <c:v>-1.07</c:v>
                </c:pt>
                <c:pt idx="30045">
                  <c:v>-1.07</c:v>
                </c:pt>
                <c:pt idx="30046">
                  <c:v>-1.07</c:v>
                </c:pt>
                <c:pt idx="30047">
                  <c:v>-1.07</c:v>
                </c:pt>
                <c:pt idx="30048">
                  <c:v>-1.07</c:v>
                </c:pt>
                <c:pt idx="30049">
                  <c:v>-1.07</c:v>
                </c:pt>
                <c:pt idx="30050">
                  <c:v>-1.07</c:v>
                </c:pt>
                <c:pt idx="30051">
                  <c:v>-1.07</c:v>
                </c:pt>
                <c:pt idx="30052">
                  <c:v>-1.07</c:v>
                </c:pt>
                <c:pt idx="30053">
                  <c:v>-1.07</c:v>
                </c:pt>
                <c:pt idx="30054">
                  <c:v>-1.07</c:v>
                </c:pt>
                <c:pt idx="30055">
                  <c:v>-1.07</c:v>
                </c:pt>
                <c:pt idx="30056">
                  <c:v>-1.07</c:v>
                </c:pt>
                <c:pt idx="30057">
                  <c:v>-1.07</c:v>
                </c:pt>
                <c:pt idx="30058">
                  <c:v>-1.07</c:v>
                </c:pt>
                <c:pt idx="30059">
                  <c:v>-1.07</c:v>
                </c:pt>
                <c:pt idx="30060">
                  <c:v>-1.07</c:v>
                </c:pt>
                <c:pt idx="30061">
                  <c:v>-1.07</c:v>
                </c:pt>
                <c:pt idx="30062">
                  <c:v>-1.07</c:v>
                </c:pt>
                <c:pt idx="30063">
                  <c:v>-1.07</c:v>
                </c:pt>
                <c:pt idx="30064">
                  <c:v>-1.07</c:v>
                </c:pt>
                <c:pt idx="30065">
                  <c:v>-1.07</c:v>
                </c:pt>
                <c:pt idx="30066">
                  <c:v>-1.07</c:v>
                </c:pt>
                <c:pt idx="30067">
                  <c:v>-1.07</c:v>
                </c:pt>
                <c:pt idx="30068">
                  <c:v>-1.07</c:v>
                </c:pt>
                <c:pt idx="30069">
                  <c:v>-1.07</c:v>
                </c:pt>
                <c:pt idx="30070">
                  <c:v>-1.07</c:v>
                </c:pt>
                <c:pt idx="30071">
                  <c:v>-1.07</c:v>
                </c:pt>
                <c:pt idx="30072">
                  <c:v>-1.07</c:v>
                </c:pt>
                <c:pt idx="30073">
                  <c:v>-1.07</c:v>
                </c:pt>
                <c:pt idx="30074">
                  <c:v>-1.07</c:v>
                </c:pt>
                <c:pt idx="30075">
                  <c:v>-1.07</c:v>
                </c:pt>
                <c:pt idx="30076">
                  <c:v>-1.07</c:v>
                </c:pt>
                <c:pt idx="30077">
                  <c:v>-1.07</c:v>
                </c:pt>
                <c:pt idx="30078">
                  <c:v>-1.07</c:v>
                </c:pt>
                <c:pt idx="30079">
                  <c:v>-1.07</c:v>
                </c:pt>
                <c:pt idx="30080">
                  <c:v>-1.07</c:v>
                </c:pt>
                <c:pt idx="30081">
                  <c:v>-1.07</c:v>
                </c:pt>
                <c:pt idx="30082">
                  <c:v>-1.07</c:v>
                </c:pt>
                <c:pt idx="30083">
                  <c:v>-1.07</c:v>
                </c:pt>
                <c:pt idx="30084">
                  <c:v>-1.07</c:v>
                </c:pt>
                <c:pt idx="30085">
                  <c:v>-1.06</c:v>
                </c:pt>
                <c:pt idx="30086">
                  <c:v>-1.07</c:v>
                </c:pt>
                <c:pt idx="30087">
                  <c:v>-1.07</c:v>
                </c:pt>
                <c:pt idx="30088">
                  <c:v>-1.07</c:v>
                </c:pt>
                <c:pt idx="30089">
                  <c:v>-1.07</c:v>
                </c:pt>
                <c:pt idx="30090">
                  <c:v>-1.07</c:v>
                </c:pt>
                <c:pt idx="30091">
                  <c:v>-1.07</c:v>
                </c:pt>
                <c:pt idx="30092">
                  <c:v>-1.07</c:v>
                </c:pt>
                <c:pt idx="30093">
                  <c:v>-1.07</c:v>
                </c:pt>
                <c:pt idx="30094">
                  <c:v>-1.07</c:v>
                </c:pt>
                <c:pt idx="30095">
                  <c:v>-1.07</c:v>
                </c:pt>
                <c:pt idx="30096">
                  <c:v>-1.07</c:v>
                </c:pt>
                <c:pt idx="30097">
                  <c:v>-1.07</c:v>
                </c:pt>
                <c:pt idx="30098">
                  <c:v>-1.07</c:v>
                </c:pt>
                <c:pt idx="30099">
                  <c:v>-1.07</c:v>
                </c:pt>
                <c:pt idx="30100">
                  <c:v>-1.07</c:v>
                </c:pt>
                <c:pt idx="30101">
                  <c:v>-1.07</c:v>
                </c:pt>
                <c:pt idx="30102">
                  <c:v>-1.07</c:v>
                </c:pt>
                <c:pt idx="30103">
                  <c:v>-1.07</c:v>
                </c:pt>
                <c:pt idx="30104">
                  <c:v>-1.07</c:v>
                </c:pt>
                <c:pt idx="30105">
                  <c:v>-1.07</c:v>
                </c:pt>
                <c:pt idx="30106">
                  <c:v>-1.07</c:v>
                </c:pt>
                <c:pt idx="30107">
                  <c:v>-1.07</c:v>
                </c:pt>
                <c:pt idx="30108">
                  <c:v>-1.07</c:v>
                </c:pt>
                <c:pt idx="30109">
                  <c:v>-1.07</c:v>
                </c:pt>
                <c:pt idx="30110">
                  <c:v>-1.07</c:v>
                </c:pt>
                <c:pt idx="30111">
                  <c:v>-1.07</c:v>
                </c:pt>
                <c:pt idx="30112">
                  <c:v>-1.07</c:v>
                </c:pt>
                <c:pt idx="30113">
                  <c:v>-1.07</c:v>
                </c:pt>
                <c:pt idx="30114">
                  <c:v>-1.07</c:v>
                </c:pt>
                <c:pt idx="30115">
                  <c:v>-1.07</c:v>
                </c:pt>
                <c:pt idx="30116">
                  <c:v>-1.07</c:v>
                </c:pt>
                <c:pt idx="30117">
                  <c:v>-1.07</c:v>
                </c:pt>
                <c:pt idx="30118">
                  <c:v>-1.07</c:v>
                </c:pt>
                <c:pt idx="30119">
                  <c:v>-1.07</c:v>
                </c:pt>
                <c:pt idx="30120">
                  <c:v>-1.07</c:v>
                </c:pt>
                <c:pt idx="30121">
                  <c:v>-1.07</c:v>
                </c:pt>
                <c:pt idx="30122">
                  <c:v>-1.07</c:v>
                </c:pt>
                <c:pt idx="30123">
                  <c:v>-1.07</c:v>
                </c:pt>
                <c:pt idx="30124">
                  <c:v>-1.07</c:v>
                </c:pt>
                <c:pt idx="30125">
                  <c:v>-1.07</c:v>
                </c:pt>
                <c:pt idx="30126">
                  <c:v>-1.07</c:v>
                </c:pt>
                <c:pt idx="30127">
                  <c:v>-1.07</c:v>
                </c:pt>
                <c:pt idx="30128">
                  <c:v>-1.08</c:v>
                </c:pt>
                <c:pt idx="30129">
                  <c:v>-1.08</c:v>
                </c:pt>
                <c:pt idx="30130">
                  <c:v>-1.08</c:v>
                </c:pt>
                <c:pt idx="30131">
                  <c:v>-1.08</c:v>
                </c:pt>
                <c:pt idx="30132">
                  <c:v>-1.08</c:v>
                </c:pt>
                <c:pt idx="30133">
                  <c:v>-1.08</c:v>
                </c:pt>
                <c:pt idx="30134">
                  <c:v>-1.08</c:v>
                </c:pt>
                <c:pt idx="30135">
                  <c:v>-1.08</c:v>
                </c:pt>
                <c:pt idx="30136">
                  <c:v>-1.08</c:v>
                </c:pt>
                <c:pt idx="30137">
                  <c:v>-1.08</c:v>
                </c:pt>
                <c:pt idx="30138">
                  <c:v>-1.08</c:v>
                </c:pt>
                <c:pt idx="30139">
                  <c:v>-1.08</c:v>
                </c:pt>
                <c:pt idx="30140">
                  <c:v>-1.08</c:v>
                </c:pt>
                <c:pt idx="30141">
                  <c:v>-1.08</c:v>
                </c:pt>
                <c:pt idx="30142">
                  <c:v>-1.08</c:v>
                </c:pt>
                <c:pt idx="30143">
                  <c:v>-1.08</c:v>
                </c:pt>
                <c:pt idx="30144">
                  <c:v>-1.08</c:v>
                </c:pt>
                <c:pt idx="30145">
                  <c:v>-1.08</c:v>
                </c:pt>
                <c:pt idx="30146">
                  <c:v>-1.08</c:v>
                </c:pt>
                <c:pt idx="30147">
                  <c:v>-1.08</c:v>
                </c:pt>
                <c:pt idx="30148">
                  <c:v>-1.08</c:v>
                </c:pt>
                <c:pt idx="30149">
                  <c:v>-1.08</c:v>
                </c:pt>
                <c:pt idx="30150">
                  <c:v>-1.08</c:v>
                </c:pt>
                <c:pt idx="30151">
                  <c:v>-1.08</c:v>
                </c:pt>
                <c:pt idx="30152">
                  <c:v>-1.08</c:v>
                </c:pt>
                <c:pt idx="30153">
                  <c:v>-1.08</c:v>
                </c:pt>
                <c:pt idx="30154">
                  <c:v>-1.08</c:v>
                </c:pt>
                <c:pt idx="30155">
                  <c:v>-1.08</c:v>
                </c:pt>
                <c:pt idx="30156">
                  <c:v>-1.08</c:v>
                </c:pt>
                <c:pt idx="30157">
                  <c:v>-1.08</c:v>
                </c:pt>
                <c:pt idx="30158">
                  <c:v>-1.08</c:v>
                </c:pt>
                <c:pt idx="30159">
                  <c:v>-1.08</c:v>
                </c:pt>
                <c:pt idx="30160">
                  <c:v>-1.08</c:v>
                </c:pt>
                <c:pt idx="30161">
                  <c:v>-1.08</c:v>
                </c:pt>
                <c:pt idx="30162">
                  <c:v>-1.08</c:v>
                </c:pt>
                <c:pt idx="30163">
                  <c:v>-1.08</c:v>
                </c:pt>
                <c:pt idx="30164">
                  <c:v>-1.08</c:v>
                </c:pt>
                <c:pt idx="30165">
                  <c:v>-1.08</c:v>
                </c:pt>
                <c:pt idx="30166">
                  <c:v>-1.08</c:v>
                </c:pt>
                <c:pt idx="30167">
                  <c:v>-1.08</c:v>
                </c:pt>
                <c:pt idx="30168">
                  <c:v>-1.08</c:v>
                </c:pt>
                <c:pt idx="30169">
                  <c:v>-1.08</c:v>
                </c:pt>
                <c:pt idx="30170">
                  <c:v>-1.08</c:v>
                </c:pt>
                <c:pt idx="30171">
                  <c:v>-1.08</c:v>
                </c:pt>
                <c:pt idx="30172">
                  <c:v>-1.08</c:v>
                </c:pt>
                <c:pt idx="30173">
                  <c:v>-1.08</c:v>
                </c:pt>
                <c:pt idx="30174">
                  <c:v>-1.08</c:v>
                </c:pt>
                <c:pt idx="30175">
                  <c:v>-1.08</c:v>
                </c:pt>
                <c:pt idx="30176">
                  <c:v>-1.08</c:v>
                </c:pt>
                <c:pt idx="30177">
                  <c:v>-1.0900000000000001</c:v>
                </c:pt>
                <c:pt idx="30178">
                  <c:v>-1.0900000000000001</c:v>
                </c:pt>
                <c:pt idx="30179">
                  <c:v>-1.0900000000000001</c:v>
                </c:pt>
                <c:pt idx="30180">
                  <c:v>-1.0900000000000001</c:v>
                </c:pt>
                <c:pt idx="30181">
                  <c:v>-1.0900000000000001</c:v>
                </c:pt>
                <c:pt idx="30182">
                  <c:v>-1.0900000000000001</c:v>
                </c:pt>
                <c:pt idx="30183">
                  <c:v>-1.0900000000000001</c:v>
                </c:pt>
                <c:pt idx="30184">
                  <c:v>-1.0900000000000001</c:v>
                </c:pt>
                <c:pt idx="30185">
                  <c:v>-1.0900000000000001</c:v>
                </c:pt>
                <c:pt idx="30186">
                  <c:v>-1.0900000000000001</c:v>
                </c:pt>
                <c:pt idx="30187">
                  <c:v>-1.0900000000000001</c:v>
                </c:pt>
                <c:pt idx="30188">
                  <c:v>-1.0900000000000001</c:v>
                </c:pt>
                <c:pt idx="30189">
                  <c:v>-1.0900000000000001</c:v>
                </c:pt>
                <c:pt idx="30190">
                  <c:v>-1.0900000000000001</c:v>
                </c:pt>
                <c:pt idx="30191">
                  <c:v>-1.0900000000000001</c:v>
                </c:pt>
                <c:pt idx="30192">
                  <c:v>-1.0900000000000001</c:v>
                </c:pt>
                <c:pt idx="30193">
                  <c:v>-1.0900000000000001</c:v>
                </c:pt>
                <c:pt idx="30194">
                  <c:v>-1.0900000000000001</c:v>
                </c:pt>
                <c:pt idx="30195">
                  <c:v>-1.0900000000000001</c:v>
                </c:pt>
                <c:pt idx="30196">
                  <c:v>-1.0900000000000001</c:v>
                </c:pt>
                <c:pt idx="30197">
                  <c:v>-1.0900000000000001</c:v>
                </c:pt>
                <c:pt idx="30198">
                  <c:v>-1.0900000000000001</c:v>
                </c:pt>
                <c:pt idx="30199">
                  <c:v>-1.0900000000000001</c:v>
                </c:pt>
                <c:pt idx="30200">
                  <c:v>-1.0900000000000001</c:v>
                </c:pt>
                <c:pt idx="30201">
                  <c:v>-1.0900000000000001</c:v>
                </c:pt>
                <c:pt idx="30202">
                  <c:v>-1.0900000000000001</c:v>
                </c:pt>
                <c:pt idx="30203">
                  <c:v>-1.0900000000000001</c:v>
                </c:pt>
                <c:pt idx="30204">
                  <c:v>-1.0900000000000001</c:v>
                </c:pt>
                <c:pt idx="30205">
                  <c:v>-1.0900000000000001</c:v>
                </c:pt>
                <c:pt idx="30206">
                  <c:v>-1.0900000000000001</c:v>
                </c:pt>
                <c:pt idx="30207">
                  <c:v>-1.0900000000000001</c:v>
                </c:pt>
                <c:pt idx="30208">
                  <c:v>-1.0900000000000001</c:v>
                </c:pt>
                <c:pt idx="30209">
                  <c:v>-1.0900000000000001</c:v>
                </c:pt>
                <c:pt idx="30210">
                  <c:v>-1.0900000000000001</c:v>
                </c:pt>
                <c:pt idx="30211">
                  <c:v>-1.0900000000000001</c:v>
                </c:pt>
                <c:pt idx="30212">
                  <c:v>-1.0900000000000001</c:v>
                </c:pt>
                <c:pt idx="30213">
                  <c:v>-1.0900000000000001</c:v>
                </c:pt>
                <c:pt idx="30214">
                  <c:v>-1.0900000000000001</c:v>
                </c:pt>
                <c:pt idx="30215">
                  <c:v>-1.0900000000000001</c:v>
                </c:pt>
                <c:pt idx="30216">
                  <c:v>-1.0900000000000001</c:v>
                </c:pt>
                <c:pt idx="30217">
                  <c:v>-1.0900000000000001</c:v>
                </c:pt>
                <c:pt idx="30218">
                  <c:v>-1.0900000000000001</c:v>
                </c:pt>
                <c:pt idx="30219">
                  <c:v>-1.0900000000000001</c:v>
                </c:pt>
                <c:pt idx="30220">
                  <c:v>-1.0900000000000001</c:v>
                </c:pt>
                <c:pt idx="30221">
                  <c:v>-1.0900000000000001</c:v>
                </c:pt>
                <c:pt idx="30222">
                  <c:v>-1.0900000000000001</c:v>
                </c:pt>
                <c:pt idx="30223">
                  <c:v>-1.0900000000000001</c:v>
                </c:pt>
                <c:pt idx="30224">
                  <c:v>-1.0900000000000001</c:v>
                </c:pt>
                <c:pt idx="30225">
                  <c:v>-1.0900000000000001</c:v>
                </c:pt>
                <c:pt idx="30226">
                  <c:v>-1.0900000000000001</c:v>
                </c:pt>
                <c:pt idx="30227">
                  <c:v>-1.0900000000000001</c:v>
                </c:pt>
                <c:pt idx="30228">
                  <c:v>-1.0900000000000001</c:v>
                </c:pt>
                <c:pt idx="30229">
                  <c:v>-1.0900000000000001</c:v>
                </c:pt>
                <c:pt idx="30230">
                  <c:v>-1.0900000000000001</c:v>
                </c:pt>
                <c:pt idx="30231">
                  <c:v>-1.0900000000000001</c:v>
                </c:pt>
                <c:pt idx="30232">
                  <c:v>-1.0900000000000001</c:v>
                </c:pt>
                <c:pt idx="30233">
                  <c:v>-1.0900000000000001</c:v>
                </c:pt>
                <c:pt idx="30234">
                  <c:v>-1.0900000000000001</c:v>
                </c:pt>
                <c:pt idx="30235">
                  <c:v>-1.0900000000000001</c:v>
                </c:pt>
                <c:pt idx="30236">
                  <c:v>-1.0900000000000001</c:v>
                </c:pt>
                <c:pt idx="30237">
                  <c:v>-1.0900000000000001</c:v>
                </c:pt>
                <c:pt idx="30238">
                  <c:v>-1.0900000000000001</c:v>
                </c:pt>
                <c:pt idx="30239">
                  <c:v>-1.0900000000000001</c:v>
                </c:pt>
                <c:pt idx="30240">
                  <c:v>-1.0900000000000001</c:v>
                </c:pt>
                <c:pt idx="30241">
                  <c:v>-1.0900000000000001</c:v>
                </c:pt>
                <c:pt idx="30242">
                  <c:v>-1.0900000000000001</c:v>
                </c:pt>
                <c:pt idx="30243">
                  <c:v>-1.0900000000000001</c:v>
                </c:pt>
                <c:pt idx="30244">
                  <c:v>-1.0900000000000001</c:v>
                </c:pt>
                <c:pt idx="30245">
                  <c:v>-1.0900000000000001</c:v>
                </c:pt>
                <c:pt idx="30246">
                  <c:v>-1.0900000000000001</c:v>
                </c:pt>
                <c:pt idx="30247">
                  <c:v>-1.0900000000000001</c:v>
                </c:pt>
                <c:pt idx="30248">
                  <c:v>-1.0900000000000001</c:v>
                </c:pt>
                <c:pt idx="30249">
                  <c:v>-1.0900000000000001</c:v>
                </c:pt>
                <c:pt idx="30250">
                  <c:v>-1.0900000000000001</c:v>
                </c:pt>
                <c:pt idx="30251">
                  <c:v>-1.0900000000000001</c:v>
                </c:pt>
                <c:pt idx="30252">
                  <c:v>-1.0900000000000001</c:v>
                </c:pt>
                <c:pt idx="30253">
                  <c:v>-1.0900000000000001</c:v>
                </c:pt>
                <c:pt idx="30254">
                  <c:v>-1.0900000000000001</c:v>
                </c:pt>
                <c:pt idx="30255">
                  <c:v>-1.0900000000000001</c:v>
                </c:pt>
                <c:pt idx="30256">
                  <c:v>-1.0900000000000001</c:v>
                </c:pt>
                <c:pt idx="30257">
                  <c:v>-1.0900000000000001</c:v>
                </c:pt>
                <c:pt idx="30258">
                  <c:v>-1.0900000000000001</c:v>
                </c:pt>
                <c:pt idx="30259">
                  <c:v>-1.0900000000000001</c:v>
                </c:pt>
                <c:pt idx="30260">
                  <c:v>-1.0900000000000001</c:v>
                </c:pt>
                <c:pt idx="30261">
                  <c:v>-1.0900000000000001</c:v>
                </c:pt>
                <c:pt idx="30262">
                  <c:v>-1.0900000000000001</c:v>
                </c:pt>
                <c:pt idx="30263">
                  <c:v>-1.0900000000000001</c:v>
                </c:pt>
                <c:pt idx="30264">
                  <c:v>-1.0900000000000001</c:v>
                </c:pt>
                <c:pt idx="30265">
                  <c:v>-1.0900000000000001</c:v>
                </c:pt>
                <c:pt idx="30266">
                  <c:v>-1.0900000000000001</c:v>
                </c:pt>
                <c:pt idx="30267">
                  <c:v>-1.0900000000000001</c:v>
                </c:pt>
                <c:pt idx="30268">
                  <c:v>-1.0900000000000001</c:v>
                </c:pt>
                <c:pt idx="30269">
                  <c:v>-1.0900000000000001</c:v>
                </c:pt>
                <c:pt idx="30270">
                  <c:v>-1.0900000000000001</c:v>
                </c:pt>
                <c:pt idx="30271">
                  <c:v>-1.0900000000000001</c:v>
                </c:pt>
                <c:pt idx="30272">
                  <c:v>-1.0900000000000001</c:v>
                </c:pt>
                <c:pt idx="30273">
                  <c:v>-1.0900000000000001</c:v>
                </c:pt>
                <c:pt idx="30274">
                  <c:v>-1.0900000000000001</c:v>
                </c:pt>
                <c:pt idx="30275">
                  <c:v>-1.0900000000000001</c:v>
                </c:pt>
                <c:pt idx="30276">
                  <c:v>-1.0900000000000001</c:v>
                </c:pt>
                <c:pt idx="30277">
                  <c:v>-1.0900000000000001</c:v>
                </c:pt>
                <c:pt idx="30278">
                  <c:v>-1.0900000000000001</c:v>
                </c:pt>
                <c:pt idx="30279">
                  <c:v>-1.0900000000000001</c:v>
                </c:pt>
                <c:pt idx="30280">
                  <c:v>-1.0900000000000001</c:v>
                </c:pt>
                <c:pt idx="30281">
                  <c:v>-1.0900000000000001</c:v>
                </c:pt>
                <c:pt idx="30282">
                  <c:v>-1.0900000000000001</c:v>
                </c:pt>
                <c:pt idx="30283">
                  <c:v>-1.0900000000000001</c:v>
                </c:pt>
                <c:pt idx="30284">
                  <c:v>-1.0900000000000001</c:v>
                </c:pt>
                <c:pt idx="30285">
                  <c:v>-1.0900000000000001</c:v>
                </c:pt>
                <c:pt idx="30286">
                  <c:v>-1.0900000000000001</c:v>
                </c:pt>
                <c:pt idx="30287">
                  <c:v>-1.0900000000000001</c:v>
                </c:pt>
                <c:pt idx="30288">
                  <c:v>-1.0900000000000001</c:v>
                </c:pt>
                <c:pt idx="30289">
                  <c:v>-1.0900000000000001</c:v>
                </c:pt>
                <c:pt idx="30290">
                  <c:v>-1.0900000000000001</c:v>
                </c:pt>
                <c:pt idx="30291">
                  <c:v>-1.0900000000000001</c:v>
                </c:pt>
                <c:pt idx="30292">
                  <c:v>-1.0900000000000001</c:v>
                </c:pt>
                <c:pt idx="30293">
                  <c:v>-1.0900000000000001</c:v>
                </c:pt>
                <c:pt idx="30294">
                  <c:v>-1.0900000000000001</c:v>
                </c:pt>
                <c:pt idx="30295">
                  <c:v>-1.0900000000000001</c:v>
                </c:pt>
                <c:pt idx="30296">
                  <c:v>-1.0900000000000001</c:v>
                </c:pt>
                <c:pt idx="30297">
                  <c:v>-1.0900000000000001</c:v>
                </c:pt>
                <c:pt idx="30298">
                  <c:v>-1.0900000000000001</c:v>
                </c:pt>
                <c:pt idx="30299">
                  <c:v>-1.0900000000000001</c:v>
                </c:pt>
                <c:pt idx="30300">
                  <c:v>-1.0900000000000001</c:v>
                </c:pt>
                <c:pt idx="30301">
                  <c:v>-1.0900000000000001</c:v>
                </c:pt>
                <c:pt idx="30302">
                  <c:v>-1.0900000000000001</c:v>
                </c:pt>
                <c:pt idx="30303">
                  <c:v>-1.0900000000000001</c:v>
                </c:pt>
                <c:pt idx="30304">
                  <c:v>-1.0900000000000001</c:v>
                </c:pt>
                <c:pt idx="30305">
                  <c:v>-1.0900000000000001</c:v>
                </c:pt>
                <c:pt idx="30306">
                  <c:v>-1.0900000000000001</c:v>
                </c:pt>
                <c:pt idx="30307">
                  <c:v>-1.0900000000000001</c:v>
                </c:pt>
                <c:pt idx="30308">
                  <c:v>-1.0900000000000001</c:v>
                </c:pt>
                <c:pt idx="30309">
                  <c:v>-1.0900000000000001</c:v>
                </c:pt>
                <c:pt idx="30310">
                  <c:v>-1.0900000000000001</c:v>
                </c:pt>
                <c:pt idx="30311">
                  <c:v>-1.0900000000000001</c:v>
                </c:pt>
                <c:pt idx="30312">
                  <c:v>-1.0900000000000001</c:v>
                </c:pt>
                <c:pt idx="30313">
                  <c:v>-1.0900000000000001</c:v>
                </c:pt>
                <c:pt idx="30314">
                  <c:v>-1.0900000000000001</c:v>
                </c:pt>
                <c:pt idx="30315">
                  <c:v>-1.0900000000000001</c:v>
                </c:pt>
                <c:pt idx="30316">
                  <c:v>-1.0900000000000001</c:v>
                </c:pt>
                <c:pt idx="30317">
                  <c:v>-1.0900000000000001</c:v>
                </c:pt>
                <c:pt idx="30318">
                  <c:v>-1.0900000000000001</c:v>
                </c:pt>
                <c:pt idx="30319">
                  <c:v>-1.0900000000000001</c:v>
                </c:pt>
                <c:pt idx="30320">
                  <c:v>-1.0900000000000001</c:v>
                </c:pt>
                <c:pt idx="30321">
                  <c:v>-1.0900000000000001</c:v>
                </c:pt>
                <c:pt idx="30322">
                  <c:v>-1.0900000000000001</c:v>
                </c:pt>
                <c:pt idx="30323">
                  <c:v>-1.0900000000000001</c:v>
                </c:pt>
                <c:pt idx="30324">
                  <c:v>-1.0900000000000001</c:v>
                </c:pt>
                <c:pt idx="30325">
                  <c:v>-1.0900000000000001</c:v>
                </c:pt>
                <c:pt idx="30326">
                  <c:v>-1.0900000000000001</c:v>
                </c:pt>
                <c:pt idx="30327">
                  <c:v>-1.0900000000000001</c:v>
                </c:pt>
                <c:pt idx="30328">
                  <c:v>-1.0900000000000001</c:v>
                </c:pt>
                <c:pt idx="30329">
                  <c:v>-1.0900000000000001</c:v>
                </c:pt>
                <c:pt idx="30330">
                  <c:v>-1.0900000000000001</c:v>
                </c:pt>
                <c:pt idx="30331">
                  <c:v>-1.0900000000000001</c:v>
                </c:pt>
                <c:pt idx="30332">
                  <c:v>-1.0900000000000001</c:v>
                </c:pt>
                <c:pt idx="30333">
                  <c:v>-1.0900000000000001</c:v>
                </c:pt>
                <c:pt idx="30334">
                  <c:v>-1.0900000000000001</c:v>
                </c:pt>
                <c:pt idx="30335">
                  <c:v>-1.0900000000000001</c:v>
                </c:pt>
                <c:pt idx="30336">
                  <c:v>-1.0900000000000001</c:v>
                </c:pt>
                <c:pt idx="30337">
                  <c:v>-1.0900000000000001</c:v>
                </c:pt>
                <c:pt idx="30338">
                  <c:v>-1.0900000000000001</c:v>
                </c:pt>
                <c:pt idx="30339">
                  <c:v>-1.0900000000000001</c:v>
                </c:pt>
                <c:pt idx="30340">
                  <c:v>-1.0900000000000001</c:v>
                </c:pt>
                <c:pt idx="30341">
                  <c:v>-1.0900000000000001</c:v>
                </c:pt>
                <c:pt idx="30342">
                  <c:v>-1.0900000000000001</c:v>
                </c:pt>
                <c:pt idx="30343">
                  <c:v>-1.0900000000000001</c:v>
                </c:pt>
                <c:pt idx="30344">
                  <c:v>-1.08</c:v>
                </c:pt>
                <c:pt idx="30345">
                  <c:v>-1.08</c:v>
                </c:pt>
                <c:pt idx="30346">
                  <c:v>-1.08</c:v>
                </c:pt>
                <c:pt idx="30347">
                  <c:v>-1.08</c:v>
                </c:pt>
                <c:pt idx="30348">
                  <c:v>-1.08</c:v>
                </c:pt>
                <c:pt idx="30349">
                  <c:v>-1.08</c:v>
                </c:pt>
                <c:pt idx="30350">
                  <c:v>-1.08</c:v>
                </c:pt>
                <c:pt idx="30351">
                  <c:v>-1.08</c:v>
                </c:pt>
                <c:pt idx="30352">
                  <c:v>-1.08</c:v>
                </c:pt>
                <c:pt idx="30353">
                  <c:v>-1.08</c:v>
                </c:pt>
                <c:pt idx="30354">
                  <c:v>-1.08</c:v>
                </c:pt>
                <c:pt idx="30355">
                  <c:v>-1.08</c:v>
                </c:pt>
                <c:pt idx="30356">
                  <c:v>-1.08</c:v>
                </c:pt>
                <c:pt idx="30357">
                  <c:v>-1.08</c:v>
                </c:pt>
                <c:pt idx="30358">
                  <c:v>-1.08</c:v>
                </c:pt>
                <c:pt idx="30359">
                  <c:v>-1.08</c:v>
                </c:pt>
                <c:pt idx="30360">
                  <c:v>-1.08</c:v>
                </c:pt>
                <c:pt idx="30361">
                  <c:v>-1.08</c:v>
                </c:pt>
                <c:pt idx="30362">
                  <c:v>-1.08</c:v>
                </c:pt>
                <c:pt idx="30363">
                  <c:v>-1.08</c:v>
                </c:pt>
                <c:pt idx="30364">
                  <c:v>-1.08</c:v>
                </c:pt>
                <c:pt idx="30365">
                  <c:v>-1.08</c:v>
                </c:pt>
                <c:pt idx="30366">
                  <c:v>-1.08</c:v>
                </c:pt>
                <c:pt idx="30367">
                  <c:v>-1.08</c:v>
                </c:pt>
                <c:pt idx="30368">
                  <c:v>-1.08</c:v>
                </c:pt>
                <c:pt idx="30369">
                  <c:v>-1.08</c:v>
                </c:pt>
                <c:pt idx="30370">
                  <c:v>-1.08</c:v>
                </c:pt>
                <c:pt idx="30371">
                  <c:v>-1.08</c:v>
                </c:pt>
                <c:pt idx="30372">
                  <c:v>-1.08</c:v>
                </c:pt>
                <c:pt idx="30373">
                  <c:v>-1.08</c:v>
                </c:pt>
                <c:pt idx="30374">
                  <c:v>-1.08</c:v>
                </c:pt>
                <c:pt idx="30375">
                  <c:v>-1.08</c:v>
                </c:pt>
                <c:pt idx="30376">
                  <c:v>-1.08</c:v>
                </c:pt>
                <c:pt idx="30377">
                  <c:v>-1.08</c:v>
                </c:pt>
                <c:pt idx="30378">
                  <c:v>-1.08</c:v>
                </c:pt>
                <c:pt idx="30379">
                  <c:v>-1.08</c:v>
                </c:pt>
                <c:pt idx="30380">
                  <c:v>-1.08</c:v>
                </c:pt>
                <c:pt idx="30381">
                  <c:v>-1.08</c:v>
                </c:pt>
                <c:pt idx="30382">
                  <c:v>-1.08</c:v>
                </c:pt>
                <c:pt idx="30383">
                  <c:v>-1.08</c:v>
                </c:pt>
                <c:pt idx="30384">
                  <c:v>-1.08</c:v>
                </c:pt>
                <c:pt idx="30385">
                  <c:v>-1.08</c:v>
                </c:pt>
                <c:pt idx="30386">
                  <c:v>-1.08</c:v>
                </c:pt>
                <c:pt idx="30387">
                  <c:v>-1.08</c:v>
                </c:pt>
                <c:pt idx="30388">
                  <c:v>-1.08</c:v>
                </c:pt>
                <c:pt idx="30389">
                  <c:v>-1.08</c:v>
                </c:pt>
                <c:pt idx="30390">
                  <c:v>-1.08</c:v>
                </c:pt>
                <c:pt idx="30391">
                  <c:v>-1.08</c:v>
                </c:pt>
                <c:pt idx="30392">
                  <c:v>-1.08</c:v>
                </c:pt>
                <c:pt idx="30393">
                  <c:v>-1.08</c:v>
                </c:pt>
                <c:pt idx="30394">
                  <c:v>-1.08</c:v>
                </c:pt>
                <c:pt idx="30395">
                  <c:v>-1.08</c:v>
                </c:pt>
                <c:pt idx="30396">
                  <c:v>-1.08</c:v>
                </c:pt>
                <c:pt idx="30397">
                  <c:v>-1.08</c:v>
                </c:pt>
                <c:pt idx="30398">
                  <c:v>-1.08</c:v>
                </c:pt>
                <c:pt idx="30399">
                  <c:v>-1.08</c:v>
                </c:pt>
                <c:pt idx="30400">
                  <c:v>-1.08</c:v>
                </c:pt>
                <c:pt idx="30401">
                  <c:v>-1.08</c:v>
                </c:pt>
                <c:pt idx="30402">
                  <c:v>-1.08</c:v>
                </c:pt>
                <c:pt idx="30403">
                  <c:v>-1.08</c:v>
                </c:pt>
                <c:pt idx="30404">
                  <c:v>-1.08</c:v>
                </c:pt>
                <c:pt idx="30405">
                  <c:v>-1.08</c:v>
                </c:pt>
                <c:pt idx="30406">
                  <c:v>-1.08</c:v>
                </c:pt>
                <c:pt idx="30407">
                  <c:v>-1.08</c:v>
                </c:pt>
                <c:pt idx="30408">
                  <c:v>-1.08</c:v>
                </c:pt>
                <c:pt idx="30409">
                  <c:v>-1.08</c:v>
                </c:pt>
                <c:pt idx="30410">
                  <c:v>-1.08</c:v>
                </c:pt>
                <c:pt idx="30411">
                  <c:v>-1.08</c:v>
                </c:pt>
                <c:pt idx="30412">
                  <c:v>-1.08</c:v>
                </c:pt>
                <c:pt idx="30413">
                  <c:v>-1.08</c:v>
                </c:pt>
                <c:pt idx="30414">
                  <c:v>-1.08</c:v>
                </c:pt>
                <c:pt idx="30415">
                  <c:v>-1.08</c:v>
                </c:pt>
                <c:pt idx="30416">
                  <c:v>-1.08</c:v>
                </c:pt>
                <c:pt idx="30417">
                  <c:v>-1.08</c:v>
                </c:pt>
                <c:pt idx="30418">
                  <c:v>-1.08</c:v>
                </c:pt>
                <c:pt idx="30419">
                  <c:v>-1.08</c:v>
                </c:pt>
                <c:pt idx="30420">
                  <c:v>-1.08</c:v>
                </c:pt>
                <c:pt idx="30421">
                  <c:v>-1.08</c:v>
                </c:pt>
                <c:pt idx="30422">
                  <c:v>-1.08</c:v>
                </c:pt>
                <c:pt idx="30423">
                  <c:v>-1.08</c:v>
                </c:pt>
                <c:pt idx="30424">
                  <c:v>-1.08</c:v>
                </c:pt>
                <c:pt idx="30425">
                  <c:v>-1.08</c:v>
                </c:pt>
                <c:pt idx="30426">
                  <c:v>-1.08</c:v>
                </c:pt>
                <c:pt idx="30427">
                  <c:v>-1.08</c:v>
                </c:pt>
                <c:pt idx="30428">
                  <c:v>-1.08</c:v>
                </c:pt>
                <c:pt idx="30429">
                  <c:v>-1.08</c:v>
                </c:pt>
                <c:pt idx="30430">
                  <c:v>-1.08</c:v>
                </c:pt>
                <c:pt idx="30431">
                  <c:v>-1.08</c:v>
                </c:pt>
                <c:pt idx="30432">
                  <c:v>-1.08</c:v>
                </c:pt>
                <c:pt idx="30433">
                  <c:v>-1.08</c:v>
                </c:pt>
                <c:pt idx="30434">
                  <c:v>-1.08</c:v>
                </c:pt>
                <c:pt idx="30435">
                  <c:v>-1.08</c:v>
                </c:pt>
                <c:pt idx="30436">
                  <c:v>-1.08</c:v>
                </c:pt>
                <c:pt idx="30437">
                  <c:v>-1.08</c:v>
                </c:pt>
                <c:pt idx="30438">
                  <c:v>-1.08</c:v>
                </c:pt>
                <c:pt idx="30439">
                  <c:v>-1.08</c:v>
                </c:pt>
                <c:pt idx="30440">
                  <c:v>-1.08</c:v>
                </c:pt>
                <c:pt idx="30441">
                  <c:v>-1.08</c:v>
                </c:pt>
                <c:pt idx="30442">
                  <c:v>-1.08</c:v>
                </c:pt>
                <c:pt idx="30443">
                  <c:v>-1.08</c:v>
                </c:pt>
                <c:pt idx="30444">
                  <c:v>-1.08</c:v>
                </c:pt>
                <c:pt idx="30445">
                  <c:v>-1.08</c:v>
                </c:pt>
                <c:pt idx="30446">
                  <c:v>-1.08</c:v>
                </c:pt>
                <c:pt idx="30447">
                  <c:v>-1.08</c:v>
                </c:pt>
                <c:pt idx="30448">
                  <c:v>-1.08</c:v>
                </c:pt>
                <c:pt idx="30449">
                  <c:v>-1.08</c:v>
                </c:pt>
                <c:pt idx="30450">
                  <c:v>-1.08</c:v>
                </c:pt>
                <c:pt idx="30451">
                  <c:v>-1.08</c:v>
                </c:pt>
                <c:pt idx="30452">
                  <c:v>-1.08</c:v>
                </c:pt>
                <c:pt idx="30453">
                  <c:v>-1.08</c:v>
                </c:pt>
                <c:pt idx="30454">
                  <c:v>-1.08</c:v>
                </c:pt>
                <c:pt idx="30455">
                  <c:v>-1.08</c:v>
                </c:pt>
                <c:pt idx="30456">
                  <c:v>-1.08</c:v>
                </c:pt>
                <c:pt idx="30457">
                  <c:v>-1.08</c:v>
                </c:pt>
                <c:pt idx="30458">
                  <c:v>-1.08</c:v>
                </c:pt>
                <c:pt idx="30459">
                  <c:v>-1.08</c:v>
                </c:pt>
                <c:pt idx="30460">
                  <c:v>-1.08</c:v>
                </c:pt>
                <c:pt idx="30461">
                  <c:v>-1.08</c:v>
                </c:pt>
                <c:pt idx="30462">
                  <c:v>-1.08</c:v>
                </c:pt>
                <c:pt idx="30463">
                  <c:v>-1.08</c:v>
                </c:pt>
                <c:pt idx="30464">
                  <c:v>-1.08</c:v>
                </c:pt>
                <c:pt idx="30465">
                  <c:v>-1.08</c:v>
                </c:pt>
                <c:pt idx="30466">
                  <c:v>-1.08</c:v>
                </c:pt>
                <c:pt idx="30467">
                  <c:v>-1.08</c:v>
                </c:pt>
                <c:pt idx="30468">
                  <c:v>-1.08</c:v>
                </c:pt>
                <c:pt idx="30469">
                  <c:v>-1.08</c:v>
                </c:pt>
                <c:pt idx="30470">
                  <c:v>-1.08</c:v>
                </c:pt>
                <c:pt idx="30471">
                  <c:v>-1.08</c:v>
                </c:pt>
                <c:pt idx="30472">
                  <c:v>-1.08</c:v>
                </c:pt>
                <c:pt idx="30473">
                  <c:v>-1.08</c:v>
                </c:pt>
                <c:pt idx="30474">
                  <c:v>-1.08</c:v>
                </c:pt>
                <c:pt idx="30475">
                  <c:v>-1.08</c:v>
                </c:pt>
                <c:pt idx="30476">
                  <c:v>-1.08</c:v>
                </c:pt>
                <c:pt idx="30477">
                  <c:v>-1.08</c:v>
                </c:pt>
                <c:pt idx="30478">
                  <c:v>-1.08</c:v>
                </c:pt>
                <c:pt idx="30479">
                  <c:v>-1.08</c:v>
                </c:pt>
                <c:pt idx="30480">
                  <c:v>-1.08</c:v>
                </c:pt>
                <c:pt idx="30481">
                  <c:v>-1.08</c:v>
                </c:pt>
                <c:pt idx="30482">
                  <c:v>-1.08</c:v>
                </c:pt>
                <c:pt idx="30483">
                  <c:v>-1.08</c:v>
                </c:pt>
                <c:pt idx="30484">
                  <c:v>-1.08</c:v>
                </c:pt>
                <c:pt idx="30485">
                  <c:v>-1.08</c:v>
                </c:pt>
                <c:pt idx="30486">
                  <c:v>-1.08</c:v>
                </c:pt>
                <c:pt idx="30487">
                  <c:v>-1.08</c:v>
                </c:pt>
                <c:pt idx="30488">
                  <c:v>-1.08</c:v>
                </c:pt>
                <c:pt idx="30489">
                  <c:v>-1.08</c:v>
                </c:pt>
                <c:pt idx="30490">
                  <c:v>-1.08</c:v>
                </c:pt>
                <c:pt idx="30491">
                  <c:v>-1.08</c:v>
                </c:pt>
                <c:pt idx="30492">
                  <c:v>-1.08</c:v>
                </c:pt>
                <c:pt idx="30493">
                  <c:v>-1.08</c:v>
                </c:pt>
                <c:pt idx="30494">
                  <c:v>-1.08</c:v>
                </c:pt>
                <c:pt idx="30495">
                  <c:v>-1.08</c:v>
                </c:pt>
                <c:pt idx="30496">
                  <c:v>-1.08</c:v>
                </c:pt>
                <c:pt idx="30497">
                  <c:v>-1.08</c:v>
                </c:pt>
                <c:pt idx="30498">
                  <c:v>-1.08</c:v>
                </c:pt>
                <c:pt idx="30499">
                  <c:v>-1.08</c:v>
                </c:pt>
                <c:pt idx="30500">
                  <c:v>-1.08</c:v>
                </c:pt>
                <c:pt idx="30501">
                  <c:v>-1.08</c:v>
                </c:pt>
                <c:pt idx="30502">
                  <c:v>-1.08</c:v>
                </c:pt>
                <c:pt idx="30503">
                  <c:v>-1.08</c:v>
                </c:pt>
                <c:pt idx="30504">
                  <c:v>-1.08</c:v>
                </c:pt>
                <c:pt idx="30505">
                  <c:v>-1.08</c:v>
                </c:pt>
                <c:pt idx="30506">
                  <c:v>-1.0900000000000001</c:v>
                </c:pt>
                <c:pt idx="30507">
                  <c:v>-1.0900000000000001</c:v>
                </c:pt>
                <c:pt idx="30508">
                  <c:v>-1.0900000000000001</c:v>
                </c:pt>
                <c:pt idx="30509">
                  <c:v>-1.0900000000000001</c:v>
                </c:pt>
                <c:pt idx="30510">
                  <c:v>-1.0900000000000001</c:v>
                </c:pt>
                <c:pt idx="30511">
                  <c:v>-1.0900000000000001</c:v>
                </c:pt>
                <c:pt idx="30512">
                  <c:v>-1.0900000000000001</c:v>
                </c:pt>
                <c:pt idx="30513">
                  <c:v>-1.0900000000000001</c:v>
                </c:pt>
                <c:pt idx="30514">
                  <c:v>-1.0900000000000001</c:v>
                </c:pt>
                <c:pt idx="30515">
                  <c:v>-1.0900000000000001</c:v>
                </c:pt>
                <c:pt idx="30516">
                  <c:v>-1.0900000000000001</c:v>
                </c:pt>
                <c:pt idx="30517">
                  <c:v>-1.0900000000000001</c:v>
                </c:pt>
                <c:pt idx="30518">
                  <c:v>-1.0900000000000001</c:v>
                </c:pt>
                <c:pt idx="30519">
                  <c:v>-1.0900000000000001</c:v>
                </c:pt>
                <c:pt idx="30520">
                  <c:v>-1.0900000000000001</c:v>
                </c:pt>
                <c:pt idx="30521">
                  <c:v>-1.0900000000000001</c:v>
                </c:pt>
                <c:pt idx="30522">
                  <c:v>-1.0900000000000001</c:v>
                </c:pt>
                <c:pt idx="30523">
                  <c:v>-1.0900000000000001</c:v>
                </c:pt>
                <c:pt idx="30524">
                  <c:v>-1.0900000000000001</c:v>
                </c:pt>
                <c:pt idx="30525">
                  <c:v>-1.0900000000000001</c:v>
                </c:pt>
                <c:pt idx="30526">
                  <c:v>-1.0900000000000001</c:v>
                </c:pt>
                <c:pt idx="30527">
                  <c:v>-1.0900000000000001</c:v>
                </c:pt>
                <c:pt idx="30528">
                  <c:v>-1.0900000000000001</c:v>
                </c:pt>
                <c:pt idx="30529">
                  <c:v>-1.0900000000000001</c:v>
                </c:pt>
                <c:pt idx="30530">
                  <c:v>-1.0900000000000001</c:v>
                </c:pt>
                <c:pt idx="30531">
                  <c:v>-1.0900000000000001</c:v>
                </c:pt>
                <c:pt idx="30532">
                  <c:v>-1.0900000000000001</c:v>
                </c:pt>
                <c:pt idx="30533">
                  <c:v>-1.0900000000000001</c:v>
                </c:pt>
                <c:pt idx="30534">
                  <c:v>-1.0900000000000001</c:v>
                </c:pt>
                <c:pt idx="30535">
                  <c:v>-1.0900000000000001</c:v>
                </c:pt>
                <c:pt idx="30536">
                  <c:v>-1.0900000000000001</c:v>
                </c:pt>
                <c:pt idx="30537">
                  <c:v>-1.0900000000000001</c:v>
                </c:pt>
                <c:pt idx="30538">
                  <c:v>-1.0900000000000001</c:v>
                </c:pt>
                <c:pt idx="30539">
                  <c:v>-1.0900000000000001</c:v>
                </c:pt>
                <c:pt idx="30540">
                  <c:v>-1.0900000000000001</c:v>
                </c:pt>
                <c:pt idx="30541">
                  <c:v>-1.0900000000000001</c:v>
                </c:pt>
                <c:pt idx="30542">
                  <c:v>-1.0900000000000001</c:v>
                </c:pt>
                <c:pt idx="30543">
                  <c:v>-1.0900000000000001</c:v>
                </c:pt>
                <c:pt idx="30544">
                  <c:v>-1.0900000000000001</c:v>
                </c:pt>
                <c:pt idx="30545">
                  <c:v>-1.0900000000000001</c:v>
                </c:pt>
                <c:pt idx="30546">
                  <c:v>-1.0900000000000001</c:v>
                </c:pt>
                <c:pt idx="30547">
                  <c:v>-1.0900000000000001</c:v>
                </c:pt>
                <c:pt idx="30548">
                  <c:v>-1.0900000000000001</c:v>
                </c:pt>
                <c:pt idx="30549">
                  <c:v>-1.0900000000000001</c:v>
                </c:pt>
                <c:pt idx="30550">
                  <c:v>-1.0900000000000001</c:v>
                </c:pt>
                <c:pt idx="30551">
                  <c:v>-1.0900000000000001</c:v>
                </c:pt>
                <c:pt idx="30552">
                  <c:v>-1.0900000000000001</c:v>
                </c:pt>
                <c:pt idx="30553">
                  <c:v>-1.0900000000000001</c:v>
                </c:pt>
                <c:pt idx="30554">
                  <c:v>-1.0900000000000001</c:v>
                </c:pt>
                <c:pt idx="30555">
                  <c:v>-1.0900000000000001</c:v>
                </c:pt>
                <c:pt idx="30556">
                  <c:v>-1.0900000000000001</c:v>
                </c:pt>
                <c:pt idx="30557">
                  <c:v>-1.0900000000000001</c:v>
                </c:pt>
                <c:pt idx="30558">
                  <c:v>-1.0900000000000001</c:v>
                </c:pt>
                <c:pt idx="30559">
                  <c:v>-1.0900000000000001</c:v>
                </c:pt>
                <c:pt idx="30560">
                  <c:v>-1.0900000000000001</c:v>
                </c:pt>
                <c:pt idx="30561">
                  <c:v>-1.0900000000000001</c:v>
                </c:pt>
                <c:pt idx="30562">
                  <c:v>-1.0900000000000001</c:v>
                </c:pt>
                <c:pt idx="30563">
                  <c:v>-1.0900000000000001</c:v>
                </c:pt>
                <c:pt idx="30564">
                  <c:v>-1.0900000000000001</c:v>
                </c:pt>
                <c:pt idx="30565">
                  <c:v>-1.0900000000000001</c:v>
                </c:pt>
                <c:pt idx="30566">
                  <c:v>-1.0900000000000001</c:v>
                </c:pt>
                <c:pt idx="30567">
                  <c:v>-1.0900000000000001</c:v>
                </c:pt>
                <c:pt idx="30568">
                  <c:v>-1.0900000000000001</c:v>
                </c:pt>
                <c:pt idx="30569">
                  <c:v>-1.0900000000000001</c:v>
                </c:pt>
                <c:pt idx="30570">
                  <c:v>-1.0900000000000001</c:v>
                </c:pt>
                <c:pt idx="30571">
                  <c:v>-1.0900000000000001</c:v>
                </c:pt>
                <c:pt idx="30572">
                  <c:v>-1.0900000000000001</c:v>
                </c:pt>
                <c:pt idx="30573">
                  <c:v>-1.0900000000000001</c:v>
                </c:pt>
                <c:pt idx="30574">
                  <c:v>-1.0900000000000001</c:v>
                </c:pt>
                <c:pt idx="30575">
                  <c:v>-1.0900000000000001</c:v>
                </c:pt>
                <c:pt idx="30576">
                  <c:v>-1.0900000000000001</c:v>
                </c:pt>
                <c:pt idx="30577">
                  <c:v>-1.0900000000000001</c:v>
                </c:pt>
                <c:pt idx="30578">
                  <c:v>-1.0900000000000001</c:v>
                </c:pt>
                <c:pt idx="30579">
                  <c:v>-1.0900000000000001</c:v>
                </c:pt>
                <c:pt idx="30580">
                  <c:v>-1.0900000000000001</c:v>
                </c:pt>
                <c:pt idx="30581">
                  <c:v>-1.0900000000000001</c:v>
                </c:pt>
                <c:pt idx="30582">
                  <c:v>-1.1000000000000001</c:v>
                </c:pt>
                <c:pt idx="30583">
                  <c:v>-1.1000000000000001</c:v>
                </c:pt>
                <c:pt idx="30584">
                  <c:v>-1.1000000000000001</c:v>
                </c:pt>
                <c:pt idx="30585">
                  <c:v>-1.1000000000000001</c:v>
                </c:pt>
                <c:pt idx="30586">
                  <c:v>-1.1000000000000001</c:v>
                </c:pt>
                <c:pt idx="30587">
                  <c:v>-1.1000000000000001</c:v>
                </c:pt>
                <c:pt idx="30588">
                  <c:v>-1.1000000000000001</c:v>
                </c:pt>
                <c:pt idx="30589">
                  <c:v>-1.1000000000000001</c:v>
                </c:pt>
                <c:pt idx="30590">
                  <c:v>-1.1000000000000001</c:v>
                </c:pt>
                <c:pt idx="30591">
                  <c:v>-1.1000000000000001</c:v>
                </c:pt>
                <c:pt idx="30592">
                  <c:v>-1.1000000000000001</c:v>
                </c:pt>
                <c:pt idx="30593">
                  <c:v>-1.1000000000000001</c:v>
                </c:pt>
                <c:pt idx="30594">
                  <c:v>-1.1000000000000001</c:v>
                </c:pt>
                <c:pt idx="30595">
                  <c:v>-1.1000000000000001</c:v>
                </c:pt>
                <c:pt idx="30596">
                  <c:v>-1.1000000000000001</c:v>
                </c:pt>
                <c:pt idx="30597">
                  <c:v>-1.1000000000000001</c:v>
                </c:pt>
                <c:pt idx="30598">
                  <c:v>-1.1000000000000001</c:v>
                </c:pt>
                <c:pt idx="30599">
                  <c:v>-1.1000000000000001</c:v>
                </c:pt>
                <c:pt idx="30600">
                  <c:v>-1.1000000000000001</c:v>
                </c:pt>
                <c:pt idx="30601">
                  <c:v>-1.1000000000000001</c:v>
                </c:pt>
                <c:pt idx="30602">
                  <c:v>-1.1000000000000001</c:v>
                </c:pt>
                <c:pt idx="30603">
                  <c:v>-1.1000000000000001</c:v>
                </c:pt>
                <c:pt idx="30604">
                  <c:v>-1.1000000000000001</c:v>
                </c:pt>
                <c:pt idx="30605">
                  <c:v>-1.1000000000000001</c:v>
                </c:pt>
                <c:pt idx="30606">
                  <c:v>-1.1000000000000001</c:v>
                </c:pt>
                <c:pt idx="30607">
                  <c:v>-1.1000000000000001</c:v>
                </c:pt>
                <c:pt idx="30608">
                  <c:v>-1.1000000000000001</c:v>
                </c:pt>
                <c:pt idx="30609">
                  <c:v>-1.1000000000000001</c:v>
                </c:pt>
                <c:pt idx="30610">
                  <c:v>-1.1000000000000001</c:v>
                </c:pt>
                <c:pt idx="30611">
                  <c:v>-1.1000000000000001</c:v>
                </c:pt>
                <c:pt idx="30612">
                  <c:v>-1.1000000000000001</c:v>
                </c:pt>
                <c:pt idx="30613">
                  <c:v>-1.1000000000000001</c:v>
                </c:pt>
                <c:pt idx="30614">
                  <c:v>-1.1000000000000001</c:v>
                </c:pt>
                <c:pt idx="30615">
                  <c:v>-1.1000000000000001</c:v>
                </c:pt>
                <c:pt idx="30616">
                  <c:v>-1.1000000000000001</c:v>
                </c:pt>
                <c:pt idx="30617">
                  <c:v>-1.1000000000000001</c:v>
                </c:pt>
                <c:pt idx="30618">
                  <c:v>-1.1000000000000001</c:v>
                </c:pt>
                <c:pt idx="30619">
                  <c:v>-1.1000000000000001</c:v>
                </c:pt>
                <c:pt idx="30620">
                  <c:v>-1.1000000000000001</c:v>
                </c:pt>
                <c:pt idx="30621">
                  <c:v>-1.1000000000000001</c:v>
                </c:pt>
                <c:pt idx="30622">
                  <c:v>-1.1000000000000001</c:v>
                </c:pt>
                <c:pt idx="30623">
                  <c:v>-1.1000000000000001</c:v>
                </c:pt>
                <c:pt idx="30624">
                  <c:v>-1.1000000000000001</c:v>
                </c:pt>
                <c:pt idx="30625">
                  <c:v>-1.1000000000000001</c:v>
                </c:pt>
                <c:pt idx="30626">
                  <c:v>-1.1100000000000001</c:v>
                </c:pt>
                <c:pt idx="30627">
                  <c:v>-1.1100000000000001</c:v>
                </c:pt>
                <c:pt idx="30628">
                  <c:v>-1.1100000000000001</c:v>
                </c:pt>
                <c:pt idx="30629">
                  <c:v>-1.1100000000000001</c:v>
                </c:pt>
                <c:pt idx="30630">
                  <c:v>-1.1100000000000001</c:v>
                </c:pt>
                <c:pt idx="30631">
                  <c:v>-1.1100000000000001</c:v>
                </c:pt>
                <c:pt idx="30632">
                  <c:v>-1.1100000000000001</c:v>
                </c:pt>
                <c:pt idx="30633">
                  <c:v>-1.1100000000000001</c:v>
                </c:pt>
                <c:pt idx="30634">
                  <c:v>-1.1100000000000001</c:v>
                </c:pt>
                <c:pt idx="30635">
                  <c:v>-1.1100000000000001</c:v>
                </c:pt>
                <c:pt idx="30636">
                  <c:v>-1.1100000000000001</c:v>
                </c:pt>
                <c:pt idx="30637">
                  <c:v>-1.1100000000000001</c:v>
                </c:pt>
                <c:pt idx="30638">
                  <c:v>-1.1100000000000001</c:v>
                </c:pt>
                <c:pt idx="30639">
                  <c:v>-1.1100000000000001</c:v>
                </c:pt>
                <c:pt idx="30640">
                  <c:v>-1.1100000000000001</c:v>
                </c:pt>
                <c:pt idx="30641">
                  <c:v>-1.1100000000000001</c:v>
                </c:pt>
                <c:pt idx="30642">
                  <c:v>-1.1100000000000001</c:v>
                </c:pt>
                <c:pt idx="30643">
                  <c:v>-1.1100000000000001</c:v>
                </c:pt>
                <c:pt idx="30644">
                  <c:v>-1.1100000000000001</c:v>
                </c:pt>
                <c:pt idx="30645">
                  <c:v>-1.1100000000000001</c:v>
                </c:pt>
                <c:pt idx="30646">
                  <c:v>-1.1100000000000001</c:v>
                </c:pt>
                <c:pt idx="30647">
                  <c:v>-1.1100000000000001</c:v>
                </c:pt>
                <c:pt idx="30648">
                  <c:v>-1.1100000000000001</c:v>
                </c:pt>
                <c:pt idx="30649">
                  <c:v>-1.1100000000000001</c:v>
                </c:pt>
                <c:pt idx="30650">
                  <c:v>-1.1100000000000001</c:v>
                </c:pt>
                <c:pt idx="30651">
                  <c:v>-1.1100000000000001</c:v>
                </c:pt>
                <c:pt idx="30652">
                  <c:v>-1.1100000000000001</c:v>
                </c:pt>
                <c:pt idx="30653">
                  <c:v>-1.1100000000000001</c:v>
                </c:pt>
                <c:pt idx="30654">
                  <c:v>-1.1100000000000001</c:v>
                </c:pt>
                <c:pt idx="30655">
                  <c:v>-1.1100000000000001</c:v>
                </c:pt>
                <c:pt idx="30656">
                  <c:v>-1.1100000000000001</c:v>
                </c:pt>
                <c:pt idx="30657">
                  <c:v>-1.1100000000000001</c:v>
                </c:pt>
                <c:pt idx="30658">
                  <c:v>-1.1100000000000001</c:v>
                </c:pt>
                <c:pt idx="30659">
                  <c:v>-1.1100000000000001</c:v>
                </c:pt>
                <c:pt idx="30660">
                  <c:v>-1.1100000000000001</c:v>
                </c:pt>
                <c:pt idx="30661">
                  <c:v>-1.1100000000000001</c:v>
                </c:pt>
                <c:pt idx="30662">
                  <c:v>-1.1100000000000001</c:v>
                </c:pt>
                <c:pt idx="30663">
                  <c:v>-1.1100000000000001</c:v>
                </c:pt>
                <c:pt idx="30664">
                  <c:v>-1.1100000000000001</c:v>
                </c:pt>
                <c:pt idx="30665">
                  <c:v>-1.1100000000000001</c:v>
                </c:pt>
                <c:pt idx="30666">
                  <c:v>-1.1100000000000001</c:v>
                </c:pt>
                <c:pt idx="30667">
                  <c:v>-1.1100000000000001</c:v>
                </c:pt>
                <c:pt idx="30668">
                  <c:v>-1.1100000000000001</c:v>
                </c:pt>
                <c:pt idx="30669">
                  <c:v>-1.1100000000000001</c:v>
                </c:pt>
                <c:pt idx="30670">
                  <c:v>-1.1100000000000001</c:v>
                </c:pt>
                <c:pt idx="30671">
                  <c:v>-1.1100000000000001</c:v>
                </c:pt>
                <c:pt idx="30672">
                  <c:v>-1.1100000000000001</c:v>
                </c:pt>
                <c:pt idx="30673">
                  <c:v>-1.1100000000000001</c:v>
                </c:pt>
                <c:pt idx="30674">
                  <c:v>-1.1100000000000001</c:v>
                </c:pt>
                <c:pt idx="30675">
                  <c:v>-1.1100000000000001</c:v>
                </c:pt>
                <c:pt idx="30676">
                  <c:v>-1.1100000000000001</c:v>
                </c:pt>
                <c:pt idx="30677">
                  <c:v>-1.1100000000000001</c:v>
                </c:pt>
                <c:pt idx="30678">
                  <c:v>-1.1200000000000001</c:v>
                </c:pt>
                <c:pt idx="30679">
                  <c:v>-1.1200000000000001</c:v>
                </c:pt>
                <c:pt idx="30680">
                  <c:v>-1.1100000000000001</c:v>
                </c:pt>
                <c:pt idx="30681">
                  <c:v>-1.1100000000000001</c:v>
                </c:pt>
                <c:pt idx="30682">
                  <c:v>-1.1100000000000001</c:v>
                </c:pt>
                <c:pt idx="30683">
                  <c:v>-1.1100000000000001</c:v>
                </c:pt>
                <c:pt idx="30684">
                  <c:v>-1.1100000000000001</c:v>
                </c:pt>
                <c:pt idx="30685">
                  <c:v>-1.1100000000000001</c:v>
                </c:pt>
                <c:pt idx="30686">
                  <c:v>-1.1100000000000001</c:v>
                </c:pt>
                <c:pt idx="30687">
                  <c:v>-1.1100000000000001</c:v>
                </c:pt>
                <c:pt idx="30688">
                  <c:v>-1.1100000000000001</c:v>
                </c:pt>
                <c:pt idx="30689">
                  <c:v>-1.1100000000000001</c:v>
                </c:pt>
                <c:pt idx="30690">
                  <c:v>-1.1100000000000001</c:v>
                </c:pt>
                <c:pt idx="30691">
                  <c:v>-1.1100000000000001</c:v>
                </c:pt>
                <c:pt idx="30692">
                  <c:v>-1.1100000000000001</c:v>
                </c:pt>
                <c:pt idx="30693">
                  <c:v>-1.1100000000000001</c:v>
                </c:pt>
                <c:pt idx="30694">
                  <c:v>-1.1100000000000001</c:v>
                </c:pt>
                <c:pt idx="30695">
                  <c:v>-1.1100000000000001</c:v>
                </c:pt>
                <c:pt idx="30696">
                  <c:v>-1.1100000000000001</c:v>
                </c:pt>
                <c:pt idx="30697">
                  <c:v>-1.1100000000000001</c:v>
                </c:pt>
                <c:pt idx="30698">
                  <c:v>-1.1100000000000001</c:v>
                </c:pt>
                <c:pt idx="30699">
                  <c:v>-1.1100000000000001</c:v>
                </c:pt>
                <c:pt idx="30700">
                  <c:v>-1.1100000000000001</c:v>
                </c:pt>
                <c:pt idx="30701">
                  <c:v>-1.1100000000000001</c:v>
                </c:pt>
                <c:pt idx="30702">
                  <c:v>-1.1100000000000001</c:v>
                </c:pt>
                <c:pt idx="30703">
                  <c:v>-1.1100000000000001</c:v>
                </c:pt>
                <c:pt idx="30704">
                  <c:v>-1.1100000000000001</c:v>
                </c:pt>
                <c:pt idx="30705">
                  <c:v>-1.1100000000000001</c:v>
                </c:pt>
                <c:pt idx="30706">
                  <c:v>-1.1100000000000001</c:v>
                </c:pt>
                <c:pt idx="30707">
                  <c:v>-1.1100000000000001</c:v>
                </c:pt>
                <c:pt idx="30708">
                  <c:v>-1.1100000000000001</c:v>
                </c:pt>
                <c:pt idx="30709">
                  <c:v>-1.1100000000000001</c:v>
                </c:pt>
                <c:pt idx="30710">
                  <c:v>-1.1100000000000001</c:v>
                </c:pt>
                <c:pt idx="30711">
                  <c:v>-1.1100000000000001</c:v>
                </c:pt>
                <c:pt idx="30712">
                  <c:v>-1.1100000000000001</c:v>
                </c:pt>
                <c:pt idx="30713">
                  <c:v>-1.1100000000000001</c:v>
                </c:pt>
                <c:pt idx="30714">
                  <c:v>-1.1100000000000001</c:v>
                </c:pt>
                <c:pt idx="30715">
                  <c:v>-1.1100000000000001</c:v>
                </c:pt>
                <c:pt idx="30716">
                  <c:v>-1.1100000000000001</c:v>
                </c:pt>
                <c:pt idx="30717">
                  <c:v>-1.1100000000000001</c:v>
                </c:pt>
                <c:pt idx="30718">
                  <c:v>-1.1100000000000001</c:v>
                </c:pt>
                <c:pt idx="30719">
                  <c:v>-1.1100000000000001</c:v>
                </c:pt>
                <c:pt idx="30720">
                  <c:v>-1.1100000000000001</c:v>
                </c:pt>
                <c:pt idx="30721">
                  <c:v>-1.1100000000000001</c:v>
                </c:pt>
                <c:pt idx="30722">
                  <c:v>-1.1100000000000001</c:v>
                </c:pt>
                <c:pt idx="30723">
                  <c:v>-1.1100000000000001</c:v>
                </c:pt>
                <c:pt idx="30724">
                  <c:v>-1.1100000000000001</c:v>
                </c:pt>
                <c:pt idx="30725">
                  <c:v>-1.1100000000000001</c:v>
                </c:pt>
                <c:pt idx="30726">
                  <c:v>-1.1100000000000001</c:v>
                </c:pt>
                <c:pt idx="30727">
                  <c:v>-1.1100000000000001</c:v>
                </c:pt>
                <c:pt idx="30728">
                  <c:v>-1.1100000000000001</c:v>
                </c:pt>
                <c:pt idx="30729">
                  <c:v>-1.1100000000000001</c:v>
                </c:pt>
                <c:pt idx="30730">
                  <c:v>-1.1100000000000001</c:v>
                </c:pt>
                <c:pt idx="30731">
                  <c:v>-1.1100000000000001</c:v>
                </c:pt>
                <c:pt idx="30732">
                  <c:v>-1.1100000000000001</c:v>
                </c:pt>
                <c:pt idx="30733">
                  <c:v>-1.1100000000000001</c:v>
                </c:pt>
                <c:pt idx="30734">
                  <c:v>-1.1100000000000001</c:v>
                </c:pt>
                <c:pt idx="30735">
                  <c:v>-1.1100000000000001</c:v>
                </c:pt>
                <c:pt idx="30736">
                  <c:v>-1.1100000000000001</c:v>
                </c:pt>
                <c:pt idx="30737">
                  <c:v>-1.1100000000000001</c:v>
                </c:pt>
                <c:pt idx="30738">
                  <c:v>-1.1100000000000001</c:v>
                </c:pt>
                <c:pt idx="30739">
                  <c:v>-1.1100000000000001</c:v>
                </c:pt>
                <c:pt idx="30740">
                  <c:v>-1.1100000000000001</c:v>
                </c:pt>
                <c:pt idx="30741">
                  <c:v>-1.1100000000000001</c:v>
                </c:pt>
                <c:pt idx="30742">
                  <c:v>-1.1100000000000001</c:v>
                </c:pt>
                <c:pt idx="30743">
                  <c:v>-1.1100000000000001</c:v>
                </c:pt>
                <c:pt idx="30744">
                  <c:v>-1.1100000000000001</c:v>
                </c:pt>
                <c:pt idx="30745">
                  <c:v>-1.1100000000000001</c:v>
                </c:pt>
                <c:pt idx="30746">
                  <c:v>-1.1100000000000001</c:v>
                </c:pt>
                <c:pt idx="30747">
                  <c:v>-1.1100000000000001</c:v>
                </c:pt>
                <c:pt idx="30748">
                  <c:v>-1.1100000000000001</c:v>
                </c:pt>
                <c:pt idx="30749">
                  <c:v>-1.1100000000000001</c:v>
                </c:pt>
                <c:pt idx="30750">
                  <c:v>-1.1100000000000001</c:v>
                </c:pt>
                <c:pt idx="30751">
                  <c:v>-1.1100000000000001</c:v>
                </c:pt>
                <c:pt idx="30752">
                  <c:v>-1.1100000000000001</c:v>
                </c:pt>
                <c:pt idx="30753">
                  <c:v>-1.1100000000000001</c:v>
                </c:pt>
                <c:pt idx="30754">
                  <c:v>-1.1100000000000001</c:v>
                </c:pt>
                <c:pt idx="30755">
                  <c:v>-1.1100000000000001</c:v>
                </c:pt>
                <c:pt idx="30756">
                  <c:v>-1.1100000000000001</c:v>
                </c:pt>
                <c:pt idx="30757">
                  <c:v>-1.1100000000000001</c:v>
                </c:pt>
                <c:pt idx="30758">
                  <c:v>-1.1100000000000001</c:v>
                </c:pt>
                <c:pt idx="30759">
                  <c:v>-1.1200000000000001</c:v>
                </c:pt>
                <c:pt idx="30760">
                  <c:v>-1.1200000000000001</c:v>
                </c:pt>
                <c:pt idx="30761">
                  <c:v>-1.1200000000000001</c:v>
                </c:pt>
                <c:pt idx="30762">
                  <c:v>-1.1100000000000001</c:v>
                </c:pt>
                <c:pt idx="30763">
                  <c:v>-1.1200000000000001</c:v>
                </c:pt>
                <c:pt idx="30764">
                  <c:v>-1.1200000000000001</c:v>
                </c:pt>
                <c:pt idx="30765">
                  <c:v>-1.1200000000000001</c:v>
                </c:pt>
                <c:pt idx="30766">
                  <c:v>-1.1100000000000001</c:v>
                </c:pt>
                <c:pt idx="30767">
                  <c:v>-1.1100000000000001</c:v>
                </c:pt>
                <c:pt idx="30768">
                  <c:v>-1.1100000000000001</c:v>
                </c:pt>
                <c:pt idx="30769">
                  <c:v>-1.1100000000000001</c:v>
                </c:pt>
                <c:pt idx="30770">
                  <c:v>-1.1100000000000001</c:v>
                </c:pt>
                <c:pt idx="30771">
                  <c:v>-1.1100000000000001</c:v>
                </c:pt>
                <c:pt idx="30772">
                  <c:v>-1.1100000000000001</c:v>
                </c:pt>
                <c:pt idx="30773">
                  <c:v>-1.1100000000000001</c:v>
                </c:pt>
                <c:pt idx="30774">
                  <c:v>-1.1100000000000001</c:v>
                </c:pt>
                <c:pt idx="30775">
                  <c:v>-1.1100000000000001</c:v>
                </c:pt>
                <c:pt idx="30776">
                  <c:v>-1.1100000000000001</c:v>
                </c:pt>
                <c:pt idx="30777">
                  <c:v>-1.1100000000000001</c:v>
                </c:pt>
                <c:pt idx="30778">
                  <c:v>-1.1100000000000001</c:v>
                </c:pt>
                <c:pt idx="30779">
                  <c:v>-1.1100000000000001</c:v>
                </c:pt>
                <c:pt idx="30780">
                  <c:v>-1.1100000000000001</c:v>
                </c:pt>
                <c:pt idx="30781">
                  <c:v>-1.1100000000000001</c:v>
                </c:pt>
                <c:pt idx="30782">
                  <c:v>-1.1100000000000001</c:v>
                </c:pt>
                <c:pt idx="30783">
                  <c:v>-1.1100000000000001</c:v>
                </c:pt>
                <c:pt idx="30784">
                  <c:v>-1.1100000000000001</c:v>
                </c:pt>
                <c:pt idx="30785">
                  <c:v>-1.1100000000000001</c:v>
                </c:pt>
                <c:pt idx="30786">
                  <c:v>-1.1100000000000001</c:v>
                </c:pt>
                <c:pt idx="30787">
                  <c:v>-1.1100000000000001</c:v>
                </c:pt>
                <c:pt idx="30788">
                  <c:v>-1.1100000000000001</c:v>
                </c:pt>
                <c:pt idx="30789">
                  <c:v>-1.1100000000000001</c:v>
                </c:pt>
                <c:pt idx="30790">
                  <c:v>-1.1100000000000001</c:v>
                </c:pt>
                <c:pt idx="30791">
                  <c:v>-1.1100000000000001</c:v>
                </c:pt>
                <c:pt idx="30792">
                  <c:v>-1.1100000000000001</c:v>
                </c:pt>
                <c:pt idx="30793">
                  <c:v>-1.1100000000000001</c:v>
                </c:pt>
                <c:pt idx="30794">
                  <c:v>-1.1100000000000001</c:v>
                </c:pt>
                <c:pt idx="30795">
                  <c:v>-1.1100000000000001</c:v>
                </c:pt>
                <c:pt idx="30796">
                  <c:v>-1.1100000000000001</c:v>
                </c:pt>
                <c:pt idx="30797">
                  <c:v>-1.1100000000000001</c:v>
                </c:pt>
                <c:pt idx="30798">
                  <c:v>-1.1100000000000001</c:v>
                </c:pt>
                <c:pt idx="30799">
                  <c:v>-1.1100000000000001</c:v>
                </c:pt>
                <c:pt idx="30800">
                  <c:v>-1.1100000000000001</c:v>
                </c:pt>
                <c:pt idx="30801">
                  <c:v>-1.1100000000000001</c:v>
                </c:pt>
                <c:pt idx="30802">
                  <c:v>-1.1100000000000001</c:v>
                </c:pt>
                <c:pt idx="30803">
                  <c:v>-1.1100000000000001</c:v>
                </c:pt>
                <c:pt idx="30804">
                  <c:v>-1.1100000000000001</c:v>
                </c:pt>
                <c:pt idx="30805">
                  <c:v>-1.1100000000000001</c:v>
                </c:pt>
                <c:pt idx="30806">
                  <c:v>-1.1100000000000001</c:v>
                </c:pt>
                <c:pt idx="30807">
                  <c:v>-1.1200000000000001</c:v>
                </c:pt>
                <c:pt idx="30808">
                  <c:v>-1.1100000000000001</c:v>
                </c:pt>
                <c:pt idx="30809">
                  <c:v>-1.1200000000000001</c:v>
                </c:pt>
                <c:pt idx="30810">
                  <c:v>-1.1200000000000001</c:v>
                </c:pt>
                <c:pt idx="30811">
                  <c:v>-1.1200000000000001</c:v>
                </c:pt>
                <c:pt idx="30812">
                  <c:v>-1.1200000000000001</c:v>
                </c:pt>
                <c:pt idx="30813">
                  <c:v>-1.1100000000000001</c:v>
                </c:pt>
                <c:pt idx="30814">
                  <c:v>-1.1100000000000001</c:v>
                </c:pt>
                <c:pt idx="30815">
                  <c:v>-1.1100000000000001</c:v>
                </c:pt>
                <c:pt idx="30816">
                  <c:v>-1.1100000000000001</c:v>
                </c:pt>
                <c:pt idx="30817">
                  <c:v>-1.1100000000000001</c:v>
                </c:pt>
                <c:pt idx="30818">
                  <c:v>-1.1100000000000001</c:v>
                </c:pt>
                <c:pt idx="30819">
                  <c:v>-1.1100000000000001</c:v>
                </c:pt>
                <c:pt idx="30820">
                  <c:v>-1.1100000000000001</c:v>
                </c:pt>
                <c:pt idx="30821">
                  <c:v>-1.1100000000000001</c:v>
                </c:pt>
                <c:pt idx="30822">
                  <c:v>-1.1200000000000001</c:v>
                </c:pt>
                <c:pt idx="30823">
                  <c:v>-1.1200000000000001</c:v>
                </c:pt>
                <c:pt idx="30824">
                  <c:v>-1.1200000000000001</c:v>
                </c:pt>
                <c:pt idx="30825">
                  <c:v>-1.1100000000000001</c:v>
                </c:pt>
                <c:pt idx="30826">
                  <c:v>-1.1100000000000001</c:v>
                </c:pt>
                <c:pt idx="30827">
                  <c:v>-1.1100000000000001</c:v>
                </c:pt>
                <c:pt idx="30828">
                  <c:v>-1.1100000000000001</c:v>
                </c:pt>
                <c:pt idx="30829">
                  <c:v>-1.1100000000000001</c:v>
                </c:pt>
                <c:pt idx="30830">
                  <c:v>-1.1100000000000001</c:v>
                </c:pt>
                <c:pt idx="30831">
                  <c:v>-1.1200000000000001</c:v>
                </c:pt>
                <c:pt idx="30832">
                  <c:v>-1.1200000000000001</c:v>
                </c:pt>
                <c:pt idx="30833">
                  <c:v>-1.1200000000000001</c:v>
                </c:pt>
                <c:pt idx="30834">
                  <c:v>-1.1200000000000001</c:v>
                </c:pt>
                <c:pt idx="30835">
                  <c:v>-1.1200000000000001</c:v>
                </c:pt>
                <c:pt idx="30836">
                  <c:v>-1.1200000000000001</c:v>
                </c:pt>
                <c:pt idx="30837">
                  <c:v>-1.1200000000000001</c:v>
                </c:pt>
                <c:pt idx="30838">
                  <c:v>-1.1200000000000001</c:v>
                </c:pt>
                <c:pt idx="30839">
                  <c:v>-1.1100000000000001</c:v>
                </c:pt>
                <c:pt idx="30840">
                  <c:v>-1.1200000000000001</c:v>
                </c:pt>
                <c:pt idx="30841">
                  <c:v>-1.1200000000000001</c:v>
                </c:pt>
                <c:pt idx="30842">
                  <c:v>-1.1200000000000001</c:v>
                </c:pt>
                <c:pt idx="30843">
                  <c:v>-1.1200000000000001</c:v>
                </c:pt>
                <c:pt idx="30844">
                  <c:v>-1.1200000000000001</c:v>
                </c:pt>
                <c:pt idx="30845">
                  <c:v>-1.1200000000000001</c:v>
                </c:pt>
                <c:pt idx="30846">
                  <c:v>-1.1200000000000001</c:v>
                </c:pt>
                <c:pt idx="30847">
                  <c:v>-1.1200000000000001</c:v>
                </c:pt>
                <c:pt idx="30848">
                  <c:v>-1.1200000000000001</c:v>
                </c:pt>
                <c:pt idx="30849">
                  <c:v>-1.1200000000000001</c:v>
                </c:pt>
                <c:pt idx="30850">
                  <c:v>-1.1200000000000001</c:v>
                </c:pt>
                <c:pt idx="30851">
                  <c:v>-1.1200000000000001</c:v>
                </c:pt>
                <c:pt idx="30852">
                  <c:v>-1.1200000000000001</c:v>
                </c:pt>
                <c:pt idx="30853">
                  <c:v>-1.1200000000000001</c:v>
                </c:pt>
                <c:pt idx="30854">
                  <c:v>-1.1200000000000001</c:v>
                </c:pt>
                <c:pt idx="30855">
                  <c:v>-1.1200000000000001</c:v>
                </c:pt>
                <c:pt idx="30856">
                  <c:v>-1.1200000000000001</c:v>
                </c:pt>
                <c:pt idx="30857">
                  <c:v>-1.1200000000000001</c:v>
                </c:pt>
                <c:pt idx="30858">
                  <c:v>-1.1200000000000001</c:v>
                </c:pt>
                <c:pt idx="30859">
                  <c:v>-1.1200000000000001</c:v>
                </c:pt>
                <c:pt idx="30860">
                  <c:v>-1.1200000000000001</c:v>
                </c:pt>
                <c:pt idx="30861">
                  <c:v>-1.1200000000000001</c:v>
                </c:pt>
                <c:pt idx="30862">
                  <c:v>-1.1200000000000001</c:v>
                </c:pt>
                <c:pt idx="30863">
                  <c:v>-1.1200000000000001</c:v>
                </c:pt>
                <c:pt idx="30864">
                  <c:v>-1.1200000000000001</c:v>
                </c:pt>
                <c:pt idx="30865">
                  <c:v>-1.1200000000000001</c:v>
                </c:pt>
                <c:pt idx="30866">
                  <c:v>-1.1200000000000001</c:v>
                </c:pt>
                <c:pt idx="30867">
                  <c:v>-1.1200000000000001</c:v>
                </c:pt>
                <c:pt idx="30868">
                  <c:v>-1.1200000000000001</c:v>
                </c:pt>
                <c:pt idx="30869">
                  <c:v>-1.1200000000000001</c:v>
                </c:pt>
                <c:pt idx="30870">
                  <c:v>-1.1200000000000001</c:v>
                </c:pt>
                <c:pt idx="30871">
                  <c:v>-1.1200000000000001</c:v>
                </c:pt>
                <c:pt idx="30872">
                  <c:v>-1.1200000000000001</c:v>
                </c:pt>
                <c:pt idx="30873">
                  <c:v>-1.1200000000000001</c:v>
                </c:pt>
                <c:pt idx="30874">
                  <c:v>-1.1200000000000001</c:v>
                </c:pt>
                <c:pt idx="30875">
                  <c:v>-1.1200000000000001</c:v>
                </c:pt>
                <c:pt idx="30876">
                  <c:v>-1.1200000000000001</c:v>
                </c:pt>
                <c:pt idx="30877">
                  <c:v>-1.1200000000000001</c:v>
                </c:pt>
                <c:pt idx="30878">
                  <c:v>-1.1200000000000001</c:v>
                </c:pt>
                <c:pt idx="30879">
                  <c:v>-1.1200000000000001</c:v>
                </c:pt>
                <c:pt idx="30880">
                  <c:v>-1.1200000000000001</c:v>
                </c:pt>
                <c:pt idx="30881">
                  <c:v>-1.1200000000000001</c:v>
                </c:pt>
                <c:pt idx="30882">
                  <c:v>-1.1200000000000001</c:v>
                </c:pt>
                <c:pt idx="30883">
                  <c:v>-1.1200000000000001</c:v>
                </c:pt>
                <c:pt idx="30884">
                  <c:v>-1.1200000000000001</c:v>
                </c:pt>
                <c:pt idx="30885">
                  <c:v>-1.1200000000000001</c:v>
                </c:pt>
                <c:pt idx="30886">
                  <c:v>-1.1200000000000001</c:v>
                </c:pt>
                <c:pt idx="30887">
                  <c:v>-1.1200000000000001</c:v>
                </c:pt>
                <c:pt idx="30888">
                  <c:v>-1.1200000000000001</c:v>
                </c:pt>
                <c:pt idx="30889">
                  <c:v>-1.1200000000000001</c:v>
                </c:pt>
                <c:pt idx="30890">
                  <c:v>-1.1200000000000001</c:v>
                </c:pt>
                <c:pt idx="30891">
                  <c:v>-1.1200000000000001</c:v>
                </c:pt>
                <c:pt idx="30892">
                  <c:v>-1.1200000000000001</c:v>
                </c:pt>
                <c:pt idx="30893">
                  <c:v>-1.1200000000000001</c:v>
                </c:pt>
                <c:pt idx="30894">
                  <c:v>-1.1200000000000001</c:v>
                </c:pt>
                <c:pt idx="30895">
                  <c:v>-1.1200000000000001</c:v>
                </c:pt>
                <c:pt idx="30896">
                  <c:v>-1.1200000000000001</c:v>
                </c:pt>
                <c:pt idx="30897">
                  <c:v>-1.1200000000000001</c:v>
                </c:pt>
                <c:pt idx="30898">
                  <c:v>-1.1200000000000001</c:v>
                </c:pt>
                <c:pt idx="30899">
                  <c:v>-1.1200000000000001</c:v>
                </c:pt>
                <c:pt idx="30900">
                  <c:v>-1.1200000000000001</c:v>
                </c:pt>
                <c:pt idx="30901">
                  <c:v>-1.1200000000000001</c:v>
                </c:pt>
                <c:pt idx="30902">
                  <c:v>-1.1200000000000001</c:v>
                </c:pt>
                <c:pt idx="30903">
                  <c:v>-1.1200000000000001</c:v>
                </c:pt>
                <c:pt idx="30904">
                  <c:v>-1.1200000000000001</c:v>
                </c:pt>
                <c:pt idx="30905">
                  <c:v>-1.1200000000000001</c:v>
                </c:pt>
                <c:pt idx="30906">
                  <c:v>-1.1200000000000001</c:v>
                </c:pt>
                <c:pt idx="30907">
                  <c:v>-1.1200000000000001</c:v>
                </c:pt>
                <c:pt idx="30908">
                  <c:v>-1.1200000000000001</c:v>
                </c:pt>
                <c:pt idx="30909">
                  <c:v>-1.1200000000000001</c:v>
                </c:pt>
                <c:pt idx="30910">
                  <c:v>-1.1200000000000001</c:v>
                </c:pt>
                <c:pt idx="30911">
                  <c:v>-1.1200000000000001</c:v>
                </c:pt>
                <c:pt idx="30912">
                  <c:v>-1.1200000000000001</c:v>
                </c:pt>
                <c:pt idx="30913">
                  <c:v>-1.1200000000000001</c:v>
                </c:pt>
                <c:pt idx="30914">
                  <c:v>-1.1200000000000001</c:v>
                </c:pt>
                <c:pt idx="30915">
                  <c:v>-1.1200000000000001</c:v>
                </c:pt>
                <c:pt idx="30916">
                  <c:v>-1.1200000000000001</c:v>
                </c:pt>
                <c:pt idx="30917">
                  <c:v>-1.1200000000000001</c:v>
                </c:pt>
                <c:pt idx="30918">
                  <c:v>-1.1200000000000001</c:v>
                </c:pt>
                <c:pt idx="30919">
                  <c:v>-1.1200000000000001</c:v>
                </c:pt>
                <c:pt idx="30920">
                  <c:v>-1.1200000000000001</c:v>
                </c:pt>
                <c:pt idx="30921">
                  <c:v>-1.1200000000000001</c:v>
                </c:pt>
                <c:pt idx="30922">
                  <c:v>-1.1200000000000001</c:v>
                </c:pt>
                <c:pt idx="30923">
                  <c:v>-1.1200000000000001</c:v>
                </c:pt>
                <c:pt idx="30924">
                  <c:v>-1.1200000000000001</c:v>
                </c:pt>
                <c:pt idx="30925">
                  <c:v>-1.1200000000000001</c:v>
                </c:pt>
                <c:pt idx="30926">
                  <c:v>-1.1200000000000001</c:v>
                </c:pt>
                <c:pt idx="30927">
                  <c:v>-1.1200000000000001</c:v>
                </c:pt>
                <c:pt idx="30928">
                  <c:v>-1.1200000000000001</c:v>
                </c:pt>
                <c:pt idx="30929">
                  <c:v>-1.1200000000000001</c:v>
                </c:pt>
                <c:pt idx="30930">
                  <c:v>-1.1200000000000001</c:v>
                </c:pt>
                <c:pt idx="30931">
                  <c:v>-1.1200000000000001</c:v>
                </c:pt>
                <c:pt idx="30932">
                  <c:v>-1.1200000000000001</c:v>
                </c:pt>
                <c:pt idx="30933">
                  <c:v>-1.1200000000000001</c:v>
                </c:pt>
                <c:pt idx="30934">
                  <c:v>-1.1200000000000001</c:v>
                </c:pt>
                <c:pt idx="30935">
                  <c:v>-1.1200000000000001</c:v>
                </c:pt>
                <c:pt idx="30936">
                  <c:v>-1.1200000000000001</c:v>
                </c:pt>
                <c:pt idx="30937">
                  <c:v>-1.1200000000000001</c:v>
                </c:pt>
                <c:pt idx="30938">
                  <c:v>-1.1200000000000001</c:v>
                </c:pt>
                <c:pt idx="30939">
                  <c:v>-1.1200000000000001</c:v>
                </c:pt>
                <c:pt idx="30940">
                  <c:v>-1.1200000000000001</c:v>
                </c:pt>
                <c:pt idx="30941">
                  <c:v>-1.1200000000000001</c:v>
                </c:pt>
                <c:pt idx="30942">
                  <c:v>-1.1200000000000001</c:v>
                </c:pt>
                <c:pt idx="30943">
                  <c:v>-1.1200000000000001</c:v>
                </c:pt>
                <c:pt idx="30944">
                  <c:v>-1.1200000000000001</c:v>
                </c:pt>
                <c:pt idx="30945">
                  <c:v>-1.1200000000000001</c:v>
                </c:pt>
                <c:pt idx="30946">
                  <c:v>-1.1200000000000001</c:v>
                </c:pt>
                <c:pt idx="30947">
                  <c:v>-1.1200000000000001</c:v>
                </c:pt>
                <c:pt idx="30948">
                  <c:v>-1.1200000000000001</c:v>
                </c:pt>
                <c:pt idx="30949">
                  <c:v>-1.1200000000000001</c:v>
                </c:pt>
                <c:pt idx="30950">
                  <c:v>-1.1200000000000001</c:v>
                </c:pt>
                <c:pt idx="30951">
                  <c:v>-1.1200000000000001</c:v>
                </c:pt>
                <c:pt idx="30952">
                  <c:v>-1.1200000000000001</c:v>
                </c:pt>
                <c:pt idx="30953">
                  <c:v>-1.1200000000000001</c:v>
                </c:pt>
                <c:pt idx="30954">
                  <c:v>-1.1200000000000001</c:v>
                </c:pt>
                <c:pt idx="30955">
                  <c:v>-1.1200000000000001</c:v>
                </c:pt>
                <c:pt idx="30956">
                  <c:v>-1.1200000000000001</c:v>
                </c:pt>
                <c:pt idx="30957">
                  <c:v>-1.1200000000000001</c:v>
                </c:pt>
                <c:pt idx="30958">
                  <c:v>-1.1200000000000001</c:v>
                </c:pt>
                <c:pt idx="30959">
                  <c:v>-1.1200000000000001</c:v>
                </c:pt>
                <c:pt idx="30960">
                  <c:v>-1.1200000000000001</c:v>
                </c:pt>
                <c:pt idx="30961">
                  <c:v>-1.1200000000000001</c:v>
                </c:pt>
                <c:pt idx="30962">
                  <c:v>-1.1200000000000001</c:v>
                </c:pt>
                <c:pt idx="30963">
                  <c:v>-1.1200000000000001</c:v>
                </c:pt>
                <c:pt idx="30964">
                  <c:v>-1.1200000000000001</c:v>
                </c:pt>
                <c:pt idx="30965">
                  <c:v>-1.1200000000000001</c:v>
                </c:pt>
                <c:pt idx="30966">
                  <c:v>-1.1200000000000001</c:v>
                </c:pt>
                <c:pt idx="30967">
                  <c:v>-1.1200000000000001</c:v>
                </c:pt>
                <c:pt idx="30968">
                  <c:v>-1.1200000000000001</c:v>
                </c:pt>
                <c:pt idx="30969">
                  <c:v>-1.1200000000000001</c:v>
                </c:pt>
                <c:pt idx="30970">
                  <c:v>-1.1200000000000001</c:v>
                </c:pt>
                <c:pt idx="30971">
                  <c:v>-1.1200000000000001</c:v>
                </c:pt>
                <c:pt idx="30972">
                  <c:v>-1.1200000000000001</c:v>
                </c:pt>
                <c:pt idx="30973">
                  <c:v>-1.1200000000000001</c:v>
                </c:pt>
                <c:pt idx="30974">
                  <c:v>-1.1200000000000001</c:v>
                </c:pt>
                <c:pt idx="30975">
                  <c:v>-1.1200000000000001</c:v>
                </c:pt>
                <c:pt idx="30976">
                  <c:v>-1.1200000000000001</c:v>
                </c:pt>
                <c:pt idx="30977">
                  <c:v>-1.1200000000000001</c:v>
                </c:pt>
                <c:pt idx="30978">
                  <c:v>-1.1200000000000001</c:v>
                </c:pt>
                <c:pt idx="30979">
                  <c:v>-1.1200000000000001</c:v>
                </c:pt>
                <c:pt idx="30980">
                  <c:v>-1.1200000000000001</c:v>
                </c:pt>
                <c:pt idx="30981">
                  <c:v>-1.1200000000000001</c:v>
                </c:pt>
                <c:pt idx="30982">
                  <c:v>-1.1200000000000001</c:v>
                </c:pt>
                <c:pt idx="30983">
                  <c:v>-1.1200000000000001</c:v>
                </c:pt>
                <c:pt idx="30984">
                  <c:v>-1.1200000000000001</c:v>
                </c:pt>
                <c:pt idx="30985">
                  <c:v>-1.1200000000000001</c:v>
                </c:pt>
                <c:pt idx="30986">
                  <c:v>-1.1200000000000001</c:v>
                </c:pt>
                <c:pt idx="30987">
                  <c:v>-1.1200000000000001</c:v>
                </c:pt>
                <c:pt idx="30988">
                  <c:v>-1.1200000000000001</c:v>
                </c:pt>
                <c:pt idx="30989">
                  <c:v>-1.1200000000000001</c:v>
                </c:pt>
                <c:pt idx="30990">
                  <c:v>-1.1200000000000001</c:v>
                </c:pt>
                <c:pt idx="30991">
                  <c:v>-1.1200000000000001</c:v>
                </c:pt>
                <c:pt idx="30992">
                  <c:v>-1.1200000000000001</c:v>
                </c:pt>
                <c:pt idx="30993">
                  <c:v>-1.1200000000000001</c:v>
                </c:pt>
                <c:pt idx="30994">
                  <c:v>-1.1200000000000001</c:v>
                </c:pt>
                <c:pt idx="30995">
                  <c:v>-1.1200000000000001</c:v>
                </c:pt>
                <c:pt idx="30996">
                  <c:v>-1.1200000000000001</c:v>
                </c:pt>
                <c:pt idx="30997">
                  <c:v>-1.1200000000000001</c:v>
                </c:pt>
                <c:pt idx="30998">
                  <c:v>-1.1200000000000001</c:v>
                </c:pt>
                <c:pt idx="30999">
                  <c:v>-1.1200000000000001</c:v>
                </c:pt>
                <c:pt idx="31000">
                  <c:v>-1.1200000000000001</c:v>
                </c:pt>
                <c:pt idx="31001">
                  <c:v>-1.1200000000000001</c:v>
                </c:pt>
                <c:pt idx="31002">
                  <c:v>-1.1200000000000001</c:v>
                </c:pt>
                <c:pt idx="31003">
                  <c:v>-1.1200000000000001</c:v>
                </c:pt>
                <c:pt idx="31004">
                  <c:v>-1.1200000000000001</c:v>
                </c:pt>
                <c:pt idx="31005">
                  <c:v>-1.1200000000000001</c:v>
                </c:pt>
                <c:pt idx="31006">
                  <c:v>-1.1200000000000001</c:v>
                </c:pt>
                <c:pt idx="31007">
                  <c:v>-1.1200000000000001</c:v>
                </c:pt>
                <c:pt idx="31008">
                  <c:v>-1.1200000000000001</c:v>
                </c:pt>
                <c:pt idx="31009">
                  <c:v>-1.1200000000000001</c:v>
                </c:pt>
                <c:pt idx="31010">
                  <c:v>-1.1200000000000001</c:v>
                </c:pt>
                <c:pt idx="31011">
                  <c:v>-1.1200000000000001</c:v>
                </c:pt>
                <c:pt idx="31012">
                  <c:v>-1.1200000000000001</c:v>
                </c:pt>
                <c:pt idx="31013">
                  <c:v>-1.1200000000000001</c:v>
                </c:pt>
                <c:pt idx="31014">
                  <c:v>-1.1200000000000001</c:v>
                </c:pt>
                <c:pt idx="31015">
                  <c:v>-1.1200000000000001</c:v>
                </c:pt>
                <c:pt idx="31016">
                  <c:v>-1.1200000000000001</c:v>
                </c:pt>
                <c:pt idx="31017">
                  <c:v>-1.1200000000000001</c:v>
                </c:pt>
                <c:pt idx="31018">
                  <c:v>-1.1200000000000001</c:v>
                </c:pt>
                <c:pt idx="31019">
                  <c:v>-1.1200000000000001</c:v>
                </c:pt>
                <c:pt idx="31020">
                  <c:v>-1.1200000000000001</c:v>
                </c:pt>
                <c:pt idx="31021">
                  <c:v>-1.1200000000000001</c:v>
                </c:pt>
                <c:pt idx="31022">
                  <c:v>-1.1200000000000001</c:v>
                </c:pt>
                <c:pt idx="31023">
                  <c:v>-1.1200000000000001</c:v>
                </c:pt>
                <c:pt idx="31024">
                  <c:v>-1.1200000000000001</c:v>
                </c:pt>
                <c:pt idx="31025">
                  <c:v>-1.1200000000000001</c:v>
                </c:pt>
                <c:pt idx="31026">
                  <c:v>-1.1200000000000001</c:v>
                </c:pt>
                <c:pt idx="31027">
                  <c:v>-1.1200000000000001</c:v>
                </c:pt>
                <c:pt idx="31028">
                  <c:v>-1.1200000000000001</c:v>
                </c:pt>
                <c:pt idx="31029">
                  <c:v>-1.1200000000000001</c:v>
                </c:pt>
                <c:pt idx="31030">
                  <c:v>-1.1200000000000001</c:v>
                </c:pt>
                <c:pt idx="31031">
                  <c:v>-1.1200000000000001</c:v>
                </c:pt>
                <c:pt idx="31032">
                  <c:v>-1.1200000000000001</c:v>
                </c:pt>
                <c:pt idx="31033">
                  <c:v>-1.1200000000000001</c:v>
                </c:pt>
                <c:pt idx="31034">
                  <c:v>-1.1200000000000001</c:v>
                </c:pt>
                <c:pt idx="31035">
                  <c:v>-1.1200000000000001</c:v>
                </c:pt>
                <c:pt idx="31036">
                  <c:v>-1.1200000000000001</c:v>
                </c:pt>
                <c:pt idx="31037">
                  <c:v>-1.1200000000000001</c:v>
                </c:pt>
                <c:pt idx="31038">
                  <c:v>-1.1200000000000001</c:v>
                </c:pt>
                <c:pt idx="31039">
                  <c:v>-1.1200000000000001</c:v>
                </c:pt>
                <c:pt idx="31040">
                  <c:v>-1.1200000000000001</c:v>
                </c:pt>
                <c:pt idx="31041">
                  <c:v>-1.1200000000000001</c:v>
                </c:pt>
                <c:pt idx="31042">
                  <c:v>-1.1200000000000001</c:v>
                </c:pt>
                <c:pt idx="31043">
                  <c:v>-1.1200000000000001</c:v>
                </c:pt>
                <c:pt idx="31044">
                  <c:v>-1.1200000000000001</c:v>
                </c:pt>
                <c:pt idx="31045">
                  <c:v>-1.1200000000000001</c:v>
                </c:pt>
                <c:pt idx="31046">
                  <c:v>-1.1200000000000001</c:v>
                </c:pt>
                <c:pt idx="31047">
                  <c:v>-1.1200000000000001</c:v>
                </c:pt>
                <c:pt idx="31048">
                  <c:v>-1.1200000000000001</c:v>
                </c:pt>
                <c:pt idx="31049">
                  <c:v>-1.1200000000000001</c:v>
                </c:pt>
                <c:pt idx="31050">
                  <c:v>-1.1200000000000001</c:v>
                </c:pt>
                <c:pt idx="31051">
                  <c:v>-1.1200000000000001</c:v>
                </c:pt>
                <c:pt idx="31052">
                  <c:v>-1.1200000000000001</c:v>
                </c:pt>
                <c:pt idx="31053">
                  <c:v>-1.1200000000000001</c:v>
                </c:pt>
                <c:pt idx="31054">
                  <c:v>-1.1200000000000001</c:v>
                </c:pt>
                <c:pt idx="31055">
                  <c:v>-1.1200000000000001</c:v>
                </c:pt>
                <c:pt idx="31056">
                  <c:v>-1.1200000000000001</c:v>
                </c:pt>
                <c:pt idx="31057">
                  <c:v>-1.1200000000000001</c:v>
                </c:pt>
                <c:pt idx="31058">
                  <c:v>-1.1200000000000001</c:v>
                </c:pt>
                <c:pt idx="31059">
                  <c:v>-1.1200000000000001</c:v>
                </c:pt>
                <c:pt idx="31060">
                  <c:v>-1.1200000000000001</c:v>
                </c:pt>
                <c:pt idx="31061">
                  <c:v>-1.1200000000000001</c:v>
                </c:pt>
                <c:pt idx="31062">
                  <c:v>-1.1200000000000001</c:v>
                </c:pt>
                <c:pt idx="31063">
                  <c:v>-1.1200000000000001</c:v>
                </c:pt>
                <c:pt idx="31064">
                  <c:v>-1.1200000000000001</c:v>
                </c:pt>
                <c:pt idx="31065">
                  <c:v>-1.1200000000000001</c:v>
                </c:pt>
                <c:pt idx="31066">
                  <c:v>-1.1200000000000001</c:v>
                </c:pt>
                <c:pt idx="31067">
                  <c:v>-1.1200000000000001</c:v>
                </c:pt>
                <c:pt idx="31068">
                  <c:v>-1.1200000000000001</c:v>
                </c:pt>
                <c:pt idx="31069">
                  <c:v>-1.1200000000000001</c:v>
                </c:pt>
                <c:pt idx="31070">
                  <c:v>-1.1200000000000001</c:v>
                </c:pt>
                <c:pt idx="31071">
                  <c:v>-1.1200000000000001</c:v>
                </c:pt>
                <c:pt idx="31072">
                  <c:v>-1.1200000000000001</c:v>
                </c:pt>
                <c:pt idx="31073">
                  <c:v>-1.1200000000000001</c:v>
                </c:pt>
                <c:pt idx="31074">
                  <c:v>-1.1200000000000001</c:v>
                </c:pt>
                <c:pt idx="31075">
                  <c:v>-1.1200000000000001</c:v>
                </c:pt>
                <c:pt idx="31076">
                  <c:v>-1.1200000000000001</c:v>
                </c:pt>
                <c:pt idx="31077">
                  <c:v>-1.1200000000000001</c:v>
                </c:pt>
                <c:pt idx="31078">
                  <c:v>-1.1200000000000001</c:v>
                </c:pt>
                <c:pt idx="31079">
                  <c:v>-1.1200000000000001</c:v>
                </c:pt>
                <c:pt idx="31080">
                  <c:v>-1.1200000000000001</c:v>
                </c:pt>
                <c:pt idx="31081">
                  <c:v>-1.1200000000000001</c:v>
                </c:pt>
                <c:pt idx="31082">
                  <c:v>-1.1200000000000001</c:v>
                </c:pt>
                <c:pt idx="31083">
                  <c:v>-1.1200000000000001</c:v>
                </c:pt>
                <c:pt idx="31084">
                  <c:v>-1.1200000000000001</c:v>
                </c:pt>
                <c:pt idx="31085">
                  <c:v>-1.1200000000000001</c:v>
                </c:pt>
                <c:pt idx="31086">
                  <c:v>-1.1200000000000001</c:v>
                </c:pt>
                <c:pt idx="31087">
                  <c:v>-1.1200000000000001</c:v>
                </c:pt>
                <c:pt idx="31088">
                  <c:v>-1.1200000000000001</c:v>
                </c:pt>
                <c:pt idx="31089">
                  <c:v>-1.1200000000000001</c:v>
                </c:pt>
                <c:pt idx="31090">
                  <c:v>-1.1200000000000001</c:v>
                </c:pt>
                <c:pt idx="31091">
                  <c:v>-1.1200000000000001</c:v>
                </c:pt>
                <c:pt idx="31092">
                  <c:v>-1.1200000000000001</c:v>
                </c:pt>
                <c:pt idx="31093">
                  <c:v>-1.1200000000000001</c:v>
                </c:pt>
                <c:pt idx="31094">
                  <c:v>-1.1200000000000001</c:v>
                </c:pt>
                <c:pt idx="31095">
                  <c:v>-1.1200000000000001</c:v>
                </c:pt>
                <c:pt idx="31096">
                  <c:v>-1.1200000000000001</c:v>
                </c:pt>
                <c:pt idx="31097">
                  <c:v>-1.1200000000000001</c:v>
                </c:pt>
                <c:pt idx="31098">
                  <c:v>-1.1200000000000001</c:v>
                </c:pt>
                <c:pt idx="31099">
                  <c:v>-1.1200000000000001</c:v>
                </c:pt>
                <c:pt idx="31100">
                  <c:v>-1.1200000000000001</c:v>
                </c:pt>
                <c:pt idx="31101">
                  <c:v>-1.1200000000000001</c:v>
                </c:pt>
                <c:pt idx="31102">
                  <c:v>-1.1200000000000001</c:v>
                </c:pt>
                <c:pt idx="31103">
                  <c:v>-1.1200000000000001</c:v>
                </c:pt>
                <c:pt idx="31104">
                  <c:v>-1.1200000000000001</c:v>
                </c:pt>
                <c:pt idx="31105">
                  <c:v>-1.1200000000000001</c:v>
                </c:pt>
                <c:pt idx="31106">
                  <c:v>-1.1200000000000001</c:v>
                </c:pt>
                <c:pt idx="31107">
                  <c:v>-1.1200000000000001</c:v>
                </c:pt>
                <c:pt idx="31108">
                  <c:v>-1.1200000000000001</c:v>
                </c:pt>
                <c:pt idx="31109">
                  <c:v>-1.1200000000000001</c:v>
                </c:pt>
                <c:pt idx="31110">
                  <c:v>-1.1200000000000001</c:v>
                </c:pt>
                <c:pt idx="31111">
                  <c:v>-1.1200000000000001</c:v>
                </c:pt>
                <c:pt idx="31112">
                  <c:v>-1.1200000000000001</c:v>
                </c:pt>
                <c:pt idx="31113">
                  <c:v>-1.1200000000000001</c:v>
                </c:pt>
                <c:pt idx="31114">
                  <c:v>-1.1200000000000001</c:v>
                </c:pt>
                <c:pt idx="31115">
                  <c:v>-1.1200000000000001</c:v>
                </c:pt>
                <c:pt idx="31116">
                  <c:v>-1.1200000000000001</c:v>
                </c:pt>
                <c:pt idx="31117">
                  <c:v>-1.1200000000000001</c:v>
                </c:pt>
                <c:pt idx="31118">
                  <c:v>-1.1200000000000001</c:v>
                </c:pt>
                <c:pt idx="31119">
                  <c:v>-1.1200000000000001</c:v>
                </c:pt>
                <c:pt idx="31120">
                  <c:v>-1.1200000000000001</c:v>
                </c:pt>
                <c:pt idx="31121">
                  <c:v>-1.1200000000000001</c:v>
                </c:pt>
                <c:pt idx="31122">
                  <c:v>-1.1200000000000001</c:v>
                </c:pt>
                <c:pt idx="31123">
                  <c:v>-1.1200000000000001</c:v>
                </c:pt>
                <c:pt idx="31124">
                  <c:v>-1.1200000000000001</c:v>
                </c:pt>
                <c:pt idx="31125">
                  <c:v>-1.1200000000000001</c:v>
                </c:pt>
                <c:pt idx="31126">
                  <c:v>-1.1200000000000001</c:v>
                </c:pt>
                <c:pt idx="31127">
                  <c:v>-1.1200000000000001</c:v>
                </c:pt>
                <c:pt idx="31128">
                  <c:v>-1.1200000000000001</c:v>
                </c:pt>
                <c:pt idx="31129">
                  <c:v>-1.1200000000000001</c:v>
                </c:pt>
                <c:pt idx="31130">
                  <c:v>-1.1200000000000001</c:v>
                </c:pt>
                <c:pt idx="31131">
                  <c:v>-1.1200000000000001</c:v>
                </c:pt>
                <c:pt idx="31132">
                  <c:v>-1.1200000000000001</c:v>
                </c:pt>
                <c:pt idx="31133">
                  <c:v>-1.1200000000000001</c:v>
                </c:pt>
                <c:pt idx="31134">
                  <c:v>-1.1200000000000001</c:v>
                </c:pt>
                <c:pt idx="31135">
                  <c:v>-1.1200000000000001</c:v>
                </c:pt>
                <c:pt idx="31136">
                  <c:v>-1.1200000000000001</c:v>
                </c:pt>
                <c:pt idx="31137">
                  <c:v>-1.1200000000000001</c:v>
                </c:pt>
                <c:pt idx="31138">
                  <c:v>-1.1200000000000001</c:v>
                </c:pt>
                <c:pt idx="31139">
                  <c:v>-1.1200000000000001</c:v>
                </c:pt>
                <c:pt idx="31140">
                  <c:v>-1.1200000000000001</c:v>
                </c:pt>
                <c:pt idx="31141">
                  <c:v>-1.1200000000000001</c:v>
                </c:pt>
                <c:pt idx="31142">
                  <c:v>-1.1200000000000001</c:v>
                </c:pt>
                <c:pt idx="31143">
                  <c:v>-1.1200000000000001</c:v>
                </c:pt>
                <c:pt idx="31144">
                  <c:v>-1.1200000000000001</c:v>
                </c:pt>
                <c:pt idx="31145">
                  <c:v>-1.1200000000000001</c:v>
                </c:pt>
                <c:pt idx="31146">
                  <c:v>-1.1200000000000001</c:v>
                </c:pt>
                <c:pt idx="31147">
                  <c:v>-1.1200000000000001</c:v>
                </c:pt>
                <c:pt idx="31148">
                  <c:v>-1.1200000000000001</c:v>
                </c:pt>
                <c:pt idx="31149">
                  <c:v>-1.1200000000000001</c:v>
                </c:pt>
                <c:pt idx="31150">
                  <c:v>-1.1200000000000001</c:v>
                </c:pt>
                <c:pt idx="31151">
                  <c:v>-1.1200000000000001</c:v>
                </c:pt>
                <c:pt idx="31152">
                  <c:v>-1.1200000000000001</c:v>
                </c:pt>
                <c:pt idx="31153">
                  <c:v>-1.1200000000000001</c:v>
                </c:pt>
                <c:pt idx="31154">
                  <c:v>-1.1200000000000001</c:v>
                </c:pt>
                <c:pt idx="31155">
                  <c:v>-1.1200000000000001</c:v>
                </c:pt>
                <c:pt idx="31156">
                  <c:v>-1.1200000000000001</c:v>
                </c:pt>
                <c:pt idx="31157">
                  <c:v>-1.1200000000000001</c:v>
                </c:pt>
                <c:pt idx="31158">
                  <c:v>-1.1200000000000001</c:v>
                </c:pt>
                <c:pt idx="31159">
                  <c:v>-1.1200000000000001</c:v>
                </c:pt>
                <c:pt idx="31160">
                  <c:v>-1.1200000000000001</c:v>
                </c:pt>
                <c:pt idx="31161">
                  <c:v>-1.1200000000000001</c:v>
                </c:pt>
                <c:pt idx="31162">
                  <c:v>-1.1200000000000001</c:v>
                </c:pt>
                <c:pt idx="31163">
                  <c:v>-1.1200000000000001</c:v>
                </c:pt>
                <c:pt idx="31164">
                  <c:v>-1.1200000000000001</c:v>
                </c:pt>
                <c:pt idx="31165">
                  <c:v>-1.1200000000000001</c:v>
                </c:pt>
                <c:pt idx="31166">
                  <c:v>-1.1200000000000001</c:v>
                </c:pt>
                <c:pt idx="31167">
                  <c:v>-1.1200000000000001</c:v>
                </c:pt>
                <c:pt idx="31168">
                  <c:v>-1.1200000000000001</c:v>
                </c:pt>
                <c:pt idx="31169">
                  <c:v>-1.1200000000000001</c:v>
                </c:pt>
                <c:pt idx="31170">
                  <c:v>-1.1200000000000001</c:v>
                </c:pt>
                <c:pt idx="31171">
                  <c:v>-1.1200000000000001</c:v>
                </c:pt>
                <c:pt idx="31172">
                  <c:v>-1.1200000000000001</c:v>
                </c:pt>
                <c:pt idx="31173">
                  <c:v>-1.1200000000000001</c:v>
                </c:pt>
                <c:pt idx="31174">
                  <c:v>-1.1200000000000001</c:v>
                </c:pt>
                <c:pt idx="31175">
                  <c:v>-1.1200000000000001</c:v>
                </c:pt>
                <c:pt idx="31176">
                  <c:v>-1.1200000000000001</c:v>
                </c:pt>
                <c:pt idx="31177">
                  <c:v>-1.1200000000000001</c:v>
                </c:pt>
                <c:pt idx="31178">
                  <c:v>-1.1200000000000001</c:v>
                </c:pt>
                <c:pt idx="31179">
                  <c:v>-1.1200000000000001</c:v>
                </c:pt>
                <c:pt idx="31180">
                  <c:v>-1.1200000000000001</c:v>
                </c:pt>
                <c:pt idx="31181">
                  <c:v>-1.1200000000000001</c:v>
                </c:pt>
                <c:pt idx="31182">
                  <c:v>-1.1200000000000001</c:v>
                </c:pt>
                <c:pt idx="31183">
                  <c:v>-1.1200000000000001</c:v>
                </c:pt>
                <c:pt idx="31184">
                  <c:v>-1.1200000000000001</c:v>
                </c:pt>
                <c:pt idx="31185">
                  <c:v>-1.1200000000000001</c:v>
                </c:pt>
                <c:pt idx="31186">
                  <c:v>-1.1200000000000001</c:v>
                </c:pt>
                <c:pt idx="31187">
                  <c:v>-1.1200000000000001</c:v>
                </c:pt>
                <c:pt idx="31188">
                  <c:v>-1.1200000000000001</c:v>
                </c:pt>
                <c:pt idx="31189">
                  <c:v>-1.1200000000000001</c:v>
                </c:pt>
                <c:pt idx="31190">
                  <c:v>-1.1200000000000001</c:v>
                </c:pt>
                <c:pt idx="31191">
                  <c:v>-1.1200000000000001</c:v>
                </c:pt>
                <c:pt idx="31192">
                  <c:v>-1.1200000000000001</c:v>
                </c:pt>
                <c:pt idx="31193">
                  <c:v>-1.1200000000000001</c:v>
                </c:pt>
                <c:pt idx="31194">
                  <c:v>-1.1200000000000001</c:v>
                </c:pt>
                <c:pt idx="31195">
                  <c:v>-1.1200000000000001</c:v>
                </c:pt>
                <c:pt idx="31196">
                  <c:v>-1.1200000000000001</c:v>
                </c:pt>
                <c:pt idx="31197">
                  <c:v>-1.1200000000000001</c:v>
                </c:pt>
                <c:pt idx="31198">
                  <c:v>-1.1200000000000001</c:v>
                </c:pt>
                <c:pt idx="31199">
                  <c:v>-1.1200000000000001</c:v>
                </c:pt>
                <c:pt idx="31200">
                  <c:v>-1.1200000000000001</c:v>
                </c:pt>
                <c:pt idx="31201">
                  <c:v>-1.1200000000000001</c:v>
                </c:pt>
                <c:pt idx="31202">
                  <c:v>-1.1200000000000001</c:v>
                </c:pt>
                <c:pt idx="31203">
                  <c:v>-1.1200000000000001</c:v>
                </c:pt>
                <c:pt idx="31204">
                  <c:v>-1.1200000000000001</c:v>
                </c:pt>
                <c:pt idx="31205">
                  <c:v>-1.1200000000000001</c:v>
                </c:pt>
                <c:pt idx="31206">
                  <c:v>-1.1200000000000001</c:v>
                </c:pt>
                <c:pt idx="31207">
                  <c:v>-1.1200000000000001</c:v>
                </c:pt>
                <c:pt idx="31208">
                  <c:v>-1.1200000000000001</c:v>
                </c:pt>
                <c:pt idx="31209">
                  <c:v>-1.1200000000000001</c:v>
                </c:pt>
                <c:pt idx="31210">
                  <c:v>-1.1200000000000001</c:v>
                </c:pt>
                <c:pt idx="31211">
                  <c:v>-1.1200000000000001</c:v>
                </c:pt>
                <c:pt idx="31212">
                  <c:v>-1.1200000000000001</c:v>
                </c:pt>
                <c:pt idx="31213">
                  <c:v>-1.1200000000000001</c:v>
                </c:pt>
                <c:pt idx="31214">
                  <c:v>-1.1200000000000001</c:v>
                </c:pt>
                <c:pt idx="31215">
                  <c:v>-1.1200000000000001</c:v>
                </c:pt>
                <c:pt idx="31216">
                  <c:v>-1.1200000000000001</c:v>
                </c:pt>
                <c:pt idx="31217">
                  <c:v>-1.1200000000000001</c:v>
                </c:pt>
                <c:pt idx="31218">
                  <c:v>-1.1200000000000001</c:v>
                </c:pt>
                <c:pt idx="31219">
                  <c:v>-1.1200000000000001</c:v>
                </c:pt>
                <c:pt idx="31220">
                  <c:v>-1.1200000000000001</c:v>
                </c:pt>
                <c:pt idx="31221">
                  <c:v>-1.1200000000000001</c:v>
                </c:pt>
                <c:pt idx="31222">
                  <c:v>-1.1200000000000001</c:v>
                </c:pt>
                <c:pt idx="31223">
                  <c:v>-1.1200000000000001</c:v>
                </c:pt>
                <c:pt idx="31224">
                  <c:v>-1.1200000000000001</c:v>
                </c:pt>
                <c:pt idx="31225">
                  <c:v>-1.1200000000000001</c:v>
                </c:pt>
                <c:pt idx="31226">
                  <c:v>-1.1200000000000001</c:v>
                </c:pt>
                <c:pt idx="31227">
                  <c:v>-1.1200000000000001</c:v>
                </c:pt>
                <c:pt idx="31228">
                  <c:v>-1.1200000000000001</c:v>
                </c:pt>
                <c:pt idx="31229">
                  <c:v>-1.1200000000000001</c:v>
                </c:pt>
                <c:pt idx="31230">
                  <c:v>-1.1200000000000001</c:v>
                </c:pt>
                <c:pt idx="31231">
                  <c:v>-1.1200000000000001</c:v>
                </c:pt>
                <c:pt idx="31232">
                  <c:v>-1.1200000000000001</c:v>
                </c:pt>
                <c:pt idx="31233">
                  <c:v>-1.1200000000000001</c:v>
                </c:pt>
                <c:pt idx="31234">
                  <c:v>-1.1200000000000001</c:v>
                </c:pt>
                <c:pt idx="31235">
                  <c:v>-1.1200000000000001</c:v>
                </c:pt>
                <c:pt idx="31236">
                  <c:v>-1.1200000000000001</c:v>
                </c:pt>
                <c:pt idx="31237">
                  <c:v>-1.1200000000000001</c:v>
                </c:pt>
                <c:pt idx="31238">
                  <c:v>-1.1200000000000001</c:v>
                </c:pt>
                <c:pt idx="31239">
                  <c:v>-1.1200000000000001</c:v>
                </c:pt>
                <c:pt idx="31240">
                  <c:v>-1.1200000000000001</c:v>
                </c:pt>
                <c:pt idx="31241">
                  <c:v>-1.1200000000000001</c:v>
                </c:pt>
                <c:pt idx="31242">
                  <c:v>-1.1200000000000001</c:v>
                </c:pt>
                <c:pt idx="31243">
                  <c:v>-1.1200000000000001</c:v>
                </c:pt>
                <c:pt idx="31244">
                  <c:v>-1.1200000000000001</c:v>
                </c:pt>
                <c:pt idx="31245">
                  <c:v>-1.1200000000000001</c:v>
                </c:pt>
                <c:pt idx="31246">
                  <c:v>-1.1200000000000001</c:v>
                </c:pt>
                <c:pt idx="31247">
                  <c:v>-1.1200000000000001</c:v>
                </c:pt>
                <c:pt idx="31248">
                  <c:v>-1.1200000000000001</c:v>
                </c:pt>
                <c:pt idx="31249">
                  <c:v>-1.1100000000000001</c:v>
                </c:pt>
                <c:pt idx="31250">
                  <c:v>-1.1100000000000001</c:v>
                </c:pt>
                <c:pt idx="31251">
                  <c:v>-1.1100000000000001</c:v>
                </c:pt>
                <c:pt idx="31252">
                  <c:v>-1.1100000000000001</c:v>
                </c:pt>
                <c:pt idx="31253">
                  <c:v>-1.1200000000000001</c:v>
                </c:pt>
                <c:pt idx="31254">
                  <c:v>-1.1100000000000001</c:v>
                </c:pt>
                <c:pt idx="31255">
                  <c:v>-1.1100000000000001</c:v>
                </c:pt>
                <c:pt idx="31256">
                  <c:v>-1.1100000000000001</c:v>
                </c:pt>
                <c:pt idx="31257">
                  <c:v>-1.1100000000000001</c:v>
                </c:pt>
                <c:pt idx="31258">
                  <c:v>-1.1100000000000001</c:v>
                </c:pt>
                <c:pt idx="31259">
                  <c:v>-1.1100000000000001</c:v>
                </c:pt>
                <c:pt idx="31260">
                  <c:v>-1.1100000000000001</c:v>
                </c:pt>
                <c:pt idx="31261">
                  <c:v>-1.1100000000000001</c:v>
                </c:pt>
                <c:pt idx="31262">
                  <c:v>-1.1100000000000001</c:v>
                </c:pt>
                <c:pt idx="31263">
                  <c:v>-1.1100000000000001</c:v>
                </c:pt>
                <c:pt idx="31264">
                  <c:v>-1.1100000000000001</c:v>
                </c:pt>
                <c:pt idx="31265">
                  <c:v>-1.1100000000000001</c:v>
                </c:pt>
                <c:pt idx="31266">
                  <c:v>-1.1100000000000001</c:v>
                </c:pt>
                <c:pt idx="31267">
                  <c:v>-1.1100000000000001</c:v>
                </c:pt>
                <c:pt idx="31268">
                  <c:v>-1.1100000000000001</c:v>
                </c:pt>
                <c:pt idx="31269">
                  <c:v>-1.1100000000000001</c:v>
                </c:pt>
                <c:pt idx="31270">
                  <c:v>-1.1100000000000001</c:v>
                </c:pt>
                <c:pt idx="31271">
                  <c:v>-1.1100000000000001</c:v>
                </c:pt>
                <c:pt idx="31272">
                  <c:v>-1.1100000000000001</c:v>
                </c:pt>
                <c:pt idx="31273">
                  <c:v>-1.1100000000000001</c:v>
                </c:pt>
                <c:pt idx="31274">
                  <c:v>-1.1100000000000001</c:v>
                </c:pt>
                <c:pt idx="31275">
                  <c:v>-1.1100000000000001</c:v>
                </c:pt>
                <c:pt idx="31276">
                  <c:v>-1.1100000000000001</c:v>
                </c:pt>
                <c:pt idx="31277">
                  <c:v>-1.1100000000000001</c:v>
                </c:pt>
                <c:pt idx="31278">
                  <c:v>-1.1100000000000001</c:v>
                </c:pt>
                <c:pt idx="31279">
                  <c:v>-1.1100000000000001</c:v>
                </c:pt>
                <c:pt idx="31280">
                  <c:v>-1.1100000000000001</c:v>
                </c:pt>
                <c:pt idx="31281">
                  <c:v>-1.1100000000000001</c:v>
                </c:pt>
                <c:pt idx="31282">
                  <c:v>-1.1200000000000001</c:v>
                </c:pt>
                <c:pt idx="31283">
                  <c:v>-1.1200000000000001</c:v>
                </c:pt>
                <c:pt idx="31284">
                  <c:v>-1.1200000000000001</c:v>
                </c:pt>
                <c:pt idx="31285">
                  <c:v>-1.1200000000000001</c:v>
                </c:pt>
                <c:pt idx="31286">
                  <c:v>-1.1200000000000001</c:v>
                </c:pt>
                <c:pt idx="31287">
                  <c:v>-1.1200000000000001</c:v>
                </c:pt>
                <c:pt idx="31288">
                  <c:v>-1.1200000000000001</c:v>
                </c:pt>
                <c:pt idx="31289">
                  <c:v>-1.1200000000000001</c:v>
                </c:pt>
                <c:pt idx="31290">
                  <c:v>-1.1200000000000001</c:v>
                </c:pt>
                <c:pt idx="31291">
                  <c:v>-1.1200000000000001</c:v>
                </c:pt>
                <c:pt idx="31292">
                  <c:v>-1.1200000000000001</c:v>
                </c:pt>
                <c:pt idx="31293">
                  <c:v>-1.1200000000000001</c:v>
                </c:pt>
                <c:pt idx="31294">
                  <c:v>-1.1200000000000001</c:v>
                </c:pt>
                <c:pt idx="31295">
                  <c:v>-1.1200000000000001</c:v>
                </c:pt>
                <c:pt idx="31296">
                  <c:v>-1.1200000000000001</c:v>
                </c:pt>
                <c:pt idx="31297">
                  <c:v>-1.1200000000000001</c:v>
                </c:pt>
                <c:pt idx="31298">
                  <c:v>-1.1200000000000001</c:v>
                </c:pt>
                <c:pt idx="31299">
                  <c:v>-1.1200000000000001</c:v>
                </c:pt>
                <c:pt idx="31300">
                  <c:v>-1.1200000000000001</c:v>
                </c:pt>
                <c:pt idx="31301">
                  <c:v>-1.1200000000000001</c:v>
                </c:pt>
                <c:pt idx="31302">
                  <c:v>-1.1200000000000001</c:v>
                </c:pt>
                <c:pt idx="31303">
                  <c:v>-1.1200000000000001</c:v>
                </c:pt>
                <c:pt idx="31304">
                  <c:v>-1.1200000000000001</c:v>
                </c:pt>
                <c:pt idx="31305">
                  <c:v>-1.1200000000000001</c:v>
                </c:pt>
                <c:pt idx="31306">
                  <c:v>-1.1200000000000001</c:v>
                </c:pt>
                <c:pt idx="31307">
                  <c:v>-1.1200000000000001</c:v>
                </c:pt>
                <c:pt idx="31308">
                  <c:v>-1.1200000000000001</c:v>
                </c:pt>
                <c:pt idx="31309">
                  <c:v>-1.1200000000000001</c:v>
                </c:pt>
                <c:pt idx="31310">
                  <c:v>-1.1200000000000001</c:v>
                </c:pt>
                <c:pt idx="31311">
                  <c:v>-1.1200000000000001</c:v>
                </c:pt>
                <c:pt idx="31312">
                  <c:v>-1.1200000000000001</c:v>
                </c:pt>
                <c:pt idx="31313">
                  <c:v>-1.1200000000000001</c:v>
                </c:pt>
                <c:pt idx="31314">
                  <c:v>-1.1200000000000001</c:v>
                </c:pt>
                <c:pt idx="31315">
                  <c:v>-1.1200000000000001</c:v>
                </c:pt>
                <c:pt idx="31316">
                  <c:v>-1.1200000000000001</c:v>
                </c:pt>
                <c:pt idx="31317">
                  <c:v>-1.1200000000000001</c:v>
                </c:pt>
                <c:pt idx="31318">
                  <c:v>-1.1200000000000001</c:v>
                </c:pt>
                <c:pt idx="31319">
                  <c:v>-1.1200000000000001</c:v>
                </c:pt>
                <c:pt idx="31320">
                  <c:v>-1.1200000000000001</c:v>
                </c:pt>
                <c:pt idx="31321">
                  <c:v>-1.1200000000000001</c:v>
                </c:pt>
                <c:pt idx="31322">
                  <c:v>-1.1200000000000001</c:v>
                </c:pt>
                <c:pt idx="31323">
                  <c:v>-1.1200000000000001</c:v>
                </c:pt>
                <c:pt idx="31324">
                  <c:v>-1.1200000000000001</c:v>
                </c:pt>
                <c:pt idx="31325">
                  <c:v>-1.1200000000000001</c:v>
                </c:pt>
                <c:pt idx="31326">
                  <c:v>-1.1200000000000001</c:v>
                </c:pt>
                <c:pt idx="31327">
                  <c:v>-1.1200000000000001</c:v>
                </c:pt>
                <c:pt idx="31328">
                  <c:v>-1.1200000000000001</c:v>
                </c:pt>
                <c:pt idx="31329">
                  <c:v>-1.1200000000000001</c:v>
                </c:pt>
                <c:pt idx="31330">
                  <c:v>-1.1200000000000001</c:v>
                </c:pt>
                <c:pt idx="31331">
                  <c:v>-1.1200000000000001</c:v>
                </c:pt>
                <c:pt idx="31332">
                  <c:v>-1.1200000000000001</c:v>
                </c:pt>
                <c:pt idx="31333">
                  <c:v>-1.1200000000000001</c:v>
                </c:pt>
                <c:pt idx="31334">
                  <c:v>-1.1200000000000001</c:v>
                </c:pt>
                <c:pt idx="31335">
                  <c:v>-1.1200000000000001</c:v>
                </c:pt>
                <c:pt idx="31336">
                  <c:v>-1.1200000000000001</c:v>
                </c:pt>
                <c:pt idx="31337">
                  <c:v>-1.1200000000000001</c:v>
                </c:pt>
                <c:pt idx="31338">
                  <c:v>-1.1200000000000001</c:v>
                </c:pt>
                <c:pt idx="31339">
                  <c:v>-1.1200000000000001</c:v>
                </c:pt>
                <c:pt idx="31340">
                  <c:v>-1.1200000000000001</c:v>
                </c:pt>
                <c:pt idx="31341">
                  <c:v>-1.1200000000000001</c:v>
                </c:pt>
                <c:pt idx="31342">
                  <c:v>-1.1200000000000001</c:v>
                </c:pt>
                <c:pt idx="31343">
                  <c:v>-1.1200000000000001</c:v>
                </c:pt>
                <c:pt idx="31344">
                  <c:v>-1.1200000000000001</c:v>
                </c:pt>
                <c:pt idx="31345">
                  <c:v>-1.1200000000000001</c:v>
                </c:pt>
                <c:pt idx="31346">
                  <c:v>-1.1200000000000001</c:v>
                </c:pt>
                <c:pt idx="31347">
                  <c:v>-1.1200000000000001</c:v>
                </c:pt>
                <c:pt idx="31348">
                  <c:v>-1.1200000000000001</c:v>
                </c:pt>
                <c:pt idx="31349">
                  <c:v>-1.1200000000000001</c:v>
                </c:pt>
                <c:pt idx="31350">
                  <c:v>-1.1200000000000001</c:v>
                </c:pt>
                <c:pt idx="31351">
                  <c:v>-1.1200000000000001</c:v>
                </c:pt>
                <c:pt idx="31352">
                  <c:v>-1.1200000000000001</c:v>
                </c:pt>
                <c:pt idx="31353">
                  <c:v>-1.1200000000000001</c:v>
                </c:pt>
                <c:pt idx="31354">
                  <c:v>-1.1200000000000001</c:v>
                </c:pt>
                <c:pt idx="31355">
                  <c:v>-1.1200000000000001</c:v>
                </c:pt>
                <c:pt idx="31356">
                  <c:v>-1.1200000000000001</c:v>
                </c:pt>
                <c:pt idx="31357">
                  <c:v>-1.1200000000000001</c:v>
                </c:pt>
                <c:pt idx="31358">
                  <c:v>-1.1200000000000001</c:v>
                </c:pt>
                <c:pt idx="31359">
                  <c:v>-1.1200000000000001</c:v>
                </c:pt>
                <c:pt idx="31360">
                  <c:v>-1.1200000000000001</c:v>
                </c:pt>
                <c:pt idx="31361">
                  <c:v>-1.1200000000000001</c:v>
                </c:pt>
                <c:pt idx="31362">
                  <c:v>-1.1200000000000001</c:v>
                </c:pt>
                <c:pt idx="31363">
                  <c:v>-1.1200000000000001</c:v>
                </c:pt>
                <c:pt idx="31364">
                  <c:v>-1.1200000000000001</c:v>
                </c:pt>
                <c:pt idx="31365">
                  <c:v>-1.1200000000000001</c:v>
                </c:pt>
                <c:pt idx="31366">
                  <c:v>-1.1200000000000001</c:v>
                </c:pt>
                <c:pt idx="31367">
                  <c:v>-1.1200000000000001</c:v>
                </c:pt>
                <c:pt idx="31368">
                  <c:v>-1.1200000000000001</c:v>
                </c:pt>
                <c:pt idx="31369">
                  <c:v>-1.1200000000000001</c:v>
                </c:pt>
                <c:pt idx="31370">
                  <c:v>-1.1200000000000001</c:v>
                </c:pt>
                <c:pt idx="31371">
                  <c:v>-1.1200000000000001</c:v>
                </c:pt>
                <c:pt idx="31372">
                  <c:v>-1.1200000000000001</c:v>
                </c:pt>
                <c:pt idx="31373">
                  <c:v>-1.1200000000000001</c:v>
                </c:pt>
                <c:pt idx="31374">
                  <c:v>-1.1200000000000001</c:v>
                </c:pt>
                <c:pt idx="31375">
                  <c:v>-1.1200000000000001</c:v>
                </c:pt>
                <c:pt idx="31376">
                  <c:v>-1.1200000000000001</c:v>
                </c:pt>
                <c:pt idx="31377">
                  <c:v>-1.1200000000000001</c:v>
                </c:pt>
                <c:pt idx="31378">
                  <c:v>-1.1200000000000001</c:v>
                </c:pt>
                <c:pt idx="31379">
                  <c:v>-1.1200000000000001</c:v>
                </c:pt>
                <c:pt idx="31380">
                  <c:v>-1.1200000000000001</c:v>
                </c:pt>
                <c:pt idx="31381">
                  <c:v>-1.1200000000000001</c:v>
                </c:pt>
                <c:pt idx="31382">
                  <c:v>-1.1200000000000001</c:v>
                </c:pt>
                <c:pt idx="31383">
                  <c:v>-1.1200000000000001</c:v>
                </c:pt>
                <c:pt idx="31384">
                  <c:v>-1.1200000000000001</c:v>
                </c:pt>
                <c:pt idx="31385">
                  <c:v>-1.1200000000000001</c:v>
                </c:pt>
                <c:pt idx="31386">
                  <c:v>-1.1200000000000001</c:v>
                </c:pt>
                <c:pt idx="31387">
                  <c:v>-1.1200000000000001</c:v>
                </c:pt>
                <c:pt idx="31388">
                  <c:v>-1.1200000000000001</c:v>
                </c:pt>
                <c:pt idx="31389">
                  <c:v>-1.1200000000000001</c:v>
                </c:pt>
                <c:pt idx="31390">
                  <c:v>-1.1200000000000001</c:v>
                </c:pt>
                <c:pt idx="31391">
                  <c:v>-1.1200000000000001</c:v>
                </c:pt>
                <c:pt idx="31392">
                  <c:v>-1.1200000000000001</c:v>
                </c:pt>
                <c:pt idx="31393">
                  <c:v>-1.1200000000000001</c:v>
                </c:pt>
                <c:pt idx="31394">
                  <c:v>-1.1200000000000001</c:v>
                </c:pt>
                <c:pt idx="31395">
                  <c:v>-1.1200000000000001</c:v>
                </c:pt>
                <c:pt idx="31396">
                  <c:v>-1.1200000000000001</c:v>
                </c:pt>
                <c:pt idx="31397">
                  <c:v>-1.1200000000000001</c:v>
                </c:pt>
                <c:pt idx="31398">
                  <c:v>-1.1200000000000001</c:v>
                </c:pt>
                <c:pt idx="31399">
                  <c:v>-1.1200000000000001</c:v>
                </c:pt>
                <c:pt idx="31400">
                  <c:v>-1.1200000000000001</c:v>
                </c:pt>
                <c:pt idx="31401">
                  <c:v>-1.1200000000000001</c:v>
                </c:pt>
                <c:pt idx="31402">
                  <c:v>-1.1200000000000001</c:v>
                </c:pt>
                <c:pt idx="31403">
                  <c:v>-1.1200000000000001</c:v>
                </c:pt>
                <c:pt idx="31404">
                  <c:v>-1.1200000000000001</c:v>
                </c:pt>
                <c:pt idx="31405">
                  <c:v>-1.1200000000000001</c:v>
                </c:pt>
                <c:pt idx="31406">
                  <c:v>-1.1200000000000001</c:v>
                </c:pt>
                <c:pt idx="31407">
                  <c:v>-1.1200000000000001</c:v>
                </c:pt>
                <c:pt idx="31408">
                  <c:v>-1.1200000000000001</c:v>
                </c:pt>
                <c:pt idx="31409">
                  <c:v>-1.1200000000000001</c:v>
                </c:pt>
                <c:pt idx="31410">
                  <c:v>-1.1200000000000001</c:v>
                </c:pt>
                <c:pt idx="31411">
                  <c:v>-1.1200000000000001</c:v>
                </c:pt>
                <c:pt idx="31412">
                  <c:v>-1.1200000000000001</c:v>
                </c:pt>
                <c:pt idx="31413">
                  <c:v>-1.1200000000000001</c:v>
                </c:pt>
                <c:pt idx="31414">
                  <c:v>-1.1200000000000001</c:v>
                </c:pt>
                <c:pt idx="31415">
                  <c:v>-1.1200000000000001</c:v>
                </c:pt>
                <c:pt idx="31416">
                  <c:v>-1.1200000000000001</c:v>
                </c:pt>
                <c:pt idx="31417">
                  <c:v>-1.1200000000000001</c:v>
                </c:pt>
                <c:pt idx="31418">
                  <c:v>-1.1200000000000001</c:v>
                </c:pt>
                <c:pt idx="31419">
                  <c:v>-1.1200000000000001</c:v>
                </c:pt>
                <c:pt idx="31420">
                  <c:v>-1.1200000000000001</c:v>
                </c:pt>
                <c:pt idx="31421">
                  <c:v>-1.1200000000000001</c:v>
                </c:pt>
                <c:pt idx="31422">
                  <c:v>-1.1200000000000001</c:v>
                </c:pt>
                <c:pt idx="31423">
                  <c:v>-1.1200000000000001</c:v>
                </c:pt>
                <c:pt idx="31424">
                  <c:v>-1.1200000000000001</c:v>
                </c:pt>
                <c:pt idx="31425">
                  <c:v>-1.1200000000000001</c:v>
                </c:pt>
                <c:pt idx="31426">
                  <c:v>-1.1200000000000001</c:v>
                </c:pt>
                <c:pt idx="31427">
                  <c:v>-1.1200000000000001</c:v>
                </c:pt>
                <c:pt idx="31428">
                  <c:v>-1.1200000000000001</c:v>
                </c:pt>
                <c:pt idx="31429">
                  <c:v>-1.1200000000000001</c:v>
                </c:pt>
                <c:pt idx="31430">
                  <c:v>-1.1200000000000001</c:v>
                </c:pt>
                <c:pt idx="31431">
                  <c:v>-1.1200000000000001</c:v>
                </c:pt>
                <c:pt idx="31432">
                  <c:v>-1.1200000000000001</c:v>
                </c:pt>
                <c:pt idx="31433">
                  <c:v>-1.1200000000000001</c:v>
                </c:pt>
                <c:pt idx="31434">
                  <c:v>-1.1200000000000001</c:v>
                </c:pt>
                <c:pt idx="31435">
                  <c:v>-1.1200000000000001</c:v>
                </c:pt>
                <c:pt idx="31436">
                  <c:v>-1.1200000000000001</c:v>
                </c:pt>
                <c:pt idx="31437">
                  <c:v>-1.1200000000000001</c:v>
                </c:pt>
                <c:pt idx="31438">
                  <c:v>-1.1200000000000001</c:v>
                </c:pt>
                <c:pt idx="31439">
                  <c:v>-1.1200000000000001</c:v>
                </c:pt>
                <c:pt idx="31440">
                  <c:v>-1.1200000000000001</c:v>
                </c:pt>
                <c:pt idx="31441">
                  <c:v>-1.1200000000000001</c:v>
                </c:pt>
                <c:pt idx="31442">
                  <c:v>-1.1200000000000001</c:v>
                </c:pt>
                <c:pt idx="31443">
                  <c:v>-1.1200000000000001</c:v>
                </c:pt>
                <c:pt idx="31444">
                  <c:v>-1.1200000000000001</c:v>
                </c:pt>
                <c:pt idx="31445">
                  <c:v>-1.1200000000000001</c:v>
                </c:pt>
                <c:pt idx="31446">
                  <c:v>-1.1200000000000001</c:v>
                </c:pt>
                <c:pt idx="31447">
                  <c:v>-1.1200000000000001</c:v>
                </c:pt>
                <c:pt idx="31448">
                  <c:v>-1.1200000000000001</c:v>
                </c:pt>
                <c:pt idx="31449">
                  <c:v>-1.1200000000000001</c:v>
                </c:pt>
                <c:pt idx="31450">
                  <c:v>-1.1200000000000001</c:v>
                </c:pt>
                <c:pt idx="31451">
                  <c:v>-1.1200000000000001</c:v>
                </c:pt>
                <c:pt idx="31452">
                  <c:v>-1.1200000000000001</c:v>
                </c:pt>
                <c:pt idx="31453">
                  <c:v>-1.1200000000000001</c:v>
                </c:pt>
                <c:pt idx="31454">
                  <c:v>-1.1200000000000001</c:v>
                </c:pt>
                <c:pt idx="31455">
                  <c:v>-1.1200000000000001</c:v>
                </c:pt>
                <c:pt idx="31456">
                  <c:v>-1.1200000000000001</c:v>
                </c:pt>
                <c:pt idx="31457">
                  <c:v>-1.1200000000000001</c:v>
                </c:pt>
                <c:pt idx="31458">
                  <c:v>-1.1200000000000001</c:v>
                </c:pt>
                <c:pt idx="31459">
                  <c:v>-1.1200000000000001</c:v>
                </c:pt>
                <c:pt idx="31460">
                  <c:v>-1.1200000000000001</c:v>
                </c:pt>
                <c:pt idx="31461">
                  <c:v>-1.1200000000000001</c:v>
                </c:pt>
                <c:pt idx="31462">
                  <c:v>-1.1200000000000001</c:v>
                </c:pt>
                <c:pt idx="31463">
                  <c:v>-1.1200000000000001</c:v>
                </c:pt>
                <c:pt idx="31464">
                  <c:v>-1.1200000000000001</c:v>
                </c:pt>
                <c:pt idx="31465">
                  <c:v>-1.1200000000000001</c:v>
                </c:pt>
                <c:pt idx="31466">
                  <c:v>-1.1200000000000001</c:v>
                </c:pt>
                <c:pt idx="31467">
                  <c:v>-1.1200000000000001</c:v>
                </c:pt>
                <c:pt idx="31468">
                  <c:v>-1.1200000000000001</c:v>
                </c:pt>
                <c:pt idx="31469">
                  <c:v>-1.1200000000000001</c:v>
                </c:pt>
                <c:pt idx="31470">
                  <c:v>-1.1200000000000001</c:v>
                </c:pt>
                <c:pt idx="31471">
                  <c:v>-1.1200000000000001</c:v>
                </c:pt>
                <c:pt idx="31472">
                  <c:v>-1.1200000000000001</c:v>
                </c:pt>
                <c:pt idx="31473">
                  <c:v>-1.1200000000000001</c:v>
                </c:pt>
                <c:pt idx="31474">
                  <c:v>-1.1200000000000001</c:v>
                </c:pt>
                <c:pt idx="31475">
                  <c:v>-1.1200000000000001</c:v>
                </c:pt>
                <c:pt idx="31476">
                  <c:v>-1.1200000000000001</c:v>
                </c:pt>
                <c:pt idx="31477">
                  <c:v>-1.1200000000000001</c:v>
                </c:pt>
                <c:pt idx="31478">
                  <c:v>-1.1200000000000001</c:v>
                </c:pt>
                <c:pt idx="31479">
                  <c:v>-1.1200000000000001</c:v>
                </c:pt>
                <c:pt idx="31480">
                  <c:v>-1.1200000000000001</c:v>
                </c:pt>
                <c:pt idx="31481">
                  <c:v>-1.1200000000000001</c:v>
                </c:pt>
                <c:pt idx="31482">
                  <c:v>-1.1200000000000001</c:v>
                </c:pt>
                <c:pt idx="31483">
                  <c:v>-1.1200000000000001</c:v>
                </c:pt>
                <c:pt idx="31484">
                  <c:v>-1.1200000000000001</c:v>
                </c:pt>
                <c:pt idx="31485">
                  <c:v>-1.1200000000000001</c:v>
                </c:pt>
                <c:pt idx="31486">
                  <c:v>-1.1200000000000001</c:v>
                </c:pt>
                <c:pt idx="31487">
                  <c:v>-1.1200000000000001</c:v>
                </c:pt>
                <c:pt idx="31488">
                  <c:v>-1.1200000000000001</c:v>
                </c:pt>
                <c:pt idx="31489">
                  <c:v>-1.1200000000000001</c:v>
                </c:pt>
                <c:pt idx="31490">
                  <c:v>-1.1200000000000001</c:v>
                </c:pt>
                <c:pt idx="31491">
                  <c:v>-1.1200000000000001</c:v>
                </c:pt>
                <c:pt idx="31492">
                  <c:v>-1.1200000000000001</c:v>
                </c:pt>
                <c:pt idx="31493">
                  <c:v>-1.1200000000000001</c:v>
                </c:pt>
                <c:pt idx="31494">
                  <c:v>-1.1200000000000001</c:v>
                </c:pt>
                <c:pt idx="31495">
                  <c:v>-1.1200000000000001</c:v>
                </c:pt>
                <c:pt idx="31496">
                  <c:v>-1.1200000000000001</c:v>
                </c:pt>
                <c:pt idx="31497">
                  <c:v>-1.1200000000000001</c:v>
                </c:pt>
                <c:pt idx="31498">
                  <c:v>-1.1200000000000001</c:v>
                </c:pt>
                <c:pt idx="31499">
                  <c:v>-1.1200000000000001</c:v>
                </c:pt>
                <c:pt idx="31500">
                  <c:v>-1.1200000000000001</c:v>
                </c:pt>
                <c:pt idx="31501">
                  <c:v>-1.1200000000000001</c:v>
                </c:pt>
                <c:pt idx="31502">
                  <c:v>-1.1200000000000001</c:v>
                </c:pt>
                <c:pt idx="31503">
                  <c:v>-1.1200000000000001</c:v>
                </c:pt>
                <c:pt idx="31504">
                  <c:v>-1.1200000000000001</c:v>
                </c:pt>
                <c:pt idx="31505">
                  <c:v>-1.1200000000000001</c:v>
                </c:pt>
                <c:pt idx="31506">
                  <c:v>-1.1200000000000001</c:v>
                </c:pt>
                <c:pt idx="31507">
                  <c:v>-1.1200000000000001</c:v>
                </c:pt>
                <c:pt idx="31508">
                  <c:v>-1.1200000000000001</c:v>
                </c:pt>
                <c:pt idx="31509">
                  <c:v>-1.1200000000000001</c:v>
                </c:pt>
                <c:pt idx="31510">
                  <c:v>-1.1200000000000001</c:v>
                </c:pt>
                <c:pt idx="31511">
                  <c:v>-1.1200000000000001</c:v>
                </c:pt>
                <c:pt idx="31512">
                  <c:v>-1.1200000000000001</c:v>
                </c:pt>
                <c:pt idx="31513">
                  <c:v>-1.1200000000000001</c:v>
                </c:pt>
                <c:pt idx="31514">
                  <c:v>-1.1200000000000001</c:v>
                </c:pt>
                <c:pt idx="31515">
                  <c:v>-1.1200000000000001</c:v>
                </c:pt>
                <c:pt idx="31516">
                  <c:v>-1.1200000000000001</c:v>
                </c:pt>
                <c:pt idx="31517">
                  <c:v>-1.1200000000000001</c:v>
                </c:pt>
                <c:pt idx="31518">
                  <c:v>-1.1200000000000001</c:v>
                </c:pt>
                <c:pt idx="31519">
                  <c:v>-1.1200000000000001</c:v>
                </c:pt>
                <c:pt idx="31520">
                  <c:v>-1.1200000000000001</c:v>
                </c:pt>
                <c:pt idx="31521">
                  <c:v>-1.1200000000000001</c:v>
                </c:pt>
                <c:pt idx="31522">
                  <c:v>-1.1200000000000001</c:v>
                </c:pt>
                <c:pt idx="31523">
                  <c:v>-1.1200000000000001</c:v>
                </c:pt>
                <c:pt idx="31524">
                  <c:v>-1.1200000000000001</c:v>
                </c:pt>
                <c:pt idx="31525">
                  <c:v>-1.1200000000000001</c:v>
                </c:pt>
                <c:pt idx="31526">
                  <c:v>-1.1200000000000001</c:v>
                </c:pt>
                <c:pt idx="31527">
                  <c:v>-1.1200000000000001</c:v>
                </c:pt>
                <c:pt idx="31528">
                  <c:v>-1.1200000000000001</c:v>
                </c:pt>
                <c:pt idx="31529">
                  <c:v>-1.1200000000000001</c:v>
                </c:pt>
                <c:pt idx="31530">
                  <c:v>-1.1200000000000001</c:v>
                </c:pt>
                <c:pt idx="31531">
                  <c:v>-1.1200000000000001</c:v>
                </c:pt>
                <c:pt idx="31532">
                  <c:v>-1.1200000000000001</c:v>
                </c:pt>
                <c:pt idx="31533">
                  <c:v>-1.1200000000000001</c:v>
                </c:pt>
                <c:pt idx="31534">
                  <c:v>-1.1200000000000001</c:v>
                </c:pt>
                <c:pt idx="31535">
                  <c:v>-1.1200000000000001</c:v>
                </c:pt>
                <c:pt idx="31536">
                  <c:v>-1.1200000000000001</c:v>
                </c:pt>
                <c:pt idx="31537">
                  <c:v>-1.1200000000000001</c:v>
                </c:pt>
                <c:pt idx="31538">
                  <c:v>-1.1200000000000001</c:v>
                </c:pt>
                <c:pt idx="31539">
                  <c:v>-1.1200000000000001</c:v>
                </c:pt>
                <c:pt idx="31540">
                  <c:v>-1.1200000000000001</c:v>
                </c:pt>
                <c:pt idx="31541">
                  <c:v>-1.1200000000000001</c:v>
                </c:pt>
                <c:pt idx="31542">
                  <c:v>-1.1200000000000001</c:v>
                </c:pt>
                <c:pt idx="31543">
                  <c:v>-1.1200000000000001</c:v>
                </c:pt>
                <c:pt idx="31544">
                  <c:v>-1.1200000000000001</c:v>
                </c:pt>
                <c:pt idx="31545">
                  <c:v>-1.1200000000000001</c:v>
                </c:pt>
                <c:pt idx="31546">
                  <c:v>-1.1200000000000001</c:v>
                </c:pt>
                <c:pt idx="31547">
                  <c:v>-1.1200000000000001</c:v>
                </c:pt>
                <c:pt idx="31548">
                  <c:v>-1.1200000000000001</c:v>
                </c:pt>
                <c:pt idx="31549">
                  <c:v>-1.1200000000000001</c:v>
                </c:pt>
                <c:pt idx="31550">
                  <c:v>-1.1200000000000001</c:v>
                </c:pt>
                <c:pt idx="31551">
                  <c:v>-1.1200000000000001</c:v>
                </c:pt>
                <c:pt idx="31552">
                  <c:v>-1.1200000000000001</c:v>
                </c:pt>
                <c:pt idx="31553">
                  <c:v>-1.1200000000000001</c:v>
                </c:pt>
                <c:pt idx="31554">
                  <c:v>-1.1200000000000001</c:v>
                </c:pt>
                <c:pt idx="31555">
                  <c:v>-1.1200000000000001</c:v>
                </c:pt>
                <c:pt idx="31556">
                  <c:v>-1.1200000000000001</c:v>
                </c:pt>
                <c:pt idx="31557">
                  <c:v>-1.1200000000000001</c:v>
                </c:pt>
                <c:pt idx="31558">
                  <c:v>-1.1200000000000001</c:v>
                </c:pt>
                <c:pt idx="31559">
                  <c:v>-1.1200000000000001</c:v>
                </c:pt>
                <c:pt idx="31560">
                  <c:v>-1.1200000000000001</c:v>
                </c:pt>
                <c:pt idx="31561">
                  <c:v>-1.1200000000000001</c:v>
                </c:pt>
                <c:pt idx="31562">
                  <c:v>-1.1200000000000001</c:v>
                </c:pt>
                <c:pt idx="31563">
                  <c:v>-1.1200000000000001</c:v>
                </c:pt>
                <c:pt idx="31564">
                  <c:v>-1.1200000000000001</c:v>
                </c:pt>
                <c:pt idx="31565">
                  <c:v>-1.1200000000000001</c:v>
                </c:pt>
                <c:pt idx="31566">
                  <c:v>-1.1200000000000001</c:v>
                </c:pt>
                <c:pt idx="31567">
                  <c:v>-1.1200000000000001</c:v>
                </c:pt>
                <c:pt idx="31568">
                  <c:v>-1.1200000000000001</c:v>
                </c:pt>
                <c:pt idx="31569">
                  <c:v>-1.1200000000000001</c:v>
                </c:pt>
                <c:pt idx="31570">
                  <c:v>-1.1200000000000001</c:v>
                </c:pt>
                <c:pt idx="31571">
                  <c:v>-1.1200000000000001</c:v>
                </c:pt>
                <c:pt idx="31572">
                  <c:v>-1.1200000000000001</c:v>
                </c:pt>
                <c:pt idx="31573">
                  <c:v>-1.1200000000000001</c:v>
                </c:pt>
                <c:pt idx="31574">
                  <c:v>-1.1200000000000001</c:v>
                </c:pt>
                <c:pt idx="31575">
                  <c:v>-1.1200000000000001</c:v>
                </c:pt>
                <c:pt idx="31576">
                  <c:v>-1.1200000000000001</c:v>
                </c:pt>
                <c:pt idx="31577">
                  <c:v>-1.1200000000000001</c:v>
                </c:pt>
                <c:pt idx="31578">
                  <c:v>-1.1200000000000001</c:v>
                </c:pt>
                <c:pt idx="31579">
                  <c:v>-1.1200000000000001</c:v>
                </c:pt>
                <c:pt idx="31580">
                  <c:v>-1.1200000000000001</c:v>
                </c:pt>
                <c:pt idx="31581">
                  <c:v>-1.1200000000000001</c:v>
                </c:pt>
                <c:pt idx="31582">
                  <c:v>-1.1200000000000001</c:v>
                </c:pt>
                <c:pt idx="31583">
                  <c:v>-1.1200000000000001</c:v>
                </c:pt>
                <c:pt idx="31584">
                  <c:v>-1.1200000000000001</c:v>
                </c:pt>
                <c:pt idx="31585">
                  <c:v>-1.1200000000000001</c:v>
                </c:pt>
                <c:pt idx="31586">
                  <c:v>-1.1200000000000001</c:v>
                </c:pt>
                <c:pt idx="31587">
                  <c:v>-1.1200000000000001</c:v>
                </c:pt>
                <c:pt idx="31588">
                  <c:v>-1.1200000000000001</c:v>
                </c:pt>
                <c:pt idx="31589">
                  <c:v>-1.1200000000000001</c:v>
                </c:pt>
                <c:pt idx="31590">
                  <c:v>-1.1200000000000001</c:v>
                </c:pt>
                <c:pt idx="31591">
                  <c:v>-1.1200000000000001</c:v>
                </c:pt>
                <c:pt idx="31592">
                  <c:v>-1.1200000000000001</c:v>
                </c:pt>
                <c:pt idx="31593">
                  <c:v>-1.1200000000000001</c:v>
                </c:pt>
                <c:pt idx="31594">
                  <c:v>-1.1200000000000001</c:v>
                </c:pt>
                <c:pt idx="31595">
                  <c:v>-1.1200000000000001</c:v>
                </c:pt>
                <c:pt idx="31596">
                  <c:v>-1.1200000000000001</c:v>
                </c:pt>
                <c:pt idx="31597">
                  <c:v>-1.1200000000000001</c:v>
                </c:pt>
                <c:pt idx="31598">
                  <c:v>-1.1200000000000001</c:v>
                </c:pt>
                <c:pt idx="31599">
                  <c:v>-1.1200000000000001</c:v>
                </c:pt>
                <c:pt idx="31600">
                  <c:v>-1.1200000000000001</c:v>
                </c:pt>
                <c:pt idx="31601">
                  <c:v>-1.1200000000000001</c:v>
                </c:pt>
                <c:pt idx="31602">
                  <c:v>-1.1200000000000001</c:v>
                </c:pt>
                <c:pt idx="31603">
                  <c:v>-1.1200000000000001</c:v>
                </c:pt>
                <c:pt idx="31604">
                  <c:v>-1.1200000000000001</c:v>
                </c:pt>
                <c:pt idx="31605">
                  <c:v>-1.1200000000000001</c:v>
                </c:pt>
                <c:pt idx="31606">
                  <c:v>-1.1200000000000001</c:v>
                </c:pt>
                <c:pt idx="31607">
                  <c:v>-1.1200000000000001</c:v>
                </c:pt>
                <c:pt idx="31608">
                  <c:v>-1.1200000000000001</c:v>
                </c:pt>
                <c:pt idx="31609">
                  <c:v>-1.1200000000000001</c:v>
                </c:pt>
                <c:pt idx="31610">
                  <c:v>-1.1200000000000001</c:v>
                </c:pt>
                <c:pt idx="31611">
                  <c:v>-1.1200000000000001</c:v>
                </c:pt>
                <c:pt idx="31612">
                  <c:v>-1.1200000000000001</c:v>
                </c:pt>
                <c:pt idx="31613">
                  <c:v>-1.1200000000000001</c:v>
                </c:pt>
                <c:pt idx="31614">
                  <c:v>-1.1200000000000001</c:v>
                </c:pt>
                <c:pt idx="31615">
                  <c:v>-1.1200000000000001</c:v>
                </c:pt>
                <c:pt idx="31616">
                  <c:v>-1.1200000000000001</c:v>
                </c:pt>
                <c:pt idx="31617">
                  <c:v>-1.1200000000000001</c:v>
                </c:pt>
                <c:pt idx="31618">
                  <c:v>-1.1200000000000001</c:v>
                </c:pt>
                <c:pt idx="31619">
                  <c:v>-1.1200000000000001</c:v>
                </c:pt>
                <c:pt idx="31620">
                  <c:v>-1.1200000000000001</c:v>
                </c:pt>
                <c:pt idx="31621">
                  <c:v>-1.1200000000000001</c:v>
                </c:pt>
                <c:pt idx="31622">
                  <c:v>-1.1200000000000001</c:v>
                </c:pt>
                <c:pt idx="31623">
                  <c:v>-1.1200000000000001</c:v>
                </c:pt>
                <c:pt idx="31624">
                  <c:v>-1.1200000000000001</c:v>
                </c:pt>
                <c:pt idx="31625">
                  <c:v>-1.1200000000000001</c:v>
                </c:pt>
                <c:pt idx="31626">
                  <c:v>-1.1200000000000001</c:v>
                </c:pt>
                <c:pt idx="31627">
                  <c:v>-1.1200000000000001</c:v>
                </c:pt>
                <c:pt idx="31628">
                  <c:v>-1.1200000000000001</c:v>
                </c:pt>
                <c:pt idx="31629">
                  <c:v>-1.1200000000000001</c:v>
                </c:pt>
                <c:pt idx="31630">
                  <c:v>-1.1200000000000001</c:v>
                </c:pt>
                <c:pt idx="31631">
                  <c:v>-1.1200000000000001</c:v>
                </c:pt>
                <c:pt idx="31632">
                  <c:v>-1.1200000000000001</c:v>
                </c:pt>
                <c:pt idx="31633">
                  <c:v>-1.1200000000000001</c:v>
                </c:pt>
                <c:pt idx="31634">
                  <c:v>-1.1200000000000001</c:v>
                </c:pt>
                <c:pt idx="31635">
                  <c:v>-1.1200000000000001</c:v>
                </c:pt>
                <c:pt idx="31636">
                  <c:v>-1.1200000000000001</c:v>
                </c:pt>
                <c:pt idx="31637">
                  <c:v>-1.1200000000000001</c:v>
                </c:pt>
                <c:pt idx="31638">
                  <c:v>-1.1200000000000001</c:v>
                </c:pt>
                <c:pt idx="31639">
                  <c:v>-1.1200000000000001</c:v>
                </c:pt>
                <c:pt idx="31640">
                  <c:v>-1.1200000000000001</c:v>
                </c:pt>
                <c:pt idx="31641">
                  <c:v>-1.1200000000000001</c:v>
                </c:pt>
                <c:pt idx="31642">
                  <c:v>-1.1200000000000001</c:v>
                </c:pt>
                <c:pt idx="31643">
                  <c:v>-1.1200000000000001</c:v>
                </c:pt>
                <c:pt idx="31644">
                  <c:v>-1.1200000000000001</c:v>
                </c:pt>
                <c:pt idx="31645">
                  <c:v>-1.1200000000000001</c:v>
                </c:pt>
                <c:pt idx="31646">
                  <c:v>-1.1100000000000001</c:v>
                </c:pt>
                <c:pt idx="31647">
                  <c:v>-1.1100000000000001</c:v>
                </c:pt>
                <c:pt idx="31648">
                  <c:v>-1.1100000000000001</c:v>
                </c:pt>
                <c:pt idx="31649">
                  <c:v>-1.1100000000000001</c:v>
                </c:pt>
                <c:pt idx="31650">
                  <c:v>-1.1100000000000001</c:v>
                </c:pt>
                <c:pt idx="31651">
                  <c:v>-1.1100000000000001</c:v>
                </c:pt>
                <c:pt idx="31652">
                  <c:v>-1.1100000000000001</c:v>
                </c:pt>
                <c:pt idx="31653">
                  <c:v>-1.1100000000000001</c:v>
                </c:pt>
                <c:pt idx="31654">
                  <c:v>-1.1100000000000001</c:v>
                </c:pt>
                <c:pt idx="31655">
                  <c:v>-1.1100000000000001</c:v>
                </c:pt>
                <c:pt idx="31656">
                  <c:v>-1.1100000000000001</c:v>
                </c:pt>
                <c:pt idx="31657">
                  <c:v>-1.1100000000000001</c:v>
                </c:pt>
                <c:pt idx="31658">
                  <c:v>-1.1100000000000001</c:v>
                </c:pt>
                <c:pt idx="31659">
                  <c:v>-1.1100000000000001</c:v>
                </c:pt>
                <c:pt idx="31660">
                  <c:v>-1.1100000000000001</c:v>
                </c:pt>
                <c:pt idx="31661">
                  <c:v>-1.1100000000000001</c:v>
                </c:pt>
                <c:pt idx="31662">
                  <c:v>-1.1100000000000001</c:v>
                </c:pt>
                <c:pt idx="31663">
                  <c:v>-1.1100000000000001</c:v>
                </c:pt>
                <c:pt idx="31664">
                  <c:v>-1.1100000000000001</c:v>
                </c:pt>
                <c:pt idx="31665">
                  <c:v>-1.1100000000000001</c:v>
                </c:pt>
                <c:pt idx="31666">
                  <c:v>-1.1100000000000001</c:v>
                </c:pt>
                <c:pt idx="31667">
                  <c:v>-1.1100000000000001</c:v>
                </c:pt>
                <c:pt idx="31668">
                  <c:v>-1.1100000000000001</c:v>
                </c:pt>
                <c:pt idx="31669">
                  <c:v>-1.1100000000000001</c:v>
                </c:pt>
                <c:pt idx="31670">
                  <c:v>-1.1100000000000001</c:v>
                </c:pt>
                <c:pt idx="31671">
                  <c:v>-1.1100000000000001</c:v>
                </c:pt>
                <c:pt idx="31672">
                  <c:v>-1.1100000000000001</c:v>
                </c:pt>
                <c:pt idx="31673">
                  <c:v>-1.1000000000000001</c:v>
                </c:pt>
                <c:pt idx="31674">
                  <c:v>-1.1000000000000001</c:v>
                </c:pt>
                <c:pt idx="31675">
                  <c:v>-1.1000000000000001</c:v>
                </c:pt>
                <c:pt idx="31676">
                  <c:v>-1.1000000000000001</c:v>
                </c:pt>
                <c:pt idx="31677">
                  <c:v>-1.1000000000000001</c:v>
                </c:pt>
                <c:pt idx="31678">
                  <c:v>-1.1000000000000001</c:v>
                </c:pt>
                <c:pt idx="31679">
                  <c:v>-1.1000000000000001</c:v>
                </c:pt>
                <c:pt idx="31680">
                  <c:v>-1.1000000000000001</c:v>
                </c:pt>
                <c:pt idx="31681">
                  <c:v>-1.1000000000000001</c:v>
                </c:pt>
                <c:pt idx="31682">
                  <c:v>-1.1000000000000001</c:v>
                </c:pt>
                <c:pt idx="31683">
                  <c:v>-1.1000000000000001</c:v>
                </c:pt>
                <c:pt idx="31684">
                  <c:v>-1.1000000000000001</c:v>
                </c:pt>
                <c:pt idx="31685">
                  <c:v>-1.1000000000000001</c:v>
                </c:pt>
                <c:pt idx="31686">
                  <c:v>-1.1000000000000001</c:v>
                </c:pt>
                <c:pt idx="31687">
                  <c:v>-1.1000000000000001</c:v>
                </c:pt>
                <c:pt idx="31688">
                  <c:v>-1.1000000000000001</c:v>
                </c:pt>
                <c:pt idx="31689">
                  <c:v>-1.1000000000000001</c:v>
                </c:pt>
                <c:pt idx="31690">
                  <c:v>-1.1000000000000001</c:v>
                </c:pt>
                <c:pt idx="31691">
                  <c:v>-1.1000000000000001</c:v>
                </c:pt>
                <c:pt idx="31692">
                  <c:v>-1.1000000000000001</c:v>
                </c:pt>
                <c:pt idx="31693">
                  <c:v>-1.1000000000000001</c:v>
                </c:pt>
                <c:pt idx="31694">
                  <c:v>-1.1000000000000001</c:v>
                </c:pt>
                <c:pt idx="31695">
                  <c:v>-1.1000000000000001</c:v>
                </c:pt>
                <c:pt idx="31696">
                  <c:v>-1.1000000000000001</c:v>
                </c:pt>
                <c:pt idx="31697">
                  <c:v>-1.1000000000000001</c:v>
                </c:pt>
                <c:pt idx="31698">
                  <c:v>-1.1000000000000001</c:v>
                </c:pt>
                <c:pt idx="31699">
                  <c:v>-1.1000000000000001</c:v>
                </c:pt>
                <c:pt idx="31700">
                  <c:v>-1.1000000000000001</c:v>
                </c:pt>
                <c:pt idx="31701">
                  <c:v>-1.1000000000000001</c:v>
                </c:pt>
                <c:pt idx="31702">
                  <c:v>-1.1000000000000001</c:v>
                </c:pt>
                <c:pt idx="31703">
                  <c:v>-1.1000000000000001</c:v>
                </c:pt>
                <c:pt idx="31704">
                  <c:v>-1.1000000000000001</c:v>
                </c:pt>
                <c:pt idx="31705">
                  <c:v>-1.1000000000000001</c:v>
                </c:pt>
                <c:pt idx="31706">
                  <c:v>-1.1000000000000001</c:v>
                </c:pt>
                <c:pt idx="31707">
                  <c:v>-1.1000000000000001</c:v>
                </c:pt>
                <c:pt idx="31708">
                  <c:v>-1.1000000000000001</c:v>
                </c:pt>
                <c:pt idx="31709">
                  <c:v>-1.1000000000000001</c:v>
                </c:pt>
                <c:pt idx="31710">
                  <c:v>-1.1000000000000001</c:v>
                </c:pt>
                <c:pt idx="31711">
                  <c:v>-1.1000000000000001</c:v>
                </c:pt>
                <c:pt idx="31712">
                  <c:v>-1.1000000000000001</c:v>
                </c:pt>
                <c:pt idx="31713">
                  <c:v>-1.1000000000000001</c:v>
                </c:pt>
                <c:pt idx="31714">
                  <c:v>-1.1000000000000001</c:v>
                </c:pt>
                <c:pt idx="31715">
                  <c:v>-1.1000000000000001</c:v>
                </c:pt>
                <c:pt idx="31716">
                  <c:v>-1.1000000000000001</c:v>
                </c:pt>
                <c:pt idx="31717">
                  <c:v>-1.1000000000000001</c:v>
                </c:pt>
                <c:pt idx="31718">
                  <c:v>-1.1000000000000001</c:v>
                </c:pt>
                <c:pt idx="31719">
                  <c:v>-1.1000000000000001</c:v>
                </c:pt>
                <c:pt idx="31720">
                  <c:v>-1.1000000000000001</c:v>
                </c:pt>
                <c:pt idx="31721">
                  <c:v>-1.1000000000000001</c:v>
                </c:pt>
                <c:pt idx="31722">
                  <c:v>-1.1000000000000001</c:v>
                </c:pt>
                <c:pt idx="31723">
                  <c:v>-1.1000000000000001</c:v>
                </c:pt>
                <c:pt idx="31724">
                  <c:v>-1.1000000000000001</c:v>
                </c:pt>
                <c:pt idx="31725">
                  <c:v>-1.1000000000000001</c:v>
                </c:pt>
                <c:pt idx="31726">
                  <c:v>-1.1000000000000001</c:v>
                </c:pt>
                <c:pt idx="31727">
                  <c:v>-1.1000000000000001</c:v>
                </c:pt>
                <c:pt idx="31728">
                  <c:v>-1.1000000000000001</c:v>
                </c:pt>
                <c:pt idx="31729">
                  <c:v>-1.1000000000000001</c:v>
                </c:pt>
                <c:pt idx="31730">
                  <c:v>-1.1000000000000001</c:v>
                </c:pt>
                <c:pt idx="31731">
                  <c:v>-1.1000000000000001</c:v>
                </c:pt>
                <c:pt idx="31732">
                  <c:v>-1.1000000000000001</c:v>
                </c:pt>
                <c:pt idx="31733">
                  <c:v>-1.1000000000000001</c:v>
                </c:pt>
                <c:pt idx="31734">
                  <c:v>-1.1000000000000001</c:v>
                </c:pt>
                <c:pt idx="31735">
                  <c:v>-1.1000000000000001</c:v>
                </c:pt>
                <c:pt idx="31736">
                  <c:v>-1.1000000000000001</c:v>
                </c:pt>
                <c:pt idx="31737">
                  <c:v>-1.1000000000000001</c:v>
                </c:pt>
                <c:pt idx="31738">
                  <c:v>-1.1000000000000001</c:v>
                </c:pt>
                <c:pt idx="31739">
                  <c:v>-1.1000000000000001</c:v>
                </c:pt>
                <c:pt idx="31740">
                  <c:v>-1.1000000000000001</c:v>
                </c:pt>
                <c:pt idx="31741">
                  <c:v>-1.1000000000000001</c:v>
                </c:pt>
                <c:pt idx="31742">
                  <c:v>-1.1000000000000001</c:v>
                </c:pt>
                <c:pt idx="31743">
                  <c:v>-1.1000000000000001</c:v>
                </c:pt>
                <c:pt idx="31744">
                  <c:v>-1.1000000000000001</c:v>
                </c:pt>
                <c:pt idx="31745">
                  <c:v>-1.1000000000000001</c:v>
                </c:pt>
                <c:pt idx="31746">
                  <c:v>-1.1000000000000001</c:v>
                </c:pt>
                <c:pt idx="31747">
                  <c:v>-1.1000000000000001</c:v>
                </c:pt>
                <c:pt idx="31748">
                  <c:v>-1.1000000000000001</c:v>
                </c:pt>
                <c:pt idx="31749">
                  <c:v>-1.1000000000000001</c:v>
                </c:pt>
                <c:pt idx="31750">
                  <c:v>-1.1000000000000001</c:v>
                </c:pt>
                <c:pt idx="31751">
                  <c:v>-1.1000000000000001</c:v>
                </c:pt>
                <c:pt idx="31752">
                  <c:v>-1.1000000000000001</c:v>
                </c:pt>
                <c:pt idx="31753">
                  <c:v>-1.1000000000000001</c:v>
                </c:pt>
                <c:pt idx="31754">
                  <c:v>-1.1000000000000001</c:v>
                </c:pt>
                <c:pt idx="31755">
                  <c:v>-1.1000000000000001</c:v>
                </c:pt>
                <c:pt idx="31756">
                  <c:v>-1.1000000000000001</c:v>
                </c:pt>
                <c:pt idx="31757">
                  <c:v>-1.1000000000000001</c:v>
                </c:pt>
                <c:pt idx="31758">
                  <c:v>-1.1000000000000001</c:v>
                </c:pt>
                <c:pt idx="31759">
                  <c:v>-1.1000000000000001</c:v>
                </c:pt>
                <c:pt idx="31760">
                  <c:v>-1.1000000000000001</c:v>
                </c:pt>
                <c:pt idx="31761">
                  <c:v>-1.1000000000000001</c:v>
                </c:pt>
                <c:pt idx="31762">
                  <c:v>-1.1000000000000001</c:v>
                </c:pt>
                <c:pt idx="31763">
                  <c:v>-1.1000000000000001</c:v>
                </c:pt>
                <c:pt idx="31764">
                  <c:v>-1.1000000000000001</c:v>
                </c:pt>
                <c:pt idx="31765">
                  <c:v>-1.1000000000000001</c:v>
                </c:pt>
                <c:pt idx="31766">
                  <c:v>-1.1000000000000001</c:v>
                </c:pt>
                <c:pt idx="31767">
                  <c:v>-1.1000000000000001</c:v>
                </c:pt>
                <c:pt idx="31768">
                  <c:v>-1.1000000000000001</c:v>
                </c:pt>
                <c:pt idx="31769">
                  <c:v>-1.1000000000000001</c:v>
                </c:pt>
                <c:pt idx="31770">
                  <c:v>-1.1000000000000001</c:v>
                </c:pt>
                <c:pt idx="31771">
                  <c:v>-1.1000000000000001</c:v>
                </c:pt>
                <c:pt idx="31772">
                  <c:v>-1.1000000000000001</c:v>
                </c:pt>
                <c:pt idx="31773">
                  <c:v>-1.1000000000000001</c:v>
                </c:pt>
                <c:pt idx="31774">
                  <c:v>-1.1000000000000001</c:v>
                </c:pt>
                <c:pt idx="31775">
                  <c:v>-1.1000000000000001</c:v>
                </c:pt>
                <c:pt idx="31776">
                  <c:v>-1.1000000000000001</c:v>
                </c:pt>
                <c:pt idx="31777">
                  <c:v>-1.1000000000000001</c:v>
                </c:pt>
                <c:pt idx="31778">
                  <c:v>-1.1000000000000001</c:v>
                </c:pt>
                <c:pt idx="31779">
                  <c:v>-1.1000000000000001</c:v>
                </c:pt>
                <c:pt idx="31780">
                  <c:v>-1.1000000000000001</c:v>
                </c:pt>
                <c:pt idx="31781">
                  <c:v>-1.1000000000000001</c:v>
                </c:pt>
                <c:pt idx="31782">
                  <c:v>-1.1000000000000001</c:v>
                </c:pt>
                <c:pt idx="31783">
                  <c:v>-1.1000000000000001</c:v>
                </c:pt>
                <c:pt idx="31784">
                  <c:v>-1.1000000000000001</c:v>
                </c:pt>
                <c:pt idx="31785">
                  <c:v>-1.1000000000000001</c:v>
                </c:pt>
                <c:pt idx="31786">
                  <c:v>-1.1000000000000001</c:v>
                </c:pt>
                <c:pt idx="31787">
                  <c:v>-1.1000000000000001</c:v>
                </c:pt>
                <c:pt idx="31788">
                  <c:v>-1.1000000000000001</c:v>
                </c:pt>
                <c:pt idx="31789">
                  <c:v>-1.1000000000000001</c:v>
                </c:pt>
                <c:pt idx="31790">
                  <c:v>-1.1000000000000001</c:v>
                </c:pt>
                <c:pt idx="31791">
                  <c:v>-1.1000000000000001</c:v>
                </c:pt>
                <c:pt idx="31792">
                  <c:v>-1.1000000000000001</c:v>
                </c:pt>
                <c:pt idx="31793">
                  <c:v>-1.1000000000000001</c:v>
                </c:pt>
                <c:pt idx="31794">
                  <c:v>-1.1000000000000001</c:v>
                </c:pt>
                <c:pt idx="31795">
                  <c:v>-1.1000000000000001</c:v>
                </c:pt>
                <c:pt idx="31796">
                  <c:v>-1.1000000000000001</c:v>
                </c:pt>
                <c:pt idx="31797">
                  <c:v>-1.1000000000000001</c:v>
                </c:pt>
                <c:pt idx="31798">
                  <c:v>-1.1000000000000001</c:v>
                </c:pt>
                <c:pt idx="31799">
                  <c:v>-1.1000000000000001</c:v>
                </c:pt>
                <c:pt idx="31800">
                  <c:v>-1.1000000000000001</c:v>
                </c:pt>
                <c:pt idx="31801">
                  <c:v>-1.1000000000000001</c:v>
                </c:pt>
                <c:pt idx="31802">
                  <c:v>-1.1000000000000001</c:v>
                </c:pt>
                <c:pt idx="31803">
                  <c:v>-1.1000000000000001</c:v>
                </c:pt>
                <c:pt idx="31804">
                  <c:v>-1.1000000000000001</c:v>
                </c:pt>
                <c:pt idx="31805">
                  <c:v>-1.1000000000000001</c:v>
                </c:pt>
                <c:pt idx="31806">
                  <c:v>-1.1000000000000001</c:v>
                </c:pt>
                <c:pt idx="31807">
                  <c:v>-1.1000000000000001</c:v>
                </c:pt>
                <c:pt idx="31808">
                  <c:v>-1.1000000000000001</c:v>
                </c:pt>
                <c:pt idx="31809">
                  <c:v>-1.1000000000000001</c:v>
                </c:pt>
                <c:pt idx="31810">
                  <c:v>-1.1000000000000001</c:v>
                </c:pt>
                <c:pt idx="31811">
                  <c:v>-1.1000000000000001</c:v>
                </c:pt>
                <c:pt idx="31812">
                  <c:v>-1.1000000000000001</c:v>
                </c:pt>
                <c:pt idx="31813">
                  <c:v>-1.1000000000000001</c:v>
                </c:pt>
                <c:pt idx="31814">
                  <c:v>-1.1000000000000001</c:v>
                </c:pt>
                <c:pt idx="31815">
                  <c:v>-1.1000000000000001</c:v>
                </c:pt>
                <c:pt idx="31816">
                  <c:v>-1.1000000000000001</c:v>
                </c:pt>
                <c:pt idx="31817">
                  <c:v>-1.1000000000000001</c:v>
                </c:pt>
                <c:pt idx="31818">
                  <c:v>-1.1000000000000001</c:v>
                </c:pt>
                <c:pt idx="31819">
                  <c:v>-1.1000000000000001</c:v>
                </c:pt>
                <c:pt idx="31820">
                  <c:v>-1.1000000000000001</c:v>
                </c:pt>
                <c:pt idx="31821">
                  <c:v>-1.1000000000000001</c:v>
                </c:pt>
                <c:pt idx="31822">
                  <c:v>-1.1000000000000001</c:v>
                </c:pt>
                <c:pt idx="31823">
                  <c:v>-1.1000000000000001</c:v>
                </c:pt>
                <c:pt idx="31824">
                  <c:v>-1.1000000000000001</c:v>
                </c:pt>
                <c:pt idx="31825">
                  <c:v>-1.1000000000000001</c:v>
                </c:pt>
                <c:pt idx="31826">
                  <c:v>-1.1000000000000001</c:v>
                </c:pt>
                <c:pt idx="31827">
                  <c:v>-1.1000000000000001</c:v>
                </c:pt>
                <c:pt idx="31828">
                  <c:v>-1.1000000000000001</c:v>
                </c:pt>
                <c:pt idx="31829">
                  <c:v>-1.1000000000000001</c:v>
                </c:pt>
                <c:pt idx="31830">
                  <c:v>-1.1000000000000001</c:v>
                </c:pt>
                <c:pt idx="31831">
                  <c:v>-1.1000000000000001</c:v>
                </c:pt>
                <c:pt idx="31832">
                  <c:v>-1.1000000000000001</c:v>
                </c:pt>
                <c:pt idx="31833">
                  <c:v>-1.1000000000000001</c:v>
                </c:pt>
                <c:pt idx="31834">
                  <c:v>-1.1000000000000001</c:v>
                </c:pt>
                <c:pt idx="31835">
                  <c:v>-1.1000000000000001</c:v>
                </c:pt>
                <c:pt idx="31836">
                  <c:v>-1.1000000000000001</c:v>
                </c:pt>
                <c:pt idx="31837">
                  <c:v>-1.1000000000000001</c:v>
                </c:pt>
                <c:pt idx="31838">
                  <c:v>-1.1000000000000001</c:v>
                </c:pt>
                <c:pt idx="31839">
                  <c:v>-1.1000000000000001</c:v>
                </c:pt>
                <c:pt idx="31840">
                  <c:v>-1.1000000000000001</c:v>
                </c:pt>
                <c:pt idx="31841">
                  <c:v>-1.1000000000000001</c:v>
                </c:pt>
                <c:pt idx="31842">
                  <c:v>-1.1000000000000001</c:v>
                </c:pt>
                <c:pt idx="31843">
                  <c:v>-1.1000000000000001</c:v>
                </c:pt>
                <c:pt idx="31844">
                  <c:v>-1.1000000000000001</c:v>
                </c:pt>
                <c:pt idx="31845">
                  <c:v>-1.1000000000000001</c:v>
                </c:pt>
                <c:pt idx="31846">
                  <c:v>-1.1000000000000001</c:v>
                </c:pt>
                <c:pt idx="31847">
                  <c:v>-1.1000000000000001</c:v>
                </c:pt>
                <c:pt idx="31848">
                  <c:v>-1.1000000000000001</c:v>
                </c:pt>
                <c:pt idx="31849">
                  <c:v>-1.1000000000000001</c:v>
                </c:pt>
                <c:pt idx="31850">
                  <c:v>-1.1000000000000001</c:v>
                </c:pt>
                <c:pt idx="31851">
                  <c:v>-1.1000000000000001</c:v>
                </c:pt>
                <c:pt idx="31852">
                  <c:v>-1.1000000000000001</c:v>
                </c:pt>
                <c:pt idx="31853">
                  <c:v>-1.1000000000000001</c:v>
                </c:pt>
                <c:pt idx="31854">
                  <c:v>-1.0900000000000001</c:v>
                </c:pt>
                <c:pt idx="31855">
                  <c:v>-1.1000000000000001</c:v>
                </c:pt>
                <c:pt idx="31856">
                  <c:v>-1.0900000000000001</c:v>
                </c:pt>
                <c:pt idx="31857">
                  <c:v>-1.0900000000000001</c:v>
                </c:pt>
                <c:pt idx="31858">
                  <c:v>-1.0900000000000001</c:v>
                </c:pt>
                <c:pt idx="31859">
                  <c:v>-1.0900000000000001</c:v>
                </c:pt>
                <c:pt idx="31860">
                  <c:v>-1.0900000000000001</c:v>
                </c:pt>
                <c:pt idx="31861">
                  <c:v>-1.0900000000000001</c:v>
                </c:pt>
                <c:pt idx="31862">
                  <c:v>-1.0900000000000001</c:v>
                </c:pt>
                <c:pt idx="31863">
                  <c:v>-1.0900000000000001</c:v>
                </c:pt>
                <c:pt idx="31864">
                  <c:v>-1.0900000000000001</c:v>
                </c:pt>
                <c:pt idx="31865">
                  <c:v>-1.0900000000000001</c:v>
                </c:pt>
                <c:pt idx="31866">
                  <c:v>-1.0900000000000001</c:v>
                </c:pt>
                <c:pt idx="31867">
                  <c:v>-1.0900000000000001</c:v>
                </c:pt>
                <c:pt idx="31868">
                  <c:v>-1.0900000000000001</c:v>
                </c:pt>
                <c:pt idx="31869">
                  <c:v>-1.0900000000000001</c:v>
                </c:pt>
                <c:pt idx="31870">
                  <c:v>-1.0900000000000001</c:v>
                </c:pt>
                <c:pt idx="31871">
                  <c:v>-1.0900000000000001</c:v>
                </c:pt>
                <c:pt idx="31872">
                  <c:v>-1.0900000000000001</c:v>
                </c:pt>
                <c:pt idx="31873">
                  <c:v>-1.0900000000000001</c:v>
                </c:pt>
                <c:pt idx="31874">
                  <c:v>-1.0900000000000001</c:v>
                </c:pt>
                <c:pt idx="31875">
                  <c:v>-1.0900000000000001</c:v>
                </c:pt>
                <c:pt idx="31876">
                  <c:v>-1.0900000000000001</c:v>
                </c:pt>
                <c:pt idx="31877">
                  <c:v>-1.0900000000000001</c:v>
                </c:pt>
                <c:pt idx="31878">
                  <c:v>-1.0900000000000001</c:v>
                </c:pt>
                <c:pt idx="31879">
                  <c:v>-1.08</c:v>
                </c:pt>
                <c:pt idx="31880">
                  <c:v>-1.08</c:v>
                </c:pt>
                <c:pt idx="31881">
                  <c:v>-1.08</c:v>
                </c:pt>
                <c:pt idx="31882">
                  <c:v>-1.08</c:v>
                </c:pt>
                <c:pt idx="31883">
                  <c:v>-1.08</c:v>
                </c:pt>
                <c:pt idx="31884">
                  <c:v>-1.08</c:v>
                </c:pt>
                <c:pt idx="31885">
                  <c:v>-1.08</c:v>
                </c:pt>
                <c:pt idx="31886">
                  <c:v>-1.08</c:v>
                </c:pt>
                <c:pt idx="31887">
                  <c:v>-1.08</c:v>
                </c:pt>
                <c:pt idx="31888">
                  <c:v>-1.08</c:v>
                </c:pt>
                <c:pt idx="31889">
                  <c:v>-1.08</c:v>
                </c:pt>
                <c:pt idx="31890">
                  <c:v>-1.08</c:v>
                </c:pt>
                <c:pt idx="31891">
                  <c:v>-1.08</c:v>
                </c:pt>
                <c:pt idx="31892">
                  <c:v>-1.08</c:v>
                </c:pt>
                <c:pt idx="31893">
                  <c:v>-1.08</c:v>
                </c:pt>
                <c:pt idx="31894">
                  <c:v>-1.08</c:v>
                </c:pt>
                <c:pt idx="31895">
                  <c:v>-1.08</c:v>
                </c:pt>
                <c:pt idx="31896">
                  <c:v>-1.08</c:v>
                </c:pt>
                <c:pt idx="31897">
                  <c:v>-1.08</c:v>
                </c:pt>
                <c:pt idx="31898">
                  <c:v>-1.08</c:v>
                </c:pt>
                <c:pt idx="31899">
                  <c:v>-1.08</c:v>
                </c:pt>
                <c:pt idx="31900">
                  <c:v>-1.08</c:v>
                </c:pt>
                <c:pt idx="31901">
                  <c:v>-1.08</c:v>
                </c:pt>
                <c:pt idx="31902">
                  <c:v>-1.08</c:v>
                </c:pt>
                <c:pt idx="31903">
                  <c:v>-1.08</c:v>
                </c:pt>
                <c:pt idx="31904">
                  <c:v>-1.08</c:v>
                </c:pt>
                <c:pt idx="31905">
                  <c:v>-1.08</c:v>
                </c:pt>
                <c:pt idx="31906">
                  <c:v>-1.08</c:v>
                </c:pt>
                <c:pt idx="31907">
                  <c:v>-1.08</c:v>
                </c:pt>
                <c:pt idx="31908">
                  <c:v>-1.08</c:v>
                </c:pt>
                <c:pt idx="31909">
                  <c:v>-1.08</c:v>
                </c:pt>
                <c:pt idx="31910">
                  <c:v>-1.08</c:v>
                </c:pt>
                <c:pt idx="31911">
                  <c:v>-1.08</c:v>
                </c:pt>
                <c:pt idx="31912">
                  <c:v>-1.08</c:v>
                </c:pt>
                <c:pt idx="31913">
                  <c:v>-1.08</c:v>
                </c:pt>
                <c:pt idx="31914">
                  <c:v>-1.08</c:v>
                </c:pt>
                <c:pt idx="31915">
                  <c:v>-1.08</c:v>
                </c:pt>
                <c:pt idx="31916">
                  <c:v>-1.08</c:v>
                </c:pt>
                <c:pt idx="31917">
                  <c:v>-1.08</c:v>
                </c:pt>
                <c:pt idx="31918">
                  <c:v>-1.08</c:v>
                </c:pt>
                <c:pt idx="31919">
                  <c:v>-1.08</c:v>
                </c:pt>
                <c:pt idx="31920">
                  <c:v>-1.08</c:v>
                </c:pt>
                <c:pt idx="31921">
                  <c:v>-1.08</c:v>
                </c:pt>
                <c:pt idx="31922">
                  <c:v>-1.08</c:v>
                </c:pt>
                <c:pt idx="31923">
                  <c:v>-1.08</c:v>
                </c:pt>
                <c:pt idx="31924">
                  <c:v>-1.08</c:v>
                </c:pt>
                <c:pt idx="31925">
                  <c:v>-1.08</c:v>
                </c:pt>
                <c:pt idx="31926">
                  <c:v>-1.08</c:v>
                </c:pt>
                <c:pt idx="31927">
                  <c:v>-1.08</c:v>
                </c:pt>
                <c:pt idx="31928">
                  <c:v>-1.08</c:v>
                </c:pt>
                <c:pt idx="31929">
                  <c:v>-1.08</c:v>
                </c:pt>
                <c:pt idx="31930">
                  <c:v>-1.08</c:v>
                </c:pt>
                <c:pt idx="31931">
                  <c:v>-1.08</c:v>
                </c:pt>
                <c:pt idx="31932">
                  <c:v>-1.08</c:v>
                </c:pt>
                <c:pt idx="31933">
                  <c:v>-1.08</c:v>
                </c:pt>
                <c:pt idx="31934">
                  <c:v>-1.08</c:v>
                </c:pt>
                <c:pt idx="31935">
                  <c:v>-1.08</c:v>
                </c:pt>
                <c:pt idx="31936">
                  <c:v>-1.08</c:v>
                </c:pt>
                <c:pt idx="31937">
                  <c:v>-1.08</c:v>
                </c:pt>
                <c:pt idx="31938">
                  <c:v>-1.08</c:v>
                </c:pt>
                <c:pt idx="31939">
                  <c:v>-1.08</c:v>
                </c:pt>
                <c:pt idx="31940">
                  <c:v>-1.08</c:v>
                </c:pt>
                <c:pt idx="31941">
                  <c:v>-1.08</c:v>
                </c:pt>
                <c:pt idx="31942">
                  <c:v>-1.08</c:v>
                </c:pt>
                <c:pt idx="31943">
                  <c:v>-1.08</c:v>
                </c:pt>
                <c:pt idx="31944">
                  <c:v>-1.08</c:v>
                </c:pt>
                <c:pt idx="31945">
                  <c:v>-1.08</c:v>
                </c:pt>
                <c:pt idx="31946">
                  <c:v>-1.08</c:v>
                </c:pt>
                <c:pt idx="31947">
                  <c:v>-1.08</c:v>
                </c:pt>
                <c:pt idx="31948">
                  <c:v>-1.08</c:v>
                </c:pt>
                <c:pt idx="31949">
                  <c:v>-1.08</c:v>
                </c:pt>
                <c:pt idx="31950">
                  <c:v>-1.08</c:v>
                </c:pt>
                <c:pt idx="31951">
                  <c:v>-1.08</c:v>
                </c:pt>
                <c:pt idx="31952">
                  <c:v>-1.08</c:v>
                </c:pt>
                <c:pt idx="31953">
                  <c:v>-1.08</c:v>
                </c:pt>
                <c:pt idx="31954">
                  <c:v>-1.08</c:v>
                </c:pt>
                <c:pt idx="31955">
                  <c:v>-1.08</c:v>
                </c:pt>
                <c:pt idx="31956">
                  <c:v>-1.08</c:v>
                </c:pt>
                <c:pt idx="31957">
                  <c:v>-1.08</c:v>
                </c:pt>
                <c:pt idx="31958">
                  <c:v>-1.08</c:v>
                </c:pt>
                <c:pt idx="31959">
                  <c:v>-1.08</c:v>
                </c:pt>
                <c:pt idx="31960">
                  <c:v>-1.08</c:v>
                </c:pt>
                <c:pt idx="31961">
                  <c:v>-1.08</c:v>
                </c:pt>
                <c:pt idx="31962">
                  <c:v>-1.08</c:v>
                </c:pt>
                <c:pt idx="31963">
                  <c:v>-1.08</c:v>
                </c:pt>
                <c:pt idx="31964">
                  <c:v>-1.08</c:v>
                </c:pt>
                <c:pt idx="31965">
                  <c:v>-1.08</c:v>
                </c:pt>
                <c:pt idx="31966">
                  <c:v>-1.08</c:v>
                </c:pt>
                <c:pt idx="31967">
                  <c:v>-1.08</c:v>
                </c:pt>
                <c:pt idx="31968">
                  <c:v>-1.08</c:v>
                </c:pt>
                <c:pt idx="31969">
                  <c:v>-1.08</c:v>
                </c:pt>
                <c:pt idx="31970">
                  <c:v>-1.08</c:v>
                </c:pt>
                <c:pt idx="31971">
                  <c:v>-1.08</c:v>
                </c:pt>
                <c:pt idx="31972">
                  <c:v>-1.08</c:v>
                </c:pt>
                <c:pt idx="31973">
                  <c:v>-1.08</c:v>
                </c:pt>
                <c:pt idx="31974">
                  <c:v>-1.08</c:v>
                </c:pt>
                <c:pt idx="31975">
                  <c:v>-1.08</c:v>
                </c:pt>
                <c:pt idx="31976">
                  <c:v>-1.08</c:v>
                </c:pt>
                <c:pt idx="31977">
                  <c:v>-1.08</c:v>
                </c:pt>
                <c:pt idx="31978">
                  <c:v>-1.08</c:v>
                </c:pt>
                <c:pt idx="31979">
                  <c:v>-1.08</c:v>
                </c:pt>
                <c:pt idx="31980">
                  <c:v>-1.08</c:v>
                </c:pt>
                <c:pt idx="31981">
                  <c:v>-1.08</c:v>
                </c:pt>
                <c:pt idx="31982">
                  <c:v>-1.08</c:v>
                </c:pt>
                <c:pt idx="31983">
                  <c:v>-1.08</c:v>
                </c:pt>
                <c:pt idx="31984">
                  <c:v>-1.08</c:v>
                </c:pt>
                <c:pt idx="31985">
                  <c:v>-1.08</c:v>
                </c:pt>
                <c:pt idx="31986">
                  <c:v>-1.08</c:v>
                </c:pt>
                <c:pt idx="31987">
                  <c:v>-1.08</c:v>
                </c:pt>
                <c:pt idx="31988">
                  <c:v>-1.08</c:v>
                </c:pt>
                <c:pt idx="31989">
                  <c:v>-1.08</c:v>
                </c:pt>
                <c:pt idx="31990">
                  <c:v>-1.08</c:v>
                </c:pt>
                <c:pt idx="31991">
                  <c:v>-1.08</c:v>
                </c:pt>
                <c:pt idx="31992">
                  <c:v>-1.08</c:v>
                </c:pt>
                <c:pt idx="31993">
                  <c:v>-1.08</c:v>
                </c:pt>
                <c:pt idx="31994">
                  <c:v>-1.08</c:v>
                </c:pt>
                <c:pt idx="31995">
                  <c:v>-1.08</c:v>
                </c:pt>
                <c:pt idx="31996">
                  <c:v>-1.08</c:v>
                </c:pt>
                <c:pt idx="31997">
                  <c:v>-1.08</c:v>
                </c:pt>
                <c:pt idx="31998">
                  <c:v>-1.08</c:v>
                </c:pt>
                <c:pt idx="31999">
                  <c:v>-1.08</c:v>
                </c:pt>
                <c:pt idx="32000">
                  <c:v>-1.08</c:v>
                </c:pt>
                <c:pt idx="32001">
                  <c:v>-1.08</c:v>
                </c:pt>
                <c:pt idx="32002">
                  <c:v>-1.08</c:v>
                </c:pt>
                <c:pt idx="32003">
                  <c:v>-1.08</c:v>
                </c:pt>
                <c:pt idx="32004">
                  <c:v>-1.08</c:v>
                </c:pt>
                <c:pt idx="32005">
                  <c:v>-1.08</c:v>
                </c:pt>
                <c:pt idx="32006">
                  <c:v>-1.08</c:v>
                </c:pt>
                <c:pt idx="32007">
                  <c:v>-1.07</c:v>
                </c:pt>
                <c:pt idx="32008">
                  <c:v>-1.08</c:v>
                </c:pt>
                <c:pt idx="32009">
                  <c:v>-1.07</c:v>
                </c:pt>
                <c:pt idx="32010">
                  <c:v>-1.07</c:v>
                </c:pt>
                <c:pt idx="32011">
                  <c:v>-1.07</c:v>
                </c:pt>
                <c:pt idx="32012">
                  <c:v>-1.07</c:v>
                </c:pt>
                <c:pt idx="32013">
                  <c:v>-1.07</c:v>
                </c:pt>
                <c:pt idx="32014">
                  <c:v>-1.07</c:v>
                </c:pt>
                <c:pt idx="32015">
                  <c:v>-1.07</c:v>
                </c:pt>
                <c:pt idx="32016">
                  <c:v>-1.07</c:v>
                </c:pt>
                <c:pt idx="32017">
                  <c:v>-1.07</c:v>
                </c:pt>
                <c:pt idx="32018">
                  <c:v>-1.07</c:v>
                </c:pt>
                <c:pt idx="32019">
                  <c:v>-1.07</c:v>
                </c:pt>
                <c:pt idx="32020">
                  <c:v>-1.07</c:v>
                </c:pt>
                <c:pt idx="32021">
                  <c:v>-1.07</c:v>
                </c:pt>
                <c:pt idx="32022">
                  <c:v>-1.07</c:v>
                </c:pt>
                <c:pt idx="32023">
                  <c:v>-1.07</c:v>
                </c:pt>
                <c:pt idx="32024">
                  <c:v>-1.07</c:v>
                </c:pt>
                <c:pt idx="32025">
                  <c:v>-1.07</c:v>
                </c:pt>
                <c:pt idx="32026">
                  <c:v>-1.07</c:v>
                </c:pt>
                <c:pt idx="32027">
                  <c:v>-1.07</c:v>
                </c:pt>
                <c:pt idx="32028">
                  <c:v>-1.07</c:v>
                </c:pt>
                <c:pt idx="32029">
                  <c:v>-1.07</c:v>
                </c:pt>
                <c:pt idx="32030">
                  <c:v>-1.07</c:v>
                </c:pt>
                <c:pt idx="32031">
                  <c:v>-1.07</c:v>
                </c:pt>
                <c:pt idx="32032">
                  <c:v>-1.07</c:v>
                </c:pt>
                <c:pt idx="32033">
                  <c:v>-1.07</c:v>
                </c:pt>
                <c:pt idx="32034">
                  <c:v>-1.07</c:v>
                </c:pt>
                <c:pt idx="32035">
                  <c:v>-1.07</c:v>
                </c:pt>
                <c:pt idx="32036">
                  <c:v>-1.07</c:v>
                </c:pt>
                <c:pt idx="32037">
                  <c:v>-1.07</c:v>
                </c:pt>
                <c:pt idx="32038">
                  <c:v>-1.07</c:v>
                </c:pt>
                <c:pt idx="32039">
                  <c:v>-1.07</c:v>
                </c:pt>
                <c:pt idx="32040">
                  <c:v>-1.07</c:v>
                </c:pt>
                <c:pt idx="32041">
                  <c:v>-1.07</c:v>
                </c:pt>
                <c:pt idx="32042">
                  <c:v>-1.07</c:v>
                </c:pt>
                <c:pt idx="32043">
                  <c:v>-1.07</c:v>
                </c:pt>
                <c:pt idx="32044">
                  <c:v>-1.07</c:v>
                </c:pt>
                <c:pt idx="32045">
                  <c:v>-1.07</c:v>
                </c:pt>
                <c:pt idx="32046">
                  <c:v>-1.07</c:v>
                </c:pt>
                <c:pt idx="32047">
                  <c:v>-1.07</c:v>
                </c:pt>
                <c:pt idx="32048">
                  <c:v>-1.07</c:v>
                </c:pt>
                <c:pt idx="32049">
                  <c:v>-1.06</c:v>
                </c:pt>
                <c:pt idx="32050">
                  <c:v>-1.06</c:v>
                </c:pt>
                <c:pt idx="32051">
                  <c:v>-1.06</c:v>
                </c:pt>
                <c:pt idx="32052">
                  <c:v>-1.06</c:v>
                </c:pt>
                <c:pt idx="32053">
                  <c:v>-1.06</c:v>
                </c:pt>
                <c:pt idx="32054">
                  <c:v>-1.06</c:v>
                </c:pt>
                <c:pt idx="32055">
                  <c:v>-1.06</c:v>
                </c:pt>
                <c:pt idx="32056">
                  <c:v>-1.06</c:v>
                </c:pt>
                <c:pt idx="32057">
                  <c:v>-1.06</c:v>
                </c:pt>
                <c:pt idx="32058">
                  <c:v>-1.06</c:v>
                </c:pt>
                <c:pt idx="32059">
                  <c:v>-1.06</c:v>
                </c:pt>
                <c:pt idx="32060">
                  <c:v>-1.06</c:v>
                </c:pt>
                <c:pt idx="32061">
                  <c:v>-1.06</c:v>
                </c:pt>
                <c:pt idx="32062">
                  <c:v>-1.06</c:v>
                </c:pt>
                <c:pt idx="32063">
                  <c:v>-1.06</c:v>
                </c:pt>
                <c:pt idx="32064">
                  <c:v>-1.06</c:v>
                </c:pt>
                <c:pt idx="32065">
                  <c:v>-1.06</c:v>
                </c:pt>
                <c:pt idx="32066">
                  <c:v>-1.05</c:v>
                </c:pt>
                <c:pt idx="32067">
                  <c:v>-1.05</c:v>
                </c:pt>
                <c:pt idx="32068">
                  <c:v>-1.05</c:v>
                </c:pt>
                <c:pt idx="32069">
                  <c:v>-1.05</c:v>
                </c:pt>
                <c:pt idx="32070">
                  <c:v>-1.05</c:v>
                </c:pt>
                <c:pt idx="32071">
                  <c:v>-1.05</c:v>
                </c:pt>
                <c:pt idx="32072">
                  <c:v>-1.05</c:v>
                </c:pt>
                <c:pt idx="32073">
                  <c:v>-1.05</c:v>
                </c:pt>
                <c:pt idx="32074">
                  <c:v>-1.05</c:v>
                </c:pt>
                <c:pt idx="32075">
                  <c:v>-1.05</c:v>
                </c:pt>
                <c:pt idx="32076">
                  <c:v>-1.05</c:v>
                </c:pt>
                <c:pt idx="32077">
                  <c:v>-1.05</c:v>
                </c:pt>
                <c:pt idx="32078">
                  <c:v>-1.05</c:v>
                </c:pt>
                <c:pt idx="32079">
                  <c:v>-1.05</c:v>
                </c:pt>
                <c:pt idx="32080">
                  <c:v>-1.05</c:v>
                </c:pt>
                <c:pt idx="32081">
                  <c:v>-1.05</c:v>
                </c:pt>
                <c:pt idx="32082">
                  <c:v>-1.05</c:v>
                </c:pt>
                <c:pt idx="32083">
                  <c:v>-1.05</c:v>
                </c:pt>
                <c:pt idx="32084">
                  <c:v>-1.05</c:v>
                </c:pt>
                <c:pt idx="32085">
                  <c:v>-1.05</c:v>
                </c:pt>
                <c:pt idx="32086">
                  <c:v>-1.05</c:v>
                </c:pt>
                <c:pt idx="32087">
                  <c:v>-1.05</c:v>
                </c:pt>
                <c:pt idx="32088">
                  <c:v>-1.05</c:v>
                </c:pt>
                <c:pt idx="32089">
                  <c:v>-1.05</c:v>
                </c:pt>
                <c:pt idx="32090">
                  <c:v>-1.05</c:v>
                </c:pt>
                <c:pt idx="32091">
                  <c:v>-1.05</c:v>
                </c:pt>
                <c:pt idx="32092">
                  <c:v>-1.04</c:v>
                </c:pt>
                <c:pt idx="32093">
                  <c:v>-1.04</c:v>
                </c:pt>
                <c:pt idx="32094">
                  <c:v>-1.04</c:v>
                </c:pt>
                <c:pt idx="32095">
                  <c:v>-1.04</c:v>
                </c:pt>
                <c:pt idx="32096">
                  <c:v>-1.04</c:v>
                </c:pt>
                <c:pt idx="32097">
                  <c:v>-1.04</c:v>
                </c:pt>
                <c:pt idx="32098">
                  <c:v>-1.04</c:v>
                </c:pt>
                <c:pt idx="32099">
                  <c:v>-1.04</c:v>
                </c:pt>
                <c:pt idx="32100">
                  <c:v>-1.04</c:v>
                </c:pt>
                <c:pt idx="32101">
                  <c:v>-1.04</c:v>
                </c:pt>
                <c:pt idx="32102">
                  <c:v>-1.04</c:v>
                </c:pt>
                <c:pt idx="32103">
                  <c:v>-1.04</c:v>
                </c:pt>
                <c:pt idx="32104">
                  <c:v>-1.04</c:v>
                </c:pt>
                <c:pt idx="32105">
                  <c:v>-1.04</c:v>
                </c:pt>
                <c:pt idx="32106">
                  <c:v>-1.04</c:v>
                </c:pt>
                <c:pt idx="32107">
                  <c:v>-1.04</c:v>
                </c:pt>
                <c:pt idx="32108">
                  <c:v>-1.04</c:v>
                </c:pt>
                <c:pt idx="32109">
                  <c:v>-1.04</c:v>
                </c:pt>
                <c:pt idx="32110">
                  <c:v>-1.04</c:v>
                </c:pt>
                <c:pt idx="32111">
                  <c:v>-1.04</c:v>
                </c:pt>
                <c:pt idx="32112">
                  <c:v>-1.04</c:v>
                </c:pt>
                <c:pt idx="32113">
                  <c:v>-1.04</c:v>
                </c:pt>
                <c:pt idx="32114">
                  <c:v>-1.04</c:v>
                </c:pt>
                <c:pt idx="32115">
                  <c:v>-1.04</c:v>
                </c:pt>
                <c:pt idx="32116">
                  <c:v>-1.04</c:v>
                </c:pt>
                <c:pt idx="32117">
                  <c:v>-1.04</c:v>
                </c:pt>
                <c:pt idx="32118">
                  <c:v>-1.04</c:v>
                </c:pt>
                <c:pt idx="32119">
                  <c:v>-1.04</c:v>
                </c:pt>
                <c:pt idx="32120">
                  <c:v>-1.04</c:v>
                </c:pt>
                <c:pt idx="32121">
                  <c:v>-1.04</c:v>
                </c:pt>
                <c:pt idx="32122">
                  <c:v>-1.04</c:v>
                </c:pt>
                <c:pt idx="32123">
                  <c:v>-1.04</c:v>
                </c:pt>
                <c:pt idx="32124">
                  <c:v>-1.04</c:v>
                </c:pt>
                <c:pt idx="32125">
                  <c:v>-1.04</c:v>
                </c:pt>
                <c:pt idx="32126">
                  <c:v>-1.04</c:v>
                </c:pt>
                <c:pt idx="32127">
                  <c:v>-1.04</c:v>
                </c:pt>
                <c:pt idx="32128">
                  <c:v>-1.04</c:v>
                </c:pt>
                <c:pt idx="32129">
                  <c:v>-1.04</c:v>
                </c:pt>
                <c:pt idx="32130">
                  <c:v>-1.04</c:v>
                </c:pt>
                <c:pt idx="32131">
                  <c:v>-1.04</c:v>
                </c:pt>
                <c:pt idx="32132">
                  <c:v>-1.04</c:v>
                </c:pt>
                <c:pt idx="32133">
                  <c:v>-1.04</c:v>
                </c:pt>
                <c:pt idx="32134">
                  <c:v>-1.04</c:v>
                </c:pt>
                <c:pt idx="32135">
                  <c:v>-1.04</c:v>
                </c:pt>
                <c:pt idx="32136">
                  <c:v>-1.04</c:v>
                </c:pt>
                <c:pt idx="32137">
                  <c:v>-1.04</c:v>
                </c:pt>
                <c:pt idx="32138">
                  <c:v>-1.04</c:v>
                </c:pt>
                <c:pt idx="32139">
                  <c:v>-1.04</c:v>
                </c:pt>
                <c:pt idx="32140">
                  <c:v>-1.04</c:v>
                </c:pt>
                <c:pt idx="32141">
                  <c:v>-1.04</c:v>
                </c:pt>
                <c:pt idx="32142">
                  <c:v>-1.04</c:v>
                </c:pt>
                <c:pt idx="32143">
                  <c:v>-1.04</c:v>
                </c:pt>
                <c:pt idx="32144">
                  <c:v>-1.03</c:v>
                </c:pt>
                <c:pt idx="32145">
                  <c:v>-1.03</c:v>
                </c:pt>
                <c:pt idx="32146">
                  <c:v>-1.03</c:v>
                </c:pt>
                <c:pt idx="32147">
                  <c:v>-1.03</c:v>
                </c:pt>
                <c:pt idx="32148">
                  <c:v>-1.03</c:v>
                </c:pt>
                <c:pt idx="32149">
                  <c:v>-1.03</c:v>
                </c:pt>
                <c:pt idx="32150">
                  <c:v>-1.03</c:v>
                </c:pt>
                <c:pt idx="32151">
                  <c:v>-1.03</c:v>
                </c:pt>
                <c:pt idx="32152">
                  <c:v>-1.03</c:v>
                </c:pt>
                <c:pt idx="32153">
                  <c:v>-1.03</c:v>
                </c:pt>
                <c:pt idx="32154">
                  <c:v>-1.03</c:v>
                </c:pt>
                <c:pt idx="32155">
                  <c:v>-1.03</c:v>
                </c:pt>
                <c:pt idx="32156">
                  <c:v>-1.03</c:v>
                </c:pt>
                <c:pt idx="32157">
                  <c:v>-1.03</c:v>
                </c:pt>
                <c:pt idx="32158">
                  <c:v>-1.03</c:v>
                </c:pt>
                <c:pt idx="32159">
                  <c:v>-1.03</c:v>
                </c:pt>
                <c:pt idx="32160">
                  <c:v>-1.03</c:v>
                </c:pt>
                <c:pt idx="32161">
                  <c:v>-1.03</c:v>
                </c:pt>
                <c:pt idx="32162">
                  <c:v>-1.03</c:v>
                </c:pt>
                <c:pt idx="32163">
                  <c:v>-1.03</c:v>
                </c:pt>
                <c:pt idx="32164">
                  <c:v>-1.03</c:v>
                </c:pt>
                <c:pt idx="32165">
                  <c:v>-1.03</c:v>
                </c:pt>
                <c:pt idx="32166">
                  <c:v>-1.03</c:v>
                </c:pt>
                <c:pt idx="32167">
                  <c:v>-1.03</c:v>
                </c:pt>
                <c:pt idx="32168">
                  <c:v>-1.03</c:v>
                </c:pt>
                <c:pt idx="32169">
                  <c:v>-1.03</c:v>
                </c:pt>
                <c:pt idx="32170">
                  <c:v>-1.03</c:v>
                </c:pt>
                <c:pt idx="32171">
                  <c:v>-1.03</c:v>
                </c:pt>
                <c:pt idx="32172">
                  <c:v>-1.03</c:v>
                </c:pt>
                <c:pt idx="32173">
                  <c:v>-1.03</c:v>
                </c:pt>
                <c:pt idx="32174">
                  <c:v>-1.03</c:v>
                </c:pt>
                <c:pt idx="32175">
                  <c:v>-1.03</c:v>
                </c:pt>
                <c:pt idx="32176">
                  <c:v>-1.03</c:v>
                </c:pt>
                <c:pt idx="32177">
                  <c:v>-1.03</c:v>
                </c:pt>
                <c:pt idx="32178">
                  <c:v>-1.03</c:v>
                </c:pt>
                <c:pt idx="32179">
                  <c:v>-1.03</c:v>
                </c:pt>
                <c:pt idx="32180">
                  <c:v>-1.03</c:v>
                </c:pt>
                <c:pt idx="32181">
                  <c:v>-1.03</c:v>
                </c:pt>
                <c:pt idx="32182">
                  <c:v>-1.03</c:v>
                </c:pt>
                <c:pt idx="32183">
                  <c:v>-1.03</c:v>
                </c:pt>
                <c:pt idx="32184">
                  <c:v>-1.03</c:v>
                </c:pt>
                <c:pt idx="32185">
                  <c:v>-1.03</c:v>
                </c:pt>
                <c:pt idx="32186">
                  <c:v>-1.03</c:v>
                </c:pt>
                <c:pt idx="32187">
                  <c:v>-1.03</c:v>
                </c:pt>
                <c:pt idx="32188">
                  <c:v>-1.03</c:v>
                </c:pt>
                <c:pt idx="32189">
                  <c:v>-1.03</c:v>
                </c:pt>
                <c:pt idx="32190">
                  <c:v>-1.03</c:v>
                </c:pt>
                <c:pt idx="32191">
                  <c:v>-1.03</c:v>
                </c:pt>
                <c:pt idx="32192">
                  <c:v>-1.03</c:v>
                </c:pt>
                <c:pt idx="32193">
                  <c:v>-1.03</c:v>
                </c:pt>
                <c:pt idx="32194">
                  <c:v>-1.03</c:v>
                </c:pt>
                <c:pt idx="32195">
                  <c:v>-1.03</c:v>
                </c:pt>
                <c:pt idx="32196">
                  <c:v>-1.03</c:v>
                </c:pt>
                <c:pt idx="32197">
                  <c:v>-1.03</c:v>
                </c:pt>
                <c:pt idx="32198">
                  <c:v>-1.03</c:v>
                </c:pt>
                <c:pt idx="32199">
                  <c:v>-1.03</c:v>
                </c:pt>
                <c:pt idx="32200">
                  <c:v>-1.03</c:v>
                </c:pt>
                <c:pt idx="32201">
                  <c:v>-1.03</c:v>
                </c:pt>
                <c:pt idx="32202">
                  <c:v>-1.03</c:v>
                </c:pt>
                <c:pt idx="32203">
                  <c:v>-1.03</c:v>
                </c:pt>
                <c:pt idx="32204">
                  <c:v>-1.03</c:v>
                </c:pt>
                <c:pt idx="32205">
                  <c:v>-1.03</c:v>
                </c:pt>
                <c:pt idx="32206">
                  <c:v>-1.03</c:v>
                </c:pt>
                <c:pt idx="32207">
                  <c:v>-1.03</c:v>
                </c:pt>
                <c:pt idx="32208">
                  <c:v>-1.03</c:v>
                </c:pt>
                <c:pt idx="32209">
                  <c:v>-1.03</c:v>
                </c:pt>
                <c:pt idx="32210">
                  <c:v>-1.03</c:v>
                </c:pt>
                <c:pt idx="32211">
                  <c:v>-1.03</c:v>
                </c:pt>
                <c:pt idx="32212">
                  <c:v>-1.03</c:v>
                </c:pt>
                <c:pt idx="32213">
                  <c:v>-1.03</c:v>
                </c:pt>
                <c:pt idx="32214">
                  <c:v>-1.03</c:v>
                </c:pt>
                <c:pt idx="32215">
                  <c:v>-1.03</c:v>
                </c:pt>
                <c:pt idx="32216">
                  <c:v>-1.03</c:v>
                </c:pt>
                <c:pt idx="32217">
                  <c:v>-1.03</c:v>
                </c:pt>
                <c:pt idx="32218">
                  <c:v>-1.03</c:v>
                </c:pt>
                <c:pt idx="32219">
                  <c:v>-1.03</c:v>
                </c:pt>
                <c:pt idx="32220">
                  <c:v>-1.03</c:v>
                </c:pt>
                <c:pt idx="32221">
                  <c:v>-1.03</c:v>
                </c:pt>
                <c:pt idx="32222">
                  <c:v>-1.03</c:v>
                </c:pt>
                <c:pt idx="32223">
                  <c:v>-1.03</c:v>
                </c:pt>
                <c:pt idx="32224">
                  <c:v>-1.03</c:v>
                </c:pt>
                <c:pt idx="32225">
                  <c:v>-1.03</c:v>
                </c:pt>
                <c:pt idx="32226">
                  <c:v>-1.03</c:v>
                </c:pt>
                <c:pt idx="32227">
                  <c:v>-1.03</c:v>
                </c:pt>
                <c:pt idx="32228">
                  <c:v>-1.03</c:v>
                </c:pt>
                <c:pt idx="32229">
                  <c:v>-1.03</c:v>
                </c:pt>
                <c:pt idx="32230">
                  <c:v>-1.03</c:v>
                </c:pt>
                <c:pt idx="32231">
                  <c:v>-1.03</c:v>
                </c:pt>
                <c:pt idx="32232">
                  <c:v>-1.03</c:v>
                </c:pt>
                <c:pt idx="32233">
                  <c:v>-1.03</c:v>
                </c:pt>
                <c:pt idx="32234">
                  <c:v>-1.03</c:v>
                </c:pt>
                <c:pt idx="32235">
                  <c:v>-1.03</c:v>
                </c:pt>
                <c:pt idx="32236">
                  <c:v>-1.03</c:v>
                </c:pt>
                <c:pt idx="32237">
                  <c:v>-1.03</c:v>
                </c:pt>
                <c:pt idx="32238">
                  <c:v>-1.03</c:v>
                </c:pt>
                <c:pt idx="32239">
                  <c:v>-1.03</c:v>
                </c:pt>
                <c:pt idx="32240">
                  <c:v>-1.03</c:v>
                </c:pt>
                <c:pt idx="32241">
                  <c:v>-1.03</c:v>
                </c:pt>
                <c:pt idx="32242">
                  <c:v>-1.03</c:v>
                </c:pt>
                <c:pt idx="32243">
                  <c:v>-1.03</c:v>
                </c:pt>
                <c:pt idx="32244">
                  <c:v>-1.03</c:v>
                </c:pt>
                <c:pt idx="32245">
                  <c:v>-1.03</c:v>
                </c:pt>
                <c:pt idx="32246">
                  <c:v>-1.03</c:v>
                </c:pt>
                <c:pt idx="32247">
                  <c:v>-1.03</c:v>
                </c:pt>
                <c:pt idx="32248">
                  <c:v>-1.03</c:v>
                </c:pt>
                <c:pt idx="32249">
                  <c:v>-1.03</c:v>
                </c:pt>
                <c:pt idx="32250">
                  <c:v>-1.03</c:v>
                </c:pt>
                <c:pt idx="32251">
                  <c:v>-1.03</c:v>
                </c:pt>
                <c:pt idx="32252">
                  <c:v>-1.03</c:v>
                </c:pt>
                <c:pt idx="32253">
                  <c:v>-1.03</c:v>
                </c:pt>
                <c:pt idx="32254">
                  <c:v>-1.03</c:v>
                </c:pt>
                <c:pt idx="32255">
                  <c:v>-1.03</c:v>
                </c:pt>
                <c:pt idx="32256">
                  <c:v>-1.03</c:v>
                </c:pt>
                <c:pt idx="32257">
                  <c:v>-1.03</c:v>
                </c:pt>
                <c:pt idx="32258">
                  <c:v>-1.03</c:v>
                </c:pt>
                <c:pt idx="32259">
                  <c:v>-1.03</c:v>
                </c:pt>
                <c:pt idx="32260">
                  <c:v>-1.03</c:v>
                </c:pt>
                <c:pt idx="32261">
                  <c:v>-1.03</c:v>
                </c:pt>
                <c:pt idx="32262">
                  <c:v>-1.03</c:v>
                </c:pt>
                <c:pt idx="32263">
                  <c:v>-1.03</c:v>
                </c:pt>
                <c:pt idx="32264">
                  <c:v>-1.03</c:v>
                </c:pt>
                <c:pt idx="32265">
                  <c:v>-1.03</c:v>
                </c:pt>
                <c:pt idx="32266">
                  <c:v>-1.03</c:v>
                </c:pt>
                <c:pt idx="32267">
                  <c:v>-1.03</c:v>
                </c:pt>
                <c:pt idx="32268">
                  <c:v>-1.03</c:v>
                </c:pt>
                <c:pt idx="32269">
                  <c:v>-1.03</c:v>
                </c:pt>
                <c:pt idx="32270">
                  <c:v>-1.03</c:v>
                </c:pt>
                <c:pt idx="32271">
                  <c:v>-1.03</c:v>
                </c:pt>
                <c:pt idx="32272">
                  <c:v>-1.03</c:v>
                </c:pt>
                <c:pt idx="32273">
                  <c:v>-1.03</c:v>
                </c:pt>
                <c:pt idx="32274">
                  <c:v>-1.03</c:v>
                </c:pt>
                <c:pt idx="32275">
                  <c:v>-1.03</c:v>
                </c:pt>
                <c:pt idx="32276">
                  <c:v>-1.03</c:v>
                </c:pt>
                <c:pt idx="32277">
                  <c:v>-1.03</c:v>
                </c:pt>
                <c:pt idx="32278">
                  <c:v>-1.03</c:v>
                </c:pt>
                <c:pt idx="32279">
                  <c:v>-1.03</c:v>
                </c:pt>
                <c:pt idx="32280">
                  <c:v>-1.03</c:v>
                </c:pt>
                <c:pt idx="32281">
                  <c:v>-1.03</c:v>
                </c:pt>
                <c:pt idx="32282">
                  <c:v>-1.03</c:v>
                </c:pt>
                <c:pt idx="32283">
                  <c:v>-1.03</c:v>
                </c:pt>
                <c:pt idx="32284">
                  <c:v>-1.03</c:v>
                </c:pt>
                <c:pt idx="32285">
                  <c:v>-1.03</c:v>
                </c:pt>
                <c:pt idx="32286">
                  <c:v>-1.03</c:v>
                </c:pt>
                <c:pt idx="32287">
                  <c:v>-1.03</c:v>
                </c:pt>
                <c:pt idx="32288">
                  <c:v>-1.03</c:v>
                </c:pt>
                <c:pt idx="32289">
                  <c:v>-1.03</c:v>
                </c:pt>
                <c:pt idx="32290">
                  <c:v>-1.03</c:v>
                </c:pt>
                <c:pt idx="32291">
                  <c:v>-1.03</c:v>
                </c:pt>
                <c:pt idx="32292">
                  <c:v>-1.03</c:v>
                </c:pt>
                <c:pt idx="32293">
                  <c:v>-1.03</c:v>
                </c:pt>
                <c:pt idx="32294">
                  <c:v>-1.03</c:v>
                </c:pt>
                <c:pt idx="32295">
                  <c:v>-1.03</c:v>
                </c:pt>
                <c:pt idx="32296">
                  <c:v>-1.03</c:v>
                </c:pt>
                <c:pt idx="32297">
                  <c:v>-1.03</c:v>
                </c:pt>
                <c:pt idx="32298">
                  <c:v>-1.03</c:v>
                </c:pt>
                <c:pt idx="32299">
                  <c:v>-1.03</c:v>
                </c:pt>
                <c:pt idx="32300">
                  <c:v>-1.03</c:v>
                </c:pt>
                <c:pt idx="32301">
                  <c:v>-1.03</c:v>
                </c:pt>
                <c:pt idx="32302">
                  <c:v>-1.03</c:v>
                </c:pt>
                <c:pt idx="32303">
                  <c:v>-1.03</c:v>
                </c:pt>
                <c:pt idx="32304">
                  <c:v>-1.03</c:v>
                </c:pt>
                <c:pt idx="32305">
                  <c:v>-1.03</c:v>
                </c:pt>
                <c:pt idx="32306">
                  <c:v>-1.03</c:v>
                </c:pt>
                <c:pt idx="32307">
                  <c:v>-1.03</c:v>
                </c:pt>
                <c:pt idx="32308">
                  <c:v>-1.03</c:v>
                </c:pt>
                <c:pt idx="32309">
                  <c:v>-1.03</c:v>
                </c:pt>
                <c:pt idx="32310">
                  <c:v>-1.03</c:v>
                </c:pt>
                <c:pt idx="32311">
                  <c:v>-1.03</c:v>
                </c:pt>
                <c:pt idx="32312">
                  <c:v>-1.03</c:v>
                </c:pt>
                <c:pt idx="32313">
                  <c:v>-1.03</c:v>
                </c:pt>
                <c:pt idx="32314">
                  <c:v>-1.03</c:v>
                </c:pt>
                <c:pt idx="32315">
                  <c:v>-1.03</c:v>
                </c:pt>
                <c:pt idx="32316">
                  <c:v>-1.03</c:v>
                </c:pt>
                <c:pt idx="32317">
                  <c:v>-1.03</c:v>
                </c:pt>
                <c:pt idx="32318">
                  <c:v>-1.03</c:v>
                </c:pt>
                <c:pt idx="32319">
                  <c:v>-1.03</c:v>
                </c:pt>
                <c:pt idx="32320">
                  <c:v>-1.03</c:v>
                </c:pt>
                <c:pt idx="32321">
                  <c:v>-1.03</c:v>
                </c:pt>
                <c:pt idx="32322">
                  <c:v>-1.03</c:v>
                </c:pt>
                <c:pt idx="32323">
                  <c:v>-1.03</c:v>
                </c:pt>
                <c:pt idx="32324">
                  <c:v>-1.03</c:v>
                </c:pt>
                <c:pt idx="32325">
                  <c:v>-1.03</c:v>
                </c:pt>
                <c:pt idx="32326">
                  <c:v>-1.03</c:v>
                </c:pt>
                <c:pt idx="32327">
                  <c:v>-1.03</c:v>
                </c:pt>
                <c:pt idx="32328">
                  <c:v>-1.03</c:v>
                </c:pt>
                <c:pt idx="32329">
                  <c:v>-1.03</c:v>
                </c:pt>
                <c:pt idx="32330">
                  <c:v>-1.03</c:v>
                </c:pt>
                <c:pt idx="32331">
                  <c:v>-1.03</c:v>
                </c:pt>
                <c:pt idx="32332">
                  <c:v>-1.03</c:v>
                </c:pt>
                <c:pt idx="32333">
                  <c:v>-1.03</c:v>
                </c:pt>
                <c:pt idx="32334">
                  <c:v>-1.03</c:v>
                </c:pt>
                <c:pt idx="32335">
                  <c:v>-1.03</c:v>
                </c:pt>
                <c:pt idx="32336">
                  <c:v>-1.03</c:v>
                </c:pt>
                <c:pt idx="32337">
                  <c:v>-1.03</c:v>
                </c:pt>
                <c:pt idx="32338">
                  <c:v>-1.03</c:v>
                </c:pt>
                <c:pt idx="32339">
                  <c:v>-1.03</c:v>
                </c:pt>
                <c:pt idx="32340">
                  <c:v>-1.03</c:v>
                </c:pt>
                <c:pt idx="32341">
                  <c:v>-1.03</c:v>
                </c:pt>
                <c:pt idx="32342">
                  <c:v>-1.03</c:v>
                </c:pt>
                <c:pt idx="32343">
                  <c:v>-1.03</c:v>
                </c:pt>
                <c:pt idx="32344">
                  <c:v>-1.03</c:v>
                </c:pt>
                <c:pt idx="32345">
                  <c:v>-1.03</c:v>
                </c:pt>
                <c:pt idx="32346">
                  <c:v>-1.03</c:v>
                </c:pt>
                <c:pt idx="32347">
                  <c:v>-1.03</c:v>
                </c:pt>
                <c:pt idx="32348">
                  <c:v>-1.03</c:v>
                </c:pt>
                <c:pt idx="32349">
                  <c:v>-1.03</c:v>
                </c:pt>
                <c:pt idx="32350">
                  <c:v>-1.03</c:v>
                </c:pt>
                <c:pt idx="32351">
                  <c:v>-1.03</c:v>
                </c:pt>
                <c:pt idx="32352">
                  <c:v>-1.03</c:v>
                </c:pt>
                <c:pt idx="32353">
                  <c:v>-1.03</c:v>
                </c:pt>
                <c:pt idx="32354">
                  <c:v>-1.03</c:v>
                </c:pt>
                <c:pt idx="32355">
                  <c:v>-1.03</c:v>
                </c:pt>
                <c:pt idx="32356">
                  <c:v>-1.03</c:v>
                </c:pt>
                <c:pt idx="32357">
                  <c:v>-1.03</c:v>
                </c:pt>
                <c:pt idx="32358">
                  <c:v>-1.03</c:v>
                </c:pt>
                <c:pt idx="32359">
                  <c:v>-1.03</c:v>
                </c:pt>
                <c:pt idx="32360">
                  <c:v>-1.03</c:v>
                </c:pt>
                <c:pt idx="32361">
                  <c:v>-1.03</c:v>
                </c:pt>
                <c:pt idx="32362">
                  <c:v>-1.03</c:v>
                </c:pt>
                <c:pt idx="32363">
                  <c:v>-1.03</c:v>
                </c:pt>
                <c:pt idx="32364">
                  <c:v>-1.03</c:v>
                </c:pt>
                <c:pt idx="32365">
                  <c:v>-1.03</c:v>
                </c:pt>
                <c:pt idx="32366">
                  <c:v>-1.03</c:v>
                </c:pt>
                <c:pt idx="32367">
                  <c:v>-1.03</c:v>
                </c:pt>
                <c:pt idx="32368">
                  <c:v>-1.03</c:v>
                </c:pt>
                <c:pt idx="32369">
                  <c:v>-1.03</c:v>
                </c:pt>
                <c:pt idx="32370">
                  <c:v>-1.03</c:v>
                </c:pt>
                <c:pt idx="32371">
                  <c:v>-1.03</c:v>
                </c:pt>
                <c:pt idx="32372">
                  <c:v>-1.03</c:v>
                </c:pt>
                <c:pt idx="32373">
                  <c:v>-1.03</c:v>
                </c:pt>
                <c:pt idx="32374">
                  <c:v>-1.03</c:v>
                </c:pt>
                <c:pt idx="32375">
                  <c:v>-1.03</c:v>
                </c:pt>
                <c:pt idx="32376">
                  <c:v>-1.03</c:v>
                </c:pt>
                <c:pt idx="32377">
                  <c:v>-1.03</c:v>
                </c:pt>
                <c:pt idx="32378">
                  <c:v>-1.03</c:v>
                </c:pt>
                <c:pt idx="32379">
                  <c:v>-1.03</c:v>
                </c:pt>
                <c:pt idx="32380">
                  <c:v>-1.03</c:v>
                </c:pt>
                <c:pt idx="32381">
                  <c:v>-1.03</c:v>
                </c:pt>
                <c:pt idx="32382">
                  <c:v>-1.03</c:v>
                </c:pt>
                <c:pt idx="32383">
                  <c:v>-1.03</c:v>
                </c:pt>
                <c:pt idx="32384">
                  <c:v>-1.03</c:v>
                </c:pt>
                <c:pt idx="32385">
                  <c:v>-1.03</c:v>
                </c:pt>
                <c:pt idx="32386">
                  <c:v>-1.03</c:v>
                </c:pt>
                <c:pt idx="32387">
                  <c:v>-1.03</c:v>
                </c:pt>
                <c:pt idx="32388">
                  <c:v>-1.03</c:v>
                </c:pt>
                <c:pt idx="32389">
                  <c:v>-1.02</c:v>
                </c:pt>
                <c:pt idx="32390">
                  <c:v>-1.03</c:v>
                </c:pt>
                <c:pt idx="32391">
                  <c:v>-1.03</c:v>
                </c:pt>
                <c:pt idx="32392">
                  <c:v>-1.02</c:v>
                </c:pt>
                <c:pt idx="32393">
                  <c:v>-1.02</c:v>
                </c:pt>
                <c:pt idx="32394">
                  <c:v>-1.02</c:v>
                </c:pt>
                <c:pt idx="32395">
                  <c:v>-1.02</c:v>
                </c:pt>
                <c:pt idx="32396">
                  <c:v>-1.02</c:v>
                </c:pt>
                <c:pt idx="32397">
                  <c:v>-1.02</c:v>
                </c:pt>
                <c:pt idx="32398">
                  <c:v>-1.02</c:v>
                </c:pt>
                <c:pt idx="32399">
                  <c:v>-1.02</c:v>
                </c:pt>
                <c:pt idx="32400">
                  <c:v>-1.02</c:v>
                </c:pt>
                <c:pt idx="32401">
                  <c:v>-1.02</c:v>
                </c:pt>
                <c:pt idx="32402">
                  <c:v>-1.02</c:v>
                </c:pt>
                <c:pt idx="32403">
                  <c:v>-1.02</c:v>
                </c:pt>
                <c:pt idx="32404">
                  <c:v>-1.02</c:v>
                </c:pt>
                <c:pt idx="32405">
                  <c:v>-1.02</c:v>
                </c:pt>
                <c:pt idx="32406">
                  <c:v>-1.02</c:v>
                </c:pt>
                <c:pt idx="32407">
                  <c:v>-1.02</c:v>
                </c:pt>
                <c:pt idx="32408">
                  <c:v>-1.02</c:v>
                </c:pt>
                <c:pt idx="32409">
                  <c:v>-1.02</c:v>
                </c:pt>
                <c:pt idx="32410">
                  <c:v>-1.02</c:v>
                </c:pt>
                <c:pt idx="32411">
                  <c:v>-1.02</c:v>
                </c:pt>
                <c:pt idx="32412">
                  <c:v>-1.02</c:v>
                </c:pt>
                <c:pt idx="32413">
                  <c:v>-1.02</c:v>
                </c:pt>
                <c:pt idx="32414">
                  <c:v>-1.02</c:v>
                </c:pt>
                <c:pt idx="32415">
                  <c:v>-1.02</c:v>
                </c:pt>
                <c:pt idx="32416">
                  <c:v>-1.02</c:v>
                </c:pt>
                <c:pt idx="32417">
                  <c:v>-1.02</c:v>
                </c:pt>
                <c:pt idx="32418">
                  <c:v>-1.02</c:v>
                </c:pt>
                <c:pt idx="32419">
                  <c:v>-1.02</c:v>
                </c:pt>
                <c:pt idx="32420">
                  <c:v>-1.02</c:v>
                </c:pt>
                <c:pt idx="32421">
                  <c:v>-1.02</c:v>
                </c:pt>
                <c:pt idx="32422">
                  <c:v>-1.02</c:v>
                </c:pt>
                <c:pt idx="32423">
                  <c:v>-1.02</c:v>
                </c:pt>
                <c:pt idx="32424">
                  <c:v>-1.02</c:v>
                </c:pt>
                <c:pt idx="32425">
                  <c:v>-1.02</c:v>
                </c:pt>
                <c:pt idx="32426">
                  <c:v>-1.02</c:v>
                </c:pt>
                <c:pt idx="32427">
                  <c:v>-1.02</c:v>
                </c:pt>
                <c:pt idx="32428">
                  <c:v>-1.02</c:v>
                </c:pt>
                <c:pt idx="32429">
                  <c:v>-1.02</c:v>
                </c:pt>
                <c:pt idx="32430">
                  <c:v>-1.02</c:v>
                </c:pt>
                <c:pt idx="32431">
                  <c:v>-1.02</c:v>
                </c:pt>
                <c:pt idx="32432">
                  <c:v>-1.02</c:v>
                </c:pt>
                <c:pt idx="32433">
                  <c:v>-1.02</c:v>
                </c:pt>
                <c:pt idx="32434">
                  <c:v>-1.02</c:v>
                </c:pt>
                <c:pt idx="32435">
                  <c:v>-1.02</c:v>
                </c:pt>
                <c:pt idx="32436">
                  <c:v>-1.02</c:v>
                </c:pt>
                <c:pt idx="32437">
                  <c:v>-1.02</c:v>
                </c:pt>
                <c:pt idx="32438">
                  <c:v>-1.02</c:v>
                </c:pt>
                <c:pt idx="32439">
                  <c:v>-1.02</c:v>
                </c:pt>
                <c:pt idx="32440">
                  <c:v>-1.02</c:v>
                </c:pt>
                <c:pt idx="32441">
                  <c:v>-1.02</c:v>
                </c:pt>
                <c:pt idx="32442">
                  <c:v>-1.02</c:v>
                </c:pt>
                <c:pt idx="32443">
                  <c:v>-1.02</c:v>
                </c:pt>
                <c:pt idx="32444">
                  <c:v>-1.02</c:v>
                </c:pt>
                <c:pt idx="32445">
                  <c:v>-1.02</c:v>
                </c:pt>
                <c:pt idx="32446">
                  <c:v>-1.02</c:v>
                </c:pt>
                <c:pt idx="32447">
                  <c:v>-1.02</c:v>
                </c:pt>
                <c:pt idx="32448">
                  <c:v>-1.02</c:v>
                </c:pt>
                <c:pt idx="32449">
                  <c:v>-1.02</c:v>
                </c:pt>
                <c:pt idx="32450">
                  <c:v>-1.02</c:v>
                </c:pt>
                <c:pt idx="32451">
                  <c:v>-1.02</c:v>
                </c:pt>
                <c:pt idx="32452">
                  <c:v>-1.02</c:v>
                </c:pt>
                <c:pt idx="32453">
                  <c:v>-1.02</c:v>
                </c:pt>
                <c:pt idx="32454">
                  <c:v>-1.02</c:v>
                </c:pt>
                <c:pt idx="32455">
                  <c:v>-1.02</c:v>
                </c:pt>
                <c:pt idx="32456">
                  <c:v>-1.02</c:v>
                </c:pt>
                <c:pt idx="32457">
                  <c:v>-1.02</c:v>
                </c:pt>
                <c:pt idx="32458">
                  <c:v>-1.02</c:v>
                </c:pt>
                <c:pt idx="32459">
                  <c:v>-1.02</c:v>
                </c:pt>
                <c:pt idx="32460">
                  <c:v>-1.02</c:v>
                </c:pt>
                <c:pt idx="32461">
                  <c:v>-1.02</c:v>
                </c:pt>
                <c:pt idx="32462">
                  <c:v>-1.02</c:v>
                </c:pt>
                <c:pt idx="32463">
                  <c:v>-1.02</c:v>
                </c:pt>
                <c:pt idx="32464">
                  <c:v>-1.02</c:v>
                </c:pt>
                <c:pt idx="32465">
                  <c:v>-1.02</c:v>
                </c:pt>
                <c:pt idx="32466">
                  <c:v>-1.02</c:v>
                </c:pt>
                <c:pt idx="32467">
                  <c:v>-1.02</c:v>
                </c:pt>
                <c:pt idx="32468">
                  <c:v>-1.02</c:v>
                </c:pt>
                <c:pt idx="32469">
                  <c:v>-1.02</c:v>
                </c:pt>
                <c:pt idx="32470">
                  <c:v>-1.02</c:v>
                </c:pt>
                <c:pt idx="32471">
                  <c:v>-1.02</c:v>
                </c:pt>
                <c:pt idx="32472">
                  <c:v>-1.02</c:v>
                </c:pt>
                <c:pt idx="32473">
                  <c:v>-1.02</c:v>
                </c:pt>
                <c:pt idx="32474">
                  <c:v>-1.02</c:v>
                </c:pt>
                <c:pt idx="32475">
                  <c:v>-1.02</c:v>
                </c:pt>
                <c:pt idx="32476">
                  <c:v>-1.02</c:v>
                </c:pt>
                <c:pt idx="32477">
                  <c:v>-1.02</c:v>
                </c:pt>
                <c:pt idx="32478">
                  <c:v>-1.02</c:v>
                </c:pt>
                <c:pt idx="32479">
                  <c:v>-1.02</c:v>
                </c:pt>
                <c:pt idx="32480">
                  <c:v>-1.02</c:v>
                </c:pt>
                <c:pt idx="32481">
                  <c:v>-1.02</c:v>
                </c:pt>
                <c:pt idx="32482">
                  <c:v>-1.02</c:v>
                </c:pt>
                <c:pt idx="32483">
                  <c:v>-1.02</c:v>
                </c:pt>
                <c:pt idx="32484">
                  <c:v>-1.02</c:v>
                </c:pt>
                <c:pt idx="32485">
                  <c:v>-1.02</c:v>
                </c:pt>
                <c:pt idx="32486">
                  <c:v>-1.02</c:v>
                </c:pt>
                <c:pt idx="32487">
                  <c:v>-1.02</c:v>
                </c:pt>
                <c:pt idx="32488">
                  <c:v>-1.02</c:v>
                </c:pt>
                <c:pt idx="32489">
                  <c:v>-1.02</c:v>
                </c:pt>
                <c:pt idx="32490">
                  <c:v>-1.02</c:v>
                </c:pt>
                <c:pt idx="32491">
                  <c:v>-1.02</c:v>
                </c:pt>
                <c:pt idx="32492">
                  <c:v>-1.02</c:v>
                </c:pt>
                <c:pt idx="32493">
                  <c:v>-1.02</c:v>
                </c:pt>
                <c:pt idx="32494">
                  <c:v>-1.02</c:v>
                </c:pt>
                <c:pt idx="32495">
                  <c:v>-1.02</c:v>
                </c:pt>
                <c:pt idx="32496">
                  <c:v>-1.02</c:v>
                </c:pt>
                <c:pt idx="32497">
                  <c:v>-1.02</c:v>
                </c:pt>
                <c:pt idx="32498">
                  <c:v>-1.02</c:v>
                </c:pt>
                <c:pt idx="32499">
                  <c:v>-1.02</c:v>
                </c:pt>
                <c:pt idx="32500">
                  <c:v>-1.02</c:v>
                </c:pt>
                <c:pt idx="32501">
                  <c:v>-1.02</c:v>
                </c:pt>
                <c:pt idx="32502">
                  <c:v>-1.02</c:v>
                </c:pt>
                <c:pt idx="32503">
                  <c:v>-1.02</c:v>
                </c:pt>
                <c:pt idx="32504">
                  <c:v>-1.02</c:v>
                </c:pt>
                <c:pt idx="32505">
                  <c:v>-1.02</c:v>
                </c:pt>
                <c:pt idx="32506">
                  <c:v>-1.02</c:v>
                </c:pt>
                <c:pt idx="32507">
                  <c:v>-1.02</c:v>
                </c:pt>
                <c:pt idx="32508">
                  <c:v>-1.02</c:v>
                </c:pt>
                <c:pt idx="32509">
                  <c:v>-1.02</c:v>
                </c:pt>
                <c:pt idx="32510">
                  <c:v>-1.02</c:v>
                </c:pt>
                <c:pt idx="32511">
                  <c:v>-1.02</c:v>
                </c:pt>
                <c:pt idx="32512">
                  <c:v>-1.02</c:v>
                </c:pt>
                <c:pt idx="32513">
                  <c:v>-1.02</c:v>
                </c:pt>
                <c:pt idx="32514">
                  <c:v>-1.02</c:v>
                </c:pt>
                <c:pt idx="32515">
                  <c:v>-1.02</c:v>
                </c:pt>
                <c:pt idx="32516">
                  <c:v>-1.02</c:v>
                </c:pt>
                <c:pt idx="32517">
                  <c:v>-1.02</c:v>
                </c:pt>
                <c:pt idx="32518">
                  <c:v>-1.02</c:v>
                </c:pt>
                <c:pt idx="32519">
                  <c:v>-1.02</c:v>
                </c:pt>
                <c:pt idx="32520">
                  <c:v>-1.02</c:v>
                </c:pt>
                <c:pt idx="32521">
                  <c:v>-1.02</c:v>
                </c:pt>
                <c:pt idx="32522">
                  <c:v>-1.02</c:v>
                </c:pt>
                <c:pt idx="32523">
                  <c:v>-1.02</c:v>
                </c:pt>
                <c:pt idx="32524">
                  <c:v>-1.02</c:v>
                </c:pt>
                <c:pt idx="32525">
                  <c:v>-1.02</c:v>
                </c:pt>
                <c:pt idx="32526">
                  <c:v>-1.02</c:v>
                </c:pt>
                <c:pt idx="32527">
                  <c:v>-1.02</c:v>
                </c:pt>
                <c:pt idx="32528">
                  <c:v>-1.02</c:v>
                </c:pt>
                <c:pt idx="32529">
                  <c:v>-1.02</c:v>
                </c:pt>
                <c:pt idx="32530">
                  <c:v>-1.02</c:v>
                </c:pt>
                <c:pt idx="32531">
                  <c:v>-1.02</c:v>
                </c:pt>
                <c:pt idx="32532">
                  <c:v>-1.02</c:v>
                </c:pt>
                <c:pt idx="32533">
                  <c:v>-1.02</c:v>
                </c:pt>
                <c:pt idx="32534">
                  <c:v>-1.02</c:v>
                </c:pt>
                <c:pt idx="32535">
                  <c:v>-1.02</c:v>
                </c:pt>
                <c:pt idx="32536">
                  <c:v>-1.02</c:v>
                </c:pt>
                <c:pt idx="32537">
                  <c:v>-1.02</c:v>
                </c:pt>
                <c:pt idx="32538">
                  <c:v>-1.02</c:v>
                </c:pt>
                <c:pt idx="32539">
                  <c:v>-1.02</c:v>
                </c:pt>
                <c:pt idx="32540">
                  <c:v>-1.02</c:v>
                </c:pt>
                <c:pt idx="32541">
                  <c:v>-1.02</c:v>
                </c:pt>
                <c:pt idx="32542">
                  <c:v>-1.02</c:v>
                </c:pt>
                <c:pt idx="32543">
                  <c:v>-1.02</c:v>
                </c:pt>
                <c:pt idx="32544">
                  <c:v>-1.02</c:v>
                </c:pt>
                <c:pt idx="32545">
                  <c:v>-1.02</c:v>
                </c:pt>
                <c:pt idx="32546">
                  <c:v>-1.02</c:v>
                </c:pt>
                <c:pt idx="32547">
                  <c:v>-1.02</c:v>
                </c:pt>
                <c:pt idx="32548">
                  <c:v>-1.02</c:v>
                </c:pt>
                <c:pt idx="32549">
                  <c:v>-1.01</c:v>
                </c:pt>
                <c:pt idx="32550">
                  <c:v>-1.01</c:v>
                </c:pt>
                <c:pt idx="32551">
                  <c:v>-1.01</c:v>
                </c:pt>
                <c:pt idx="32552">
                  <c:v>-1.01</c:v>
                </c:pt>
                <c:pt idx="32553">
                  <c:v>-1.02</c:v>
                </c:pt>
                <c:pt idx="32554">
                  <c:v>-1.02</c:v>
                </c:pt>
                <c:pt idx="32555">
                  <c:v>-1.01</c:v>
                </c:pt>
                <c:pt idx="32556">
                  <c:v>-1.01</c:v>
                </c:pt>
                <c:pt idx="32557">
                  <c:v>-1.01</c:v>
                </c:pt>
                <c:pt idx="32558">
                  <c:v>-1.01</c:v>
                </c:pt>
                <c:pt idx="32559">
                  <c:v>-1.02</c:v>
                </c:pt>
                <c:pt idx="32560">
                  <c:v>-1.02</c:v>
                </c:pt>
                <c:pt idx="32561">
                  <c:v>-1.02</c:v>
                </c:pt>
                <c:pt idx="32562">
                  <c:v>-1.01</c:v>
                </c:pt>
                <c:pt idx="32563">
                  <c:v>-1.01</c:v>
                </c:pt>
                <c:pt idx="32564">
                  <c:v>-1.01</c:v>
                </c:pt>
                <c:pt idx="32565">
                  <c:v>-1.01</c:v>
                </c:pt>
                <c:pt idx="32566">
                  <c:v>-1.01</c:v>
                </c:pt>
                <c:pt idx="32567">
                  <c:v>-1.01</c:v>
                </c:pt>
                <c:pt idx="32568">
                  <c:v>-1.01</c:v>
                </c:pt>
                <c:pt idx="32569">
                  <c:v>-1.01</c:v>
                </c:pt>
                <c:pt idx="32570">
                  <c:v>-1.01</c:v>
                </c:pt>
                <c:pt idx="32571">
                  <c:v>-1.01</c:v>
                </c:pt>
                <c:pt idx="32572">
                  <c:v>-1.01</c:v>
                </c:pt>
                <c:pt idx="32573">
                  <c:v>-1.01</c:v>
                </c:pt>
                <c:pt idx="32574">
                  <c:v>-1.01</c:v>
                </c:pt>
                <c:pt idx="32575">
                  <c:v>-1.01</c:v>
                </c:pt>
                <c:pt idx="32576">
                  <c:v>-1.01</c:v>
                </c:pt>
                <c:pt idx="32577">
                  <c:v>-1.01</c:v>
                </c:pt>
                <c:pt idx="32578">
                  <c:v>-1.01</c:v>
                </c:pt>
                <c:pt idx="32579">
                  <c:v>-1.01</c:v>
                </c:pt>
                <c:pt idx="32580">
                  <c:v>-1.01</c:v>
                </c:pt>
                <c:pt idx="32581">
                  <c:v>-1.01</c:v>
                </c:pt>
                <c:pt idx="32582">
                  <c:v>-1.01</c:v>
                </c:pt>
                <c:pt idx="32583">
                  <c:v>-1.01</c:v>
                </c:pt>
                <c:pt idx="32584">
                  <c:v>-1.01</c:v>
                </c:pt>
                <c:pt idx="32585">
                  <c:v>-1.01</c:v>
                </c:pt>
                <c:pt idx="32586">
                  <c:v>-1.01</c:v>
                </c:pt>
                <c:pt idx="32587">
                  <c:v>-1.01</c:v>
                </c:pt>
                <c:pt idx="32588">
                  <c:v>-1.01</c:v>
                </c:pt>
                <c:pt idx="32589">
                  <c:v>-1.01</c:v>
                </c:pt>
                <c:pt idx="32590">
                  <c:v>-1.01</c:v>
                </c:pt>
                <c:pt idx="32591">
                  <c:v>-1.01</c:v>
                </c:pt>
                <c:pt idx="32592">
                  <c:v>-1.01</c:v>
                </c:pt>
                <c:pt idx="32593">
                  <c:v>-1.01</c:v>
                </c:pt>
                <c:pt idx="32594">
                  <c:v>-1.01</c:v>
                </c:pt>
                <c:pt idx="32595">
                  <c:v>-1.01</c:v>
                </c:pt>
                <c:pt idx="32596">
                  <c:v>-1.01</c:v>
                </c:pt>
                <c:pt idx="32597">
                  <c:v>-1.01</c:v>
                </c:pt>
                <c:pt idx="32598">
                  <c:v>-1.01</c:v>
                </c:pt>
                <c:pt idx="32599">
                  <c:v>-1.01</c:v>
                </c:pt>
                <c:pt idx="32600">
                  <c:v>-1.01</c:v>
                </c:pt>
                <c:pt idx="32601">
                  <c:v>-1.01</c:v>
                </c:pt>
                <c:pt idx="32602">
                  <c:v>-1.01</c:v>
                </c:pt>
                <c:pt idx="32603">
                  <c:v>-1.01</c:v>
                </c:pt>
                <c:pt idx="32604">
                  <c:v>-1.01</c:v>
                </c:pt>
                <c:pt idx="32605">
                  <c:v>-1.01</c:v>
                </c:pt>
                <c:pt idx="32606">
                  <c:v>-1.01</c:v>
                </c:pt>
                <c:pt idx="32607">
                  <c:v>-1.01</c:v>
                </c:pt>
                <c:pt idx="32608">
                  <c:v>-1.01</c:v>
                </c:pt>
                <c:pt idx="32609">
                  <c:v>-1.01</c:v>
                </c:pt>
                <c:pt idx="32610">
                  <c:v>-1.01</c:v>
                </c:pt>
                <c:pt idx="32611">
                  <c:v>-1.01</c:v>
                </c:pt>
                <c:pt idx="32612">
                  <c:v>-1.01</c:v>
                </c:pt>
                <c:pt idx="32613">
                  <c:v>-1.01</c:v>
                </c:pt>
                <c:pt idx="32614">
                  <c:v>-1.01</c:v>
                </c:pt>
                <c:pt idx="32615">
                  <c:v>-1.01</c:v>
                </c:pt>
                <c:pt idx="32616">
                  <c:v>-1.01</c:v>
                </c:pt>
                <c:pt idx="32617">
                  <c:v>-1.01</c:v>
                </c:pt>
                <c:pt idx="32618">
                  <c:v>-1.01</c:v>
                </c:pt>
                <c:pt idx="32619">
                  <c:v>-1.01</c:v>
                </c:pt>
                <c:pt idx="32620">
                  <c:v>-1.01</c:v>
                </c:pt>
                <c:pt idx="32621">
                  <c:v>-1.01</c:v>
                </c:pt>
                <c:pt idx="32622">
                  <c:v>-1.01</c:v>
                </c:pt>
                <c:pt idx="32623">
                  <c:v>-1.01</c:v>
                </c:pt>
                <c:pt idx="32624">
                  <c:v>-1.01</c:v>
                </c:pt>
                <c:pt idx="32625">
                  <c:v>-1.01</c:v>
                </c:pt>
                <c:pt idx="32626">
                  <c:v>-1.01</c:v>
                </c:pt>
                <c:pt idx="32627">
                  <c:v>-1.01</c:v>
                </c:pt>
                <c:pt idx="32628">
                  <c:v>-1.01</c:v>
                </c:pt>
                <c:pt idx="32629">
                  <c:v>-1.01</c:v>
                </c:pt>
                <c:pt idx="32630">
                  <c:v>-1.01</c:v>
                </c:pt>
                <c:pt idx="32631">
                  <c:v>-1.01</c:v>
                </c:pt>
                <c:pt idx="32632">
                  <c:v>-1.01</c:v>
                </c:pt>
                <c:pt idx="32633">
                  <c:v>-1.01</c:v>
                </c:pt>
                <c:pt idx="32634">
                  <c:v>-1.01</c:v>
                </c:pt>
                <c:pt idx="32635">
                  <c:v>-1.01</c:v>
                </c:pt>
                <c:pt idx="32636">
                  <c:v>-1.01</c:v>
                </c:pt>
                <c:pt idx="32637">
                  <c:v>-1.01</c:v>
                </c:pt>
                <c:pt idx="32638">
                  <c:v>-1.01</c:v>
                </c:pt>
                <c:pt idx="32639">
                  <c:v>-1.01</c:v>
                </c:pt>
                <c:pt idx="32640">
                  <c:v>-1.01</c:v>
                </c:pt>
                <c:pt idx="32641">
                  <c:v>-1.01</c:v>
                </c:pt>
                <c:pt idx="32642">
                  <c:v>-1.01</c:v>
                </c:pt>
                <c:pt idx="32643">
                  <c:v>-1.01</c:v>
                </c:pt>
                <c:pt idx="32644">
                  <c:v>-1.01</c:v>
                </c:pt>
                <c:pt idx="32645">
                  <c:v>-1.01</c:v>
                </c:pt>
                <c:pt idx="32646">
                  <c:v>-1.01</c:v>
                </c:pt>
                <c:pt idx="32647">
                  <c:v>-1.01</c:v>
                </c:pt>
                <c:pt idx="32648">
                  <c:v>-1.01</c:v>
                </c:pt>
                <c:pt idx="32649">
                  <c:v>-1.01</c:v>
                </c:pt>
                <c:pt idx="32650">
                  <c:v>-1.01</c:v>
                </c:pt>
                <c:pt idx="32651">
                  <c:v>-1.01</c:v>
                </c:pt>
                <c:pt idx="32652">
                  <c:v>-1.01</c:v>
                </c:pt>
                <c:pt idx="32653">
                  <c:v>-1.01</c:v>
                </c:pt>
                <c:pt idx="32654">
                  <c:v>-1.01</c:v>
                </c:pt>
                <c:pt idx="32655">
                  <c:v>-1.01</c:v>
                </c:pt>
                <c:pt idx="32656">
                  <c:v>-1.01</c:v>
                </c:pt>
                <c:pt idx="32657">
                  <c:v>-1.01</c:v>
                </c:pt>
                <c:pt idx="32658">
                  <c:v>-1.01</c:v>
                </c:pt>
                <c:pt idx="32659">
                  <c:v>-1.01</c:v>
                </c:pt>
                <c:pt idx="32660">
                  <c:v>-1.01</c:v>
                </c:pt>
                <c:pt idx="32661">
                  <c:v>-1.01</c:v>
                </c:pt>
                <c:pt idx="32662">
                  <c:v>-1.01</c:v>
                </c:pt>
                <c:pt idx="32663">
                  <c:v>-1.01</c:v>
                </c:pt>
                <c:pt idx="32664">
                  <c:v>-1.01</c:v>
                </c:pt>
                <c:pt idx="32665">
                  <c:v>-1.01</c:v>
                </c:pt>
                <c:pt idx="32666">
                  <c:v>-1.01</c:v>
                </c:pt>
                <c:pt idx="32667">
                  <c:v>-1.01</c:v>
                </c:pt>
                <c:pt idx="32668">
                  <c:v>-1.01</c:v>
                </c:pt>
                <c:pt idx="32669">
                  <c:v>-1.01</c:v>
                </c:pt>
                <c:pt idx="32670">
                  <c:v>-1.01</c:v>
                </c:pt>
                <c:pt idx="32671">
                  <c:v>-1.01</c:v>
                </c:pt>
                <c:pt idx="32672">
                  <c:v>-1.01</c:v>
                </c:pt>
                <c:pt idx="32673">
                  <c:v>-1.01</c:v>
                </c:pt>
                <c:pt idx="32674">
                  <c:v>-1.01</c:v>
                </c:pt>
                <c:pt idx="32675">
                  <c:v>-1.01</c:v>
                </c:pt>
                <c:pt idx="32676">
                  <c:v>-1.01</c:v>
                </c:pt>
                <c:pt idx="32677">
                  <c:v>-1.01</c:v>
                </c:pt>
                <c:pt idx="32678">
                  <c:v>-1.01</c:v>
                </c:pt>
                <c:pt idx="32679">
                  <c:v>-1.01</c:v>
                </c:pt>
                <c:pt idx="32680">
                  <c:v>-1.01</c:v>
                </c:pt>
                <c:pt idx="32681">
                  <c:v>-1.01</c:v>
                </c:pt>
                <c:pt idx="32682">
                  <c:v>-1.01</c:v>
                </c:pt>
                <c:pt idx="32683">
                  <c:v>-1.01</c:v>
                </c:pt>
                <c:pt idx="32684">
                  <c:v>-1.01</c:v>
                </c:pt>
                <c:pt idx="32685">
                  <c:v>-1.01</c:v>
                </c:pt>
                <c:pt idx="32686">
                  <c:v>-1.01</c:v>
                </c:pt>
                <c:pt idx="32687">
                  <c:v>-1.01</c:v>
                </c:pt>
                <c:pt idx="32688">
                  <c:v>-1.01</c:v>
                </c:pt>
                <c:pt idx="32689">
                  <c:v>-1.01</c:v>
                </c:pt>
                <c:pt idx="32690">
                  <c:v>-1.01</c:v>
                </c:pt>
                <c:pt idx="32691">
                  <c:v>-1.01</c:v>
                </c:pt>
                <c:pt idx="32692">
                  <c:v>-1.01</c:v>
                </c:pt>
                <c:pt idx="32693">
                  <c:v>-1.01</c:v>
                </c:pt>
                <c:pt idx="32694">
                  <c:v>-1.01</c:v>
                </c:pt>
                <c:pt idx="32695">
                  <c:v>-1.01</c:v>
                </c:pt>
                <c:pt idx="32696">
                  <c:v>-1.01</c:v>
                </c:pt>
                <c:pt idx="32697">
                  <c:v>-1.01</c:v>
                </c:pt>
                <c:pt idx="32698">
                  <c:v>-1.01</c:v>
                </c:pt>
                <c:pt idx="32699">
                  <c:v>-1.01</c:v>
                </c:pt>
                <c:pt idx="32700">
                  <c:v>-1.01</c:v>
                </c:pt>
                <c:pt idx="32701">
                  <c:v>-1.01</c:v>
                </c:pt>
                <c:pt idx="32702">
                  <c:v>-1.01</c:v>
                </c:pt>
                <c:pt idx="32703">
                  <c:v>-1.01</c:v>
                </c:pt>
                <c:pt idx="32704">
                  <c:v>-1.01</c:v>
                </c:pt>
                <c:pt idx="32705">
                  <c:v>-1.01</c:v>
                </c:pt>
                <c:pt idx="32706">
                  <c:v>-1.01</c:v>
                </c:pt>
                <c:pt idx="32707">
                  <c:v>-1.01</c:v>
                </c:pt>
                <c:pt idx="32708">
                  <c:v>-1.01</c:v>
                </c:pt>
                <c:pt idx="32709">
                  <c:v>-1.01</c:v>
                </c:pt>
                <c:pt idx="32710">
                  <c:v>-1.01</c:v>
                </c:pt>
                <c:pt idx="32711">
                  <c:v>-1.01</c:v>
                </c:pt>
                <c:pt idx="32712">
                  <c:v>-1.01</c:v>
                </c:pt>
                <c:pt idx="32713">
                  <c:v>-1.01</c:v>
                </c:pt>
                <c:pt idx="32714">
                  <c:v>-1.01</c:v>
                </c:pt>
                <c:pt idx="32715">
                  <c:v>-1.01</c:v>
                </c:pt>
                <c:pt idx="32716">
                  <c:v>-1.01</c:v>
                </c:pt>
                <c:pt idx="32717">
                  <c:v>-1.01</c:v>
                </c:pt>
                <c:pt idx="32718">
                  <c:v>-1.01</c:v>
                </c:pt>
                <c:pt idx="32719">
                  <c:v>-1.01</c:v>
                </c:pt>
                <c:pt idx="32720">
                  <c:v>-1.01</c:v>
                </c:pt>
                <c:pt idx="32721">
                  <c:v>-1.01</c:v>
                </c:pt>
                <c:pt idx="32722">
                  <c:v>-1.01</c:v>
                </c:pt>
                <c:pt idx="32723">
                  <c:v>-1.01</c:v>
                </c:pt>
                <c:pt idx="32724">
                  <c:v>-1.01</c:v>
                </c:pt>
                <c:pt idx="32725">
                  <c:v>-1.01</c:v>
                </c:pt>
                <c:pt idx="32726">
                  <c:v>-1.01</c:v>
                </c:pt>
                <c:pt idx="32727">
                  <c:v>-1.01</c:v>
                </c:pt>
                <c:pt idx="32728">
                  <c:v>-1.01</c:v>
                </c:pt>
                <c:pt idx="32729">
                  <c:v>-1.01</c:v>
                </c:pt>
                <c:pt idx="32730">
                  <c:v>-1.01</c:v>
                </c:pt>
                <c:pt idx="32731">
                  <c:v>-1.01</c:v>
                </c:pt>
                <c:pt idx="32732">
                  <c:v>-1.01</c:v>
                </c:pt>
                <c:pt idx="32733">
                  <c:v>-1.01</c:v>
                </c:pt>
                <c:pt idx="32734">
                  <c:v>-1.01</c:v>
                </c:pt>
                <c:pt idx="32735">
                  <c:v>-1.01</c:v>
                </c:pt>
                <c:pt idx="32736">
                  <c:v>-1.01</c:v>
                </c:pt>
                <c:pt idx="32737">
                  <c:v>-1.01</c:v>
                </c:pt>
                <c:pt idx="32738">
                  <c:v>-1.01</c:v>
                </c:pt>
                <c:pt idx="32739">
                  <c:v>-1.01</c:v>
                </c:pt>
                <c:pt idx="32740">
                  <c:v>-1</c:v>
                </c:pt>
                <c:pt idx="32741">
                  <c:v>-1</c:v>
                </c:pt>
                <c:pt idx="32742">
                  <c:v>-1</c:v>
                </c:pt>
                <c:pt idx="32743">
                  <c:v>-1</c:v>
                </c:pt>
                <c:pt idx="32744">
                  <c:v>-1</c:v>
                </c:pt>
                <c:pt idx="32745">
                  <c:v>-1</c:v>
                </c:pt>
                <c:pt idx="32746">
                  <c:v>-1</c:v>
                </c:pt>
                <c:pt idx="32747">
                  <c:v>-1</c:v>
                </c:pt>
                <c:pt idx="32748">
                  <c:v>-1</c:v>
                </c:pt>
                <c:pt idx="32749">
                  <c:v>-1</c:v>
                </c:pt>
                <c:pt idx="32750">
                  <c:v>-1</c:v>
                </c:pt>
                <c:pt idx="32751">
                  <c:v>-0.99</c:v>
                </c:pt>
                <c:pt idx="32752">
                  <c:v>-0.99</c:v>
                </c:pt>
                <c:pt idx="32753">
                  <c:v>-0.99</c:v>
                </c:pt>
                <c:pt idx="32754">
                  <c:v>-0.99</c:v>
                </c:pt>
                <c:pt idx="32755">
                  <c:v>-0.99</c:v>
                </c:pt>
                <c:pt idx="32756">
                  <c:v>-0.99</c:v>
                </c:pt>
                <c:pt idx="32757">
                  <c:v>-0.99</c:v>
                </c:pt>
                <c:pt idx="32758">
                  <c:v>-0.99</c:v>
                </c:pt>
                <c:pt idx="32759">
                  <c:v>-0.99</c:v>
                </c:pt>
                <c:pt idx="32760">
                  <c:v>-0.99</c:v>
                </c:pt>
                <c:pt idx="32761">
                  <c:v>-0.99</c:v>
                </c:pt>
                <c:pt idx="32762">
                  <c:v>-0.99</c:v>
                </c:pt>
                <c:pt idx="32763">
                  <c:v>-0.99</c:v>
                </c:pt>
                <c:pt idx="32764">
                  <c:v>-0.99</c:v>
                </c:pt>
                <c:pt idx="32765">
                  <c:v>-0.99</c:v>
                </c:pt>
                <c:pt idx="32766">
                  <c:v>-0.99</c:v>
                </c:pt>
                <c:pt idx="32767">
                  <c:v>-0.99</c:v>
                </c:pt>
                <c:pt idx="32768">
                  <c:v>-0.99</c:v>
                </c:pt>
                <c:pt idx="32769">
                  <c:v>-0.99</c:v>
                </c:pt>
                <c:pt idx="32770">
                  <c:v>-0.99</c:v>
                </c:pt>
                <c:pt idx="32771">
                  <c:v>-0.99</c:v>
                </c:pt>
                <c:pt idx="32772">
                  <c:v>-0.99</c:v>
                </c:pt>
                <c:pt idx="32773">
                  <c:v>-0.99</c:v>
                </c:pt>
                <c:pt idx="32774">
                  <c:v>-0.99</c:v>
                </c:pt>
                <c:pt idx="32775">
                  <c:v>-0.99</c:v>
                </c:pt>
                <c:pt idx="32776">
                  <c:v>-0.99</c:v>
                </c:pt>
                <c:pt idx="32777">
                  <c:v>-0.99</c:v>
                </c:pt>
                <c:pt idx="32778">
                  <c:v>-0.99</c:v>
                </c:pt>
                <c:pt idx="32779">
                  <c:v>-0.99</c:v>
                </c:pt>
                <c:pt idx="32780">
                  <c:v>-0.99</c:v>
                </c:pt>
                <c:pt idx="32781">
                  <c:v>-0.99</c:v>
                </c:pt>
                <c:pt idx="32782">
                  <c:v>-0.99</c:v>
                </c:pt>
                <c:pt idx="32783">
                  <c:v>-0.99</c:v>
                </c:pt>
                <c:pt idx="32784">
                  <c:v>-0.99</c:v>
                </c:pt>
                <c:pt idx="32785">
                  <c:v>-0.99</c:v>
                </c:pt>
                <c:pt idx="32786">
                  <c:v>-0.99</c:v>
                </c:pt>
                <c:pt idx="32787">
                  <c:v>-0.99</c:v>
                </c:pt>
                <c:pt idx="32788">
                  <c:v>-0.99</c:v>
                </c:pt>
                <c:pt idx="32789">
                  <c:v>-0.99</c:v>
                </c:pt>
                <c:pt idx="32790">
                  <c:v>-0.99</c:v>
                </c:pt>
                <c:pt idx="32791">
                  <c:v>-0.99</c:v>
                </c:pt>
                <c:pt idx="32792">
                  <c:v>-0.99</c:v>
                </c:pt>
                <c:pt idx="32793">
                  <c:v>-0.99</c:v>
                </c:pt>
                <c:pt idx="32794">
                  <c:v>-0.99</c:v>
                </c:pt>
                <c:pt idx="32795">
                  <c:v>-0.99</c:v>
                </c:pt>
                <c:pt idx="32796">
                  <c:v>-0.99</c:v>
                </c:pt>
                <c:pt idx="32797">
                  <c:v>-0.99</c:v>
                </c:pt>
                <c:pt idx="32798">
                  <c:v>-0.99</c:v>
                </c:pt>
                <c:pt idx="32799">
                  <c:v>-0.99</c:v>
                </c:pt>
                <c:pt idx="32800">
                  <c:v>-0.99</c:v>
                </c:pt>
                <c:pt idx="32801">
                  <c:v>-0.99</c:v>
                </c:pt>
                <c:pt idx="32802">
                  <c:v>-0.99</c:v>
                </c:pt>
                <c:pt idx="32803">
                  <c:v>-0.99</c:v>
                </c:pt>
                <c:pt idx="32804">
                  <c:v>-0.99</c:v>
                </c:pt>
                <c:pt idx="32805">
                  <c:v>-0.99</c:v>
                </c:pt>
                <c:pt idx="32806">
                  <c:v>-0.99</c:v>
                </c:pt>
                <c:pt idx="32807">
                  <c:v>-0.99</c:v>
                </c:pt>
                <c:pt idx="32808">
                  <c:v>-0.99</c:v>
                </c:pt>
                <c:pt idx="32809">
                  <c:v>-0.99</c:v>
                </c:pt>
                <c:pt idx="32810">
                  <c:v>-0.99</c:v>
                </c:pt>
                <c:pt idx="32811">
                  <c:v>-0.99</c:v>
                </c:pt>
                <c:pt idx="32812">
                  <c:v>-0.99</c:v>
                </c:pt>
                <c:pt idx="32813">
                  <c:v>-0.99</c:v>
                </c:pt>
                <c:pt idx="32814">
                  <c:v>-0.99</c:v>
                </c:pt>
                <c:pt idx="32815">
                  <c:v>-0.99</c:v>
                </c:pt>
                <c:pt idx="32816">
                  <c:v>-0.99</c:v>
                </c:pt>
                <c:pt idx="32817">
                  <c:v>-0.99</c:v>
                </c:pt>
                <c:pt idx="32818">
                  <c:v>-0.99</c:v>
                </c:pt>
                <c:pt idx="32819">
                  <c:v>-0.99</c:v>
                </c:pt>
                <c:pt idx="32820">
                  <c:v>-0.99</c:v>
                </c:pt>
                <c:pt idx="32821">
                  <c:v>-0.99</c:v>
                </c:pt>
                <c:pt idx="32822">
                  <c:v>-0.99</c:v>
                </c:pt>
                <c:pt idx="32823">
                  <c:v>-0.99</c:v>
                </c:pt>
                <c:pt idx="32824">
                  <c:v>-0.99</c:v>
                </c:pt>
                <c:pt idx="32825">
                  <c:v>-0.99</c:v>
                </c:pt>
                <c:pt idx="32826">
                  <c:v>-0.99</c:v>
                </c:pt>
                <c:pt idx="32827">
                  <c:v>-0.99</c:v>
                </c:pt>
                <c:pt idx="32828">
                  <c:v>-0.99</c:v>
                </c:pt>
                <c:pt idx="32829">
                  <c:v>-0.99</c:v>
                </c:pt>
                <c:pt idx="32830">
                  <c:v>-0.99</c:v>
                </c:pt>
                <c:pt idx="32831">
                  <c:v>-0.99</c:v>
                </c:pt>
                <c:pt idx="32832">
                  <c:v>-0.99</c:v>
                </c:pt>
                <c:pt idx="32833">
                  <c:v>-0.99</c:v>
                </c:pt>
                <c:pt idx="32834">
                  <c:v>-0.99</c:v>
                </c:pt>
                <c:pt idx="32835">
                  <c:v>-0.99</c:v>
                </c:pt>
                <c:pt idx="32836">
                  <c:v>-0.99</c:v>
                </c:pt>
                <c:pt idx="32837">
                  <c:v>-0.99</c:v>
                </c:pt>
                <c:pt idx="32838">
                  <c:v>-0.99</c:v>
                </c:pt>
                <c:pt idx="32839">
                  <c:v>-0.99</c:v>
                </c:pt>
                <c:pt idx="32840">
                  <c:v>-0.99</c:v>
                </c:pt>
                <c:pt idx="32841">
                  <c:v>-0.99</c:v>
                </c:pt>
                <c:pt idx="32842">
                  <c:v>-0.99</c:v>
                </c:pt>
                <c:pt idx="32843">
                  <c:v>-0.99</c:v>
                </c:pt>
                <c:pt idx="32844">
                  <c:v>-0.99</c:v>
                </c:pt>
                <c:pt idx="32845">
                  <c:v>-0.99</c:v>
                </c:pt>
                <c:pt idx="32846">
                  <c:v>-0.99</c:v>
                </c:pt>
                <c:pt idx="32847">
                  <c:v>-0.99</c:v>
                </c:pt>
                <c:pt idx="32848">
                  <c:v>-0.99</c:v>
                </c:pt>
                <c:pt idx="32849">
                  <c:v>-0.99</c:v>
                </c:pt>
                <c:pt idx="32850">
                  <c:v>-0.99</c:v>
                </c:pt>
                <c:pt idx="32851">
                  <c:v>-0.99</c:v>
                </c:pt>
                <c:pt idx="32852">
                  <c:v>-0.99</c:v>
                </c:pt>
                <c:pt idx="32853">
                  <c:v>-0.99</c:v>
                </c:pt>
                <c:pt idx="32854">
                  <c:v>-0.99</c:v>
                </c:pt>
                <c:pt idx="32855">
                  <c:v>-0.99</c:v>
                </c:pt>
                <c:pt idx="32856">
                  <c:v>-0.99</c:v>
                </c:pt>
                <c:pt idx="32857">
                  <c:v>-0.99</c:v>
                </c:pt>
                <c:pt idx="32858">
                  <c:v>-0.99</c:v>
                </c:pt>
                <c:pt idx="32859">
                  <c:v>-0.99</c:v>
                </c:pt>
                <c:pt idx="32860">
                  <c:v>-0.99</c:v>
                </c:pt>
                <c:pt idx="32861">
                  <c:v>-0.99</c:v>
                </c:pt>
                <c:pt idx="32862">
                  <c:v>-0.99</c:v>
                </c:pt>
                <c:pt idx="32863">
                  <c:v>-0.99</c:v>
                </c:pt>
                <c:pt idx="32864">
                  <c:v>-0.99</c:v>
                </c:pt>
                <c:pt idx="32865">
                  <c:v>-0.99</c:v>
                </c:pt>
                <c:pt idx="32866">
                  <c:v>-0.99</c:v>
                </c:pt>
                <c:pt idx="32867">
                  <c:v>-0.99</c:v>
                </c:pt>
                <c:pt idx="32868">
                  <c:v>-0.99</c:v>
                </c:pt>
                <c:pt idx="32869">
                  <c:v>-0.99</c:v>
                </c:pt>
                <c:pt idx="32870">
                  <c:v>-0.99</c:v>
                </c:pt>
                <c:pt idx="32871">
                  <c:v>-0.99</c:v>
                </c:pt>
                <c:pt idx="32872">
                  <c:v>-0.99</c:v>
                </c:pt>
                <c:pt idx="32873">
                  <c:v>-0.99</c:v>
                </c:pt>
                <c:pt idx="32874">
                  <c:v>-0.99</c:v>
                </c:pt>
                <c:pt idx="32875">
                  <c:v>-0.99</c:v>
                </c:pt>
                <c:pt idx="32876">
                  <c:v>-0.99</c:v>
                </c:pt>
                <c:pt idx="32877">
                  <c:v>-0.99</c:v>
                </c:pt>
                <c:pt idx="32878">
                  <c:v>-0.99</c:v>
                </c:pt>
                <c:pt idx="32879">
                  <c:v>-0.99</c:v>
                </c:pt>
                <c:pt idx="32880">
                  <c:v>-0.99</c:v>
                </c:pt>
                <c:pt idx="32881">
                  <c:v>-0.99</c:v>
                </c:pt>
                <c:pt idx="32882">
                  <c:v>-0.99</c:v>
                </c:pt>
                <c:pt idx="32883">
                  <c:v>-0.99</c:v>
                </c:pt>
                <c:pt idx="32884">
                  <c:v>-0.99</c:v>
                </c:pt>
                <c:pt idx="32885">
                  <c:v>-0.99</c:v>
                </c:pt>
                <c:pt idx="32886">
                  <c:v>-0.99</c:v>
                </c:pt>
                <c:pt idx="32887">
                  <c:v>-0.99</c:v>
                </c:pt>
                <c:pt idx="32888">
                  <c:v>-0.99</c:v>
                </c:pt>
                <c:pt idx="32889">
                  <c:v>-0.99</c:v>
                </c:pt>
                <c:pt idx="32890">
                  <c:v>-0.99</c:v>
                </c:pt>
                <c:pt idx="32891">
                  <c:v>-0.99</c:v>
                </c:pt>
                <c:pt idx="32892">
                  <c:v>-0.99</c:v>
                </c:pt>
                <c:pt idx="32893">
                  <c:v>-0.99</c:v>
                </c:pt>
                <c:pt idx="32894">
                  <c:v>-0.99</c:v>
                </c:pt>
                <c:pt idx="32895">
                  <c:v>-0.99</c:v>
                </c:pt>
                <c:pt idx="32896">
                  <c:v>-0.99</c:v>
                </c:pt>
                <c:pt idx="32897">
                  <c:v>-0.99</c:v>
                </c:pt>
                <c:pt idx="32898">
                  <c:v>-0.99</c:v>
                </c:pt>
                <c:pt idx="32899">
                  <c:v>-0.99</c:v>
                </c:pt>
                <c:pt idx="32900">
                  <c:v>-0.99</c:v>
                </c:pt>
                <c:pt idx="32901">
                  <c:v>-0.99</c:v>
                </c:pt>
                <c:pt idx="32902">
                  <c:v>-0.99</c:v>
                </c:pt>
                <c:pt idx="32903">
                  <c:v>-0.99</c:v>
                </c:pt>
                <c:pt idx="32904">
                  <c:v>-0.99</c:v>
                </c:pt>
                <c:pt idx="32905">
                  <c:v>-0.99</c:v>
                </c:pt>
                <c:pt idx="32906">
                  <c:v>-0.99</c:v>
                </c:pt>
                <c:pt idx="32907">
                  <c:v>-0.99</c:v>
                </c:pt>
                <c:pt idx="32908">
                  <c:v>-0.99</c:v>
                </c:pt>
                <c:pt idx="32909">
                  <c:v>-0.99</c:v>
                </c:pt>
                <c:pt idx="32910">
                  <c:v>-0.99</c:v>
                </c:pt>
                <c:pt idx="32911">
                  <c:v>-0.99</c:v>
                </c:pt>
                <c:pt idx="32912">
                  <c:v>-0.99</c:v>
                </c:pt>
                <c:pt idx="32913">
                  <c:v>-0.99</c:v>
                </c:pt>
                <c:pt idx="32914">
                  <c:v>-0.99</c:v>
                </c:pt>
                <c:pt idx="32915">
                  <c:v>-0.99</c:v>
                </c:pt>
                <c:pt idx="32916">
                  <c:v>-0.99</c:v>
                </c:pt>
                <c:pt idx="32917">
                  <c:v>-0.99</c:v>
                </c:pt>
                <c:pt idx="32918">
                  <c:v>-0.99</c:v>
                </c:pt>
                <c:pt idx="32919">
                  <c:v>-0.99</c:v>
                </c:pt>
                <c:pt idx="32920">
                  <c:v>-0.99</c:v>
                </c:pt>
                <c:pt idx="32921">
                  <c:v>-0.99</c:v>
                </c:pt>
                <c:pt idx="32922">
                  <c:v>-0.99</c:v>
                </c:pt>
                <c:pt idx="32923">
                  <c:v>-0.99</c:v>
                </c:pt>
                <c:pt idx="32924">
                  <c:v>-0.99</c:v>
                </c:pt>
                <c:pt idx="32925">
                  <c:v>-0.99</c:v>
                </c:pt>
                <c:pt idx="32926">
                  <c:v>-0.99</c:v>
                </c:pt>
                <c:pt idx="32927">
                  <c:v>-0.99</c:v>
                </c:pt>
                <c:pt idx="32928">
                  <c:v>-0.99</c:v>
                </c:pt>
                <c:pt idx="32929">
                  <c:v>-0.99</c:v>
                </c:pt>
                <c:pt idx="32930">
                  <c:v>-0.99</c:v>
                </c:pt>
                <c:pt idx="32931">
                  <c:v>-0.99</c:v>
                </c:pt>
                <c:pt idx="32932">
                  <c:v>-0.99</c:v>
                </c:pt>
                <c:pt idx="32933">
                  <c:v>-0.99</c:v>
                </c:pt>
                <c:pt idx="32934">
                  <c:v>-0.99</c:v>
                </c:pt>
                <c:pt idx="32935">
                  <c:v>-0.99</c:v>
                </c:pt>
                <c:pt idx="32936">
                  <c:v>-0.99</c:v>
                </c:pt>
                <c:pt idx="32937">
                  <c:v>-0.99</c:v>
                </c:pt>
                <c:pt idx="32938">
                  <c:v>-0.99</c:v>
                </c:pt>
                <c:pt idx="32939">
                  <c:v>-0.99</c:v>
                </c:pt>
                <c:pt idx="32940">
                  <c:v>-0.99</c:v>
                </c:pt>
                <c:pt idx="32941">
                  <c:v>-0.99</c:v>
                </c:pt>
                <c:pt idx="32942">
                  <c:v>-0.99</c:v>
                </c:pt>
                <c:pt idx="32943">
                  <c:v>-0.99</c:v>
                </c:pt>
                <c:pt idx="32944">
                  <c:v>-0.99</c:v>
                </c:pt>
                <c:pt idx="32945">
                  <c:v>-0.99</c:v>
                </c:pt>
                <c:pt idx="32946">
                  <c:v>-0.99</c:v>
                </c:pt>
                <c:pt idx="32947">
                  <c:v>-0.99</c:v>
                </c:pt>
                <c:pt idx="32948">
                  <c:v>-0.99</c:v>
                </c:pt>
                <c:pt idx="32949">
                  <c:v>-0.99</c:v>
                </c:pt>
                <c:pt idx="32950">
                  <c:v>-0.99</c:v>
                </c:pt>
                <c:pt idx="32951">
                  <c:v>-0.99</c:v>
                </c:pt>
                <c:pt idx="32952">
                  <c:v>-0.99</c:v>
                </c:pt>
                <c:pt idx="32953">
                  <c:v>-0.99</c:v>
                </c:pt>
                <c:pt idx="32954">
                  <c:v>-0.99</c:v>
                </c:pt>
                <c:pt idx="32955">
                  <c:v>-0.99</c:v>
                </c:pt>
                <c:pt idx="32956">
                  <c:v>-0.99</c:v>
                </c:pt>
                <c:pt idx="32957">
                  <c:v>-0.99</c:v>
                </c:pt>
                <c:pt idx="32958">
                  <c:v>-0.99</c:v>
                </c:pt>
                <c:pt idx="32959">
                  <c:v>-0.99</c:v>
                </c:pt>
                <c:pt idx="32960">
                  <c:v>-0.99</c:v>
                </c:pt>
                <c:pt idx="32961">
                  <c:v>-0.99</c:v>
                </c:pt>
                <c:pt idx="32962">
                  <c:v>-0.99</c:v>
                </c:pt>
                <c:pt idx="32963">
                  <c:v>-0.99</c:v>
                </c:pt>
                <c:pt idx="32964">
                  <c:v>-0.99</c:v>
                </c:pt>
                <c:pt idx="32965">
                  <c:v>-0.99</c:v>
                </c:pt>
                <c:pt idx="32966">
                  <c:v>-0.99</c:v>
                </c:pt>
                <c:pt idx="32967">
                  <c:v>-0.99</c:v>
                </c:pt>
                <c:pt idx="32968">
                  <c:v>-0.99</c:v>
                </c:pt>
                <c:pt idx="32969">
                  <c:v>-0.99</c:v>
                </c:pt>
                <c:pt idx="32970">
                  <c:v>-0.99</c:v>
                </c:pt>
                <c:pt idx="32971">
                  <c:v>-0.99</c:v>
                </c:pt>
                <c:pt idx="32972">
                  <c:v>-0.99</c:v>
                </c:pt>
                <c:pt idx="32973">
                  <c:v>-0.99</c:v>
                </c:pt>
                <c:pt idx="32974">
                  <c:v>-0.99</c:v>
                </c:pt>
                <c:pt idx="32975">
                  <c:v>-0.99</c:v>
                </c:pt>
                <c:pt idx="32976">
                  <c:v>-0.99</c:v>
                </c:pt>
                <c:pt idx="32977">
                  <c:v>-0.99</c:v>
                </c:pt>
                <c:pt idx="32978">
                  <c:v>-0.99</c:v>
                </c:pt>
                <c:pt idx="32979">
                  <c:v>-0.99</c:v>
                </c:pt>
                <c:pt idx="32980">
                  <c:v>-0.99</c:v>
                </c:pt>
                <c:pt idx="32981">
                  <c:v>-0.99</c:v>
                </c:pt>
                <c:pt idx="32982">
                  <c:v>-0.99</c:v>
                </c:pt>
                <c:pt idx="32983">
                  <c:v>-0.99</c:v>
                </c:pt>
                <c:pt idx="32984">
                  <c:v>-0.99</c:v>
                </c:pt>
                <c:pt idx="32985">
                  <c:v>-0.99</c:v>
                </c:pt>
                <c:pt idx="32986">
                  <c:v>-0.99</c:v>
                </c:pt>
                <c:pt idx="32987">
                  <c:v>-0.99</c:v>
                </c:pt>
                <c:pt idx="32988">
                  <c:v>-0.99</c:v>
                </c:pt>
                <c:pt idx="32989">
                  <c:v>-0.99</c:v>
                </c:pt>
                <c:pt idx="32990">
                  <c:v>-0.99</c:v>
                </c:pt>
                <c:pt idx="32991">
                  <c:v>-0.99</c:v>
                </c:pt>
                <c:pt idx="32992">
                  <c:v>-0.99</c:v>
                </c:pt>
                <c:pt idx="32993">
                  <c:v>-0.99</c:v>
                </c:pt>
                <c:pt idx="32994">
                  <c:v>-0.99</c:v>
                </c:pt>
                <c:pt idx="32995">
                  <c:v>-0.99</c:v>
                </c:pt>
                <c:pt idx="32996">
                  <c:v>-0.99</c:v>
                </c:pt>
                <c:pt idx="32997">
                  <c:v>-0.99</c:v>
                </c:pt>
                <c:pt idx="32998">
                  <c:v>-0.99</c:v>
                </c:pt>
                <c:pt idx="32999">
                  <c:v>-0.99</c:v>
                </c:pt>
                <c:pt idx="33000">
                  <c:v>-0.99</c:v>
                </c:pt>
                <c:pt idx="33001">
                  <c:v>-0.99</c:v>
                </c:pt>
                <c:pt idx="33002">
                  <c:v>-0.99</c:v>
                </c:pt>
                <c:pt idx="33003">
                  <c:v>-0.99</c:v>
                </c:pt>
                <c:pt idx="33004">
                  <c:v>-0.99</c:v>
                </c:pt>
                <c:pt idx="33005">
                  <c:v>-0.99</c:v>
                </c:pt>
                <c:pt idx="33006">
                  <c:v>-0.99</c:v>
                </c:pt>
                <c:pt idx="33007">
                  <c:v>-0.99</c:v>
                </c:pt>
                <c:pt idx="33008">
                  <c:v>-0.99</c:v>
                </c:pt>
                <c:pt idx="33009">
                  <c:v>-0.99</c:v>
                </c:pt>
                <c:pt idx="33010">
                  <c:v>-0.99</c:v>
                </c:pt>
                <c:pt idx="33011">
                  <c:v>-0.99</c:v>
                </c:pt>
                <c:pt idx="33012">
                  <c:v>-0.99</c:v>
                </c:pt>
                <c:pt idx="33013">
                  <c:v>-0.99</c:v>
                </c:pt>
                <c:pt idx="33014">
                  <c:v>-0.99</c:v>
                </c:pt>
                <c:pt idx="33015">
                  <c:v>-0.99</c:v>
                </c:pt>
                <c:pt idx="33016">
                  <c:v>-0.99</c:v>
                </c:pt>
                <c:pt idx="33017">
                  <c:v>-0.99</c:v>
                </c:pt>
                <c:pt idx="33018">
                  <c:v>-0.99</c:v>
                </c:pt>
                <c:pt idx="33019">
                  <c:v>-0.99</c:v>
                </c:pt>
                <c:pt idx="33020">
                  <c:v>-0.99</c:v>
                </c:pt>
                <c:pt idx="33021">
                  <c:v>-0.99</c:v>
                </c:pt>
                <c:pt idx="33022">
                  <c:v>-0.99</c:v>
                </c:pt>
                <c:pt idx="33023">
                  <c:v>-0.99</c:v>
                </c:pt>
                <c:pt idx="33024">
                  <c:v>-0.99</c:v>
                </c:pt>
                <c:pt idx="33025">
                  <c:v>-0.99</c:v>
                </c:pt>
                <c:pt idx="33026">
                  <c:v>-0.99</c:v>
                </c:pt>
                <c:pt idx="33027">
                  <c:v>-0.99</c:v>
                </c:pt>
                <c:pt idx="33028">
                  <c:v>-0.99</c:v>
                </c:pt>
                <c:pt idx="33029">
                  <c:v>-0.99</c:v>
                </c:pt>
                <c:pt idx="33030">
                  <c:v>-0.99</c:v>
                </c:pt>
                <c:pt idx="33031">
                  <c:v>-0.99</c:v>
                </c:pt>
                <c:pt idx="33032">
                  <c:v>-0.99</c:v>
                </c:pt>
                <c:pt idx="33033">
                  <c:v>-0.99</c:v>
                </c:pt>
                <c:pt idx="33034">
                  <c:v>-0.99</c:v>
                </c:pt>
                <c:pt idx="33035">
                  <c:v>-0.99</c:v>
                </c:pt>
                <c:pt idx="33036">
                  <c:v>-0.99</c:v>
                </c:pt>
                <c:pt idx="33037">
                  <c:v>-0.99</c:v>
                </c:pt>
                <c:pt idx="33038">
                  <c:v>-0.99</c:v>
                </c:pt>
                <c:pt idx="33039">
                  <c:v>-0.99</c:v>
                </c:pt>
                <c:pt idx="33040">
                  <c:v>-0.99</c:v>
                </c:pt>
                <c:pt idx="33041">
                  <c:v>-0.99</c:v>
                </c:pt>
                <c:pt idx="33042">
                  <c:v>-0.99</c:v>
                </c:pt>
                <c:pt idx="33043">
                  <c:v>-0.99</c:v>
                </c:pt>
                <c:pt idx="33044">
                  <c:v>-0.99</c:v>
                </c:pt>
                <c:pt idx="33045">
                  <c:v>-0.99</c:v>
                </c:pt>
                <c:pt idx="33046">
                  <c:v>-0.99</c:v>
                </c:pt>
                <c:pt idx="33047">
                  <c:v>-0.99</c:v>
                </c:pt>
                <c:pt idx="33048">
                  <c:v>-0.99</c:v>
                </c:pt>
                <c:pt idx="33049">
                  <c:v>-0.99</c:v>
                </c:pt>
                <c:pt idx="33050">
                  <c:v>-0.99</c:v>
                </c:pt>
                <c:pt idx="33051">
                  <c:v>-0.99</c:v>
                </c:pt>
                <c:pt idx="33052">
                  <c:v>-0.99</c:v>
                </c:pt>
                <c:pt idx="33053">
                  <c:v>-0.99</c:v>
                </c:pt>
                <c:pt idx="33054">
                  <c:v>-0.99</c:v>
                </c:pt>
                <c:pt idx="33055">
                  <c:v>-0.99</c:v>
                </c:pt>
                <c:pt idx="33056">
                  <c:v>-0.99</c:v>
                </c:pt>
                <c:pt idx="33057">
                  <c:v>-0.99</c:v>
                </c:pt>
                <c:pt idx="33058">
                  <c:v>-0.99</c:v>
                </c:pt>
                <c:pt idx="33059">
                  <c:v>-0.99</c:v>
                </c:pt>
                <c:pt idx="33060">
                  <c:v>-0.99</c:v>
                </c:pt>
                <c:pt idx="33061">
                  <c:v>-0.99</c:v>
                </c:pt>
                <c:pt idx="33062">
                  <c:v>-0.99</c:v>
                </c:pt>
                <c:pt idx="33063">
                  <c:v>-0.99</c:v>
                </c:pt>
                <c:pt idx="33064">
                  <c:v>-0.99</c:v>
                </c:pt>
                <c:pt idx="33065">
                  <c:v>-0.99</c:v>
                </c:pt>
                <c:pt idx="33066">
                  <c:v>-0.99</c:v>
                </c:pt>
                <c:pt idx="33067">
                  <c:v>-0.99</c:v>
                </c:pt>
                <c:pt idx="33068">
                  <c:v>-0.99</c:v>
                </c:pt>
                <c:pt idx="33069">
                  <c:v>-0.99</c:v>
                </c:pt>
                <c:pt idx="33070">
                  <c:v>-0.99</c:v>
                </c:pt>
                <c:pt idx="33071">
                  <c:v>-0.99</c:v>
                </c:pt>
                <c:pt idx="33072">
                  <c:v>-0.99</c:v>
                </c:pt>
                <c:pt idx="33073">
                  <c:v>-0.99</c:v>
                </c:pt>
                <c:pt idx="33074">
                  <c:v>-0.99</c:v>
                </c:pt>
                <c:pt idx="33075">
                  <c:v>-0.99</c:v>
                </c:pt>
                <c:pt idx="33076">
                  <c:v>-0.99</c:v>
                </c:pt>
                <c:pt idx="33077">
                  <c:v>-0.99</c:v>
                </c:pt>
                <c:pt idx="33078">
                  <c:v>-0.99</c:v>
                </c:pt>
                <c:pt idx="33079">
                  <c:v>-0.99</c:v>
                </c:pt>
                <c:pt idx="33080">
                  <c:v>-0.99</c:v>
                </c:pt>
                <c:pt idx="33081">
                  <c:v>-0.98</c:v>
                </c:pt>
                <c:pt idx="33082">
                  <c:v>-0.99</c:v>
                </c:pt>
                <c:pt idx="33083">
                  <c:v>-0.98</c:v>
                </c:pt>
                <c:pt idx="33084">
                  <c:v>-0.98</c:v>
                </c:pt>
                <c:pt idx="33085">
                  <c:v>-0.98</c:v>
                </c:pt>
                <c:pt idx="33086">
                  <c:v>-0.98</c:v>
                </c:pt>
                <c:pt idx="33087">
                  <c:v>-0.98</c:v>
                </c:pt>
                <c:pt idx="33088">
                  <c:v>-0.98</c:v>
                </c:pt>
                <c:pt idx="33089">
                  <c:v>-0.98</c:v>
                </c:pt>
                <c:pt idx="33090">
                  <c:v>-0.98</c:v>
                </c:pt>
                <c:pt idx="33091">
                  <c:v>-0.98</c:v>
                </c:pt>
                <c:pt idx="33092">
                  <c:v>-0.98</c:v>
                </c:pt>
                <c:pt idx="33093">
                  <c:v>-0.98</c:v>
                </c:pt>
                <c:pt idx="33094">
                  <c:v>-0.98</c:v>
                </c:pt>
                <c:pt idx="33095">
                  <c:v>-0.98</c:v>
                </c:pt>
                <c:pt idx="33096">
                  <c:v>-0.98</c:v>
                </c:pt>
                <c:pt idx="33097">
                  <c:v>-0.98</c:v>
                </c:pt>
                <c:pt idx="33098">
                  <c:v>-0.98</c:v>
                </c:pt>
                <c:pt idx="33099">
                  <c:v>-0.98</c:v>
                </c:pt>
                <c:pt idx="33100">
                  <c:v>-0.98</c:v>
                </c:pt>
                <c:pt idx="33101">
                  <c:v>-0.98</c:v>
                </c:pt>
                <c:pt idx="33102">
                  <c:v>-0.98</c:v>
                </c:pt>
                <c:pt idx="33103">
                  <c:v>-0.98</c:v>
                </c:pt>
                <c:pt idx="33104">
                  <c:v>-0.98</c:v>
                </c:pt>
                <c:pt idx="33105">
                  <c:v>-0.98</c:v>
                </c:pt>
                <c:pt idx="33106">
                  <c:v>-0.98</c:v>
                </c:pt>
                <c:pt idx="33107">
                  <c:v>-0.98</c:v>
                </c:pt>
                <c:pt idx="33108">
                  <c:v>-0.98</c:v>
                </c:pt>
                <c:pt idx="33109">
                  <c:v>-0.98</c:v>
                </c:pt>
                <c:pt idx="33110">
                  <c:v>-0.98</c:v>
                </c:pt>
                <c:pt idx="33111">
                  <c:v>-0.98</c:v>
                </c:pt>
                <c:pt idx="33112">
                  <c:v>-0.98</c:v>
                </c:pt>
                <c:pt idx="33113">
                  <c:v>-0.98</c:v>
                </c:pt>
                <c:pt idx="33114">
                  <c:v>-0.98</c:v>
                </c:pt>
                <c:pt idx="33115">
                  <c:v>-0.98</c:v>
                </c:pt>
                <c:pt idx="33116">
                  <c:v>-0.98</c:v>
                </c:pt>
                <c:pt idx="33117">
                  <c:v>-0.98</c:v>
                </c:pt>
                <c:pt idx="33118">
                  <c:v>-0.98</c:v>
                </c:pt>
                <c:pt idx="33119">
                  <c:v>-0.98</c:v>
                </c:pt>
                <c:pt idx="33120">
                  <c:v>-0.98</c:v>
                </c:pt>
                <c:pt idx="33121">
                  <c:v>-0.98</c:v>
                </c:pt>
                <c:pt idx="33122">
                  <c:v>-0.98</c:v>
                </c:pt>
                <c:pt idx="33123">
                  <c:v>-0.98</c:v>
                </c:pt>
                <c:pt idx="33124">
                  <c:v>-0.98</c:v>
                </c:pt>
                <c:pt idx="33125">
                  <c:v>-0.98</c:v>
                </c:pt>
                <c:pt idx="33126">
                  <c:v>-0.98</c:v>
                </c:pt>
                <c:pt idx="33127">
                  <c:v>-0.98</c:v>
                </c:pt>
                <c:pt idx="33128">
                  <c:v>-0.98</c:v>
                </c:pt>
                <c:pt idx="33129">
                  <c:v>-0.98</c:v>
                </c:pt>
                <c:pt idx="33130">
                  <c:v>-0.98</c:v>
                </c:pt>
                <c:pt idx="33131">
                  <c:v>-0.98</c:v>
                </c:pt>
                <c:pt idx="33132">
                  <c:v>-0.98</c:v>
                </c:pt>
                <c:pt idx="33133">
                  <c:v>-0.98</c:v>
                </c:pt>
                <c:pt idx="33134">
                  <c:v>-0.98</c:v>
                </c:pt>
                <c:pt idx="33135">
                  <c:v>-0.98</c:v>
                </c:pt>
                <c:pt idx="33136">
                  <c:v>-0.98</c:v>
                </c:pt>
                <c:pt idx="33137">
                  <c:v>-0.98</c:v>
                </c:pt>
                <c:pt idx="33138">
                  <c:v>-0.98</c:v>
                </c:pt>
                <c:pt idx="33139">
                  <c:v>-0.98</c:v>
                </c:pt>
                <c:pt idx="33140">
                  <c:v>-0.98</c:v>
                </c:pt>
                <c:pt idx="33141">
                  <c:v>-0.98</c:v>
                </c:pt>
                <c:pt idx="33142">
                  <c:v>-0.98</c:v>
                </c:pt>
                <c:pt idx="33143">
                  <c:v>-0.98</c:v>
                </c:pt>
                <c:pt idx="33144">
                  <c:v>-0.98</c:v>
                </c:pt>
                <c:pt idx="33145">
                  <c:v>-0.98</c:v>
                </c:pt>
                <c:pt idx="33146">
                  <c:v>-0.98</c:v>
                </c:pt>
                <c:pt idx="33147">
                  <c:v>-0.98</c:v>
                </c:pt>
                <c:pt idx="33148">
                  <c:v>-0.98</c:v>
                </c:pt>
                <c:pt idx="33149">
                  <c:v>-0.98</c:v>
                </c:pt>
                <c:pt idx="33150">
                  <c:v>-0.98</c:v>
                </c:pt>
                <c:pt idx="33151">
                  <c:v>-0.98</c:v>
                </c:pt>
                <c:pt idx="33152">
                  <c:v>-0.98</c:v>
                </c:pt>
                <c:pt idx="33153">
                  <c:v>-0.98</c:v>
                </c:pt>
                <c:pt idx="33154">
                  <c:v>-0.98</c:v>
                </c:pt>
                <c:pt idx="33155">
                  <c:v>-0.98</c:v>
                </c:pt>
                <c:pt idx="33156">
                  <c:v>-0.98</c:v>
                </c:pt>
                <c:pt idx="33157">
                  <c:v>-0.98</c:v>
                </c:pt>
                <c:pt idx="33158">
                  <c:v>-0.98</c:v>
                </c:pt>
                <c:pt idx="33159">
                  <c:v>-0.98</c:v>
                </c:pt>
                <c:pt idx="33160">
                  <c:v>-0.98</c:v>
                </c:pt>
                <c:pt idx="33161">
                  <c:v>-0.98</c:v>
                </c:pt>
                <c:pt idx="33162">
                  <c:v>-0.98</c:v>
                </c:pt>
                <c:pt idx="33163">
                  <c:v>-0.98</c:v>
                </c:pt>
                <c:pt idx="33164">
                  <c:v>-0.98</c:v>
                </c:pt>
                <c:pt idx="33165">
                  <c:v>-0.98</c:v>
                </c:pt>
                <c:pt idx="33166">
                  <c:v>-0.98</c:v>
                </c:pt>
                <c:pt idx="33167">
                  <c:v>-0.98</c:v>
                </c:pt>
                <c:pt idx="33168">
                  <c:v>-0.98</c:v>
                </c:pt>
                <c:pt idx="33169">
                  <c:v>-0.98</c:v>
                </c:pt>
                <c:pt idx="33170">
                  <c:v>-0.98</c:v>
                </c:pt>
                <c:pt idx="33171">
                  <c:v>-0.98</c:v>
                </c:pt>
                <c:pt idx="33172">
                  <c:v>-0.98</c:v>
                </c:pt>
                <c:pt idx="33173">
                  <c:v>-0.98</c:v>
                </c:pt>
                <c:pt idx="33174">
                  <c:v>-0.98</c:v>
                </c:pt>
                <c:pt idx="33175">
                  <c:v>-0.98</c:v>
                </c:pt>
                <c:pt idx="33176">
                  <c:v>-0.98</c:v>
                </c:pt>
                <c:pt idx="33177">
                  <c:v>-0.98</c:v>
                </c:pt>
                <c:pt idx="33178">
                  <c:v>-0.98</c:v>
                </c:pt>
                <c:pt idx="33179">
                  <c:v>-0.98</c:v>
                </c:pt>
                <c:pt idx="33180">
                  <c:v>-0.98</c:v>
                </c:pt>
                <c:pt idx="33181">
                  <c:v>-0.98</c:v>
                </c:pt>
                <c:pt idx="33182">
                  <c:v>-0.98</c:v>
                </c:pt>
                <c:pt idx="33183">
                  <c:v>-0.98</c:v>
                </c:pt>
                <c:pt idx="33184">
                  <c:v>-0.98</c:v>
                </c:pt>
                <c:pt idx="33185">
                  <c:v>-0.98</c:v>
                </c:pt>
                <c:pt idx="33186">
                  <c:v>-0.98</c:v>
                </c:pt>
                <c:pt idx="33187">
                  <c:v>-0.98</c:v>
                </c:pt>
                <c:pt idx="33188">
                  <c:v>-0.98</c:v>
                </c:pt>
                <c:pt idx="33189">
                  <c:v>-0.98</c:v>
                </c:pt>
                <c:pt idx="33190">
                  <c:v>-0.98</c:v>
                </c:pt>
                <c:pt idx="33191">
                  <c:v>-0.98</c:v>
                </c:pt>
                <c:pt idx="33192">
                  <c:v>-0.98</c:v>
                </c:pt>
                <c:pt idx="33193">
                  <c:v>-0.98</c:v>
                </c:pt>
                <c:pt idx="33194">
                  <c:v>-0.98</c:v>
                </c:pt>
                <c:pt idx="33195">
                  <c:v>-0.98</c:v>
                </c:pt>
                <c:pt idx="33196">
                  <c:v>-0.98</c:v>
                </c:pt>
                <c:pt idx="33197">
                  <c:v>-0.98</c:v>
                </c:pt>
                <c:pt idx="33198">
                  <c:v>-0.98</c:v>
                </c:pt>
                <c:pt idx="33199">
                  <c:v>-0.98</c:v>
                </c:pt>
                <c:pt idx="33200">
                  <c:v>-0.98</c:v>
                </c:pt>
                <c:pt idx="33201">
                  <c:v>-0.98</c:v>
                </c:pt>
                <c:pt idx="33202">
                  <c:v>-0.98</c:v>
                </c:pt>
                <c:pt idx="33203">
                  <c:v>-0.98</c:v>
                </c:pt>
                <c:pt idx="33204">
                  <c:v>-0.98</c:v>
                </c:pt>
                <c:pt idx="33205">
                  <c:v>-0.98</c:v>
                </c:pt>
                <c:pt idx="33206">
                  <c:v>-0.98</c:v>
                </c:pt>
                <c:pt idx="33207">
                  <c:v>-0.98</c:v>
                </c:pt>
                <c:pt idx="33208">
                  <c:v>-0.98</c:v>
                </c:pt>
                <c:pt idx="33209">
                  <c:v>-0.98</c:v>
                </c:pt>
                <c:pt idx="33210">
                  <c:v>-0.98</c:v>
                </c:pt>
                <c:pt idx="33211">
                  <c:v>-0.98</c:v>
                </c:pt>
                <c:pt idx="33212">
                  <c:v>-0.98</c:v>
                </c:pt>
                <c:pt idx="33213">
                  <c:v>-0.98</c:v>
                </c:pt>
                <c:pt idx="33214">
                  <c:v>-0.98</c:v>
                </c:pt>
                <c:pt idx="33215">
                  <c:v>-0.98</c:v>
                </c:pt>
                <c:pt idx="33216">
                  <c:v>-0.98</c:v>
                </c:pt>
                <c:pt idx="33217">
                  <c:v>-0.98</c:v>
                </c:pt>
                <c:pt idx="33218">
                  <c:v>-0.98</c:v>
                </c:pt>
                <c:pt idx="33219">
                  <c:v>-0.98</c:v>
                </c:pt>
                <c:pt idx="33220">
                  <c:v>-0.98</c:v>
                </c:pt>
                <c:pt idx="33221">
                  <c:v>-0.98</c:v>
                </c:pt>
                <c:pt idx="33222">
                  <c:v>-0.98</c:v>
                </c:pt>
                <c:pt idx="33223">
                  <c:v>-0.98</c:v>
                </c:pt>
                <c:pt idx="33224">
                  <c:v>-0.98</c:v>
                </c:pt>
                <c:pt idx="33225">
                  <c:v>-0.98</c:v>
                </c:pt>
                <c:pt idx="33226">
                  <c:v>-0.97</c:v>
                </c:pt>
                <c:pt idx="33227">
                  <c:v>-0.97</c:v>
                </c:pt>
                <c:pt idx="33228">
                  <c:v>-0.97</c:v>
                </c:pt>
                <c:pt idx="33229">
                  <c:v>-0.97</c:v>
                </c:pt>
                <c:pt idx="33230">
                  <c:v>-0.97</c:v>
                </c:pt>
                <c:pt idx="33231">
                  <c:v>-0.97</c:v>
                </c:pt>
                <c:pt idx="33232">
                  <c:v>-0.97</c:v>
                </c:pt>
                <c:pt idx="33233">
                  <c:v>-0.97</c:v>
                </c:pt>
                <c:pt idx="33234">
                  <c:v>-0.97</c:v>
                </c:pt>
                <c:pt idx="33235">
                  <c:v>-0.97</c:v>
                </c:pt>
                <c:pt idx="33236">
                  <c:v>-0.97</c:v>
                </c:pt>
                <c:pt idx="33237">
                  <c:v>-0.97</c:v>
                </c:pt>
                <c:pt idx="33238">
                  <c:v>-0.97</c:v>
                </c:pt>
                <c:pt idx="33239">
                  <c:v>-0.97</c:v>
                </c:pt>
                <c:pt idx="33240">
                  <c:v>-0.97</c:v>
                </c:pt>
                <c:pt idx="33241">
                  <c:v>-0.97</c:v>
                </c:pt>
                <c:pt idx="33242">
                  <c:v>-0.97</c:v>
                </c:pt>
                <c:pt idx="33243">
                  <c:v>-0.97</c:v>
                </c:pt>
                <c:pt idx="33244">
                  <c:v>-0.97</c:v>
                </c:pt>
                <c:pt idx="33245">
                  <c:v>-0.97</c:v>
                </c:pt>
                <c:pt idx="33246">
                  <c:v>-0.97</c:v>
                </c:pt>
                <c:pt idx="33247">
                  <c:v>-0.97</c:v>
                </c:pt>
                <c:pt idx="33248">
                  <c:v>-0.97</c:v>
                </c:pt>
                <c:pt idx="33249">
                  <c:v>-0.97</c:v>
                </c:pt>
                <c:pt idx="33250">
                  <c:v>-0.97</c:v>
                </c:pt>
                <c:pt idx="33251">
                  <c:v>-0.97</c:v>
                </c:pt>
                <c:pt idx="33252">
                  <c:v>-0.97</c:v>
                </c:pt>
                <c:pt idx="33253">
                  <c:v>-0.97</c:v>
                </c:pt>
                <c:pt idx="33254">
                  <c:v>-0.97</c:v>
                </c:pt>
                <c:pt idx="33255">
                  <c:v>-0.97</c:v>
                </c:pt>
                <c:pt idx="33256">
                  <c:v>-0.97</c:v>
                </c:pt>
                <c:pt idx="33257">
                  <c:v>-0.97</c:v>
                </c:pt>
                <c:pt idx="33258">
                  <c:v>-0.97</c:v>
                </c:pt>
                <c:pt idx="33259">
                  <c:v>-0.97</c:v>
                </c:pt>
                <c:pt idx="33260">
                  <c:v>-0.97</c:v>
                </c:pt>
                <c:pt idx="33261">
                  <c:v>-0.97</c:v>
                </c:pt>
                <c:pt idx="33262">
                  <c:v>-0.97</c:v>
                </c:pt>
                <c:pt idx="33263">
                  <c:v>-0.97</c:v>
                </c:pt>
                <c:pt idx="33264">
                  <c:v>-0.97</c:v>
                </c:pt>
                <c:pt idx="33265">
                  <c:v>-0.97</c:v>
                </c:pt>
                <c:pt idx="33266">
                  <c:v>-0.97</c:v>
                </c:pt>
                <c:pt idx="33267">
                  <c:v>-0.97</c:v>
                </c:pt>
                <c:pt idx="33268">
                  <c:v>-0.97</c:v>
                </c:pt>
                <c:pt idx="33269">
                  <c:v>-0.97</c:v>
                </c:pt>
                <c:pt idx="33270">
                  <c:v>-0.97</c:v>
                </c:pt>
                <c:pt idx="33271">
                  <c:v>-0.97</c:v>
                </c:pt>
                <c:pt idx="33272">
                  <c:v>-0.97</c:v>
                </c:pt>
                <c:pt idx="33273">
                  <c:v>-0.97</c:v>
                </c:pt>
                <c:pt idx="33274">
                  <c:v>-0.97</c:v>
                </c:pt>
                <c:pt idx="33275">
                  <c:v>-0.97</c:v>
                </c:pt>
                <c:pt idx="33276">
                  <c:v>-0.97</c:v>
                </c:pt>
                <c:pt idx="33277">
                  <c:v>-0.97</c:v>
                </c:pt>
                <c:pt idx="33278">
                  <c:v>-0.97</c:v>
                </c:pt>
                <c:pt idx="33279">
                  <c:v>-0.97</c:v>
                </c:pt>
                <c:pt idx="33280">
                  <c:v>-0.97</c:v>
                </c:pt>
                <c:pt idx="33281">
                  <c:v>-0.97</c:v>
                </c:pt>
                <c:pt idx="33282">
                  <c:v>-0.97</c:v>
                </c:pt>
                <c:pt idx="33283">
                  <c:v>-0.97</c:v>
                </c:pt>
                <c:pt idx="33284">
                  <c:v>-0.97</c:v>
                </c:pt>
                <c:pt idx="33285">
                  <c:v>-0.97</c:v>
                </c:pt>
                <c:pt idx="33286">
                  <c:v>-0.97</c:v>
                </c:pt>
                <c:pt idx="33287">
                  <c:v>-0.97</c:v>
                </c:pt>
                <c:pt idx="33288">
                  <c:v>-0.97</c:v>
                </c:pt>
                <c:pt idx="33289">
                  <c:v>-0.97</c:v>
                </c:pt>
                <c:pt idx="33290">
                  <c:v>-0.97</c:v>
                </c:pt>
                <c:pt idx="33291">
                  <c:v>-0.97</c:v>
                </c:pt>
                <c:pt idx="33292">
                  <c:v>-0.97</c:v>
                </c:pt>
                <c:pt idx="33293">
                  <c:v>-0.97</c:v>
                </c:pt>
                <c:pt idx="33294">
                  <c:v>-0.97</c:v>
                </c:pt>
                <c:pt idx="33295">
                  <c:v>-0.97</c:v>
                </c:pt>
                <c:pt idx="33296">
                  <c:v>-0.97</c:v>
                </c:pt>
                <c:pt idx="33297">
                  <c:v>-0.97</c:v>
                </c:pt>
                <c:pt idx="33298">
                  <c:v>-0.97</c:v>
                </c:pt>
                <c:pt idx="33299">
                  <c:v>-0.97</c:v>
                </c:pt>
                <c:pt idx="33300">
                  <c:v>-0.97</c:v>
                </c:pt>
                <c:pt idx="33301">
                  <c:v>-0.97</c:v>
                </c:pt>
                <c:pt idx="33302">
                  <c:v>-0.97</c:v>
                </c:pt>
                <c:pt idx="33303">
                  <c:v>-0.97</c:v>
                </c:pt>
                <c:pt idx="33304">
                  <c:v>-0.97</c:v>
                </c:pt>
                <c:pt idx="33305">
                  <c:v>-0.97</c:v>
                </c:pt>
                <c:pt idx="33306">
                  <c:v>-0.97</c:v>
                </c:pt>
                <c:pt idx="33307">
                  <c:v>-0.97</c:v>
                </c:pt>
                <c:pt idx="33308">
                  <c:v>-0.97</c:v>
                </c:pt>
                <c:pt idx="33309">
                  <c:v>-0.97</c:v>
                </c:pt>
                <c:pt idx="33310">
                  <c:v>-0.97</c:v>
                </c:pt>
                <c:pt idx="33311">
                  <c:v>-0.97</c:v>
                </c:pt>
                <c:pt idx="33312">
                  <c:v>-0.97</c:v>
                </c:pt>
                <c:pt idx="33313">
                  <c:v>-0.97</c:v>
                </c:pt>
                <c:pt idx="33314">
                  <c:v>-0.97</c:v>
                </c:pt>
                <c:pt idx="33315">
                  <c:v>-0.97</c:v>
                </c:pt>
                <c:pt idx="33316">
                  <c:v>-0.97</c:v>
                </c:pt>
                <c:pt idx="33317">
                  <c:v>-0.97</c:v>
                </c:pt>
                <c:pt idx="33318">
                  <c:v>-0.97</c:v>
                </c:pt>
                <c:pt idx="33319">
                  <c:v>-0.97</c:v>
                </c:pt>
                <c:pt idx="33320">
                  <c:v>-0.97</c:v>
                </c:pt>
                <c:pt idx="33321">
                  <c:v>-0.97</c:v>
                </c:pt>
                <c:pt idx="33322">
                  <c:v>-0.97</c:v>
                </c:pt>
                <c:pt idx="33323">
                  <c:v>-0.97</c:v>
                </c:pt>
                <c:pt idx="33324">
                  <c:v>-0.97</c:v>
                </c:pt>
                <c:pt idx="33325">
                  <c:v>-0.97</c:v>
                </c:pt>
                <c:pt idx="33326">
                  <c:v>-0.97</c:v>
                </c:pt>
                <c:pt idx="33327">
                  <c:v>-0.97</c:v>
                </c:pt>
                <c:pt idx="33328">
                  <c:v>-0.97</c:v>
                </c:pt>
                <c:pt idx="33329">
                  <c:v>-0.97</c:v>
                </c:pt>
                <c:pt idx="33330">
                  <c:v>-0.97</c:v>
                </c:pt>
                <c:pt idx="33331">
                  <c:v>-0.97</c:v>
                </c:pt>
                <c:pt idx="33332">
                  <c:v>-0.97</c:v>
                </c:pt>
                <c:pt idx="33333">
                  <c:v>-0.97</c:v>
                </c:pt>
                <c:pt idx="33334">
                  <c:v>-0.97</c:v>
                </c:pt>
                <c:pt idx="33335">
                  <c:v>-0.97</c:v>
                </c:pt>
                <c:pt idx="33336">
                  <c:v>-0.97</c:v>
                </c:pt>
                <c:pt idx="33337">
                  <c:v>-0.97</c:v>
                </c:pt>
                <c:pt idx="33338">
                  <c:v>-0.97</c:v>
                </c:pt>
                <c:pt idx="33339">
                  <c:v>-0.97</c:v>
                </c:pt>
                <c:pt idx="33340">
                  <c:v>-0.97</c:v>
                </c:pt>
                <c:pt idx="33341">
                  <c:v>-0.97</c:v>
                </c:pt>
                <c:pt idx="33342">
                  <c:v>-0.97</c:v>
                </c:pt>
                <c:pt idx="33343">
                  <c:v>-0.97</c:v>
                </c:pt>
                <c:pt idx="33344">
                  <c:v>-0.97</c:v>
                </c:pt>
                <c:pt idx="33345">
                  <c:v>-0.97</c:v>
                </c:pt>
                <c:pt idx="33346">
                  <c:v>-0.97</c:v>
                </c:pt>
                <c:pt idx="33347">
                  <c:v>-0.97</c:v>
                </c:pt>
                <c:pt idx="33348">
                  <c:v>-0.97</c:v>
                </c:pt>
                <c:pt idx="33349">
                  <c:v>-0.97</c:v>
                </c:pt>
                <c:pt idx="33350">
                  <c:v>-0.97</c:v>
                </c:pt>
                <c:pt idx="33351">
                  <c:v>-0.97</c:v>
                </c:pt>
                <c:pt idx="33352">
                  <c:v>-0.97</c:v>
                </c:pt>
                <c:pt idx="33353">
                  <c:v>-0.97</c:v>
                </c:pt>
                <c:pt idx="33354">
                  <c:v>-0.97</c:v>
                </c:pt>
                <c:pt idx="33355">
                  <c:v>-0.97</c:v>
                </c:pt>
                <c:pt idx="33356">
                  <c:v>-0.97</c:v>
                </c:pt>
                <c:pt idx="33357">
                  <c:v>-0.97</c:v>
                </c:pt>
                <c:pt idx="33358">
                  <c:v>-0.97</c:v>
                </c:pt>
                <c:pt idx="33359">
                  <c:v>-0.97</c:v>
                </c:pt>
                <c:pt idx="33360">
                  <c:v>-0.97</c:v>
                </c:pt>
                <c:pt idx="33361">
                  <c:v>-0.97</c:v>
                </c:pt>
                <c:pt idx="33362">
                  <c:v>-0.97</c:v>
                </c:pt>
                <c:pt idx="33363">
                  <c:v>-0.97</c:v>
                </c:pt>
                <c:pt idx="33364">
                  <c:v>-0.97</c:v>
                </c:pt>
                <c:pt idx="33365">
                  <c:v>-0.97</c:v>
                </c:pt>
                <c:pt idx="33366">
                  <c:v>-0.97</c:v>
                </c:pt>
                <c:pt idx="33367">
                  <c:v>-0.97</c:v>
                </c:pt>
                <c:pt idx="33368">
                  <c:v>-0.97</c:v>
                </c:pt>
                <c:pt idx="33369">
                  <c:v>-0.97</c:v>
                </c:pt>
                <c:pt idx="33370">
                  <c:v>-0.97</c:v>
                </c:pt>
                <c:pt idx="33371">
                  <c:v>-0.97</c:v>
                </c:pt>
                <c:pt idx="33372">
                  <c:v>-0.97</c:v>
                </c:pt>
                <c:pt idx="33373">
                  <c:v>-0.97</c:v>
                </c:pt>
                <c:pt idx="33374">
                  <c:v>-0.97</c:v>
                </c:pt>
                <c:pt idx="33375">
                  <c:v>-0.97</c:v>
                </c:pt>
                <c:pt idx="33376">
                  <c:v>-0.97</c:v>
                </c:pt>
                <c:pt idx="33377">
                  <c:v>-0.97</c:v>
                </c:pt>
                <c:pt idx="33378">
                  <c:v>-0.97</c:v>
                </c:pt>
                <c:pt idx="33379">
                  <c:v>-0.97</c:v>
                </c:pt>
                <c:pt idx="33380">
                  <c:v>-0.97</c:v>
                </c:pt>
                <c:pt idx="33381">
                  <c:v>-0.97</c:v>
                </c:pt>
                <c:pt idx="33382">
                  <c:v>-0.97</c:v>
                </c:pt>
                <c:pt idx="33383">
                  <c:v>-0.97</c:v>
                </c:pt>
                <c:pt idx="33384">
                  <c:v>-0.97</c:v>
                </c:pt>
                <c:pt idx="33385">
                  <c:v>-0.97</c:v>
                </c:pt>
                <c:pt idx="33386">
                  <c:v>-0.97</c:v>
                </c:pt>
                <c:pt idx="33387">
                  <c:v>-0.97</c:v>
                </c:pt>
                <c:pt idx="33388">
                  <c:v>-0.97</c:v>
                </c:pt>
                <c:pt idx="33389">
                  <c:v>-0.97</c:v>
                </c:pt>
                <c:pt idx="33390">
                  <c:v>-0.97</c:v>
                </c:pt>
                <c:pt idx="33391">
                  <c:v>-0.97</c:v>
                </c:pt>
                <c:pt idx="33392">
                  <c:v>-0.97</c:v>
                </c:pt>
                <c:pt idx="33393">
                  <c:v>-0.97</c:v>
                </c:pt>
                <c:pt idx="33394">
                  <c:v>-0.97</c:v>
                </c:pt>
                <c:pt idx="33395">
                  <c:v>-0.97</c:v>
                </c:pt>
                <c:pt idx="33396">
                  <c:v>-0.97</c:v>
                </c:pt>
                <c:pt idx="33397">
                  <c:v>-0.97</c:v>
                </c:pt>
                <c:pt idx="33398">
                  <c:v>-0.97</c:v>
                </c:pt>
                <c:pt idx="33399">
                  <c:v>-0.97</c:v>
                </c:pt>
                <c:pt idx="33400">
                  <c:v>-0.97</c:v>
                </c:pt>
                <c:pt idx="33401">
                  <c:v>-0.97</c:v>
                </c:pt>
                <c:pt idx="33402">
                  <c:v>-0.97</c:v>
                </c:pt>
                <c:pt idx="33403">
                  <c:v>-0.97</c:v>
                </c:pt>
                <c:pt idx="33404">
                  <c:v>-0.97</c:v>
                </c:pt>
                <c:pt idx="33405">
                  <c:v>-0.97</c:v>
                </c:pt>
                <c:pt idx="33406">
                  <c:v>-0.97</c:v>
                </c:pt>
                <c:pt idx="33407">
                  <c:v>-0.97</c:v>
                </c:pt>
                <c:pt idx="33408">
                  <c:v>-0.97</c:v>
                </c:pt>
                <c:pt idx="33409">
                  <c:v>-0.97</c:v>
                </c:pt>
                <c:pt idx="33410">
                  <c:v>-0.97</c:v>
                </c:pt>
                <c:pt idx="33411">
                  <c:v>-0.97</c:v>
                </c:pt>
                <c:pt idx="33412">
                  <c:v>-0.97</c:v>
                </c:pt>
                <c:pt idx="33413">
                  <c:v>-0.97</c:v>
                </c:pt>
                <c:pt idx="33414">
                  <c:v>-0.97</c:v>
                </c:pt>
                <c:pt idx="33415">
                  <c:v>-0.97</c:v>
                </c:pt>
                <c:pt idx="33416">
                  <c:v>-0.97</c:v>
                </c:pt>
                <c:pt idx="33417">
                  <c:v>-0.97</c:v>
                </c:pt>
                <c:pt idx="33418">
                  <c:v>-0.97</c:v>
                </c:pt>
                <c:pt idx="33419">
                  <c:v>-0.96</c:v>
                </c:pt>
                <c:pt idx="33420">
                  <c:v>-0.97</c:v>
                </c:pt>
                <c:pt idx="33421">
                  <c:v>-0.97</c:v>
                </c:pt>
                <c:pt idx="33422">
                  <c:v>-0.97</c:v>
                </c:pt>
                <c:pt idx="33423">
                  <c:v>-0.97</c:v>
                </c:pt>
                <c:pt idx="33424">
                  <c:v>-0.97</c:v>
                </c:pt>
                <c:pt idx="33425">
                  <c:v>-0.97</c:v>
                </c:pt>
                <c:pt idx="33426">
                  <c:v>-0.97</c:v>
                </c:pt>
                <c:pt idx="33427">
                  <c:v>-0.97</c:v>
                </c:pt>
                <c:pt idx="33428">
                  <c:v>-0.97</c:v>
                </c:pt>
                <c:pt idx="33429">
                  <c:v>-0.97</c:v>
                </c:pt>
                <c:pt idx="33430">
                  <c:v>-0.97</c:v>
                </c:pt>
                <c:pt idx="33431">
                  <c:v>-0.97</c:v>
                </c:pt>
                <c:pt idx="33432">
                  <c:v>-0.97</c:v>
                </c:pt>
                <c:pt idx="33433">
                  <c:v>-0.97</c:v>
                </c:pt>
                <c:pt idx="33434">
                  <c:v>-0.97</c:v>
                </c:pt>
                <c:pt idx="33435">
                  <c:v>-0.97</c:v>
                </c:pt>
                <c:pt idx="33436">
                  <c:v>-0.97</c:v>
                </c:pt>
                <c:pt idx="33437">
                  <c:v>-0.97</c:v>
                </c:pt>
                <c:pt idx="33438">
                  <c:v>-0.97</c:v>
                </c:pt>
                <c:pt idx="33439">
                  <c:v>-0.97</c:v>
                </c:pt>
                <c:pt idx="33440">
                  <c:v>-0.97</c:v>
                </c:pt>
                <c:pt idx="33441">
                  <c:v>-0.97</c:v>
                </c:pt>
                <c:pt idx="33442">
                  <c:v>-0.97</c:v>
                </c:pt>
                <c:pt idx="33443">
                  <c:v>-0.97</c:v>
                </c:pt>
                <c:pt idx="33444">
                  <c:v>-0.97</c:v>
                </c:pt>
                <c:pt idx="33445">
                  <c:v>-0.96</c:v>
                </c:pt>
                <c:pt idx="33446">
                  <c:v>-0.96</c:v>
                </c:pt>
                <c:pt idx="33447">
                  <c:v>-0.96</c:v>
                </c:pt>
                <c:pt idx="33448">
                  <c:v>-0.96</c:v>
                </c:pt>
                <c:pt idx="33449">
                  <c:v>-0.96</c:v>
                </c:pt>
                <c:pt idx="33450">
                  <c:v>-0.96</c:v>
                </c:pt>
                <c:pt idx="33451">
                  <c:v>-0.96</c:v>
                </c:pt>
                <c:pt idx="33452">
                  <c:v>-0.96</c:v>
                </c:pt>
                <c:pt idx="33453">
                  <c:v>-0.96</c:v>
                </c:pt>
                <c:pt idx="33454">
                  <c:v>-0.96</c:v>
                </c:pt>
                <c:pt idx="33455">
                  <c:v>-0.96</c:v>
                </c:pt>
                <c:pt idx="33456">
                  <c:v>-0.96</c:v>
                </c:pt>
                <c:pt idx="33457">
                  <c:v>-0.96</c:v>
                </c:pt>
                <c:pt idx="33458">
                  <c:v>-0.96</c:v>
                </c:pt>
                <c:pt idx="33459">
                  <c:v>-0.96</c:v>
                </c:pt>
                <c:pt idx="33460">
                  <c:v>-0.96</c:v>
                </c:pt>
                <c:pt idx="33461">
                  <c:v>-0.96</c:v>
                </c:pt>
                <c:pt idx="33462">
                  <c:v>-0.96</c:v>
                </c:pt>
                <c:pt idx="33463">
                  <c:v>-0.96</c:v>
                </c:pt>
                <c:pt idx="33464">
                  <c:v>-0.96</c:v>
                </c:pt>
                <c:pt idx="33465">
                  <c:v>-0.96</c:v>
                </c:pt>
                <c:pt idx="33466">
                  <c:v>-0.96</c:v>
                </c:pt>
                <c:pt idx="33467">
                  <c:v>-0.96</c:v>
                </c:pt>
                <c:pt idx="33468">
                  <c:v>-0.96</c:v>
                </c:pt>
                <c:pt idx="33469">
                  <c:v>-0.96</c:v>
                </c:pt>
                <c:pt idx="33470">
                  <c:v>-0.96</c:v>
                </c:pt>
                <c:pt idx="33471">
                  <c:v>-0.96</c:v>
                </c:pt>
                <c:pt idx="33472">
                  <c:v>-0.96</c:v>
                </c:pt>
                <c:pt idx="33473">
                  <c:v>-0.96</c:v>
                </c:pt>
                <c:pt idx="33474">
                  <c:v>-0.96</c:v>
                </c:pt>
                <c:pt idx="33475">
                  <c:v>-0.96</c:v>
                </c:pt>
                <c:pt idx="33476">
                  <c:v>-0.96</c:v>
                </c:pt>
                <c:pt idx="33477">
                  <c:v>-0.96</c:v>
                </c:pt>
                <c:pt idx="33478">
                  <c:v>-0.96</c:v>
                </c:pt>
                <c:pt idx="33479">
                  <c:v>-0.96</c:v>
                </c:pt>
                <c:pt idx="33480">
                  <c:v>-0.96</c:v>
                </c:pt>
                <c:pt idx="33481">
                  <c:v>-0.96</c:v>
                </c:pt>
                <c:pt idx="33482">
                  <c:v>-0.96</c:v>
                </c:pt>
                <c:pt idx="33483">
                  <c:v>-0.96</c:v>
                </c:pt>
                <c:pt idx="33484">
                  <c:v>-0.96</c:v>
                </c:pt>
                <c:pt idx="33485">
                  <c:v>-0.96</c:v>
                </c:pt>
                <c:pt idx="33486">
                  <c:v>-0.96</c:v>
                </c:pt>
                <c:pt idx="33487">
                  <c:v>-0.96</c:v>
                </c:pt>
                <c:pt idx="33488">
                  <c:v>-0.96</c:v>
                </c:pt>
                <c:pt idx="33489">
                  <c:v>-0.96</c:v>
                </c:pt>
                <c:pt idx="33490">
                  <c:v>-0.96</c:v>
                </c:pt>
                <c:pt idx="33491">
                  <c:v>-0.96</c:v>
                </c:pt>
                <c:pt idx="33492">
                  <c:v>-0.96</c:v>
                </c:pt>
                <c:pt idx="33493">
                  <c:v>-0.96</c:v>
                </c:pt>
                <c:pt idx="33494">
                  <c:v>-0.96</c:v>
                </c:pt>
                <c:pt idx="33495">
                  <c:v>-0.96</c:v>
                </c:pt>
                <c:pt idx="33496">
                  <c:v>-0.96</c:v>
                </c:pt>
                <c:pt idx="33497">
                  <c:v>-0.96</c:v>
                </c:pt>
                <c:pt idx="33498">
                  <c:v>-0.96</c:v>
                </c:pt>
                <c:pt idx="33499">
                  <c:v>-0.96</c:v>
                </c:pt>
                <c:pt idx="33500">
                  <c:v>-0.96</c:v>
                </c:pt>
                <c:pt idx="33501">
                  <c:v>-0.96</c:v>
                </c:pt>
                <c:pt idx="33502">
                  <c:v>-0.96</c:v>
                </c:pt>
                <c:pt idx="33503">
                  <c:v>-0.96</c:v>
                </c:pt>
                <c:pt idx="33504">
                  <c:v>-0.96</c:v>
                </c:pt>
                <c:pt idx="33505">
                  <c:v>-0.96</c:v>
                </c:pt>
                <c:pt idx="33506">
                  <c:v>-0.96</c:v>
                </c:pt>
                <c:pt idx="33507">
                  <c:v>-0.96</c:v>
                </c:pt>
                <c:pt idx="33508">
                  <c:v>-0.96</c:v>
                </c:pt>
                <c:pt idx="33509">
                  <c:v>-0.96</c:v>
                </c:pt>
                <c:pt idx="33510">
                  <c:v>-0.96</c:v>
                </c:pt>
                <c:pt idx="33511">
                  <c:v>-0.96</c:v>
                </c:pt>
                <c:pt idx="33512">
                  <c:v>-0.96</c:v>
                </c:pt>
                <c:pt idx="33513">
                  <c:v>-0.96</c:v>
                </c:pt>
                <c:pt idx="33514">
                  <c:v>-0.96</c:v>
                </c:pt>
                <c:pt idx="33515">
                  <c:v>-0.96</c:v>
                </c:pt>
                <c:pt idx="33516">
                  <c:v>-0.96</c:v>
                </c:pt>
                <c:pt idx="33517">
                  <c:v>-0.96</c:v>
                </c:pt>
                <c:pt idx="33518">
                  <c:v>-0.96</c:v>
                </c:pt>
                <c:pt idx="33519">
                  <c:v>-0.96</c:v>
                </c:pt>
                <c:pt idx="33520">
                  <c:v>-0.96</c:v>
                </c:pt>
                <c:pt idx="33521">
                  <c:v>-0.96</c:v>
                </c:pt>
                <c:pt idx="33522">
                  <c:v>-0.96</c:v>
                </c:pt>
                <c:pt idx="33523">
                  <c:v>-0.96</c:v>
                </c:pt>
                <c:pt idx="33524">
                  <c:v>-0.96</c:v>
                </c:pt>
                <c:pt idx="33525">
                  <c:v>-0.96</c:v>
                </c:pt>
                <c:pt idx="33526">
                  <c:v>-0.96</c:v>
                </c:pt>
                <c:pt idx="33527">
                  <c:v>-0.96</c:v>
                </c:pt>
                <c:pt idx="33528">
                  <c:v>-0.96</c:v>
                </c:pt>
                <c:pt idx="33529">
                  <c:v>-0.96</c:v>
                </c:pt>
                <c:pt idx="33530">
                  <c:v>-0.96</c:v>
                </c:pt>
                <c:pt idx="33531">
                  <c:v>-0.96</c:v>
                </c:pt>
                <c:pt idx="33532">
                  <c:v>-0.96</c:v>
                </c:pt>
                <c:pt idx="33533">
                  <c:v>-0.96</c:v>
                </c:pt>
                <c:pt idx="33534">
                  <c:v>-0.96</c:v>
                </c:pt>
                <c:pt idx="33535">
                  <c:v>-0.96</c:v>
                </c:pt>
                <c:pt idx="33536">
                  <c:v>-0.96</c:v>
                </c:pt>
                <c:pt idx="33537">
                  <c:v>-0.96</c:v>
                </c:pt>
                <c:pt idx="33538">
                  <c:v>-0.96</c:v>
                </c:pt>
                <c:pt idx="33539">
                  <c:v>-0.96</c:v>
                </c:pt>
                <c:pt idx="33540">
                  <c:v>-0.96</c:v>
                </c:pt>
                <c:pt idx="33541">
                  <c:v>-0.96</c:v>
                </c:pt>
                <c:pt idx="33542">
                  <c:v>-0.96</c:v>
                </c:pt>
                <c:pt idx="33543">
                  <c:v>-0.96</c:v>
                </c:pt>
                <c:pt idx="33544">
                  <c:v>-0.96</c:v>
                </c:pt>
                <c:pt idx="33545">
                  <c:v>-0.96</c:v>
                </c:pt>
                <c:pt idx="33546">
                  <c:v>-0.96</c:v>
                </c:pt>
                <c:pt idx="33547">
                  <c:v>-0.96</c:v>
                </c:pt>
                <c:pt idx="33548">
                  <c:v>-0.96</c:v>
                </c:pt>
                <c:pt idx="33549">
                  <c:v>-0.96</c:v>
                </c:pt>
                <c:pt idx="33550">
                  <c:v>-0.96</c:v>
                </c:pt>
                <c:pt idx="33551">
                  <c:v>-0.96</c:v>
                </c:pt>
                <c:pt idx="33552">
                  <c:v>-0.96</c:v>
                </c:pt>
                <c:pt idx="33553">
                  <c:v>-0.96</c:v>
                </c:pt>
                <c:pt idx="33554">
                  <c:v>-0.96</c:v>
                </c:pt>
                <c:pt idx="33555">
                  <c:v>-0.96</c:v>
                </c:pt>
                <c:pt idx="33556">
                  <c:v>-0.96</c:v>
                </c:pt>
                <c:pt idx="33557">
                  <c:v>-0.96</c:v>
                </c:pt>
                <c:pt idx="33558">
                  <c:v>-0.96</c:v>
                </c:pt>
                <c:pt idx="33559">
                  <c:v>-0.96</c:v>
                </c:pt>
                <c:pt idx="33560">
                  <c:v>-0.96</c:v>
                </c:pt>
                <c:pt idx="33561">
                  <c:v>-0.96</c:v>
                </c:pt>
                <c:pt idx="33562">
                  <c:v>-0.96</c:v>
                </c:pt>
                <c:pt idx="33563">
                  <c:v>-0.96</c:v>
                </c:pt>
                <c:pt idx="33564">
                  <c:v>-0.96</c:v>
                </c:pt>
                <c:pt idx="33565">
                  <c:v>-0.96</c:v>
                </c:pt>
                <c:pt idx="33566">
                  <c:v>-0.96</c:v>
                </c:pt>
                <c:pt idx="33567">
                  <c:v>-0.96</c:v>
                </c:pt>
                <c:pt idx="33568">
                  <c:v>-0.96</c:v>
                </c:pt>
                <c:pt idx="33569">
                  <c:v>-0.96</c:v>
                </c:pt>
                <c:pt idx="33570">
                  <c:v>-0.96</c:v>
                </c:pt>
                <c:pt idx="33571">
                  <c:v>-0.96</c:v>
                </c:pt>
                <c:pt idx="33572">
                  <c:v>-0.96</c:v>
                </c:pt>
                <c:pt idx="33573">
                  <c:v>-0.96</c:v>
                </c:pt>
                <c:pt idx="33574">
                  <c:v>-0.96</c:v>
                </c:pt>
                <c:pt idx="33575">
                  <c:v>-0.96</c:v>
                </c:pt>
                <c:pt idx="33576">
                  <c:v>-0.96</c:v>
                </c:pt>
                <c:pt idx="33577">
                  <c:v>-0.96</c:v>
                </c:pt>
                <c:pt idx="33578">
                  <c:v>-0.96</c:v>
                </c:pt>
                <c:pt idx="33579">
                  <c:v>-0.96</c:v>
                </c:pt>
                <c:pt idx="33580">
                  <c:v>-0.96</c:v>
                </c:pt>
                <c:pt idx="33581">
                  <c:v>-0.96</c:v>
                </c:pt>
                <c:pt idx="33582">
                  <c:v>-0.96</c:v>
                </c:pt>
                <c:pt idx="33583">
                  <c:v>-0.96</c:v>
                </c:pt>
                <c:pt idx="33584">
                  <c:v>-0.96</c:v>
                </c:pt>
                <c:pt idx="33585">
                  <c:v>-0.96</c:v>
                </c:pt>
                <c:pt idx="33586">
                  <c:v>-0.96</c:v>
                </c:pt>
                <c:pt idx="33587">
                  <c:v>-0.96</c:v>
                </c:pt>
                <c:pt idx="33588">
                  <c:v>-0.96</c:v>
                </c:pt>
                <c:pt idx="33589">
                  <c:v>-0.96</c:v>
                </c:pt>
                <c:pt idx="33590">
                  <c:v>-0.96</c:v>
                </c:pt>
                <c:pt idx="33591">
                  <c:v>-0.96</c:v>
                </c:pt>
                <c:pt idx="33592">
                  <c:v>-0.96</c:v>
                </c:pt>
                <c:pt idx="33593">
                  <c:v>-0.96</c:v>
                </c:pt>
                <c:pt idx="33594">
                  <c:v>-0.96</c:v>
                </c:pt>
                <c:pt idx="33595">
                  <c:v>-0.96</c:v>
                </c:pt>
                <c:pt idx="33596">
                  <c:v>-0.96</c:v>
                </c:pt>
                <c:pt idx="33597">
                  <c:v>-0.96</c:v>
                </c:pt>
                <c:pt idx="33598">
                  <c:v>-0.96</c:v>
                </c:pt>
                <c:pt idx="33599">
                  <c:v>-0.96</c:v>
                </c:pt>
                <c:pt idx="33600">
                  <c:v>-0.96</c:v>
                </c:pt>
                <c:pt idx="33601">
                  <c:v>-0.96</c:v>
                </c:pt>
                <c:pt idx="33602">
                  <c:v>-0.96</c:v>
                </c:pt>
                <c:pt idx="33603">
                  <c:v>-0.96</c:v>
                </c:pt>
                <c:pt idx="33604">
                  <c:v>-0.96</c:v>
                </c:pt>
                <c:pt idx="33605">
                  <c:v>-0.96</c:v>
                </c:pt>
                <c:pt idx="33606">
                  <c:v>-0.96</c:v>
                </c:pt>
                <c:pt idx="33607">
                  <c:v>-0.96</c:v>
                </c:pt>
                <c:pt idx="33608">
                  <c:v>-0.96</c:v>
                </c:pt>
                <c:pt idx="33609">
                  <c:v>-0.96</c:v>
                </c:pt>
                <c:pt idx="33610">
                  <c:v>-0.96</c:v>
                </c:pt>
                <c:pt idx="33611">
                  <c:v>-0.96</c:v>
                </c:pt>
                <c:pt idx="33612">
                  <c:v>-0.96</c:v>
                </c:pt>
                <c:pt idx="33613">
                  <c:v>-0.96</c:v>
                </c:pt>
                <c:pt idx="33614">
                  <c:v>-0.96</c:v>
                </c:pt>
                <c:pt idx="33615">
                  <c:v>-0.96</c:v>
                </c:pt>
                <c:pt idx="33616">
                  <c:v>-0.96</c:v>
                </c:pt>
                <c:pt idx="33617">
                  <c:v>-0.96</c:v>
                </c:pt>
                <c:pt idx="33618">
                  <c:v>-0.96</c:v>
                </c:pt>
                <c:pt idx="33619">
                  <c:v>-0.96</c:v>
                </c:pt>
                <c:pt idx="33620">
                  <c:v>-0.96</c:v>
                </c:pt>
                <c:pt idx="33621">
                  <c:v>-0.96</c:v>
                </c:pt>
                <c:pt idx="33622">
                  <c:v>-0.96</c:v>
                </c:pt>
                <c:pt idx="33623">
                  <c:v>-0.96</c:v>
                </c:pt>
                <c:pt idx="33624">
                  <c:v>-0.96</c:v>
                </c:pt>
                <c:pt idx="33625">
                  <c:v>-0.96</c:v>
                </c:pt>
                <c:pt idx="33626">
                  <c:v>-0.96</c:v>
                </c:pt>
                <c:pt idx="33627">
                  <c:v>-0.96</c:v>
                </c:pt>
                <c:pt idx="33628">
                  <c:v>-0.96</c:v>
                </c:pt>
                <c:pt idx="33629">
                  <c:v>-0.96</c:v>
                </c:pt>
                <c:pt idx="33630">
                  <c:v>-0.96</c:v>
                </c:pt>
                <c:pt idx="33631">
                  <c:v>-0.96</c:v>
                </c:pt>
                <c:pt idx="33632">
                  <c:v>-0.96</c:v>
                </c:pt>
                <c:pt idx="33633">
                  <c:v>-0.96</c:v>
                </c:pt>
                <c:pt idx="33634">
                  <c:v>-0.96</c:v>
                </c:pt>
                <c:pt idx="33635">
                  <c:v>-0.96</c:v>
                </c:pt>
                <c:pt idx="33636">
                  <c:v>-0.96</c:v>
                </c:pt>
                <c:pt idx="33637">
                  <c:v>-0.96</c:v>
                </c:pt>
                <c:pt idx="33638">
                  <c:v>-0.96</c:v>
                </c:pt>
                <c:pt idx="33639">
                  <c:v>-0.96</c:v>
                </c:pt>
                <c:pt idx="33640">
                  <c:v>-0.96</c:v>
                </c:pt>
                <c:pt idx="33641">
                  <c:v>-0.96</c:v>
                </c:pt>
                <c:pt idx="33642">
                  <c:v>-0.96</c:v>
                </c:pt>
                <c:pt idx="33643">
                  <c:v>-0.96</c:v>
                </c:pt>
                <c:pt idx="33644">
                  <c:v>-0.96</c:v>
                </c:pt>
                <c:pt idx="33645">
                  <c:v>-0.96</c:v>
                </c:pt>
                <c:pt idx="33646">
                  <c:v>-0.96</c:v>
                </c:pt>
                <c:pt idx="33647">
                  <c:v>-0.96</c:v>
                </c:pt>
                <c:pt idx="33648">
                  <c:v>-0.96</c:v>
                </c:pt>
                <c:pt idx="33649">
                  <c:v>-0.96</c:v>
                </c:pt>
                <c:pt idx="33650">
                  <c:v>-0.96</c:v>
                </c:pt>
                <c:pt idx="33651">
                  <c:v>-0.96</c:v>
                </c:pt>
                <c:pt idx="33652">
                  <c:v>-0.96</c:v>
                </c:pt>
                <c:pt idx="33653">
                  <c:v>-0.96</c:v>
                </c:pt>
                <c:pt idx="33654">
                  <c:v>-0.96</c:v>
                </c:pt>
                <c:pt idx="33655">
                  <c:v>-0.96</c:v>
                </c:pt>
                <c:pt idx="33656">
                  <c:v>-0.96</c:v>
                </c:pt>
                <c:pt idx="33657">
                  <c:v>-0.96</c:v>
                </c:pt>
                <c:pt idx="33658">
                  <c:v>-0.96</c:v>
                </c:pt>
                <c:pt idx="33659">
                  <c:v>-0.96</c:v>
                </c:pt>
                <c:pt idx="33660">
                  <c:v>-0.96</c:v>
                </c:pt>
                <c:pt idx="33661">
                  <c:v>-0.96</c:v>
                </c:pt>
                <c:pt idx="33662">
                  <c:v>-0.96</c:v>
                </c:pt>
                <c:pt idx="33663">
                  <c:v>-0.96</c:v>
                </c:pt>
                <c:pt idx="33664">
                  <c:v>-0.96</c:v>
                </c:pt>
                <c:pt idx="33665">
                  <c:v>-0.96</c:v>
                </c:pt>
                <c:pt idx="33666">
                  <c:v>-0.96</c:v>
                </c:pt>
                <c:pt idx="33667">
                  <c:v>-0.96</c:v>
                </c:pt>
                <c:pt idx="33668">
                  <c:v>-0.96</c:v>
                </c:pt>
                <c:pt idx="33669">
                  <c:v>-0.96</c:v>
                </c:pt>
                <c:pt idx="33670">
                  <c:v>-0.96</c:v>
                </c:pt>
                <c:pt idx="33671">
                  <c:v>-0.96</c:v>
                </c:pt>
                <c:pt idx="33672">
                  <c:v>-0.96</c:v>
                </c:pt>
                <c:pt idx="33673">
                  <c:v>-0.96</c:v>
                </c:pt>
                <c:pt idx="33674">
                  <c:v>-0.96</c:v>
                </c:pt>
                <c:pt idx="33675">
                  <c:v>-0.96</c:v>
                </c:pt>
                <c:pt idx="33676">
                  <c:v>-0.96</c:v>
                </c:pt>
                <c:pt idx="33677">
                  <c:v>-0.96</c:v>
                </c:pt>
                <c:pt idx="33678">
                  <c:v>-0.96</c:v>
                </c:pt>
                <c:pt idx="33679">
                  <c:v>-0.96</c:v>
                </c:pt>
                <c:pt idx="33680">
                  <c:v>-0.96</c:v>
                </c:pt>
                <c:pt idx="33681">
                  <c:v>-0.96</c:v>
                </c:pt>
                <c:pt idx="33682">
                  <c:v>-0.96</c:v>
                </c:pt>
                <c:pt idx="33683">
                  <c:v>-0.96</c:v>
                </c:pt>
                <c:pt idx="33684">
                  <c:v>-0.96</c:v>
                </c:pt>
                <c:pt idx="33685">
                  <c:v>-0.96</c:v>
                </c:pt>
                <c:pt idx="33686">
                  <c:v>-0.96</c:v>
                </c:pt>
                <c:pt idx="33687">
                  <c:v>-0.96</c:v>
                </c:pt>
                <c:pt idx="33688">
                  <c:v>-0.96</c:v>
                </c:pt>
                <c:pt idx="33689">
                  <c:v>-0.96</c:v>
                </c:pt>
                <c:pt idx="33690">
                  <c:v>-0.96</c:v>
                </c:pt>
                <c:pt idx="33691">
                  <c:v>-0.96</c:v>
                </c:pt>
                <c:pt idx="33692">
                  <c:v>-0.96</c:v>
                </c:pt>
                <c:pt idx="33693">
                  <c:v>-0.96</c:v>
                </c:pt>
                <c:pt idx="33694">
                  <c:v>-0.96</c:v>
                </c:pt>
                <c:pt idx="33695">
                  <c:v>-0.96</c:v>
                </c:pt>
                <c:pt idx="33696">
                  <c:v>-0.96</c:v>
                </c:pt>
                <c:pt idx="33697">
                  <c:v>-0.96</c:v>
                </c:pt>
                <c:pt idx="33698">
                  <c:v>-0.96</c:v>
                </c:pt>
                <c:pt idx="33699">
                  <c:v>-0.96</c:v>
                </c:pt>
                <c:pt idx="33700">
                  <c:v>-0.96</c:v>
                </c:pt>
                <c:pt idx="33701">
                  <c:v>-0.96</c:v>
                </c:pt>
                <c:pt idx="33702">
                  <c:v>-0.96</c:v>
                </c:pt>
                <c:pt idx="33703">
                  <c:v>-0.96</c:v>
                </c:pt>
                <c:pt idx="33704">
                  <c:v>-0.96</c:v>
                </c:pt>
                <c:pt idx="33705">
                  <c:v>-0.96</c:v>
                </c:pt>
                <c:pt idx="33706">
                  <c:v>-0.96</c:v>
                </c:pt>
                <c:pt idx="33707">
                  <c:v>-0.96</c:v>
                </c:pt>
                <c:pt idx="33708">
                  <c:v>-0.96</c:v>
                </c:pt>
                <c:pt idx="33709">
                  <c:v>-0.96</c:v>
                </c:pt>
                <c:pt idx="33710">
                  <c:v>-0.96</c:v>
                </c:pt>
                <c:pt idx="33711">
                  <c:v>-0.96</c:v>
                </c:pt>
                <c:pt idx="33712">
                  <c:v>-0.96</c:v>
                </c:pt>
                <c:pt idx="33713">
                  <c:v>-0.96</c:v>
                </c:pt>
                <c:pt idx="33714">
                  <c:v>-0.96</c:v>
                </c:pt>
                <c:pt idx="33715">
                  <c:v>-0.96</c:v>
                </c:pt>
                <c:pt idx="33716">
                  <c:v>-0.96</c:v>
                </c:pt>
                <c:pt idx="33717">
                  <c:v>-0.96</c:v>
                </c:pt>
                <c:pt idx="33718">
                  <c:v>-0.96</c:v>
                </c:pt>
                <c:pt idx="33719">
                  <c:v>-0.96</c:v>
                </c:pt>
                <c:pt idx="33720">
                  <c:v>-0.96</c:v>
                </c:pt>
                <c:pt idx="33721">
                  <c:v>-0.96</c:v>
                </c:pt>
                <c:pt idx="33722">
                  <c:v>-0.96</c:v>
                </c:pt>
                <c:pt idx="33723">
                  <c:v>-0.96</c:v>
                </c:pt>
                <c:pt idx="33724">
                  <c:v>-0.96</c:v>
                </c:pt>
                <c:pt idx="33725">
                  <c:v>-0.96</c:v>
                </c:pt>
                <c:pt idx="33726">
                  <c:v>-0.96</c:v>
                </c:pt>
                <c:pt idx="33727">
                  <c:v>-0.96</c:v>
                </c:pt>
                <c:pt idx="33728">
                  <c:v>-0.96</c:v>
                </c:pt>
                <c:pt idx="33729">
                  <c:v>-0.96</c:v>
                </c:pt>
                <c:pt idx="33730">
                  <c:v>-0.96</c:v>
                </c:pt>
                <c:pt idx="33731">
                  <c:v>-0.96</c:v>
                </c:pt>
                <c:pt idx="33732">
                  <c:v>-0.96</c:v>
                </c:pt>
                <c:pt idx="33733">
                  <c:v>-0.96</c:v>
                </c:pt>
                <c:pt idx="33734">
                  <c:v>-0.96</c:v>
                </c:pt>
                <c:pt idx="33735">
                  <c:v>-0.96</c:v>
                </c:pt>
                <c:pt idx="33736">
                  <c:v>-0.96</c:v>
                </c:pt>
                <c:pt idx="33737">
                  <c:v>-0.96</c:v>
                </c:pt>
                <c:pt idx="33738">
                  <c:v>-0.96</c:v>
                </c:pt>
                <c:pt idx="33739">
                  <c:v>-0.96</c:v>
                </c:pt>
                <c:pt idx="33740">
                  <c:v>-0.96</c:v>
                </c:pt>
                <c:pt idx="33741">
                  <c:v>-0.96</c:v>
                </c:pt>
                <c:pt idx="33742">
                  <c:v>-0.96</c:v>
                </c:pt>
                <c:pt idx="33743">
                  <c:v>-0.96</c:v>
                </c:pt>
                <c:pt idx="33744">
                  <c:v>-0.96</c:v>
                </c:pt>
                <c:pt idx="33745">
                  <c:v>-0.96</c:v>
                </c:pt>
                <c:pt idx="33746">
                  <c:v>-0.96</c:v>
                </c:pt>
                <c:pt idx="33747">
                  <c:v>-0.96</c:v>
                </c:pt>
                <c:pt idx="33748">
                  <c:v>-0.96</c:v>
                </c:pt>
                <c:pt idx="33749">
                  <c:v>-0.96</c:v>
                </c:pt>
                <c:pt idx="33750">
                  <c:v>-0.96</c:v>
                </c:pt>
                <c:pt idx="33751">
                  <c:v>-0.96</c:v>
                </c:pt>
                <c:pt idx="33752">
                  <c:v>-0.96</c:v>
                </c:pt>
                <c:pt idx="33753">
                  <c:v>-0.96</c:v>
                </c:pt>
                <c:pt idx="33754">
                  <c:v>-0.96</c:v>
                </c:pt>
                <c:pt idx="33755">
                  <c:v>-0.96</c:v>
                </c:pt>
                <c:pt idx="33756">
                  <c:v>-0.96</c:v>
                </c:pt>
                <c:pt idx="33757">
                  <c:v>-0.96</c:v>
                </c:pt>
                <c:pt idx="33758">
                  <c:v>-0.96</c:v>
                </c:pt>
                <c:pt idx="33759">
                  <c:v>-0.96</c:v>
                </c:pt>
                <c:pt idx="33760">
                  <c:v>-0.96</c:v>
                </c:pt>
                <c:pt idx="33761">
                  <c:v>-0.96</c:v>
                </c:pt>
                <c:pt idx="33762">
                  <c:v>-0.96</c:v>
                </c:pt>
                <c:pt idx="33763">
                  <c:v>-0.96</c:v>
                </c:pt>
                <c:pt idx="33764">
                  <c:v>-0.96</c:v>
                </c:pt>
                <c:pt idx="33765">
                  <c:v>-0.96</c:v>
                </c:pt>
                <c:pt idx="33766">
                  <c:v>-0.96</c:v>
                </c:pt>
                <c:pt idx="33767">
                  <c:v>-0.96</c:v>
                </c:pt>
                <c:pt idx="33768">
                  <c:v>-0.96</c:v>
                </c:pt>
                <c:pt idx="33769">
                  <c:v>-0.96</c:v>
                </c:pt>
                <c:pt idx="33770">
                  <c:v>-0.96</c:v>
                </c:pt>
                <c:pt idx="33771">
                  <c:v>-0.96</c:v>
                </c:pt>
                <c:pt idx="33772">
                  <c:v>-0.96</c:v>
                </c:pt>
                <c:pt idx="33773">
                  <c:v>-0.96</c:v>
                </c:pt>
                <c:pt idx="33774">
                  <c:v>-0.96</c:v>
                </c:pt>
                <c:pt idx="33775">
                  <c:v>-0.96</c:v>
                </c:pt>
                <c:pt idx="33776">
                  <c:v>-0.96</c:v>
                </c:pt>
                <c:pt idx="33777">
                  <c:v>-0.96</c:v>
                </c:pt>
                <c:pt idx="33778">
                  <c:v>-0.96</c:v>
                </c:pt>
                <c:pt idx="33779">
                  <c:v>-0.96</c:v>
                </c:pt>
                <c:pt idx="33780">
                  <c:v>-0.96</c:v>
                </c:pt>
                <c:pt idx="33781">
                  <c:v>-0.96</c:v>
                </c:pt>
                <c:pt idx="33782">
                  <c:v>-0.96</c:v>
                </c:pt>
                <c:pt idx="33783">
                  <c:v>-0.96</c:v>
                </c:pt>
                <c:pt idx="33784">
                  <c:v>-0.96</c:v>
                </c:pt>
                <c:pt idx="33785">
                  <c:v>-0.96</c:v>
                </c:pt>
                <c:pt idx="33786">
                  <c:v>-0.96</c:v>
                </c:pt>
                <c:pt idx="33787">
                  <c:v>-0.96</c:v>
                </c:pt>
                <c:pt idx="33788">
                  <c:v>-0.96</c:v>
                </c:pt>
                <c:pt idx="33789">
                  <c:v>-0.96</c:v>
                </c:pt>
                <c:pt idx="33790">
                  <c:v>-0.96</c:v>
                </c:pt>
                <c:pt idx="33791">
                  <c:v>-0.96</c:v>
                </c:pt>
                <c:pt idx="33792">
                  <c:v>-0.96</c:v>
                </c:pt>
                <c:pt idx="33793">
                  <c:v>-0.96</c:v>
                </c:pt>
                <c:pt idx="33794">
                  <c:v>-0.96</c:v>
                </c:pt>
                <c:pt idx="33795">
                  <c:v>-0.96</c:v>
                </c:pt>
                <c:pt idx="33796">
                  <c:v>-0.96</c:v>
                </c:pt>
                <c:pt idx="33797">
                  <c:v>-0.96</c:v>
                </c:pt>
                <c:pt idx="33798">
                  <c:v>-0.96</c:v>
                </c:pt>
                <c:pt idx="33799">
                  <c:v>-0.96</c:v>
                </c:pt>
                <c:pt idx="33800">
                  <c:v>-0.96</c:v>
                </c:pt>
                <c:pt idx="33801">
                  <c:v>-0.96</c:v>
                </c:pt>
                <c:pt idx="33802">
                  <c:v>-0.96</c:v>
                </c:pt>
                <c:pt idx="33803">
                  <c:v>-0.96</c:v>
                </c:pt>
                <c:pt idx="33804">
                  <c:v>-0.96</c:v>
                </c:pt>
                <c:pt idx="33805">
                  <c:v>-0.96</c:v>
                </c:pt>
                <c:pt idx="33806">
                  <c:v>-0.96</c:v>
                </c:pt>
                <c:pt idx="33807">
                  <c:v>-0.96</c:v>
                </c:pt>
                <c:pt idx="33808">
                  <c:v>-0.96</c:v>
                </c:pt>
                <c:pt idx="33809">
                  <c:v>-0.96</c:v>
                </c:pt>
                <c:pt idx="33810">
                  <c:v>-0.96</c:v>
                </c:pt>
                <c:pt idx="33811">
                  <c:v>-0.96</c:v>
                </c:pt>
                <c:pt idx="33812">
                  <c:v>-0.96</c:v>
                </c:pt>
                <c:pt idx="33813">
                  <c:v>-0.96</c:v>
                </c:pt>
                <c:pt idx="33814">
                  <c:v>-0.96</c:v>
                </c:pt>
                <c:pt idx="33815">
                  <c:v>-0.96</c:v>
                </c:pt>
                <c:pt idx="33816">
                  <c:v>-0.96</c:v>
                </c:pt>
                <c:pt idx="33817">
                  <c:v>-0.96</c:v>
                </c:pt>
                <c:pt idx="33818">
                  <c:v>-0.96</c:v>
                </c:pt>
                <c:pt idx="33819">
                  <c:v>-0.96</c:v>
                </c:pt>
                <c:pt idx="33820">
                  <c:v>-0.96</c:v>
                </c:pt>
                <c:pt idx="33821">
                  <c:v>-0.96</c:v>
                </c:pt>
                <c:pt idx="33822">
                  <c:v>-0.96</c:v>
                </c:pt>
                <c:pt idx="33823">
                  <c:v>-0.96</c:v>
                </c:pt>
                <c:pt idx="33824">
                  <c:v>-0.96</c:v>
                </c:pt>
                <c:pt idx="33825">
                  <c:v>-0.96</c:v>
                </c:pt>
                <c:pt idx="33826">
                  <c:v>-0.96</c:v>
                </c:pt>
                <c:pt idx="33827">
                  <c:v>-0.96</c:v>
                </c:pt>
                <c:pt idx="33828">
                  <c:v>-0.96</c:v>
                </c:pt>
                <c:pt idx="33829">
                  <c:v>-0.96</c:v>
                </c:pt>
                <c:pt idx="33830">
                  <c:v>-0.96</c:v>
                </c:pt>
                <c:pt idx="33831">
                  <c:v>-0.96</c:v>
                </c:pt>
                <c:pt idx="33832">
                  <c:v>-0.96</c:v>
                </c:pt>
                <c:pt idx="33833">
                  <c:v>-0.96</c:v>
                </c:pt>
                <c:pt idx="33834">
                  <c:v>-0.96</c:v>
                </c:pt>
                <c:pt idx="33835">
                  <c:v>-0.96</c:v>
                </c:pt>
                <c:pt idx="33836">
                  <c:v>-0.96</c:v>
                </c:pt>
                <c:pt idx="33837">
                  <c:v>-0.96</c:v>
                </c:pt>
                <c:pt idx="33838">
                  <c:v>-0.96</c:v>
                </c:pt>
                <c:pt idx="33839">
                  <c:v>-0.96</c:v>
                </c:pt>
                <c:pt idx="33840">
                  <c:v>-0.96</c:v>
                </c:pt>
                <c:pt idx="33841">
                  <c:v>-0.96</c:v>
                </c:pt>
                <c:pt idx="33842">
                  <c:v>-0.96</c:v>
                </c:pt>
                <c:pt idx="33843">
                  <c:v>-0.96</c:v>
                </c:pt>
                <c:pt idx="33844">
                  <c:v>-0.96</c:v>
                </c:pt>
                <c:pt idx="33845">
                  <c:v>-0.96</c:v>
                </c:pt>
                <c:pt idx="33846">
                  <c:v>-0.96</c:v>
                </c:pt>
                <c:pt idx="33847">
                  <c:v>-0.96</c:v>
                </c:pt>
                <c:pt idx="33848">
                  <c:v>-0.96</c:v>
                </c:pt>
                <c:pt idx="33849">
                  <c:v>-0.96</c:v>
                </c:pt>
                <c:pt idx="33850">
                  <c:v>-0.96</c:v>
                </c:pt>
                <c:pt idx="33851">
                  <c:v>-0.96</c:v>
                </c:pt>
                <c:pt idx="33852">
                  <c:v>-0.96</c:v>
                </c:pt>
                <c:pt idx="33853">
                  <c:v>-0.96</c:v>
                </c:pt>
                <c:pt idx="33854">
                  <c:v>-0.96</c:v>
                </c:pt>
                <c:pt idx="33855">
                  <c:v>-0.96</c:v>
                </c:pt>
                <c:pt idx="33856">
                  <c:v>-0.96</c:v>
                </c:pt>
                <c:pt idx="33857">
                  <c:v>-0.96</c:v>
                </c:pt>
                <c:pt idx="33858">
                  <c:v>-0.96</c:v>
                </c:pt>
                <c:pt idx="33859">
                  <c:v>-0.96</c:v>
                </c:pt>
                <c:pt idx="33860">
                  <c:v>-0.96</c:v>
                </c:pt>
                <c:pt idx="33861">
                  <c:v>-0.96</c:v>
                </c:pt>
                <c:pt idx="33862">
                  <c:v>-0.96</c:v>
                </c:pt>
                <c:pt idx="33863">
                  <c:v>-0.96</c:v>
                </c:pt>
                <c:pt idx="33864">
                  <c:v>-0.96</c:v>
                </c:pt>
                <c:pt idx="33865">
                  <c:v>-0.96</c:v>
                </c:pt>
                <c:pt idx="33866">
                  <c:v>-0.96</c:v>
                </c:pt>
                <c:pt idx="33867">
                  <c:v>-0.96</c:v>
                </c:pt>
                <c:pt idx="33868">
                  <c:v>-0.96</c:v>
                </c:pt>
                <c:pt idx="33869">
                  <c:v>-0.96</c:v>
                </c:pt>
                <c:pt idx="33870">
                  <c:v>-0.96</c:v>
                </c:pt>
                <c:pt idx="33871">
                  <c:v>-0.96</c:v>
                </c:pt>
                <c:pt idx="33872">
                  <c:v>-0.96</c:v>
                </c:pt>
                <c:pt idx="33873">
                  <c:v>-0.96</c:v>
                </c:pt>
                <c:pt idx="33874">
                  <c:v>-0.96</c:v>
                </c:pt>
                <c:pt idx="33875">
                  <c:v>-0.96</c:v>
                </c:pt>
                <c:pt idx="33876">
                  <c:v>-0.96</c:v>
                </c:pt>
                <c:pt idx="33877">
                  <c:v>-0.96</c:v>
                </c:pt>
                <c:pt idx="33878">
                  <c:v>-0.96</c:v>
                </c:pt>
                <c:pt idx="33879">
                  <c:v>-0.96</c:v>
                </c:pt>
                <c:pt idx="33880">
                  <c:v>-0.96</c:v>
                </c:pt>
                <c:pt idx="33881">
                  <c:v>-0.96</c:v>
                </c:pt>
                <c:pt idx="33882">
                  <c:v>-0.96</c:v>
                </c:pt>
                <c:pt idx="33883">
                  <c:v>-0.96</c:v>
                </c:pt>
                <c:pt idx="33884">
                  <c:v>-0.96</c:v>
                </c:pt>
                <c:pt idx="33885">
                  <c:v>-0.96</c:v>
                </c:pt>
                <c:pt idx="33886">
                  <c:v>-0.96</c:v>
                </c:pt>
                <c:pt idx="33887">
                  <c:v>-0.96</c:v>
                </c:pt>
                <c:pt idx="33888">
                  <c:v>-0.96</c:v>
                </c:pt>
                <c:pt idx="33889">
                  <c:v>-0.96</c:v>
                </c:pt>
                <c:pt idx="33890">
                  <c:v>-0.96</c:v>
                </c:pt>
                <c:pt idx="33891">
                  <c:v>-0.96</c:v>
                </c:pt>
                <c:pt idx="33892">
                  <c:v>-0.96</c:v>
                </c:pt>
                <c:pt idx="33893">
                  <c:v>-0.96</c:v>
                </c:pt>
                <c:pt idx="33894">
                  <c:v>-0.96</c:v>
                </c:pt>
                <c:pt idx="33895">
                  <c:v>-0.96</c:v>
                </c:pt>
                <c:pt idx="33896">
                  <c:v>-0.96</c:v>
                </c:pt>
                <c:pt idx="33897">
                  <c:v>-0.96</c:v>
                </c:pt>
                <c:pt idx="33898">
                  <c:v>-0.96</c:v>
                </c:pt>
                <c:pt idx="33899">
                  <c:v>-0.96</c:v>
                </c:pt>
                <c:pt idx="33900">
                  <c:v>-0.96</c:v>
                </c:pt>
                <c:pt idx="33901">
                  <c:v>-0.96</c:v>
                </c:pt>
                <c:pt idx="33902">
                  <c:v>-0.96</c:v>
                </c:pt>
                <c:pt idx="33903">
                  <c:v>-0.96</c:v>
                </c:pt>
                <c:pt idx="33904">
                  <c:v>-0.96</c:v>
                </c:pt>
                <c:pt idx="33905">
                  <c:v>-0.96</c:v>
                </c:pt>
                <c:pt idx="33906">
                  <c:v>-0.96</c:v>
                </c:pt>
                <c:pt idx="33907">
                  <c:v>-0.96</c:v>
                </c:pt>
                <c:pt idx="33908">
                  <c:v>-0.96</c:v>
                </c:pt>
                <c:pt idx="33909">
                  <c:v>-0.96</c:v>
                </c:pt>
                <c:pt idx="33910">
                  <c:v>-0.96</c:v>
                </c:pt>
                <c:pt idx="33911">
                  <c:v>-0.96</c:v>
                </c:pt>
                <c:pt idx="33912">
                  <c:v>-0.96</c:v>
                </c:pt>
                <c:pt idx="33913">
                  <c:v>-0.96</c:v>
                </c:pt>
                <c:pt idx="33914">
                  <c:v>-0.96</c:v>
                </c:pt>
                <c:pt idx="33915">
                  <c:v>-0.96</c:v>
                </c:pt>
                <c:pt idx="33916">
                  <c:v>-0.96</c:v>
                </c:pt>
                <c:pt idx="33917">
                  <c:v>-0.96</c:v>
                </c:pt>
                <c:pt idx="33918">
                  <c:v>-0.96</c:v>
                </c:pt>
                <c:pt idx="33919">
                  <c:v>-0.96</c:v>
                </c:pt>
                <c:pt idx="33920">
                  <c:v>-0.96</c:v>
                </c:pt>
                <c:pt idx="33921">
                  <c:v>-0.96</c:v>
                </c:pt>
                <c:pt idx="33922">
                  <c:v>-0.96</c:v>
                </c:pt>
                <c:pt idx="33923">
                  <c:v>-0.96</c:v>
                </c:pt>
                <c:pt idx="33924">
                  <c:v>-0.96</c:v>
                </c:pt>
                <c:pt idx="33925">
                  <c:v>-0.96</c:v>
                </c:pt>
                <c:pt idx="33926">
                  <c:v>-0.96</c:v>
                </c:pt>
                <c:pt idx="33927">
                  <c:v>-0.96</c:v>
                </c:pt>
                <c:pt idx="33928">
                  <c:v>-0.96</c:v>
                </c:pt>
                <c:pt idx="33929">
                  <c:v>-0.96</c:v>
                </c:pt>
                <c:pt idx="33930">
                  <c:v>-0.96</c:v>
                </c:pt>
                <c:pt idx="33931">
                  <c:v>-0.96</c:v>
                </c:pt>
                <c:pt idx="33932">
                  <c:v>-0.96</c:v>
                </c:pt>
                <c:pt idx="33933">
                  <c:v>-0.96</c:v>
                </c:pt>
                <c:pt idx="33934">
                  <c:v>-0.96</c:v>
                </c:pt>
                <c:pt idx="33935">
                  <c:v>-0.96</c:v>
                </c:pt>
                <c:pt idx="33936">
                  <c:v>-0.96</c:v>
                </c:pt>
                <c:pt idx="33937">
                  <c:v>-0.96</c:v>
                </c:pt>
                <c:pt idx="33938">
                  <c:v>-0.96</c:v>
                </c:pt>
                <c:pt idx="33939">
                  <c:v>-0.96</c:v>
                </c:pt>
                <c:pt idx="33940">
                  <c:v>-0.96</c:v>
                </c:pt>
                <c:pt idx="33941">
                  <c:v>-0.96</c:v>
                </c:pt>
                <c:pt idx="33942">
                  <c:v>-0.96</c:v>
                </c:pt>
                <c:pt idx="33943">
                  <c:v>-0.96</c:v>
                </c:pt>
                <c:pt idx="33944">
                  <c:v>-0.96</c:v>
                </c:pt>
                <c:pt idx="33945">
                  <c:v>-0.96</c:v>
                </c:pt>
                <c:pt idx="33946">
                  <c:v>-0.96</c:v>
                </c:pt>
                <c:pt idx="33947">
                  <c:v>-0.96</c:v>
                </c:pt>
                <c:pt idx="33948">
                  <c:v>-0.96</c:v>
                </c:pt>
                <c:pt idx="33949">
                  <c:v>-0.96</c:v>
                </c:pt>
                <c:pt idx="33950">
                  <c:v>-0.96</c:v>
                </c:pt>
                <c:pt idx="33951">
                  <c:v>-0.96</c:v>
                </c:pt>
                <c:pt idx="33952">
                  <c:v>-0.96</c:v>
                </c:pt>
                <c:pt idx="33953">
                  <c:v>-0.96</c:v>
                </c:pt>
                <c:pt idx="33954">
                  <c:v>-0.96</c:v>
                </c:pt>
                <c:pt idx="33955">
                  <c:v>-0.96</c:v>
                </c:pt>
                <c:pt idx="33956">
                  <c:v>-0.96</c:v>
                </c:pt>
                <c:pt idx="33957">
                  <c:v>-0.96</c:v>
                </c:pt>
                <c:pt idx="33958">
                  <c:v>-0.96</c:v>
                </c:pt>
                <c:pt idx="33959">
                  <c:v>-0.96</c:v>
                </c:pt>
                <c:pt idx="33960">
                  <c:v>-0.96</c:v>
                </c:pt>
                <c:pt idx="33961">
                  <c:v>-0.96</c:v>
                </c:pt>
                <c:pt idx="33962">
                  <c:v>-0.96</c:v>
                </c:pt>
                <c:pt idx="33963">
                  <c:v>-0.96</c:v>
                </c:pt>
                <c:pt idx="33964">
                  <c:v>-0.96</c:v>
                </c:pt>
                <c:pt idx="33965">
                  <c:v>-0.96</c:v>
                </c:pt>
                <c:pt idx="33966">
                  <c:v>-0.96</c:v>
                </c:pt>
                <c:pt idx="33967">
                  <c:v>-0.96</c:v>
                </c:pt>
                <c:pt idx="33968">
                  <c:v>-0.96</c:v>
                </c:pt>
                <c:pt idx="33969">
                  <c:v>-0.96</c:v>
                </c:pt>
                <c:pt idx="33970">
                  <c:v>-0.96</c:v>
                </c:pt>
                <c:pt idx="33971">
                  <c:v>-0.96</c:v>
                </c:pt>
                <c:pt idx="33972">
                  <c:v>-0.96</c:v>
                </c:pt>
                <c:pt idx="33973">
                  <c:v>-0.96</c:v>
                </c:pt>
                <c:pt idx="33974">
                  <c:v>-0.96</c:v>
                </c:pt>
                <c:pt idx="33975">
                  <c:v>-0.96</c:v>
                </c:pt>
                <c:pt idx="33976">
                  <c:v>-0.96</c:v>
                </c:pt>
                <c:pt idx="33977">
                  <c:v>-0.96</c:v>
                </c:pt>
                <c:pt idx="33978">
                  <c:v>-0.96</c:v>
                </c:pt>
                <c:pt idx="33979">
                  <c:v>-0.96</c:v>
                </c:pt>
                <c:pt idx="33980">
                  <c:v>-0.96</c:v>
                </c:pt>
                <c:pt idx="33981">
                  <c:v>-0.96</c:v>
                </c:pt>
                <c:pt idx="33982">
                  <c:v>-0.96</c:v>
                </c:pt>
                <c:pt idx="33983">
                  <c:v>-0.96</c:v>
                </c:pt>
                <c:pt idx="33984">
                  <c:v>-0.96</c:v>
                </c:pt>
                <c:pt idx="33985">
                  <c:v>-0.96</c:v>
                </c:pt>
                <c:pt idx="33986">
                  <c:v>-0.96</c:v>
                </c:pt>
                <c:pt idx="33987">
                  <c:v>-0.96</c:v>
                </c:pt>
                <c:pt idx="33988">
                  <c:v>-0.96</c:v>
                </c:pt>
                <c:pt idx="33989">
                  <c:v>-0.96</c:v>
                </c:pt>
                <c:pt idx="33990">
                  <c:v>-0.96</c:v>
                </c:pt>
                <c:pt idx="33991">
                  <c:v>-0.96</c:v>
                </c:pt>
                <c:pt idx="33992">
                  <c:v>-0.96</c:v>
                </c:pt>
                <c:pt idx="33993">
                  <c:v>-0.96</c:v>
                </c:pt>
                <c:pt idx="33994">
                  <c:v>-0.96</c:v>
                </c:pt>
                <c:pt idx="33995">
                  <c:v>-0.96</c:v>
                </c:pt>
                <c:pt idx="33996">
                  <c:v>-0.96</c:v>
                </c:pt>
                <c:pt idx="33997">
                  <c:v>-0.96</c:v>
                </c:pt>
                <c:pt idx="33998">
                  <c:v>-0.96</c:v>
                </c:pt>
                <c:pt idx="33999">
                  <c:v>-0.96</c:v>
                </c:pt>
                <c:pt idx="34000">
                  <c:v>-0.96</c:v>
                </c:pt>
                <c:pt idx="34001">
                  <c:v>-0.96</c:v>
                </c:pt>
                <c:pt idx="34002">
                  <c:v>-0.96</c:v>
                </c:pt>
                <c:pt idx="34003">
                  <c:v>-0.96</c:v>
                </c:pt>
                <c:pt idx="34004">
                  <c:v>-0.96</c:v>
                </c:pt>
                <c:pt idx="34005">
                  <c:v>-0.96</c:v>
                </c:pt>
                <c:pt idx="34006">
                  <c:v>-0.96</c:v>
                </c:pt>
                <c:pt idx="34007">
                  <c:v>-0.96</c:v>
                </c:pt>
                <c:pt idx="34008">
                  <c:v>-0.96</c:v>
                </c:pt>
                <c:pt idx="34009">
                  <c:v>-0.96</c:v>
                </c:pt>
                <c:pt idx="34010">
                  <c:v>-0.96</c:v>
                </c:pt>
                <c:pt idx="34011">
                  <c:v>-0.96</c:v>
                </c:pt>
                <c:pt idx="34012">
                  <c:v>-0.96</c:v>
                </c:pt>
                <c:pt idx="34013">
                  <c:v>-0.96</c:v>
                </c:pt>
                <c:pt idx="34014">
                  <c:v>-0.96</c:v>
                </c:pt>
                <c:pt idx="34015">
                  <c:v>-0.96</c:v>
                </c:pt>
                <c:pt idx="34016">
                  <c:v>-0.96</c:v>
                </c:pt>
                <c:pt idx="34017">
                  <c:v>-0.96</c:v>
                </c:pt>
                <c:pt idx="34018">
                  <c:v>-0.96</c:v>
                </c:pt>
                <c:pt idx="34019">
                  <c:v>-0.96</c:v>
                </c:pt>
                <c:pt idx="34020">
                  <c:v>-0.96</c:v>
                </c:pt>
                <c:pt idx="34021">
                  <c:v>-0.96</c:v>
                </c:pt>
                <c:pt idx="34022">
                  <c:v>-0.96</c:v>
                </c:pt>
                <c:pt idx="34023">
                  <c:v>-0.96</c:v>
                </c:pt>
                <c:pt idx="34024">
                  <c:v>-0.96</c:v>
                </c:pt>
                <c:pt idx="34025">
                  <c:v>-0.96</c:v>
                </c:pt>
                <c:pt idx="34026">
                  <c:v>-0.96</c:v>
                </c:pt>
                <c:pt idx="34027">
                  <c:v>-0.96</c:v>
                </c:pt>
                <c:pt idx="34028">
                  <c:v>-0.96</c:v>
                </c:pt>
                <c:pt idx="34029">
                  <c:v>-0.96</c:v>
                </c:pt>
                <c:pt idx="34030">
                  <c:v>-0.96</c:v>
                </c:pt>
                <c:pt idx="34031">
                  <c:v>-0.96</c:v>
                </c:pt>
                <c:pt idx="34032">
                  <c:v>-0.96</c:v>
                </c:pt>
                <c:pt idx="34033">
                  <c:v>-0.96</c:v>
                </c:pt>
                <c:pt idx="34034">
                  <c:v>-0.96</c:v>
                </c:pt>
                <c:pt idx="34035">
                  <c:v>-0.96</c:v>
                </c:pt>
                <c:pt idx="34036">
                  <c:v>-0.96</c:v>
                </c:pt>
                <c:pt idx="34037">
                  <c:v>-0.96</c:v>
                </c:pt>
                <c:pt idx="34038">
                  <c:v>-0.96</c:v>
                </c:pt>
                <c:pt idx="34039">
                  <c:v>-0.96</c:v>
                </c:pt>
                <c:pt idx="34040">
                  <c:v>-0.96</c:v>
                </c:pt>
                <c:pt idx="34041">
                  <c:v>-0.96</c:v>
                </c:pt>
                <c:pt idx="34042">
                  <c:v>-0.96</c:v>
                </c:pt>
                <c:pt idx="34043">
                  <c:v>-0.96</c:v>
                </c:pt>
                <c:pt idx="34044">
                  <c:v>-0.96</c:v>
                </c:pt>
                <c:pt idx="34045">
                  <c:v>-0.96</c:v>
                </c:pt>
                <c:pt idx="34046">
                  <c:v>-0.96</c:v>
                </c:pt>
                <c:pt idx="34047">
                  <c:v>-0.96</c:v>
                </c:pt>
                <c:pt idx="34048">
                  <c:v>-0.96</c:v>
                </c:pt>
                <c:pt idx="34049">
                  <c:v>-0.96</c:v>
                </c:pt>
                <c:pt idx="34050">
                  <c:v>-0.96</c:v>
                </c:pt>
                <c:pt idx="34051">
                  <c:v>-0.96</c:v>
                </c:pt>
                <c:pt idx="34052">
                  <c:v>-0.96</c:v>
                </c:pt>
                <c:pt idx="34053">
                  <c:v>-0.96</c:v>
                </c:pt>
                <c:pt idx="34054">
                  <c:v>-0.96</c:v>
                </c:pt>
                <c:pt idx="34055">
                  <c:v>-0.96</c:v>
                </c:pt>
                <c:pt idx="34056">
                  <c:v>-0.96</c:v>
                </c:pt>
                <c:pt idx="34057">
                  <c:v>-0.96</c:v>
                </c:pt>
                <c:pt idx="34058">
                  <c:v>-0.96</c:v>
                </c:pt>
                <c:pt idx="34059">
                  <c:v>-0.96</c:v>
                </c:pt>
                <c:pt idx="34060">
                  <c:v>-0.96</c:v>
                </c:pt>
                <c:pt idx="34061">
                  <c:v>-0.96</c:v>
                </c:pt>
                <c:pt idx="34062">
                  <c:v>-0.96</c:v>
                </c:pt>
                <c:pt idx="34063">
                  <c:v>-0.96</c:v>
                </c:pt>
                <c:pt idx="34064">
                  <c:v>-0.96</c:v>
                </c:pt>
                <c:pt idx="34065">
                  <c:v>-0.96</c:v>
                </c:pt>
                <c:pt idx="34066">
                  <c:v>-0.96</c:v>
                </c:pt>
                <c:pt idx="34067">
                  <c:v>-0.96</c:v>
                </c:pt>
                <c:pt idx="34068">
                  <c:v>-0.96</c:v>
                </c:pt>
                <c:pt idx="34069">
                  <c:v>-0.96</c:v>
                </c:pt>
                <c:pt idx="34070">
                  <c:v>-0.96</c:v>
                </c:pt>
                <c:pt idx="34071">
                  <c:v>-0.96</c:v>
                </c:pt>
                <c:pt idx="34072">
                  <c:v>-0.96</c:v>
                </c:pt>
                <c:pt idx="34073">
                  <c:v>-0.96</c:v>
                </c:pt>
                <c:pt idx="34074">
                  <c:v>-0.96</c:v>
                </c:pt>
                <c:pt idx="34075">
                  <c:v>-0.96</c:v>
                </c:pt>
                <c:pt idx="34076">
                  <c:v>-0.96</c:v>
                </c:pt>
                <c:pt idx="34077">
                  <c:v>-0.96</c:v>
                </c:pt>
                <c:pt idx="34078">
                  <c:v>-0.96</c:v>
                </c:pt>
                <c:pt idx="34079">
                  <c:v>-0.96</c:v>
                </c:pt>
                <c:pt idx="34080">
                  <c:v>-0.96</c:v>
                </c:pt>
                <c:pt idx="34081">
                  <c:v>-0.96</c:v>
                </c:pt>
                <c:pt idx="34082">
                  <c:v>-0.96</c:v>
                </c:pt>
                <c:pt idx="34083">
                  <c:v>-0.96</c:v>
                </c:pt>
                <c:pt idx="34084">
                  <c:v>-0.96</c:v>
                </c:pt>
                <c:pt idx="34085">
                  <c:v>-0.96</c:v>
                </c:pt>
                <c:pt idx="34086">
                  <c:v>-0.96</c:v>
                </c:pt>
                <c:pt idx="34087">
                  <c:v>-0.96</c:v>
                </c:pt>
                <c:pt idx="34088">
                  <c:v>-0.96</c:v>
                </c:pt>
                <c:pt idx="34089">
                  <c:v>-0.96</c:v>
                </c:pt>
                <c:pt idx="34090">
                  <c:v>-0.96</c:v>
                </c:pt>
                <c:pt idx="34091">
                  <c:v>-0.96</c:v>
                </c:pt>
                <c:pt idx="34092">
                  <c:v>-0.96</c:v>
                </c:pt>
                <c:pt idx="34093">
                  <c:v>-0.96</c:v>
                </c:pt>
                <c:pt idx="34094">
                  <c:v>-0.96</c:v>
                </c:pt>
                <c:pt idx="34095">
                  <c:v>-0.96</c:v>
                </c:pt>
                <c:pt idx="34096">
                  <c:v>-0.96</c:v>
                </c:pt>
                <c:pt idx="34097">
                  <c:v>-0.96</c:v>
                </c:pt>
                <c:pt idx="34098">
                  <c:v>-0.96</c:v>
                </c:pt>
                <c:pt idx="34099">
                  <c:v>-0.96</c:v>
                </c:pt>
                <c:pt idx="34100">
                  <c:v>-0.95</c:v>
                </c:pt>
                <c:pt idx="34101">
                  <c:v>-0.95</c:v>
                </c:pt>
                <c:pt idx="34102">
                  <c:v>-0.95</c:v>
                </c:pt>
                <c:pt idx="34103">
                  <c:v>-0.95</c:v>
                </c:pt>
                <c:pt idx="34104">
                  <c:v>-0.95</c:v>
                </c:pt>
                <c:pt idx="34105">
                  <c:v>-0.95</c:v>
                </c:pt>
                <c:pt idx="34106">
                  <c:v>-0.95</c:v>
                </c:pt>
                <c:pt idx="34107">
                  <c:v>-0.95</c:v>
                </c:pt>
                <c:pt idx="34108">
                  <c:v>-0.95</c:v>
                </c:pt>
                <c:pt idx="34109">
                  <c:v>-0.95</c:v>
                </c:pt>
                <c:pt idx="34110">
                  <c:v>-0.95</c:v>
                </c:pt>
                <c:pt idx="34111">
                  <c:v>-0.95</c:v>
                </c:pt>
                <c:pt idx="34112">
                  <c:v>-0.95</c:v>
                </c:pt>
                <c:pt idx="34113">
                  <c:v>-0.95</c:v>
                </c:pt>
                <c:pt idx="34114">
                  <c:v>-0.95</c:v>
                </c:pt>
                <c:pt idx="34115">
                  <c:v>-0.95</c:v>
                </c:pt>
                <c:pt idx="34116">
                  <c:v>-0.95</c:v>
                </c:pt>
                <c:pt idx="34117">
                  <c:v>-0.95</c:v>
                </c:pt>
                <c:pt idx="34118">
                  <c:v>-0.95</c:v>
                </c:pt>
                <c:pt idx="34119">
                  <c:v>-0.95</c:v>
                </c:pt>
                <c:pt idx="34120">
                  <c:v>-0.95</c:v>
                </c:pt>
                <c:pt idx="34121">
                  <c:v>-0.95</c:v>
                </c:pt>
                <c:pt idx="34122">
                  <c:v>-0.95</c:v>
                </c:pt>
                <c:pt idx="34123">
                  <c:v>-0.95</c:v>
                </c:pt>
                <c:pt idx="34124">
                  <c:v>-0.95</c:v>
                </c:pt>
                <c:pt idx="34125">
                  <c:v>-0.95</c:v>
                </c:pt>
                <c:pt idx="34126">
                  <c:v>-0.95</c:v>
                </c:pt>
                <c:pt idx="34127">
                  <c:v>-0.95</c:v>
                </c:pt>
                <c:pt idx="34128">
                  <c:v>-0.95</c:v>
                </c:pt>
                <c:pt idx="34129">
                  <c:v>-0.95</c:v>
                </c:pt>
                <c:pt idx="34130">
                  <c:v>-0.95</c:v>
                </c:pt>
                <c:pt idx="34131">
                  <c:v>-0.95</c:v>
                </c:pt>
                <c:pt idx="34132">
                  <c:v>-0.95</c:v>
                </c:pt>
                <c:pt idx="34133">
                  <c:v>-0.95</c:v>
                </c:pt>
                <c:pt idx="34134">
                  <c:v>-0.95</c:v>
                </c:pt>
                <c:pt idx="34135">
                  <c:v>-0.95</c:v>
                </c:pt>
                <c:pt idx="34136">
                  <c:v>-0.95</c:v>
                </c:pt>
                <c:pt idx="34137">
                  <c:v>-0.95</c:v>
                </c:pt>
                <c:pt idx="34138">
                  <c:v>-0.95</c:v>
                </c:pt>
                <c:pt idx="34139">
                  <c:v>-0.95</c:v>
                </c:pt>
                <c:pt idx="34140">
                  <c:v>-0.95</c:v>
                </c:pt>
                <c:pt idx="34141">
                  <c:v>-0.95</c:v>
                </c:pt>
                <c:pt idx="34142">
                  <c:v>-0.95</c:v>
                </c:pt>
                <c:pt idx="34143">
                  <c:v>-0.95</c:v>
                </c:pt>
                <c:pt idx="34144">
                  <c:v>-0.95</c:v>
                </c:pt>
                <c:pt idx="34145">
                  <c:v>-0.95</c:v>
                </c:pt>
                <c:pt idx="34146">
                  <c:v>-0.95</c:v>
                </c:pt>
                <c:pt idx="34147">
                  <c:v>-0.95</c:v>
                </c:pt>
                <c:pt idx="34148">
                  <c:v>-0.95</c:v>
                </c:pt>
                <c:pt idx="34149">
                  <c:v>-0.95</c:v>
                </c:pt>
                <c:pt idx="34150">
                  <c:v>-0.95</c:v>
                </c:pt>
                <c:pt idx="34151">
                  <c:v>-0.95</c:v>
                </c:pt>
                <c:pt idx="34152">
                  <c:v>-0.95</c:v>
                </c:pt>
                <c:pt idx="34153">
                  <c:v>-0.95</c:v>
                </c:pt>
                <c:pt idx="34154">
                  <c:v>-0.95</c:v>
                </c:pt>
                <c:pt idx="34155">
                  <c:v>-0.95</c:v>
                </c:pt>
                <c:pt idx="34156">
                  <c:v>-0.95</c:v>
                </c:pt>
                <c:pt idx="34157">
                  <c:v>-0.95</c:v>
                </c:pt>
                <c:pt idx="34158">
                  <c:v>-0.95</c:v>
                </c:pt>
                <c:pt idx="34159">
                  <c:v>-0.95</c:v>
                </c:pt>
                <c:pt idx="34160">
                  <c:v>-0.95</c:v>
                </c:pt>
                <c:pt idx="34161">
                  <c:v>-0.95</c:v>
                </c:pt>
                <c:pt idx="34162">
                  <c:v>-0.95</c:v>
                </c:pt>
                <c:pt idx="34163">
                  <c:v>-0.95</c:v>
                </c:pt>
                <c:pt idx="34164">
                  <c:v>-0.95</c:v>
                </c:pt>
                <c:pt idx="34165">
                  <c:v>-0.95</c:v>
                </c:pt>
                <c:pt idx="34166">
                  <c:v>-0.95</c:v>
                </c:pt>
                <c:pt idx="34167">
                  <c:v>-0.95</c:v>
                </c:pt>
                <c:pt idx="34168">
                  <c:v>-0.95</c:v>
                </c:pt>
                <c:pt idx="34169">
                  <c:v>-0.95</c:v>
                </c:pt>
                <c:pt idx="34170">
                  <c:v>-0.95</c:v>
                </c:pt>
                <c:pt idx="34171">
                  <c:v>-0.95</c:v>
                </c:pt>
                <c:pt idx="34172">
                  <c:v>-0.95</c:v>
                </c:pt>
                <c:pt idx="34173">
                  <c:v>-0.95</c:v>
                </c:pt>
                <c:pt idx="34174">
                  <c:v>-0.95</c:v>
                </c:pt>
                <c:pt idx="34175">
                  <c:v>-0.95</c:v>
                </c:pt>
                <c:pt idx="34176">
                  <c:v>-0.95</c:v>
                </c:pt>
                <c:pt idx="34177">
                  <c:v>-0.95</c:v>
                </c:pt>
                <c:pt idx="34178">
                  <c:v>-0.95</c:v>
                </c:pt>
                <c:pt idx="34179">
                  <c:v>-0.95</c:v>
                </c:pt>
                <c:pt idx="34180">
                  <c:v>-0.95</c:v>
                </c:pt>
                <c:pt idx="34181">
                  <c:v>-0.95</c:v>
                </c:pt>
                <c:pt idx="34182">
                  <c:v>-0.95</c:v>
                </c:pt>
                <c:pt idx="34183">
                  <c:v>-0.95</c:v>
                </c:pt>
                <c:pt idx="34184">
                  <c:v>-0.95</c:v>
                </c:pt>
                <c:pt idx="34185">
                  <c:v>-0.95</c:v>
                </c:pt>
                <c:pt idx="34186">
                  <c:v>-0.95</c:v>
                </c:pt>
                <c:pt idx="34187">
                  <c:v>-0.95</c:v>
                </c:pt>
                <c:pt idx="34188">
                  <c:v>-0.95</c:v>
                </c:pt>
                <c:pt idx="34189">
                  <c:v>-0.95</c:v>
                </c:pt>
                <c:pt idx="34190">
                  <c:v>-0.95</c:v>
                </c:pt>
                <c:pt idx="34191">
                  <c:v>-0.95</c:v>
                </c:pt>
                <c:pt idx="34192">
                  <c:v>-0.95</c:v>
                </c:pt>
                <c:pt idx="34193">
                  <c:v>-0.95</c:v>
                </c:pt>
                <c:pt idx="34194">
                  <c:v>-0.95</c:v>
                </c:pt>
                <c:pt idx="34195">
                  <c:v>-0.95</c:v>
                </c:pt>
                <c:pt idx="34196">
                  <c:v>-0.95</c:v>
                </c:pt>
                <c:pt idx="34197">
                  <c:v>-0.95</c:v>
                </c:pt>
                <c:pt idx="34198">
                  <c:v>-0.95</c:v>
                </c:pt>
                <c:pt idx="34199">
                  <c:v>-0.95</c:v>
                </c:pt>
                <c:pt idx="34200">
                  <c:v>-0.95</c:v>
                </c:pt>
                <c:pt idx="34201">
                  <c:v>-0.95</c:v>
                </c:pt>
                <c:pt idx="34202">
                  <c:v>-0.95</c:v>
                </c:pt>
                <c:pt idx="34203">
                  <c:v>-0.95</c:v>
                </c:pt>
                <c:pt idx="34204">
                  <c:v>-0.95</c:v>
                </c:pt>
                <c:pt idx="34205">
                  <c:v>-0.95</c:v>
                </c:pt>
                <c:pt idx="34206">
                  <c:v>-0.95</c:v>
                </c:pt>
                <c:pt idx="34207">
                  <c:v>-0.95</c:v>
                </c:pt>
                <c:pt idx="34208">
                  <c:v>-0.95</c:v>
                </c:pt>
                <c:pt idx="34209">
                  <c:v>-0.95</c:v>
                </c:pt>
                <c:pt idx="34210">
                  <c:v>-0.95</c:v>
                </c:pt>
                <c:pt idx="34211">
                  <c:v>-0.95</c:v>
                </c:pt>
                <c:pt idx="34212">
                  <c:v>-0.95</c:v>
                </c:pt>
                <c:pt idx="34213">
                  <c:v>-0.95</c:v>
                </c:pt>
                <c:pt idx="34214">
                  <c:v>-0.95</c:v>
                </c:pt>
                <c:pt idx="34215">
                  <c:v>-0.95</c:v>
                </c:pt>
                <c:pt idx="34216">
                  <c:v>-0.95</c:v>
                </c:pt>
                <c:pt idx="34217">
                  <c:v>-0.95</c:v>
                </c:pt>
                <c:pt idx="34218">
                  <c:v>-0.95</c:v>
                </c:pt>
                <c:pt idx="34219">
                  <c:v>-0.95</c:v>
                </c:pt>
                <c:pt idx="34220">
                  <c:v>-0.95</c:v>
                </c:pt>
                <c:pt idx="34221">
                  <c:v>-0.95</c:v>
                </c:pt>
                <c:pt idx="34222">
                  <c:v>-0.95</c:v>
                </c:pt>
                <c:pt idx="34223">
                  <c:v>-0.95</c:v>
                </c:pt>
                <c:pt idx="34224">
                  <c:v>-0.95</c:v>
                </c:pt>
                <c:pt idx="34225">
                  <c:v>-0.95</c:v>
                </c:pt>
                <c:pt idx="34226">
                  <c:v>-0.95</c:v>
                </c:pt>
                <c:pt idx="34227">
                  <c:v>-0.95</c:v>
                </c:pt>
                <c:pt idx="34228">
                  <c:v>-0.95</c:v>
                </c:pt>
                <c:pt idx="34229">
                  <c:v>-0.95</c:v>
                </c:pt>
                <c:pt idx="34230">
                  <c:v>-0.95</c:v>
                </c:pt>
                <c:pt idx="34231">
                  <c:v>-0.95</c:v>
                </c:pt>
                <c:pt idx="34232">
                  <c:v>-0.95</c:v>
                </c:pt>
                <c:pt idx="34233">
                  <c:v>-0.95</c:v>
                </c:pt>
                <c:pt idx="34234">
                  <c:v>-0.95</c:v>
                </c:pt>
                <c:pt idx="34235">
                  <c:v>-0.95</c:v>
                </c:pt>
                <c:pt idx="34236">
                  <c:v>-0.95</c:v>
                </c:pt>
                <c:pt idx="34237">
                  <c:v>-0.95</c:v>
                </c:pt>
                <c:pt idx="34238">
                  <c:v>-0.95</c:v>
                </c:pt>
                <c:pt idx="34239">
                  <c:v>-0.95</c:v>
                </c:pt>
                <c:pt idx="34240">
                  <c:v>-0.95</c:v>
                </c:pt>
                <c:pt idx="34241">
                  <c:v>-0.95</c:v>
                </c:pt>
                <c:pt idx="34242">
                  <c:v>-0.95</c:v>
                </c:pt>
                <c:pt idx="34243">
                  <c:v>-0.95</c:v>
                </c:pt>
                <c:pt idx="34244">
                  <c:v>-0.95</c:v>
                </c:pt>
                <c:pt idx="34245">
                  <c:v>-0.95</c:v>
                </c:pt>
                <c:pt idx="34246">
                  <c:v>-0.95</c:v>
                </c:pt>
                <c:pt idx="34247">
                  <c:v>-0.95</c:v>
                </c:pt>
                <c:pt idx="34248">
                  <c:v>-0.95</c:v>
                </c:pt>
                <c:pt idx="34249">
                  <c:v>-0.95</c:v>
                </c:pt>
                <c:pt idx="34250">
                  <c:v>-0.95</c:v>
                </c:pt>
                <c:pt idx="34251">
                  <c:v>-0.95</c:v>
                </c:pt>
                <c:pt idx="34252">
                  <c:v>-0.95</c:v>
                </c:pt>
                <c:pt idx="34253">
                  <c:v>-0.95</c:v>
                </c:pt>
                <c:pt idx="34254">
                  <c:v>-0.95</c:v>
                </c:pt>
                <c:pt idx="34255">
                  <c:v>-0.95</c:v>
                </c:pt>
                <c:pt idx="34256">
                  <c:v>-0.95</c:v>
                </c:pt>
                <c:pt idx="34257">
                  <c:v>-0.95</c:v>
                </c:pt>
                <c:pt idx="34258">
                  <c:v>-0.95</c:v>
                </c:pt>
                <c:pt idx="34259">
                  <c:v>-0.95</c:v>
                </c:pt>
                <c:pt idx="34260">
                  <c:v>-0.95</c:v>
                </c:pt>
                <c:pt idx="34261">
                  <c:v>-0.95</c:v>
                </c:pt>
                <c:pt idx="34262">
                  <c:v>-0.95</c:v>
                </c:pt>
                <c:pt idx="34263">
                  <c:v>-0.95</c:v>
                </c:pt>
                <c:pt idx="34264">
                  <c:v>-0.95</c:v>
                </c:pt>
                <c:pt idx="34265">
                  <c:v>-0.95</c:v>
                </c:pt>
                <c:pt idx="34266">
                  <c:v>-0.95</c:v>
                </c:pt>
                <c:pt idx="34267">
                  <c:v>-0.95</c:v>
                </c:pt>
                <c:pt idx="34268">
                  <c:v>-0.95</c:v>
                </c:pt>
                <c:pt idx="34269">
                  <c:v>-0.95</c:v>
                </c:pt>
                <c:pt idx="34270">
                  <c:v>-0.95</c:v>
                </c:pt>
                <c:pt idx="34271">
                  <c:v>-0.95</c:v>
                </c:pt>
                <c:pt idx="34272">
                  <c:v>-0.95</c:v>
                </c:pt>
                <c:pt idx="34273">
                  <c:v>-0.95</c:v>
                </c:pt>
                <c:pt idx="34274">
                  <c:v>-0.95</c:v>
                </c:pt>
                <c:pt idx="34275">
                  <c:v>-0.95</c:v>
                </c:pt>
                <c:pt idx="34276">
                  <c:v>-0.95</c:v>
                </c:pt>
                <c:pt idx="34277">
                  <c:v>-0.95</c:v>
                </c:pt>
                <c:pt idx="34278">
                  <c:v>-0.95</c:v>
                </c:pt>
                <c:pt idx="34279">
                  <c:v>-0.95</c:v>
                </c:pt>
                <c:pt idx="34280">
                  <c:v>-0.95</c:v>
                </c:pt>
                <c:pt idx="34281">
                  <c:v>-0.95</c:v>
                </c:pt>
                <c:pt idx="34282">
                  <c:v>-0.95</c:v>
                </c:pt>
                <c:pt idx="34283">
                  <c:v>-0.95</c:v>
                </c:pt>
                <c:pt idx="34284">
                  <c:v>-0.95</c:v>
                </c:pt>
                <c:pt idx="34285">
                  <c:v>-0.95</c:v>
                </c:pt>
                <c:pt idx="34286">
                  <c:v>-0.95</c:v>
                </c:pt>
                <c:pt idx="34287">
                  <c:v>-0.95</c:v>
                </c:pt>
                <c:pt idx="34288">
                  <c:v>-0.95</c:v>
                </c:pt>
                <c:pt idx="34289">
                  <c:v>-0.95</c:v>
                </c:pt>
                <c:pt idx="34290">
                  <c:v>-0.95</c:v>
                </c:pt>
                <c:pt idx="34291">
                  <c:v>-0.95</c:v>
                </c:pt>
                <c:pt idx="34292">
                  <c:v>-0.95</c:v>
                </c:pt>
                <c:pt idx="34293">
                  <c:v>-0.95</c:v>
                </c:pt>
                <c:pt idx="34294">
                  <c:v>-0.95</c:v>
                </c:pt>
                <c:pt idx="34295">
                  <c:v>-0.95</c:v>
                </c:pt>
                <c:pt idx="34296">
                  <c:v>-0.95</c:v>
                </c:pt>
                <c:pt idx="34297">
                  <c:v>-0.95</c:v>
                </c:pt>
                <c:pt idx="34298">
                  <c:v>-0.95</c:v>
                </c:pt>
                <c:pt idx="34299">
                  <c:v>-0.95</c:v>
                </c:pt>
                <c:pt idx="34300">
                  <c:v>-0.95</c:v>
                </c:pt>
                <c:pt idx="34301">
                  <c:v>-0.95</c:v>
                </c:pt>
                <c:pt idx="34302">
                  <c:v>-0.95</c:v>
                </c:pt>
                <c:pt idx="34303">
                  <c:v>-0.95</c:v>
                </c:pt>
                <c:pt idx="34304">
                  <c:v>-0.95</c:v>
                </c:pt>
                <c:pt idx="34305">
                  <c:v>-0.95</c:v>
                </c:pt>
                <c:pt idx="34306">
                  <c:v>-0.95</c:v>
                </c:pt>
                <c:pt idx="34307">
                  <c:v>-0.95</c:v>
                </c:pt>
                <c:pt idx="34308">
                  <c:v>-0.95</c:v>
                </c:pt>
                <c:pt idx="34309">
                  <c:v>-0.95</c:v>
                </c:pt>
                <c:pt idx="34310">
                  <c:v>-0.95</c:v>
                </c:pt>
                <c:pt idx="34311">
                  <c:v>-0.95</c:v>
                </c:pt>
                <c:pt idx="34312">
                  <c:v>-0.95</c:v>
                </c:pt>
                <c:pt idx="34313">
                  <c:v>-0.95</c:v>
                </c:pt>
                <c:pt idx="34314">
                  <c:v>-0.95</c:v>
                </c:pt>
                <c:pt idx="34315">
                  <c:v>-0.95</c:v>
                </c:pt>
                <c:pt idx="34316">
                  <c:v>-0.95</c:v>
                </c:pt>
                <c:pt idx="34317">
                  <c:v>-0.95</c:v>
                </c:pt>
                <c:pt idx="34318">
                  <c:v>-0.95</c:v>
                </c:pt>
                <c:pt idx="34319">
                  <c:v>-0.95</c:v>
                </c:pt>
                <c:pt idx="34320">
                  <c:v>-0.95</c:v>
                </c:pt>
                <c:pt idx="34321">
                  <c:v>-0.95</c:v>
                </c:pt>
                <c:pt idx="34322">
                  <c:v>-0.95</c:v>
                </c:pt>
                <c:pt idx="34323">
                  <c:v>-0.95</c:v>
                </c:pt>
                <c:pt idx="34324">
                  <c:v>-0.95</c:v>
                </c:pt>
                <c:pt idx="34325">
                  <c:v>-0.95</c:v>
                </c:pt>
                <c:pt idx="34326">
                  <c:v>-0.95</c:v>
                </c:pt>
                <c:pt idx="34327">
                  <c:v>-0.95</c:v>
                </c:pt>
                <c:pt idx="34328">
                  <c:v>-0.95</c:v>
                </c:pt>
                <c:pt idx="34329">
                  <c:v>-0.95</c:v>
                </c:pt>
                <c:pt idx="34330">
                  <c:v>-0.95</c:v>
                </c:pt>
                <c:pt idx="34331">
                  <c:v>-0.95</c:v>
                </c:pt>
                <c:pt idx="34332">
                  <c:v>-0.95</c:v>
                </c:pt>
                <c:pt idx="34333">
                  <c:v>-0.95</c:v>
                </c:pt>
                <c:pt idx="34334">
                  <c:v>-0.95</c:v>
                </c:pt>
                <c:pt idx="34335">
                  <c:v>-0.95</c:v>
                </c:pt>
                <c:pt idx="34336">
                  <c:v>-0.95</c:v>
                </c:pt>
                <c:pt idx="34337">
                  <c:v>-0.95</c:v>
                </c:pt>
                <c:pt idx="34338">
                  <c:v>-0.95</c:v>
                </c:pt>
                <c:pt idx="34339">
                  <c:v>-0.95</c:v>
                </c:pt>
                <c:pt idx="34340">
                  <c:v>-0.95</c:v>
                </c:pt>
                <c:pt idx="34341">
                  <c:v>-0.95</c:v>
                </c:pt>
                <c:pt idx="34342">
                  <c:v>-0.95</c:v>
                </c:pt>
                <c:pt idx="34343">
                  <c:v>-0.95</c:v>
                </c:pt>
                <c:pt idx="34344">
                  <c:v>-0.95</c:v>
                </c:pt>
                <c:pt idx="34345">
                  <c:v>-0.95</c:v>
                </c:pt>
                <c:pt idx="34346">
                  <c:v>-0.95</c:v>
                </c:pt>
                <c:pt idx="34347">
                  <c:v>-0.95</c:v>
                </c:pt>
                <c:pt idx="34348">
                  <c:v>-0.95</c:v>
                </c:pt>
                <c:pt idx="34349">
                  <c:v>-0.95</c:v>
                </c:pt>
                <c:pt idx="34350">
                  <c:v>-0.95</c:v>
                </c:pt>
                <c:pt idx="34351">
                  <c:v>-0.95</c:v>
                </c:pt>
                <c:pt idx="34352">
                  <c:v>-0.95</c:v>
                </c:pt>
                <c:pt idx="34353">
                  <c:v>-0.95</c:v>
                </c:pt>
                <c:pt idx="34354">
                  <c:v>-0.95</c:v>
                </c:pt>
                <c:pt idx="34355">
                  <c:v>-0.95</c:v>
                </c:pt>
                <c:pt idx="34356">
                  <c:v>-0.95</c:v>
                </c:pt>
                <c:pt idx="34357">
                  <c:v>-0.95</c:v>
                </c:pt>
                <c:pt idx="34358">
                  <c:v>-0.95</c:v>
                </c:pt>
                <c:pt idx="34359">
                  <c:v>-0.95</c:v>
                </c:pt>
                <c:pt idx="34360">
                  <c:v>-0.95</c:v>
                </c:pt>
                <c:pt idx="34361">
                  <c:v>-0.95</c:v>
                </c:pt>
                <c:pt idx="34362">
                  <c:v>-0.95</c:v>
                </c:pt>
                <c:pt idx="34363">
                  <c:v>-0.95</c:v>
                </c:pt>
                <c:pt idx="34364">
                  <c:v>-0.95</c:v>
                </c:pt>
                <c:pt idx="34365">
                  <c:v>-0.95</c:v>
                </c:pt>
                <c:pt idx="34366">
                  <c:v>-0.95</c:v>
                </c:pt>
                <c:pt idx="34367">
                  <c:v>-0.95</c:v>
                </c:pt>
                <c:pt idx="34368">
                  <c:v>-0.95</c:v>
                </c:pt>
                <c:pt idx="34369">
                  <c:v>-0.95</c:v>
                </c:pt>
                <c:pt idx="34370">
                  <c:v>-0.95</c:v>
                </c:pt>
                <c:pt idx="34371">
                  <c:v>-0.95</c:v>
                </c:pt>
                <c:pt idx="34372">
                  <c:v>-0.95</c:v>
                </c:pt>
                <c:pt idx="34373">
                  <c:v>-0.95</c:v>
                </c:pt>
                <c:pt idx="34374">
                  <c:v>-0.95</c:v>
                </c:pt>
                <c:pt idx="34375">
                  <c:v>-0.95</c:v>
                </c:pt>
                <c:pt idx="34376">
                  <c:v>-0.95</c:v>
                </c:pt>
                <c:pt idx="34377">
                  <c:v>-0.95</c:v>
                </c:pt>
                <c:pt idx="34378">
                  <c:v>-0.95</c:v>
                </c:pt>
                <c:pt idx="34379">
                  <c:v>-0.95</c:v>
                </c:pt>
                <c:pt idx="34380">
                  <c:v>-0.95</c:v>
                </c:pt>
                <c:pt idx="34381">
                  <c:v>-0.95</c:v>
                </c:pt>
                <c:pt idx="34382">
                  <c:v>-0.95</c:v>
                </c:pt>
                <c:pt idx="34383">
                  <c:v>-0.95</c:v>
                </c:pt>
                <c:pt idx="34384">
                  <c:v>-0.95</c:v>
                </c:pt>
                <c:pt idx="34385">
                  <c:v>-0.95</c:v>
                </c:pt>
                <c:pt idx="34386">
                  <c:v>-0.95</c:v>
                </c:pt>
                <c:pt idx="34387">
                  <c:v>-0.95</c:v>
                </c:pt>
                <c:pt idx="34388">
                  <c:v>-0.95</c:v>
                </c:pt>
                <c:pt idx="34389">
                  <c:v>-0.95</c:v>
                </c:pt>
                <c:pt idx="34390">
                  <c:v>-0.95</c:v>
                </c:pt>
                <c:pt idx="34391">
                  <c:v>-0.95</c:v>
                </c:pt>
                <c:pt idx="34392">
                  <c:v>-0.95</c:v>
                </c:pt>
                <c:pt idx="34393">
                  <c:v>-0.95</c:v>
                </c:pt>
                <c:pt idx="34394">
                  <c:v>-0.95</c:v>
                </c:pt>
                <c:pt idx="34395">
                  <c:v>-0.95</c:v>
                </c:pt>
                <c:pt idx="34396">
                  <c:v>-0.95</c:v>
                </c:pt>
                <c:pt idx="34397">
                  <c:v>-0.95</c:v>
                </c:pt>
                <c:pt idx="34398">
                  <c:v>-0.95</c:v>
                </c:pt>
                <c:pt idx="34399">
                  <c:v>-0.95</c:v>
                </c:pt>
                <c:pt idx="34400">
                  <c:v>-0.95</c:v>
                </c:pt>
                <c:pt idx="34401">
                  <c:v>-0.95</c:v>
                </c:pt>
                <c:pt idx="34402">
                  <c:v>-0.95</c:v>
                </c:pt>
                <c:pt idx="34403">
                  <c:v>-0.95</c:v>
                </c:pt>
                <c:pt idx="34404">
                  <c:v>-0.95</c:v>
                </c:pt>
                <c:pt idx="34405">
                  <c:v>-0.95</c:v>
                </c:pt>
                <c:pt idx="34406">
                  <c:v>-0.95</c:v>
                </c:pt>
                <c:pt idx="34407">
                  <c:v>-0.95</c:v>
                </c:pt>
                <c:pt idx="34408">
                  <c:v>-0.95</c:v>
                </c:pt>
                <c:pt idx="34409">
                  <c:v>-0.95</c:v>
                </c:pt>
                <c:pt idx="34410">
                  <c:v>-0.95</c:v>
                </c:pt>
                <c:pt idx="34411">
                  <c:v>-0.95</c:v>
                </c:pt>
                <c:pt idx="34412">
                  <c:v>-0.95</c:v>
                </c:pt>
                <c:pt idx="34413">
                  <c:v>-0.95</c:v>
                </c:pt>
                <c:pt idx="34414">
                  <c:v>-0.95</c:v>
                </c:pt>
                <c:pt idx="34415">
                  <c:v>-0.95</c:v>
                </c:pt>
                <c:pt idx="34416">
                  <c:v>-0.95</c:v>
                </c:pt>
                <c:pt idx="34417">
                  <c:v>-0.95</c:v>
                </c:pt>
                <c:pt idx="34418">
                  <c:v>-0.95</c:v>
                </c:pt>
                <c:pt idx="34419">
                  <c:v>-0.95</c:v>
                </c:pt>
                <c:pt idx="34420">
                  <c:v>-0.95</c:v>
                </c:pt>
                <c:pt idx="34421">
                  <c:v>-0.95</c:v>
                </c:pt>
                <c:pt idx="34422">
                  <c:v>-0.95</c:v>
                </c:pt>
                <c:pt idx="34423">
                  <c:v>-0.95</c:v>
                </c:pt>
                <c:pt idx="34424">
                  <c:v>-0.95</c:v>
                </c:pt>
                <c:pt idx="34425">
                  <c:v>-0.95</c:v>
                </c:pt>
                <c:pt idx="34426">
                  <c:v>-0.95</c:v>
                </c:pt>
                <c:pt idx="34427">
                  <c:v>-0.95</c:v>
                </c:pt>
                <c:pt idx="34428">
                  <c:v>-0.94</c:v>
                </c:pt>
                <c:pt idx="34429">
                  <c:v>-0.94</c:v>
                </c:pt>
                <c:pt idx="34430">
                  <c:v>-0.95</c:v>
                </c:pt>
                <c:pt idx="34431">
                  <c:v>-0.94</c:v>
                </c:pt>
                <c:pt idx="34432">
                  <c:v>-0.95</c:v>
                </c:pt>
                <c:pt idx="34433">
                  <c:v>-0.95</c:v>
                </c:pt>
                <c:pt idx="34434">
                  <c:v>-0.95</c:v>
                </c:pt>
                <c:pt idx="34435">
                  <c:v>-0.94</c:v>
                </c:pt>
                <c:pt idx="34436">
                  <c:v>-0.95</c:v>
                </c:pt>
                <c:pt idx="34437">
                  <c:v>-0.95</c:v>
                </c:pt>
                <c:pt idx="34438">
                  <c:v>-0.95</c:v>
                </c:pt>
                <c:pt idx="34439">
                  <c:v>-0.94</c:v>
                </c:pt>
                <c:pt idx="34440">
                  <c:v>-0.94</c:v>
                </c:pt>
                <c:pt idx="34441">
                  <c:v>-0.94</c:v>
                </c:pt>
                <c:pt idx="34442">
                  <c:v>-0.94</c:v>
                </c:pt>
                <c:pt idx="34443">
                  <c:v>-0.94</c:v>
                </c:pt>
                <c:pt idx="34444">
                  <c:v>-0.95</c:v>
                </c:pt>
                <c:pt idx="34445">
                  <c:v>-0.94</c:v>
                </c:pt>
                <c:pt idx="34446">
                  <c:v>-0.95</c:v>
                </c:pt>
                <c:pt idx="34447">
                  <c:v>-0.95</c:v>
                </c:pt>
                <c:pt idx="34448">
                  <c:v>-0.94</c:v>
                </c:pt>
                <c:pt idx="34449">
                  <c:v>-0.94</c:v>
                </c:pt>
                <c:pt idx="34450">
                  <c:v>-0.94</c:v>
                </c:pt>
                <c:pt idx="34451">
                  <c:v>-0.94</c:v>
                </c:pt>
                <c:pt idx="34452">
                  <c:v>-0.94</c:v>
                </c:pt>
                <c:pt idx="34453">
                  <c:v>-0.94</c:v>
                </c:pt>
                <c:pt idx="34454">
                  <c:v>-0.94</c:v>
                </c:pt>
                <c:pt idx="34455">
                  <c:v>-0.95</c:v>
                </c:pt>
                <c:pt idx="34456">
                  <c:v>-0.94</c:v>
                </c:pt>
                <c:pt idx="34457">
                  <c:v>-0.94</c:v>
                </c:pt>
                <c:pt idx="34458">
                  <c:v>-0.94</c:v>
                </c:pt>
                <c:pt idx="34459">
                  <c:v>-0.94</c:v>
                </c:pt>
                <c:pt idx="34460">
                  <c:v>-0.94</c:v>
                </c:pt>
                <c:pt idx="34461">
                  <c:v>-0.94</c:v>
                </c:pt>
                <c:pt idx="34462">
                  <c:v>-0.94</c:v>
                </c:pt>
                <c:pt idx="34463">
                  <c:v>-0.94</c:v>
                </c:pt>
                <c:pt idx="34464">
                  <c:v>-0.94</c:v>
                </c:pt>
                <c:pt idx="34465">
                  <c:v>-0.94</c:v>
                </c:pt>
                <c:pt idx="34466">
                  <c:v>-0.94</c:v>
                </c:pt>
                <c:pt idx="34467">
                  <c:v>-0.94</c:v>
                </c:pt>
                <c:pt idx="34468">
                  <c:v>-0.94</c:v>
                </c:pt>
                <c:pt idx="34469">
                  <c:v>-0.94</c:v>
                </c:pt>
                <c:pt idx="34470">
                  <c:v>-0.94</c:v>
                </c:pt>
                <c:pt idx="34471">
                  <c:v>-0.94</c:v>
                </c:pt>
                <c:pt idx="34472">
                  <c:v>-0.94</c:v>
                </c:pt>
                <c:pt idx="34473">
                  <c:v>-0.94</c:v>
                </c:pt>
                <c:pt idx="34474">
                  <c:v>-0.94</c:v>
                </c:pt>
                <c:pt idx="34475">
                  <c:v>-0.94</c:v>
                </c:pt>
                <c:pt idx="34476">
                  <c:v>-0.94</c:v>
                </c:pt>
                <c:pt idx="34477">
                  <c:v>-0.94</c:v>
                </c:pt>
                <c:pt idx="34478">
                  <c:v>-0.94</c:v>
                </c:pt>
                <c:pt idx="34479">
                  <c:v>-0.94</c:v>
                </c:pt>
                <c:pt idx="34480">
                  <c:v>-0.94</c:v>
                </c:pt>
                <c:pt idx="34481">
                  <c:v>-0.94</c:v>
                </c:pt>
                <c:pt idx="34482">
                  <c:v>-0.94</c:v>
                </c:pt>
                <c:pt idx="34483">
                  <c:v>-0.94</c:v>
                </c:pt>
                <c:pt idx="34484">
                  <c:v>-0.94</c:v>
                </c:pt>
                <c:pt idx="34485">
                  <c:v>-0.94</c:v>
                </c:pt>
                <c:pt idx="34486">
                  <c:v>-0.94</c:v>
                </c:pt>
                <c:pt idx="34487">
                  <c:v>-0.94</c:v>
                </c:pt>
                <c:pt idx="34488">
                  <c:v>-0.94</c:v>
                </c:pt>
                <c:pt idx="34489">
                  <c:v>-0.94</c:v>
                </c:pt>
                <c:pt idx="34490">
                  <c:v>-0.94</c:v>
                </c:pt>
                <c:pt idx="34491">
                  <c:v>-0.94</c:v>
                </c:pt>
                <c:pt idx="34492">
                  <c:v>-0.94</c:v>
                </c:pt>
                <c:pt idx="34493">
                  <c:v>-0.94</c:v>
                </c:pt>
                <c:pt idx="34494">
                  <c:v>-0.94</c:v>
                </c:pt>
                <c:pt idx="34495">
                  <c:v>-0.94</c:v>
                </c:pt>
                <c:pt idx="34496">
                  <c:v>-0.94</c:v>
                </c:pt>
                <c:pt idx="34497">
                  <c:v>-0.94</c:v>
                </c:pt>
                <c:pt idx="34498">
                  <c:v>-0.94</c:v>
                </c:pt>
                <c:pt idx="34499">
                  <c:v>-0.94</c:v>
                </c:pt>
                <c:pt idx="34500">
                  <c:v>-0.94</c:v>
                </c:pt>
                <c:pt idx="34501">
                  <c:v>-0.94</c:v>
                </c:pt>
                <c:pt idx="34502">
                  <c:v>-0.94</c:v>
                </c:pt>
                <c:pt idx="34503">
                  <c:v>-0.94</c:v>
                </c:pt>
                <c:pt idx="34504">
                  <c:v>-0.94</c:v>
                </c:pt>
                <c:pt idx="34505">
                  <c:v>-0.94</c:v>
                </c:pt>
                <c:pt idx="34506">
                  <c:v>-0.94</c:v>
                </c:pt>
                <c:pt idx="34507">
                  <c:v>-0.94</c:v>
                </c:pt>
                <c:pt idx="34508">
                  <c:v>-0.94</c:v>
                </c:pt>
                <c:pt idx="34509">
                  <c:v>-0.94</c:v>
                </c:pt>
                <c:pt idx="34510">
                  <c:v>-0.94</c:v>
                </c:pt>
                <c:pt idx="34511">
                  <c:v>-0.94</c:v>
                </c:pt>
                <c:pt idx="34512">
                  <c:v>-0.94</c:v>
                </c:pt>
                <c:pt idx="34513">
                  <c:v>-0.94</c:v>
                </c:pt>
                <c:pt idx="34514">
                  <c:v>-0.94</c:v>
                </c:pt>
                <c:pt idx="34515">
                  <c:v>-0.94</c:v>
                </c:pt>
                <c:pt idx="34516">
                  <c:v>-0.94</c:v>
                </c:pt>
                <c:pt idx="34517">
                  <c:v>-0.94</c:v>
                </c:pt>
                <c:pt idx="34518">
                  <c:v>-0.94</c:v>
                </c:pt>
                <c:pt idx="34519">
                  <c:v>-0.94</c:v>
                </c:pt>
                <c:pt idx="34520">
                  <c:v>-0.94</c:v>
                </c:pt>
                <c:pt idx="34521">
                  <c:v>-0.94</c:v>
                </c:pt>
                <c:pt idx="34522">
                  <c:v>-0.94</c:v>
                </c:pt>
                <c:pt idx="34523">
                  <c:v>-0.94</c:v>
                </c:pt>
                <c:pt idx="34524">
                  <c:v>-0.94</c:v>
                </c:pt>
                <c:pt idx="34525">
                  <c:v>-0.94</c:v>
                </c:pt>
                <c:pt idx="34526">
                  <c:v>-0.94</c:v>
                </c:pt>
                <c:pt idx="34527">
                  <c:v>-0.94</c:v>
                </c:pt>
                <c:pt idx="34528">
                  <c:v>-0.94</c:v>
                </c:pt>
                <c:pt idx="34529">
                  <c:v>-0.94</c:v>
                </c:pt>
                <c:pt idx="34530">
                  <c:v>-0.94</c:v>
                </c:pt>
                <c:pt idx="34531">
                  <c:v>-0.94</c:v>
                </c:pt>
                <c:pt idx="34532">
                  <c:v>-0.94</c:v>
                </c:pt>
                <c:pt idx="34533">
                  <c:v>-0.94</c:v>
                </c:pt>
                <c:pt idx="34534">
                  <c:v>-0.94</c:v>
                </c:pt>
                <c:pt idx="34535">
                  <c:v>-0.94</c:v>
                </c:pt>
                <c:pt idx="34536">
                  <c:v>-0.94</c:v>
                </c:pt>
                <c:pt idx="34537">
                  <c:v>-0.94</c:v>
                </c:pt>
                <c:pt idx="34538">
                  <c:v>-0.94</c:v>
                </c:pt>
                <c:pt idx="34539">
                  <c:v>-0.94</c:v>
                </c:pt>
                <c:pt idx="34540">
                  <c:v>-0.94</c:v>
                </c:pt>
                <c:pt idx="34541">
                  <c:v>-0.94</c:v>
                </c:pt>
                <c:pt idx="34542">
                  <c:v>-0.94</c:v>
                </c:pt>
                <c:pt idx="34543">
                  <c:v>-0.94</c:v>
                </c:pt>
                <c:pt idx="34544">
                  <c:v>-0.94</c:v>
                </c:pt>
                <c:pt idx="34545">
                  <c:v>-0.94</c:v>
                </c:pt>
                <c:pt idx="34546">
                  <c:v>-0.94</c:v>
                </c:pt>
                <c:pt idx="34547">
                  <c:v>-0.94</c:v>
                </c:pt>
                <c:pt idx="34548">
                  <c:v>-0.94</c:v>
                </c:pt>
                <c:pt idx="34549">
                  <c:v>-0.94</c:v>
                </c:pt>
                <c:pt idx="34550">
                  <c:v>-0.94</c:v>
                </c:pt>
                <c:pt idx="34551">
                  <c:v>-0.94</c:v>
                </c:pt>
                <c:pt idx="34552">
                  <c:v>-0.94</c:v>
                </c:pt>
                <c:pt idx="34553">
                  <c:v>-0.94</c:v>
                </c:pt>
                <c:pt idx="34554">
                  <c:v>-0.94</c:v>
                </c:pt>
                <c:pt idx="34555">
                  <c:v>-0.94</c:v>
                </c:pt>
                <c:pt idx="34556">
                  <c:v>-0.94</c:v>
                </c:pt>
                <c:pt idx="34557">
                  <c:v>-0.94</c:v>
                </c:pt>
                <c:pt idx="34558">
                  <c:v>-0.94</c:v>
                </c:pt>
                <c:pt idx="34559">
                  <c:v>-0.94</c:v>
                </c:pt>
                <c:pt idx="34560">
                  <c:v>-0.94</c:v>
                </c:pt>
                <c:pt idx="34561">
                  <c:v>-0.94</c:v>
                </c:pt>
                <c:pt idx="34562">
                  <c:v>-0.94</c:v>
                </c:pt>
                <c:pt idx="34563">
                  <c:v>-0.94</c:v>
                </c:pt>
                <c:pt idx="34564">
                  <c:v>-0.94</c:v>
                </c:pt>
                <c:pt idx="34565">
                  <c:v>-0.94</c:v>
                </c:pt>
                <c:pt idx="34566">
                  <c:v>-0.94</c:v>
                </c:pt>
                <c:pt idx="34567">
                  <c:v>-0.94</c:v>
                </c:pt>
                <c:pt idx="34568">
                  <c:v>-0.94</c:v>
                </c:pt>
                <c:pt idx="34569">
                  <c:v>-0.94</c:v>
                </c:pt>
                <c:pt idx="34570">
                  <c:v>-0.94</c:v>
                </c:pt>
                <c:pt idx="34571">
                  <c:v>-0.94</c:v>
                </c:pt>
                <c:pt idx="34572">
                  <c:v>-0.94</c:v>
                </c:pt>
                <c:pt idx="34573">
                  <c:v>-0.94</c:v>
                </c:pt>
                <c:pt idx="34574">
                  <c:v>-0.94</c:v>
                </c:pt>
                <c:pt idx="34575">
                  <c:v>-0.94</c:v>
                </c:pt>
                <c:pt idx="34576">
                  <c:v>-0.94</c:v>
                </c:pt>
                <c:pt idx="34577">
                  <c:v>-0.94</c:v>
                </c:pt>
                <c:pt idx="34578">
                  <c:v>-0.94</c:v>
                </c:pt>
                <c:pt idx="34579">
                  <c:v>-0.94</c:v>
                </c:pt>
                <c:pt idx="34580">
                  <c:v>-0.94</c:v>
                </c:pt>
                <c:pt idx="34581">
                  <c:v>-0.94</c:v>
                </c:pt>
                <c:pt idx="34582">
                  <c:v>-0.94</c:v>
                </c:pt>
                <c:pt idx="34583">
                  <c:v>-0.94</c:v>
                </c:pt>
                <c:pt idx="34584">
                  <c:v>-0.94</c:v>
                </c:pt>
                <c:pt idx="34585">
                  <c:v>-0.94</c:v>
                </c:pt>
                <c:pt idx="34586">
                  <c:v>-0.94</c:v>
                </c:pt>
                <c:pt idx="34587">
                  <c:v>-0.94</c:v>
                </c:pt>
                <c:pt idx="34588">
                  <c:v>-0.94</c:v>
                </c:pt>
                <c:pt idx="34589">
                  <c:v>-0.94</c:v>
                </c:pt>
                <c:pt idx="34590">
                  <c:v>-0.94</c:v>
                </c:pt>
                <c:pt idx="34591">
                  <c:v>-0.94</c:v>
                </c:pt>
                <c:pt idx="34592">
                  <c:v>-0.94</c:v>
                </c:pt>
                <c:pt idx="34593">
                  <c:v>-0.94</c:v>
                </c:pt>
                <c:pt idx="34594">
                  <c:v>-0.94</c:v>
                </c:pt>
                <c:pt idx="34595">
                  <c:v>-0.94</c:v>
                </c:pt>
                <c:pt idx="34596">
                  <c:v>-0.94</c:v>
                </c:pt>
                <c:pt idx="34597">
                  <c:v>-0.94</c:v>
                </c:pt>
                <c:pt idx="34598">
                  <c:v>-0.94</c:v>
                </c:pt>
                <c:pt idx="34599">
                  <c:v>-0.94</c:v>
                </c:pt>
                <c:pt idx="34600">
                  <c:v>-0.94</c:v>
                </c:pt>
                <c:pt idx="34601">
                  <c:v>-0.94</c:v>
                </c:pt>
                <c:pt idx="34602">
                  <c:v>-0.94</c:v>
                </c:pt>
                <c:pt idx="34603">
                  <c:v>-0.94</c:v>
                </c:pt>
                <c:pt idx="34604">
                  <c:v>-0.94</c:v>
                </c:pt>
                <c:pt idx="34605">
                  <c:v>-0.94</c:v>
                </c:pt>
                <c:pt idx="34606">
                  <c:v>-0.95</c:v>
                </c:pt>
                <c:pt idx="34607">
                  <c:v>-0.95</c:v>
                </c:pt>
                <c:pt idx="34608">
                  <c:v>-0.95</c:v>
                </c:pt>
                <c:pt idx="34609">
                  <c:v>-0.95</c:v>
                </c:pt>
                <c:pt idx="34610">
                  <c:v>-0.95</c:v>
                </c:pt>
                <c:pt idx="34611">
                  <c:v>-0.95</c:v>
                </c:pt>
                <c:pt idx="34612">
                  <c:v>-0.95</c:v>
                </c:pt>
                <c:pt idx="34613">
                  <c:v>-0.95</c:v>
                </c:pt>
                <c:pt idx="34614">
                  <c:v>-0.95</c:v>
                </c:pt>
                <c:pt idx="34615">
                  <c:v>-0.95</c:v>
                </c:pt>
                <c:pt idx="34616">
                  <c:v>-0.95</c:v>
                </c:pt>
                <c:pt idx="34617">
                  <c:v>-0.95</c:v>
                </c:pt>
                <c:pt idx="34618">
                  <c:v>-0.95</c:v>
                </c:pt>
                <c:pt idx="34619">
                  <c:v>-0.95</c:v>
                </c:pt>
                <c:pt idx="34620">
                  <c:v>-0.95</c:v>
                </c:pt>
                <c:pt idx="34621">
                  <c:v>-0.95</c:v>
                </c:pt>
                <c:pt idx="34622">
                  <c:v>-0.95</c:v>
                </c:pt>
                <c:pt idx="34623">
                  <c:v>-0.95</c:v>
                </c:pt>
                <c:pt idx="34624">
                  <c:v>-0.95</c:v>
                </c:pt>
                <c:pt idx="34625">
                  <c:v>-0.95</c:v>
                </c:pt>
                <c:pt idx="34626">
                  <c:v>-0.95</c:v>
                </c:pt>
                <c:pt idx="34627">
                  <c:v>-0.95</c:v>
                </c:pt>
                <c:pt idx="34628">
                  <c:v>-0.95</c:v>
                </c:pt>
                <c:pt idx="34629">
                  <c:v>-0.95</c:v>
                </c:pt>
                <c:pt idx="34630">
                  <c:v>-0.95</c:v>
                </c:pt>
                <c:pt idx="34631">
                  <c:v>-0.95</c:v>
                </c:pt>
                <c:pt idx="34632">
                  <c:v>-0.95</c:v>
                </c:pt>
                <c:pt idx="34633">
                  <c:v>-0.95</c:v>
                </c:pt>
                <c:pt idx="34634">
                  <c:v>-0.95</c:v>
                </c:pt>
                <c:pt idx="34635">
                  <c:v>-0.95</c:v>
                </c:pt>
                <c:pt idx="34636">
                  <c:v>-0.95</c:v>
                </c:pt>
                <c:pt idx="34637">
                  <c:v>-0.95</c:v>
                </c:pt>
                <c:pt idx="34638">
                  <c:v>-0.95</c:v>
                </c:pt>
                <c:pt idx="34639">
                  <c:v>-0.95</c:v>
                </c:pt>
                <c:pt idx="34640">
                  <c:v>-0.95</c:v>
                </c:pt>
                <c:pt idx="34641">
                  <c:v>-0.95</c:v>
                </c:pt>
                <c:pt idx="34642">
                  <c:v>-0.95</c:v>
                </c:pt>
                <c:pt idx="34643">
                  <c:v>-0.95</c:v>
                </c:pt>
                <c:pt idx="34644">
                  <c:v>-0.95</c:v>
                </c:pt>
                <c:pt idx="34645">
                  <c:v>-0.95</c:v>
                </c:pt>
                <c:pt idx="34646">
                  <c:v>-0.95</c:v>
                </c:pt>
                <c:pt idx="34647">
                  <c:v>-0.96</c:v>
                </c:pt>
                <c:pt idx="34648">
                  <c:v>-0.96</c:v>
                </c:pt>
                <c:pt idx="34649">
                  <c:v>-0.96</c:v>
                </c:pt>
                <c:pt idx="34650">
                  <c:v>-0.96</c:v>
                </c:pt>
                <c:pt idx="34651">
                  <c:v>-0.96</c:v>
                </c:pt>
                <c:pt idx="34652">
                  <c:v>-0.96</c:v>
                </c:pt>
                <c:pt idx="34653">
                  <c:v>-0.96</c:v>
                </c:pt>
                <c:pt idx="34654">
                  <c:v>-0.96</c:v>
                </c:pt>
                <c:pt idx="34655">
                  <c:v>-0.96</c:v>
                </c:pt>
                <c:pt idx="34656">
                  <c:v>-0.96</c:v>
                </c:pt>
                <c:pt idx="34657">
                  <c:v>-0.96</c:v>
                </c:pt>
                <c:pt idx="34658">
                  <c:v>-0.96</c:v>
                </c:pt>
                <c:pt idx="34659">
                  <c:v>-0.96</c:v>
                </c:pt>
                <c:pt idx="34660">
                  <c:v>-0.96</c:v>
                </c:pt>
                <c:pt idx="34661">
                  <c:v>-0.96</c:v>
                </c:pt>
                <c:pt idx="34662">
                  <c:v>-0.96</c:v>
                </c:pt>
                <c:pt idx="34663">
                  <c:v>-0.96</c:v>
                </c:pt>
                <c:pt idx="34664">
                  <c:v>-0.96</c:v>
                </c:pt>
                <c:pt idx="34665">
                  <c:v>-0.96</c:v>
                </c:pt>
                <c:pt idx="34666">
                  <c:v>-0.96</c:v>
                </c:pt>
                <c:pt idx="34667">
                  <c:v>-0.96</c:v>
                </c:pt>
                <c:pt idx="34668">
                  <c:v>-0.96</c:v>
                </c:pt>
                <c:pt idx="34669">
                  <c:v>-0.96</c:v>
                </c:pt>
                <c:pt idx="34670">
                  <c:v>-0.96</c:v>
                </c:pt>
                <c:pt idx="34671">
                  <c:v>-0.96</c:v>
                </c:pt>
                <c:pt idx="34672">
                  <c:v>-0.96</c:v>
                </c:pt>
                <c:pt idx="34673">
                  <c:v>-0.96</c:v>
                </c:pt>
                <c:pt idx="34674">
                  <c:v>-0.96</c:v>
                </c:pt>
                <c:pt idx="34675">
                  <c:v>-0.96</c:v>
                </c:pt>
                <c:pt idx="34676">
                  <c:v>-0.96</c:v>
                </c:pt>
                <c:pt idx="34677">
                  <c:v>-0.96</c:v>
                </c:pt>
                <c:pt idx="34678">
                  <c:v>-0.96</c:v>
                </c:pt>
                <c:pt idx="34679">
                  <c:v>-0.96</c:v>
                </c:pt>
                <c:pt idx="34680">
                  <c:v>-0.96</c:v>
                </c:pt>
                <c:pt idx="34681">
                  <c:v>-0.96</c:v>
                </c:pt>
                <c:pt idx="34682">
                  <c:v>-0.96</c:v>
                </c:pt>
                <c:pt idx="34683">
                  <c:v>-0.96</c:v>
                </c:pt>
                <c:pt idx="34684">
                  <c:v>-0.96</c:v>
                </c:pt>
                <c:pt idx="34685">
                  <c:v>-0.96</c:v>
                </c:pt>
                <c:pt idx="34686">
                  <c:v>-0.96</c:v>
                </c:pt>
                <c:pt idx="34687">
                  <c:v>-0.96</c:v>
                </c:pt>
                <c:pt idx="34688">
                  <c:v>-0.96</c:v>
                </c:pt>
                <c:pt idx="34689">
                  <c:v>-0.96</c:v>
                </c:pt>
                <c:pt idx="34690">
                  <c:v>-0.97</c:v>
                </c:pt>
                <c:pt idx="34691">
                  <c:v>-0.97</c:v>
                </c:pt>
                <c:pt idx="34692">
                  <c:v>-0.97</c:v>
                </c:pt>
                <c:pt idx="34693">
                  <c:v>-0.97</c:v>
                </c:pt>
                <c:pt idx="34694">
                  <c:v>-0.97</c:v>
                </c:pt>
                <c:pt idx="34695">
                  <c:v>-0.97</c:v>
                </c:pt>
                <c:pt idx="34696">
                  <c:v>-0.97</c:v>
                </c:pt>
                <c:pt idx="34697">
                  <c:v>-0.97</c:v>
                </c:pt>
                <c:pt idx="34698">
                  <c:v>-0.97</c:v>
                </c:pt>
                <c:pt idx="34699">
                  <c:v>-0.97</c:v>
                </c:pt>
                <c:pt idx="34700">
                  <c:v>-0.97</c:v>
                </c:pt>
                <c:pt idx="34701">
                  <c:v>-0.97</c:v>
                </c:pt>
                <c:pt idx="34702">
                  <c:v>-0.97</c:v>
                </c:pt>
                <c:pt idx="34703">
                  <c:v>-0.97</c:v>
                </c:pt>
                <c:pt idx="34704">
                  <c:v>-0.97</c:v>
                </c:pt>
                <c:pt idx="34705">
                  <c:v>-0.97</c:v>
                </c:pt>
                <c:pt idx="34706">
                  <c:v>-0.97</c:v>
                </c:pt>
                <c:pt idx="34707">
                  <c:v>-0.97</c:v>
                </c:pt>
                <c:pt idx="34708">
                  <c:v>-0.96</c:v>
                </c:pt>
                <c:pt idx="34709">
                  <c:v>-0.96</c:v>
                </c:pt>
                <c:pt idx="34710">
                  <c:v>-0.96</c:v>
                </c:pt>
                <c:pt idx="34711">
                  <c:v>-0.96</c:v>
                </c:pt>
                <c:pt idx="34712">
                  <c:v>-0.96</c:v>
                </c:pt>
                <c:pt idx="34713">
                  <c:v>-0.96</c:v>
                </c:pt>
                <c:pt idx="34714">
                  <c:v>-0.96</c:v>
                </c:pt>
                <c:pt idx="34715">
                  <c:v>-0.96</c:v>
                </c:pt>
                <c:pt idx="34716">
                  <c:v>-0.96</c:v>
                </c:pt>
                <c:pt idx="34717">
                  <c:v>-0.96</c:v>
                </c:pt>
                <c:pt idx="34718">
                  <c:v>-0.96</c:v>
                </c:pt>
                <c:pt idx="34719">
                  <c:v>-0.96</c:v>
                </c:pt>
                <c:pt idx="34720">
                  <c:v>-0.96</c:v>
                </c:pt>
                <c:pt idx="34721">
                  <c:v>-0.96</c:v>
                </c:pt>
                <c:pt idx="34722">
                  <c:v>-0.96</c:v>
                </c:pt>
                <c:pt idx="34723">
                  <c:v>-0.96</c:v>
                </c:pt>
                <c:pt idx="34724">
                  <c:v>-0.96</c:v>
                </c:pt>
                <c:pt idx="34725">
                  <c:v>-0.96</c:v>
                </c:pt>
                <c:pt idx="34726">
                  <c:v>-0.96</c:v>
                </c:pt>
                <c:pt idx="34727">
                  <c:v>-0.96</c:v>
                </c:pt>
                <c:pt idx="34728">
                  <c:v>-0.96</c:v>
                </c:pt>
                <c:pt idx="34729">
                  <c:v>-0.96</c:v>
                </c:pt>
                <c:pt idx="34730">
                  <c:v>-0.96</c:v>
                </c:pt>
                <c:pt idx="34731">
                  <c:v>-0.96</c:v>
                </c:pt>
                <c:pt idx="34732">
                  <c:v>-0.96</c:v>
                </c:pt>
                <c:pt idx="34733">
                  <c:v>-0.96</c:v>
                </c:pt>
                <c:pt idx="34734">
                  <c:v>-0.96</c:v>
                </c:pt>
                <c:pt idx="34735">
                  <c:v>-0.96</c:v>
                </c:pt>
                <c:pt idx="34736">
                  <c:v>-0.96</c:v>
                </c:pt>
                <c:pt idx="34737">
                  <c:v>-0.96</c:v>
                </c:pt>
                <c:pt idx="34738">
                  <c:v>-0.96</c:v>
                </c:pt>
                <c:pt idx="34739">
                  <c:v>-0.96</c:v>
                </c:pt>
                <c:pt idx="34740">
                  <c:v>-0.96</c:v>
                </c:pt>
                <c:pt idx="34741">
                  <c:v>-0.96</c:v>
                </c:pt>
                <c:pt idx="34742">
                  <c:v>-0.96</c:v>
                </c:pt>
                <c:pt idx="34743">
                  <c:v>-0.96</c:v>
                </c:pt>
                <c:pt idx="34744">
                  <c:v>-0.96</c:v>
                </c:pt>
                <c:pt idx="34745">
                  <c:v>-0.96</c:v>
                </c:pt>
                <c:pt idx="34746">
                  <c:v>-0.96</c:v>
                </c:pt>
                <c:pt idx="34747">
                  <c:v>-0.96</c:v>
                </c:pt>
                <c:pt idx="34748">
                  <c:v>-0.96</c:v>
                </c:pt>
                <c:pt idx="34749">
                  <c:v>-0.96</c:v>
                </c:pt>
                <c:pt idx="34750">
                  <c:v>-0.96</c:v>
                </c:pt>
                <c:pt idx="34751">
                  <c:v>-0.96</c:v>
                </c:pt>
                <c:pt idx="34752">
                  <c:v>-0.97</c:v>
                </c:pt>
                <c:pt idx="34753">
                  <c:v>-0.97</c:v>
                </c:pt>
                <c:pt idx="34754">
                  <c:v>-0.97</c:v>
                </c:pt>
                <c:pt idx="34755">
                  <c:v>-0.97</c:v>
                </c:pt>
                <c:pt idx="34756">
                  <c:v>-0.97</c:v>
                </c:pt>
                <c:pt idx="34757">
                  <c:v>-0.97</c:v>
                </c:pt>
                <c:pt idx="34758">
                  <c:v>-0.97</c:v>
                </c:pt>
                <c:pt idx="34759">
                  <c:v>-0.97</c:v>
                </c:pt>
                <c:pt idx="34760">
                  <c:v>-0.97</c:v>
                </c:pt>
                <c:pt idx="34761">
                  <c:v>-0.97</c:v>
                </c:pt>
                <c:pt idx="34762">
                  <c:v>-0.97</c:v>
                </c:pt>
                <c:pt idx="34763">
                  <c:v>-0.97</c:v>
                </c:pt>
                <c:pt idx="34764">
                  <c:v>-0.97</c:v>
                </c:pt>
                <c:pt idx="34765">
                  <c:v>-0.97</c:v>
                </c:pt>
                <c:pt idx="34766">
                  <c:v>-0.97</c:v>
                </c:pt>
                <c:pt idx="34767">
                  <c:v>-0.97</c:v>
                </c:pt>
                <c:pt idx="34768">
                  <c:v>-0.97</c:v>
                </c:pt>
                <c:pt idx="34769">
                  <c:v>-0.97</c:v>
                </c:pt>
                <c:pt idx="34770">
                  <c:v>-0.97</c:v>
                </c:pt>
                <c:pt idx="34771">
                  <c:v>-0.97</c:v>
                </c:pt>
                <c:pt idx="34772">
                  <c:v>-0.97</c:v>
                </c:pt>
                <c:pt idx="34773">
                  <c:v>-0.97</c:v>
                </c:pt>
                <c:pt idx="34774">
                  <c:v>-0.98</c:v>
                </c:pt>
                <c:pt idx="34775">
                  <c:v>-0.98</c:v>
                </c:pt>
                <c:pt idx="34776">
                  <c:v>-0.98</c:v>
                </c:pt>
                <c:pt idx="34777">
                  <c:v>-0.98</c:v>
                </c:pt>
                <c:pt idx="34778">
                  <c:v>-0.98</c:v>
                </c:pt>
                <c:pt idx="34779">
                  <c:v>-0.98</c:v>
                </c:pt>
                <c:pt idx="34780">
                  <c:v>-0.98</c:v>
                </c:pt>
                <c:pt idx="34781">
                  <c:v>-0.98</c:v>
                </c:pt>
                <c:pt idx="34782">
                  <c:v>-0.98</c:v>
                </c:pt>
                <c:pt idx="34783">
                  <c:v>-0.98</c:v>
                </c:pt>
                <c:pt idx="34784">
                  <c:v>-0.98</c:v>
                </c:pt>
                <c:pt idx="34785">
                  <c:v>-0.98</c:v>
                </c:pt>
                <c:pt idx="34786">
                  <c:v>-0.98</c:v>
                </c:pt>
                <c:pt idx="34787">
                  <c:v>-0.98</c:v>
                </c:pt>
                <c:pt idx="34788">
                  <c:v>-0.98</c:v>
                </c:pt>
                <c:pt idx="34789">
                  <c:v>-0.98</c:v>
                </c:pt>
                <c:pt idx="34790">
                  <c:v>-0.98</c:v>
                </c:pt>
                <c:pt idx="34791">
                  <c:v>-0.98</c:v>
                </c:pt>
                <c:pt idx="34792">
                  <c:v>-0.98</c:v>
                </c:pt>
                <c:pt idx="34793">
                  <c:v>-0.98</c:v>
                </c:pt>
                <c:pt idx="34794">
                  <c:v>-0.98</c:v>
                </c:pt>
                <c:pt idx="34795">
                  <c:v>-0.98</c:v>
                </c:pt>
                <c:pt idx="34796">
                  <c:v>-0.98</c:v>
                </c:pt>
                <c:pt idx="34797">
                  <c:v>-0.98</c:v>
                </c:pt>
                <c:pt idx="34798">
                  <c:v>-0.98</c:v>
                </c:pt>
                <c:pt idx="34799">
                  <c:v>-0.98</c:v>
                </c:pt>
                <c:pt idx="34800">
                  <c:v>-0.98</c:v>
                </c:pt>
                <c:pt idx="34801">
                  <c:v>-0.98</c:v>
                </c:pt>
                <c:pt idx="34802">
                  <c:v>-0.98</c:v>
                </c:pt>
                <c:pt idx="34803">
                  <c:v>-0.98</c:v>
                </c:pt>
                <c:pt idx="34804">
                  <c:v>-0.98</c:v>
                </c:pt>
                <c:pt idx="34805">
                  <c:v>-0.98</c:v>
                </c:pt>
                <c:pt idx="34806">
                  <c:v>-0.98</c:v>
                </c:pt>
                <c:pt idx="34807">
                  <c:v>-0.98</c:v>
                </c:pt>
                <c:pt idx="34808">
                  <c:v>-0.98</c:v>
                </c:pt>
                <c:pt idx="34809">
                  <c:v>-0.98</c:v>
                </c:pt>
                <c:pt idx="34810">
                  <c:v>-0.98</c:v>
                </c:pt>
                <c:pt idx="34811">
                  <c:v>-0.98</c:v>
                </c:pt>
                <c:pt idx="34812">
                  <c:v>-0.98</c:v>
                </c:pt>
                <c:pt idx="34813">
                  <c:v>-0.98</c:v>
                </c:pt>
                <c:pt idx="34814">
                  <c:v>-0.98</c:v>
                </c:pt>
                <c:pt idx="34815">
                  <c:v>-0.98</c:v>
                </c:pt>
                <c:pt idx="34816">
                  <c:v>-0.98</c:v>
                </c:pt>
                <c:pt idx="34817">
                  <c:v>-0.98</c:v>
                </c:pt>
                <c:pt idx="34818">
                  <c:v>-0.98</c:v>
                </c:pt>
                <c:pt idx="34819">
                  <c:v>-0.98</c:v>
                </c:pt>
                <c:pt idx="34820">
                  <c:v>-0.98</c:v>
                </c:pt>
                <c:pt idx="34821">
                  <c:v>-0.98</c:v>
                </c:pt>
                <c:pt idx="34822">
                  <c:v>-0.98</c:v>
                </c:pt>
                <c:pt idx="34823">
                  <c:v>-0.98</c:v>
                </c:pt>
                <c:pt idx="34824">
                  <c:v>-0.98</c:v>
                </c:pt>
                <c:pt idx="34825">
                  <c:v>-0.98</c:v>
                </c:pt>
                <c:pt idx="34826">
                  <c:v>-0.98</c:v>
                </c:pt>
                <c:pt idx="34827">
                  <c:v>-0.98</c:v>
                </c:pt>
                <c:pt idx="34828">
                  <c:v>-0.98</c:v>
                </c:pt>
                <c:pt idx="34829">
                  <c:v>-0.98</c:v>
                </c:pt>
                <c:pt idx="34830">
                  <c:v>-0.98</c:v>
                </c:pt>
                <c:pt idx="34831">
                  <c:v>-0.98</c:v>
                </c:pt>
                <c:pt idx="34832">
                  <c:v>-0.98</c:v>
                </c:pt>
                <c:pt idx="34833">
                  <c:v>-0.98</c:v>
                </c:pt>
                <c:pt idx="34834">
                  <c:v>-0.98</c:v>
                </c:pt>
                <c:pt idx="34835">
                  <c:v>-0.98</c:v>
                </c:pt>
                <c:pt idx="34836">
                  <c:v>-0.98</c:v>
                </c:pt>
                <c:pt idx="34837">
                  <c:v>-0.98</c:v>
                </c:pt>
                <c:pt idx="34838">
                  <c:v>-0.98</c:v>
                </c:pt>
                <c:pt idx="34839">
                  <c:v>-0.98</c:v>
                </c:pt>
                <c:pt idx="34840">
                  <c:v>-0.98</c:v>
                </c:pt>
                <c:pt idx="34841">
                  <c:v>-0.98</c:v>
                </c:pt>
                <c:pt idx="34842">
                  <c:v>-0.98</c:v>
                </c:pt>
                <c:pt idx="34843">
                  <c:v>-0.98</c:v>
                </c:pt>
                <c:pt idx="34844">
                  <c:v>-0.98</c:v>
                </c:pt>
                <c:pt idx="34845">
                  <c:v>-0.98</c:v>
                </c:pt>
                <c:pt idx="34846">
                  <c:v>-0.98</c:v>
                </c:pt>
                <c:pt idx="34847">
                  <c:v>-0.98</c:v>
                </c:pt>
                <c:pt idx="34848">
                  <c:v>-0.98</c:v>
                </c:pt>
                <c:pt idx="34849">
                  <c:v>-0.98</c:v>
                </c:pt>
                <c:pt idx="34850">
                  <c:v>-0.98</c:v>
                </c:pt>
                <c:pt idx="34851">
                  <c:v>-0.98</c:v>
                </c:pt>
                <c:pt idx="34852">
                  <c:v>-0.99</c:v>
                </c:pt>
                <c:pt idx="34853">
                  <c:v>-0.99</c:v>
                </c:pt>
                <c:pt idx="34854">
                  <c:v>-0.99</c:v>
                </c:pt>
                <c:pt idx="34855">
                  <c:v>-0.99</c:v>
                </c:pt>
                <c:pt idx="34856">
                  <c:v>-0.99</c:v>
                </c:pt>
                <c:pt idx="34857">
                  <c:v>-0.99</c:v>
                </c:pt>
                <c:pt idx="34858">
                  <c:v>-0.99</c:v>
                </c:pt>
                <c:pt idx="34859">
                  <c:v>-0.99</c:v>
                </c:pt>
                <c:pt idx="34860">
                  <c:v>-0.99</c:v>
                </c:pt>
                <c:pt idx="34861">
                  <c:v>-0.99</c:v>
                </c:pt>
                <c:pt idx="34862">
                  <c:v>-0.99</c:v>
                </c:pt>
                <c:pt idx="34863">
                  <c:v>-0.99</c:v>
                </c:pt>
                <c:pt idx="34864">
                  <c:v>-0.99</c:v>
                </c:pt>
                <c:pt idx="34865">
                  <c:v>-0.99</c:v>
                </c:pt>
                <c:pt idx="34866">
                  <c:v>-0.99</c:v>
                </c:pt>
                <c:pt idx="34867">
                  <c:v>-0.99</c:v>
                </c:pt>
                <c:pt idx="34868">
                  <c:v>-0.99</c:v>
                </c:pt>
                <c:pt idx="34869">
                  <c:v>-0.99</c:v>
                </c:pt>
                <c:pt idx="34870">
                  <c:v>-0.99</c:v>
                </c:pt>
                <c:pt idx="34871">
                  <c:v>-0.99</c:v>
                </c:pt>
                <c:pt idx="34872">
                  <c:v>-0.99</c:v>
                </c:pt>
                <c:pt idx="34873">
                  <c:v>-0.99</c:v>
                </c:pt>
                <c:pt idx="34874">
                  <c:v>-0.99</c:v>
                </c:pt>
                <c:pt idx="34875">
                  <c:v>-0.99</c:v>
                </c:pt>
                <c:pt idx="34876">
                  <c:v>-0.99</c:v>
                </c:pt>
                <c:pt idx="34877">
                  <c:v>-0.99</c:v>
                </c:pt>
                <c:pt idx="34878">
                  <c:v>-0.99</c:v>
                </c:pt>
                <c:pt idx="34879">
                  <c:v>-0.99</c:v>
                </c:pt>
                <c:pt idx="34880">
                  <c:v>-0.99</c:v>
                </c:pt>
                <c:pt idx="34881">
                  <c:v>-0.99</c:v>
                </c:pt>
                <c:pt idx="34882">
                  <c:v>-0.99</c:v>
                </c:pt>
                <c:pt idx="34883">
                  <c:v>-0.99</c:v>
                </c:pt>
                <c:pt idx="34884">
                  <c:v>-0.99</c:v>
                </c:pt>
                <c:pt idx="34885">
                  <c:v>-0.99</c:v>
                </c:pt>
                <c:pt idx="34886">
                  <c:v>-0.99</c:v>
                </c:pt>
                <c:pt idx="34887">
                  <c:v>-1</c:v>
                </c:pt>
                <c:pt idx="34888">
                  <c:v>-1</c:v>
                </c:pt>
                <c:pt idx="34889">
                  <c:v>-1</c:v>
                </c:pt>
                <c:pt idx="34890">
                  <c:v>-1</c:v>
                </c:pt>
                <c:pt idx="34891">
                  <c:v>-1</c:v>
                </c:pt>
                <c:pt idx="34892">
                  <c:v>-1</c:v>
                </c:pt>
                <c:pt idx="34893">
                  <c:v>-1</c:v>
                </c:pt>
                <c:pt idx="34894">
                  <c:v>-1</c:v>
                </c:pt>
                <c:pt idx="34895">
                  <c:v>-1</c:v>
                </c:pt>
                <c:pt idx="34896">
                  <c:v>-1</c:v>
                </c:pt>
                <c:pt idx="34897">
                  <c:v>-1</c:v>
                </c:pt>
                <c:pt idx="34898">
                  <c:v>-1</c:v>
                </c:pt>
                <c:pt idx="34899">
                  <c:v>-0.99</c:v>
                </c:pt>
                <c:pt idx="34900">
                  <c:v>-0.99</c:v>
                </c:pt>
                <c:pt idx="34901">
                  <c:v>-0.99</c:v>
                </c:pt>
                <c:pt idx="34902">
                  <c:v>-0.99</c:v>
                </c:pt>
                <c:pt idx="34903">
                  <c:v>-0.99</c:v>
                </c:pt>
                <c:pt idx="34904">
                  <c:v>-0.99</c:v>
                </c:pt>
                <c:pt idx="34905">
                  <c:v>-0.99</c:v>
                </c:pt>
                <c:pt idx="34906">
                  <c:v>-0.99</c:v>
                </c:pt>
                <c:pt idx="34907">
                  <c:v>-0.99</c:v>
                </c:pt>
                <c:pt idx="34908">
                  <c:v>-0.99</c:v>
                </c:pt>
                <c:pt idx="34909">
                  <c:v>-0.99</c:v>
                </c:pt>
                <c:pt idx="34910">
                  <c:v>-0.99</c:v>
                </c:pt>
                <c:pt idx="34911">
                  <c:v>-0.99</c:v>
                </c:pt>
                <c:pt idx="34912">
                  <c:v>-0.99</c:v>
                </c:pt>
                <c:pt idx="34913">
                  <c:v>-0.99</c:v>
                </c:pt>
                <c:pt idx="34914">
                  <c:v>-0.99</c:v>
                </c:pt>
                <c:pt idx="34915">
                  <c:v>-0.99</c:v>
                </c:pt>
                <c:pt idx="34916">
                  <c:v>-0.99</c:v>
                </c:pt>
                <c:pt idx="34917">
                  <c:v>-0.99</c:v>
                </c:pt>
                <c:pt idx="34918">
                  <c:v>-0.99</c:v>
                </c:pt>
                <c:pt idx="34919">
                  <c:v>-0.99</c:v>
                </c:pt>
                <c:pt idx="34920">
                  <c:v>-0.99</c:v>
                </c:pt>
                <c:pt idx="34921">
                  <c:v>-0.99</c:v>
                </c:pt>
                <c:pt idx="34922">
                  <c:v>-0.99</c:v>
                </c:pt>
                <c:pt idx="34923">
                  <c:v>-0.99</c:v>
                </c:pt>
                <c:pt idx="34924">
                  <c:v>-0.99</c:v>
                </c:pt>
                <c:pt idx="34925">
                  <c:v>-1</c:v>
                </c:pt>
                <c:pt idx="34926">
                  <c:v>-0.99</c:v>
                </c:pt>
                <c:pt idx="34927">
                  <c:v>-1</c:v>
                </c:pt>
                <c:pt idx="34928">
                  <c:v>-1</c:v>
                </c:pt>
                <c:pt idx="34929">
                  <c:v>-1</c:v>
                </c:pt>
                <c:pt idx="34930">
                  <c:v>-1</c:v>
                </c:pt>
                <c:pt idx="34931">
                  <c:v>-1</c:v>
                </c:pt>
                <c:pt idx="34932">
                  <c:v>-1</c:v>
                </c:pt>
                <c:pt idx="34933">
                  <c:v>-1</c:v>
                </c:pt>
                <c:pt idx="34934">
                  <c:v>-1</c:v>
                </c:pt>
                <c:pt idx="34935">
                  <c:v>-1</c:v>
                </c:pt>
                <c:pt idx="34936">
                  <c:v>-1</c:v>
                </c:pt>
                <c:pt idx="34937">
                  <c:v>-1</c:v>
                </c:pt>
                <c:pt idx="34938">
                  <c:v>-1</c:v>
                </c:pt>
                <c:pt idx="34939">
                  <c:v>-1</c:v>
                </c:pt>
                <c:pt idx="34940">
                  <c:v>-1</c:v>
                </c:pt>
                <c:pt idx="34941">
                  <c:v>-1</c:v>
                </c:pt>
                <c:pt idx="34942">
                  <c:v>-1</c:v>
                </c:pt>
                <c:pt idx="34943">
                  <c:v>-1</c:v>
                </c:pt>
                <c:pt idx="34944">
                  <c:v>-1</c:v>
                </c:pt>
                <c:pt idx="34945">
                  <c:v>-1</c:v>
                </c:pt>
                <c:pt idx="34946">
                  <c:v>-1</c:v>
                </c:pt>
                <c:pt idx="34947">
                  <c:v>-1</c:v>
                </c:pt>
                <c:pt idx="34948">
                  <c:v>-1</c:v>
                </c:pt>
                <c:pt idx="34949">
                  <c:v>-1</c:v>
                </c:pt>
                <c:pt idx="34950">
                  <c:v>-1</c:v>
                </c:pt>
                <c:pt idx="34951">
                  <c:v>-1</c:v>
                </c:pt>
                <c:pt idx="34952">
                  <c:v>-1</c:v>
                </c:pt>
                <c:pt idx="34953">
                  <c:v>-1</c:v>
                </c:pt>
                <c:pt idx="34954">
                  <c:v>-1</c:v>
                </c:pt>
                <c:pt idx="34955">
                  <c:v>-1</c:v>
                </c:pt>
                <c:pt idx="34956">
                  <c:v>-1</c:v>
                </c:pt>
                <c:pt idx="34957">
                  <c:v>-1</c:v>
                </c:pt>
                <c:pt idx="34958">
                  <c:v>-1</c:v>
                </c:pt>
                <c:pt idx="34959">
                  <c:v>-1</c:v>
                </c:pt>
                <c:pt idx="34960">
                  <c:v>-1</c:v>
                </c:pt>
                <c:pt idx="34961">
                  <c:v>-1</c:v>
                </c:pt>
                <c:pt idx="34962">
                  <c:v>-1</c:v>
                </c:pt>
                <c:pt idx="34963">
                  <c:v>-1</c:v>
                </c:pt>
                <c:pt idx="34964">
                  <c:v>-1</c:v>
                </c:pt>
                <c:pt idx="34965">
                  <c:v>-1</c:v>
                </c:pt>
                <c:pt idx="34966">
                  <c:v>-1</c:v>
                </c:pt>
                <c:pt idx="34967">
                  <c:v>-1</c:v>
                </c:pt>
                <c:pt idx="34968">
                  <c:v>-1</c:v>
                </c:pt>
                <c:pt idx="34969">
                  <c:v>-1</c:v>
                </c:pt>
                <c:pt idx="34970">
                  <c:v>-1.01</c:v>
                </c:pt>
                <c:pt idx="34971">
                  <c:v>-1.01</c:v>
                </c:pt>
                <c:pt idx="34972">
                  <c:v>-1</c:v>
                </c:pt>
                <c:pt idx="34973">
                  <c:v>-1</c:v>
                </c:pt>
                <c:pt idx="34974">
                  <c:v>-1</c:v>
                </c:pt>
                <c:pt idx="34975">
                  <c:v>-1</c:v>
                </c:pt>
                <c:pt idx="34976">
                  <c:v>-1</c:v>
                </c:pt>
                <c:pt idx="34977">
                  <c:v>-1</c:v>
                </c:pt>
                <c:pt idx="34978">
                  <c:v>-1</c:v>
                </c:pt>
                <c:pt idx="34979">
                  <c:v>-1.01</c:v>
                </c:pt>
                <c:pt idx="34980">
                  <c:v>-1.01</c:v>
                </c:pt>
                <c:pt idx="34981">
                  <c:v>-1.01</c:v>
                </c:pt>
                <c:pt idx="34982">
                  <c:v>-1.01</c:v>
                </c:pt>
                <c:pt idx="34983">
                  <c:v>-1.01</c:v>
                </c:pt>
                <c:pt idx="34984">
                  <c:v>-1.01</c:v>
                </c:pt>
                <c:pt idx="34985">
                  <c:v>-1.01</c:v>
                </c:pt>
                <c:pt idx="34986">
                  <c:v>-1.01</c:v>
                </c:pt>
                <c:pt idx="34987">
                  <c:v>-1.01</c:v>
                </c:pt>
                <c:pt idx="34988">
                  <c:v>-1.01</c:v>
                </c:pt>
                <c:pt idx="34989">
                  <c:v>-1.01</c:v>
                </c:pt>
                <c:pt idx="34990">
                  <c:v>-1.01</c:v>
                </c:pt>
                <c:pt idx="34991">
                  <c:v>-1.01</c:v>
                </c:pt>
                <c:pt idx="34992">
                  <c:v>-1.01</c:v>
                </c:pt>
                <c:pt idx="34993">
                  <c:v>-1.01</c:v>
                </c:pt>
                <c:pt idx="34994">
                  <c:v>-1.01</c:v>
                </c:pt>
                <c:pt idx="34995">
                  <c:v>-1.01</c:v>
                </c:pt>
                <c:pt idx="34996">
                  <c:v>-1.01</c:v>
                </c:pt>
                <c:pt idx="34997">
                  <c:v>-1.01</c:v>
                </c:pt>
                <c:pt idx="34998">
                  <c:v>-1.01</c:v>
                </c:pt>
                <c:pt idx="34999">
                  <c:v>-1.01</c:v>
                </c:pt>
                <c:pt idx="35000">
                  <c:v>-1.01</c:v>
                </c:pt>
                <c:pt idx="35001">
                  <c:v>-1.01</c:v>
                </c:pt>
                <c:pt idx="35002">
                  <c:v>-1.01</c:v>
                </c:pt>
                <c:pt idx="35003">
                  <c:v>-1.01</c:v>
                </c:pt>
                <c:pt idx="35004">
                  <c:v>-1.01</c:v>
                </c:pt>
                <c:pt idx="35005">
                  <c:v>-1.01</c:v>
                </c:pt>
                <c:pt idx="35006">
                  <c:v>-1.01</c:v>
                </c:pt>
                <c:pt idx="35007">
                  <c:v>-1.01</c:v>
                </c:pt>
                <c:pt idx="35008">
                  <c:v>-1.01</c:v>
                </c:pt>
                <c:pt idx="35009">
                  <c:v>-1.01</c:v>
                </c:pt>
                <c:pt idx="35010">
                  <c:v>-1.01</c:v>
                </c:pt>
                <c:pt idx="35011">
                  <c:v>-1.01</c:v>
                </c:pt>
                <c:pt idx="35012">
                  <c:v>-1.01</c:v>
                </c:pt>
                <c:pt idx="35013">
                  <c:v>-1.01</c:v>
                </c:pt>
                <c:pt idx="35014">
                  <c:v>-1.01</c:v>
                </c:pt>
                <c:pt idx="35015">
                  <c:v>-1.01</c:v>
                </c:pt>
                <c:pt idx="35016">
                  <c:v>-1.01</c:v>
                </c:pt>
                <c:pt idx="35017">
                  <c:v>-1.01</c:v>
                </c:pt>
                <c:pt idx="35018">
                  <c:v>-1.01</c:v>
                </c:pt>
                <c:pt idx="35019">
                  <c:v>-1.01</c:v>
                </c:pt>
                <c:pt idx="35020">
                  <c:v>-1.01</c:v>
                </c:pt>
                <c:pt idx="35021">
                  <c:v>-1.02</c:v>
                </c:pt>
                <c:pt idx="35022">
                  <c:v>-1.02</c:v>
                </c:pt>
                <c:pt idx="35023">
                  <c:v>-1.02</c:v>
                </c:pt>
                <c:pt idx="35024">
                  <c:v>-1.02</c:v>
                </c:pt>
                <c:pt idx="35025">
                  <c:v>-1.02</c:v>
                </c:pt>
                <c:pt idx="35026">
                  <c:v>-1.02</c:v>
                </c:pt>
                <c:pt idx="35027">
                  <c:v>-1.02</c:v>
                </c:pt>
                <c:pt idx="35028">
                  <c:v>-1.02</c:v>
                </c:pt>
                <c:pt idx="35029">
                  <c:v>-1.02</c:v>
                </c:pt>
                <c:pt idx="35030">
                  <c:v>-1.02</c:v>
                </c:pt>
                <c:pt idx="35031">
                  <c:v>-1.02</c:v>
                </c:pt>
                <c:pt idx="35032">
                  <c:v>-1.02</c:v>
                </c:pt>
                <c:pt idx="35033">
                  <c:v>-1.02</c:v>
                </c:pt>
                <c:pt idx="35034">
                  <c:v>-1.02</c:v>
                </c:pt>
                <c:pt idx="35035">
                  <c:v>-1.02</c:v>
                </c:pt>
                <c:pt idx="35036">
                  <c:v>-1.02</c:v>
                </c:pt>
                <c:pt idx="35037">
                  <c:v>-1.02</c:v>
                </c:pt>
                <c:pt idx="35038">
                  <c:v>-1.02</c:v>
                </c:pt>
                <c:pt idx="35039">
                  <c:v>-1.02</c:v>
                </c:pt>
                <c:pt idx="35040">
                  <c:v>-1.02</c:v>
                </c:pt>
                <c:pt idx="35041">
                  <c:v>-1.02</c:v>
                </c:pt>
                <c:pt idx="35042">
                  <c:v>-1.02</c:v>
                </c:pt>
                <c:pt idx="35043">
                  <c:v>-1.02</c:v>
                </c:pt>
                <c:pt idx="35044">
                  <c:v>-1.02</c:v>
                </c:pt>
                <c:pt idx="35045">
                  <c:v>-1.02</c:v>
                </c:pt>
                <c:pt idx="35046">
                  <c:v>-1.02</c:v>
                </c:pt>
                <c:pt idx="35047">
                  <c:v>-1.02</c:v>
                </c:pt>
                <c:pt idx="35048">
                  <c:v>-1.02</c:v>
                </c:pt>
                <c:pt idx="35049">
                  <c:v>-1.02</c:v>
                </c:pt>
                <c:pt idx="35050">
                  <c:v>-1.02</c:v>
                </c:pt>
                <c:pt idx="35051">
                  <c:v>-1.02</c:v>
                </c:pt>
                <c:pt idx="35052">
                  <c:v>-1.02</c:v>
                </c:pt>
                <c:pt idx="35053">
                  <c:v>-1.02</c:v>
                </c:pt>
                <c:pt idx="35054">
                  <c:v>-1.02</c:v>
                </c:pt>
                <c:pt idx="35055">
                  <c:v>-1.02</c:v>
                </c:pt>
                <c:pt idx="35056">
                  <c:v>-1.02</c:v>
                </c:pt>
                <c:pt idx="35057">
                  <c:v>-1.02</c:v>
                </c:pt>
                <c:pt idx="35058">
                  <c:v>-1.02</c:v>
                </c:pt>
                <c:pt idx="35059">
                  <c:v>-1.03</c:v>
                </c:pt>
                <c:pt idx="35060">
                  <c:v>-1.03</c:v>
                </c:pt>
                <c:pt idx="35061">
                  <c:v>-1.03</c:v>
                </c:pt>
                <c:pt idx="35062">
                  <c:v>-1.03</c:v>
                </c:pt>
                <c:pt idx="35063">
                  <c:v>-1.03</c:v>
                </c:pt>
                <c:pt idx="35064">
                  <c:v>-1.03</c:v>
                </c:pt>
                <c:pt idx="35065">
                  <c:v>-1.03</c:v>
                </c:pt>
                <c:pt idx="35066">
                  <c:v>-1.03</c:v>
                </c:pt>
                <c:pt idx="35067">
                  <c:v>-1.03</c:v>
                </c:pt>
                <c:pt idx="35068">
                  <c:v>-1.03</c:v>
                </c:pt>
                <c:pt idx="35069">
                  <c:v>-1.03</c:v>
                </c:pt>
                <c:pt idx="35070">
                  <c:v>-1.03</c:v>
                </c:pt>
                <c:pt idx="35071">
                  <c:v>-1.03</c:v>
                </c:pt>
                <c:pt idx="35072">
                  <c:v>-1.03</c:v>
                </c:pt>
                <c:pt idx="35073">
                  <c:v>-1.03</c:v>
                </c:pt>
                <c:pt idx="35074">
                  <c:v>-1.03</c:v>
                </c:pt>
                <c:pt idx="35075">
                  <c:v>-1.03</c:v>
                </c:pt>
                <c:pt idx="35076">
                  <c:v>-1.03</c:v>
                </c:pt>
                <c:pt idx="35077">
                  <c:v>-1.03</c:v>
                </c:pt>
                <c:pt idx="35078">
                  <c:v>-1.03</c:v>
                </c:pt>
                <c:pt idx="35079">
                  <c:v>-1.03</c:v>
                </c:pt>
                <c:pt idx="35080">
                  <c:v>-1.03</c:v>
                </c:pt>
                <c:pt idx="35081">
                  <c:v>-1.03</c:v>
                </c:pt>
                <c:pt idx="35082">
                  <c:v>-1.03</c:v>
                </c:pt>
                <c:pt idx="35083">
                  <c:v>-1.03</c:v>
                </c:pt>
                <c:pt idx="35084">
                  <c:v>-1.03</c:v>
                </c:pt>
                <c:pt idx="35085">
                  <c:v>-1.03</c:v>
                </c:pt>
                <c:pt idx="35086">
                  <c:v>-1.03</c:v>
                </c:pt>
                <c:pt idx="35087">
                  <c:v>-1.03</c:v>
                </c:pt>
                <c:pt idx="35088">
                  <c:v>-1.04</c:v>
                </c:pt>
                <c:pt idx="35089">
                  <c:v>-1.04</c:v>
                </c:pt>
                <c:pt idx="35090">
                  <c:v>-1.04</c:v>
                </c:pt>
                <c:pt idx="35091">
                  <c:v>-1.04</c:v>
                </c:pt>
                <c:pt idx="35092">
                  <c:v>-1.04</c:v>
                </c:pt>
                <c:pt idx="35093">
                  <c:v>-1.04</c:v>
                </c:pt>
                <c:pt idx="35094">
                  <c:v>-1.04</c:v>
                </c:pt>
                <c:pt idx="35095">
                  <c:v>-1.04</c:v>
                </c:pt>
                <c:pt idx="35096">
                  <c:v>-1.04</c:v>
                </c:pt>
                <c:pt idx="35097">
                  <c:v>-1.04</c:v>
                </c:pt>
                <c:pt idx="35098">
                  <c:v>-1.04</c:v>
                </c:pt>
                <c:pt idx="35099">
                  <c:v>-1.04</c:v>
                </c:pt>
                <c:pt idx="35100">
                  <c:v>-1.04</c:v>
                </c:pt>
                <c:pt idx="35101">
                  <c:v>-1.04</c:v>
                </c:pt>
                <c:pt idx="35102">
                  <c:v>-1.04</c:v>
                </c:pt>
                <c:pt idx="35103">
                  <c:v>-1.04</c:v>
                </c:pt>
                <c:pt idx="35104">
                  <c:v>-1.04</c:v>
                </c:pt>
                <c:pt idx="35105">
                  <c:v>-1.04</c:v>
                </c:pt>
                <c:pt idx="35106">
                  <c:v>-1.04</c:v>
                </c:pt>
                <c:pt idx="35107">
                  <c:v>-1.04</c:v>
                </c:pt>
                <c:pt idx="35108">
                  <c:v>-1.04</c:v>
                </c:pt>
                <c:pt idx="35109">
                  <c:v>-1.04</c:v>
                </c:pt>
                <c:pt idx="35110">
                  <c:v>-1.04</c:v>
                </c:pt>
                <c:pt idx="35111">
                  <c:v>-1.04</c:v>
                </c:pt>
                <c:pt idx="35112">
                  <c:v>-1.04</c:v>
                </c:pt>
                <c:pt idx="35113">
                  <c:v>-1.04</c:v>
                </c:pt>
                <c:pt idx="35114">
                  <c:v>-1.04</c:v>
                </c:pt>
                <c:pt idx="35115">
                  <c:v>-1.04</c:v>
                </c:pt>
                <c:pt idx="35116">
                  <c:v>-1.04</c:v>
                </c:pt>
                <c:pt idx="35117">
                  <c:v>-1.04</c:v>
                </c:pt>
                <c:pt idx="35118">
                  <c:v>-1.04</c:v>
                </c:pt>
                <c:pt idx="35119">
                  <c:v>-1.04</c:v>
                </c:pt>
                <c:pt idx="35120">
                  <c:v>-1.04</c:v>
                </c:pt>
                <c:pt idx="35121">
                  <c:v>-1.04</c:v>
                </c:pt>
                <c:pt idx="35122">
                  <c:v>-1.04</c:v>
                </c:pt>
                <c:pt idx="35123">
                  <c:v>-1.04</c:v>
                </c:pt>
                <c:pt idx="35124">
                  <c:v>-1.04</c:v>
                </c:pt>
                <c:pt idx="35125">
                  <c:v>-1.04</c:v>
                </c:pt>
                <c:pt idx="35126">
                  <c:v>-1.04</c:v>
                </c:pt>
                <c:pt idx="35127">
                  <c:v>-1.03</c:v>
                </c:pt>
                <c:pt idx="35128">
                  <c:v>-1.03</c:v>
                </c:pt>
                <c:pt idx="35129">
                  <c:v>-1.03</c:v>
                </c:pt>
                <c:pt idx="35130">
                  <c:v>-1.03</c:v>
                </c:pt>
                <c:pt idx="35131">
                  <c:v>-1.03</c:v>
                </c:pt>
                <c:pt idx="35132">
                  <c:v>-1.03</c:v>
                </c:pt>
                <c:pt idx="35133">
                  <c:v>-1.04</c:v>
                </c:pt>
                <c:pt idx="35134">
                  <c:v>-1.03</c:v>
                </c:pt>
                <c:pt idx="35135">
                  <c:v>-1.03</c:v>
                </c:pt>
                <c:pt idx="35136">
                  <c:v>-1.03</c:v>
                </c:pt>
                <c:pt idx="35137">
                  <c:v>-1.03</c:v>
                </c:pt>
                <c:pt idx="35138">
                  <c:v>-1.04</c:v>
                </c:pt>
                <c:pt idx="35139">
                  <c:v>-1.04</c:v>
                </c:pt>
                <c:pt idx="35140">
                  <c:v>-1.03</c:v>
                </c:pt>
                <c:pt idx="35141">
                  <c:v>-1.03</c:v>
                </c:pt>
                <c:pt idx="35142">
                  <c:v>-1.03</c:v>
                </c:pt>
                <c:pt idx="35143">
                  <c:v>-1.03</c:v>
                </c:pt>
                <c:pt idx="35144">
                  <c:v>-1.03</c:v>
                </c:pt>
                <c:pt idx="35145">
                  <c:v>-1.03</c:v>
                </c:pt>
                <c:pt idx="35146">
                  <c:v>-1.03</c:v>
                </c:pt>
                <c:pt idx="35147">
                  <c:v>-1.03</c:v>
                </c:pt>
                <c:pt idx="35148">
                  <c:v>-1.03</c:v>
                </c:pt>
                <c:pt idx="35149">
                  <c:v>-1.03</c:v>
                </c:pt>
                <c:pt idx="35150">
                  <c:v>-1.03</c:v>
                </c:pt>
                <c:pt idx="35151">
                  <c:v>-1.03</c:v>
                </c:pt>
                <c:pt idx="35152">
                  <c:v>-1.03</c:v>
                </c:pt>
                <c:pt idx="35153">
                  <c:v>-1.03</c:v>
                </c:pt>
                <c:pt idx="35154">
                  <c:v>-1.03</c:v>
                </c:pt>
                <c:pt idx="35155">
                  <c:v>-1.03</c:v>
                </c:pt>
                <c:pt idx="35156">
                  <c:v>-1.03</c:v>
                </c:pt>
                <c:pt idx="35157">
                  <c:v>-1.03</c:v>
                </c:pt>
                <c:pt idx="35158">
                  <c:v>-1.03</c:v>
                </c:pt>
                <c:pt idx="35159">
                  <c:v>-1.03</c:v>
                </c:pt>
                <c:pt idx="35160">
                  <c:v>-1.03</c:v>
                </c:pt>
                <c:pt idx="35161">
                  <c:v>-1.03</c:v>
                </c:pt>
                <c:pt idx="35162">
                  <c:v>-1.03</c:v>
                </c:pt>
                <c:pt idx="35163">
                  <c:v>-1.03</c:v>
                </c:pt>
                <c:pt idx="35164">
                  <c:v>-1.03</c:v>
                </c:pt>
                <c:pt idx="35165">
                  <c:v>-1.03</c:v>
                </c:pt>
                <c:pt idx="35166">
                  <c:v>-1.03</c:v>
                </c:pt>
                <c:pt idx="35167">
                  <c:v>-1.03</c:v>
                </c:pt>
                <c:pt idx="35168">
                  <c:v>-1.03</c:v>
                </c:pt>
                <c:pt idx="35169">
                  <c:v>-1.02</c:v>
                </c:pt>
                <c:pt idx="35170">
                  <c:v>-1.02</c:v>
                </c:pt>
                <c:pt idx="35171">
                  <c:v>-1.02</c:v>
                </c:pt>
                <c:pt idx="35172">
                  <c:v>-1.02</c:v>
                </c:pt>
                <c:pt idx="35173">
                  <c:v>-1.02</c:v>
                </c:pt>
                <c:pt idx="35174">
                  <c:v>-1.02</c:v>
                </c:pt>
                <c:pt idx="35175">
                  <c:v>-1.02</c:v>
                </c:pt>
                <c:pt idx="35176">
                  <c:v>-1.02</c:v>
                </c:pt>
                <c:pt idx="35177">
                  <c:v>-1.02</c:v>
                </c:pt>
                <c:pt idx="35178">
                  <c:v>-1.02</c:v>
                </c:pt>
                <c:pt idx="35179">
                  <c:v>-1.02</c:v>
                </c:pt>
                <c:pt idx="35180">
                  <c:v>-1.02</c:v>
                </c:pt>
                <c:pt idx="35181">
                  <c:v>-1.02</c:v>
                </c:pt>
                <c:pt idx="35182">
                  <c:v>-1.02</c:v>
                </c:pt>
                <c:pt idx="35183">
                  <c:v>-1.02</c:v>
                </c:pt>
                <c:pt idx="35184">
                  <c:v>-1.02</c:v>
                </c:pt>
                <c:pt idx="35185">
                  <c:v>-1.02</c:v>
                </c:pt>
                <c:pt idx="35186">
                  <c:v>-1.02</c:v>
                </c:pt>
                <c:pt idx="35187">
                  <c:v>-1.02</c:v>
                </c:pt>
                <c:pt idx="35188">
                  <c:v>-1.02</c:v>
                </c:pt>
                <c:pt idx="35189">
                  <c:v>-1.02</c:v>
                </c:pt>
                <c:pt idx="35190">
                  <c:v>-1.02</c:v>
                </c:pt>
                <c:pt idx="35191">
                  <c:v>-1.02</c:v>
                </c:pt>
                <c:pt idx="35192">
                  <c:v>-1.02</c:v>
                </c:pt>
                <c:pt idx="35193">
                  <c:v>-1.02</c:v>
                </c:pt>
                <c:pt idx="35194">
                  <c:v>-1.02</c:v>
                </c:pt>
                <c:pt idx="35195">
                  <c:v>-1.02</c:v>
                </c:pt>
                <c:pt idx="35196">
                  <c:v>-1.02</c:v>
                </c:pt>
                <c:pt idx="35197">
                  <c:v>-1.02</c:v>
                </c:pt>
                <c:pt idx="35198">
                  <c:v>-1.02</c:v>
                </c:pt>
                <c:pt idx="35199">
                  <c:v>-1.02</c:v>
                </c:pt>
                <c:pt idx="35200">
                  <c:v>-1.02</c:v>
                </c:pt>
                <c:pt idx="35201">
                  <c:v>-1.02</c:v>
                </c:pt>
                <c:pt idx="35202">
                  <c:v>-1.02</c:v>
                </c:pt>
                <c:pt idx="35203">
                  <c:v>-1.02</c:v>
                </c:pt>
                <c:pt idx="35204">
                  <c:v>-1.02</c:v>
                </c:pt>
                <c:pt idx="35205">
                  <c:v>-1.02</c:v>
                </c:pt>
                <c:pt idx="35206">
                  <c:v>-1.02</c:v>
                </c:pt>
                <c:pt idx="35207">
                  <c:v>-1.02</c:v>
                </c:pt>
                <c:pt idx="35208">
                  <c:v>-1.02</c:v>
                </c:pt>
                <c:pt idx="35209">
                  <c:v>-1.02</c:v>
                </c:pt>
                <c:pt idx="35210">
                  <c:v>-1.02</c:v>
                </c:pt>
                <c:pt idx="35211">
                  <c:v>-1.02</c:v>
                </c:pt>
                <c:pt idx="35212">
                  <c:v>-1.02</c:v>
                </c:pt>
                <c:pt idx="35213">
                  <c:v>-1.02</c:v>
                </c:pt>
                <c:pt idx="35214">
                  <c:v>-1.02</c:v>
                </c:pt>
                <c:pt idx="35215">
                  <c:v>-1.02</c:v>
                </c:pt>
                <c:pt idx="35216">
                  <c:v>-1.02</c:v>
                </c:pt>
                <c:pt idx="35217">
                  <c:v>-1.02</c:v>
                </c:pt>
                <c:pt idx="35218">
                  <c:v>-1.02</c:v>
                </c:pt>
                <c:pt idx="35219">
                  <c:v>-1.02</c:v>
                </c:pt>
                <c:pt idx="35220">
                  <c:v>-1.02</c:v>
                </c:pt>
                <c:pt idx="35221">
                  <c:v>-1.02</c:v>
                </c:pt>
                <c:pt idx="35222">
                  <c:v>-1.02</c:v>
                </c:pt>
                <c:pt idx="35223">
                  <c:v>-1.02</c:v>
                </c:pt>
                <c:pt idx="35224">
                  <c:v>-1.02</c:v>
                </c:pt>
                <c:pt idx="35225">
                  <c:v>-1.02</c:v>
                </c:pt>
                <c:pt idx="35226">
                  <c:v>-1.02</c:v>
                </c:pt>
                <c:pt idx="35227">
                  <c:v>-1.02</c:v>
                </c:pt>
                <c:pt idx="35228">
                  <c:v>-1.02</c:v>
                </c:pt>
                <c:pt idx="35229">
                  <c:v>-1.02</c:v>
                </c:pt>
                <c:pt idx="35230">
                  <c:v>-1.02</c:v>
                </c:pt>
                <c:pt idx="35231">
                  <c:v>-1.02</c:v>
                </c:pt>
                <c:pt idx="35232">
                  <c:v>-1.02</c:v>
                </c:pt>
                <c:pt idx="35233">
                  <c:v>-1.02</c:v>
                </c:pt>
                <c:pt idx="35234">
                  <c:v>-1.02</c:v>
                </c:pt>
                <c:pt idx="35235">
                  <c:v>-1.02</c:v>
                </c:pt>
                <c:pt idx="35236">
                  <c:v>-1.02</c:v>
                </c:pt>
                <c:pt idx="35237">
                  <c:v>-1.02</c:v>
                </c:pt>
                <c:pt idx="35238">
                  <c:v>-1.02</c:v>
                </c:pt>
                <c:pt idx="35239">
                  <c:v>-1.02</c:v>
                </c:pt>
                <c:pt idx="35240">
                  <c:v>-1.02</c:v>
                </c:pt>
                <c:pt idx="35241">
                  <c:v>-1.02</c:v>
                </c:pt>
                <c:pt idx="35242">
                  <c:v>-1.02</c:v>
                </c:pt>
                <c:pt idx="35243">
                  <c:v>-1.02</c:v>
                </c:pt>
                <c:pt idx="35244">
                  <c:v>-1.02</c:v>
                </c:pt>
                <c:pt idx="35245">
                  <c:v>-1.02</c:v>
                </c:pt>
                <c:pt idx="35246">
                  <c:v>-1.02</c:v>
                </c:pt>
                <c:pt idx="35247">
                  <c:v>-1.02</c:v>
                </c:pt>
                <c:pt idx="35248">
                  <c:v>-1.02</c:v>
                </c:pt>
                <c:pt idx="35249">
                  <c:v>-1.02</c:v>
                </c:pt>
                <c:pt idx="35250">
                  <c:v>-1.02</c:v>
                </c:pt>
                <c:pt idx="35251">
                  <c:v>-1.02</c:v>
                </c:pt>
                <c:pt idx="35252">
                  <c:v>-1.02</c:v>
                </c:pt>
                <c:pt idx="35253">
                  <c:v>-1.02</c:v>
                </c:pt>
                <c:pt idx="35254">
                  <c:v>-1.03</c:v>
                </c:pt>
                <c:pt idx="35255">
                  <c:v>-1.03</c:v>
                </c:pt>
                <c:pt idx="35256">
                  <c:v>-1.03</c:v>
                </c:pt>
                <c:pt idx="35257">
                  <c:v>-1.03</c:v>
                </c:pt>
                <c:pt idx="35258">
                  <c:v>-1.03</c:v>
                </c:pt>
                <c:pt idx="35259">
                  <c:v>-1.03</c:v>
                </c:pt>
                <c:pt idx="35260">
                  <c:v>-1.03</c:v>
                </c:pt>
                <c:pt idx="35261">
                  <c:v>-1.03</c:v>
                </c:pt>
                <c:pt idx="35262">
                  <c:v>-1.03</c:v>
                </c:pt>
                <c:pt idx="35263">
                  <c:v>-1.03</c:v>
                </c:pt>
                <c:pt idx="35264">
                  <c:v>-1.03</c:v>
                </c:pt>
                <c:pt idx="35265">
                  <c:v>-1.03</c:v>
                </c:pt>
                <c:pt idx="35266">
                  <c:v>-1.03</c:v>
                </c:pt>
                <c:pt idx="35267">
                  <c:v>-1.03</c:v>
                </c:pt>
                <c:pt idx="35268">
                  <c:v>-1.03</c:v>
                </c:pt>
                <c:pt idx="35269">
                  <c:v>-1.03</c:v>
                </c:pt>
                <c:pt idx="35270">
                  <c:v>-1.03</c:v>
                </c:pt>
                <c:pt idx="35271">
                  <c:v>-1.03</c:v>
                </c:pt>
                <c:pt idx="35272">
                  <c:v>-1.03</c:v>
                </c:pt>
                <c:pt idx="35273">
                  <c:v>-1.03</c:v>
                </c:pt>
                <c:pt idx="35274">
                  <c:v>-1.03</c:v>
                </c:pt>
                <c:pt idx="35275">
                  <c:v>-1.03</c:v>
                </c:pt>
                <c:pt idx="35276">
                  <c:v>-1.02</c:v>
                </c:pt>
                <c:pt idx="35277">
                  <c:v>-1.02</c:v>
                </c:pt>
                <c:pt idx="35278">
                  <c:v>-1.02</c:v>
                </c:pt>
                <c:pt idx="35279">
                  <c:v>-1.02</c:v>
                </c:pt>
                <c:pt idx="35280">
                  <c:v>-1.02</c:v>
                </c:pt>
                <c:pt idx="35281">
                  <c:v>-1.02</c:v>
                </c:pt>
                <c:pt idx="35282">
                  <c:v>-1.02</c:v>
                </c:pt>
                <c:pt idx="35283">
                  <c:v>-1.01</c:v>
                </c:pt>
                <c:pt idx="35284">
                  <c:v>-1.01</c:v>
                </c:pt>
                <c:pt idx="35285">
                  <c:v>-1.01</c:v>
                </c:pt>
                <c:pt idx="35286">
                  <c:v>-1.01</c:v>
                </c:pt>
                <c:pt idx="35287">
                  <c:v>-1.01</c:v>
                </c:pt>
                <c:pt idx="35288">
                  <c:v>-1.01</c:v>
                </c:pt>
                <c:pt idx="35289">
                  <c:v>-1.01</c:v>
                </c:pt>
                <c:pt idx="35290">
                  <c:v>-1.01</c:v>
                </c:pt>
                <c:pt idx="35291">
                  <c:v>-1.01</c:v>
                </c:pt>
                <c:pt idx="35292">
                  <c:v>-1.01</c:v>
                </c:pt>
                <c:pt idx="35293">
                  <c:v>-1.01</c:v>
                </c:pt>
                <c:pt idx="35294">
                  <c:v>-1.01</c:v>
                </c:pt>
                <c:pt idx="35295">
                  <c:v>-1.01</c:v>
                </c:pt>
                <c:pt idx="35296">
                  <c:v>-1.01</c:v>
                </c:pt>
                <c:pt idx="35297">
                  <c:v>-1.01</c:v>
                </c:pt>
                <c:pt idx="35298">
                  <c:v>-1.01</c:v>
                </c:pt>
                <c:pt idx="35299">
                  <c:v>-1.01</c:v>
                </c:pt>
                <c:pt idx="35300">
                  <c:v>-1.01</c:v>
                </c:pt>
                <c:pt idx="35301">
                  <c:v>-1.01</c:v>
                </c:pt>
                <c:pt idx="35302">
                  <c:v>-1.01</c:v>
                </c:pt>
                <c:pt idx="35303">
                  <c:v>-1.01</c:v>
                </c:pt>
                <c:pt idx="35304">
                  <c:v>-1.01</c:v>
                </c:pt>
                <c:pt idx="35305">
                  <c:v>-1.01</c:v>
                </c:pt>
                <c:pt idx="35306">
                  <c:v>-1.01</c:v>
                </c:pt>
                <c:pt idx="35307">
                  <c:v>-1.01</c:v>
                </c:pt>
                <c:pt idx="35308">
                  <c:v>-1.01</c:v>
                </c:pt>
                <c:pt idx="35309">
                  <c:v>-1.01</c:v>
                </c:pt>
                <c:pt idx="35310">
                  <c:v>-1.01</c:v>
                </c:pt>
                <c:pt idx="35311">
                  <c:v>-1.01</c:v>
                </c:pt>
                <c:pt idx="35312">
                  <c:v>-1.01</c:v>
                </c:pt>
                <c:pt idx="35313">
                  <c:v>-1.01</c:v>
                </c:pt>
                <c:pt idx="35314">
                  <c:v>-1.01</c:v>
                </c:pt>
                <c:pt idx="35315">
                  <c:v>-1.01</c:v>
                </c:pt>
                <c:pt idx="35316">
                  <c:v>-1.01</c:v>
                </c:pt>
                <c:pt idx="35317">
                  <c:v>-1.01</c:v>
                </c:pt>
                <c:pt idx="35318">
                  <c:v>-1.01</c:v>
                </c:pt>
                <c:pt idx="35319">
                  <c:v>-1.01</c:v>
                </c:pt>
                <c:pt idx="35320">
                  <c:v>-1.01</c:v>
                </c:pt>
                <c:pt idx="35321">
                  <c:v>-1.01</c:v>
                </c:pt>
                <c:pt idx="35322">
                  <c:v>-1.01</c:v>
                </c:pt>
                <c:pt idx="35323">
                  <c:v>-1.01</c:v>
                </c:pt>
                <c:pt idx="35324">
                  <c:v>-1.01</c:v>
                </c:pt>
                <c:pt idx="35325">
                  <c:v>-1.01</c:v>
                </c:pt>
                <c:pt idx="35326">
                  <c:v>-1.01</c:v>
                </c:pt>
                <c:pt idx="35327">
                  <c:v>-1.01</c:v>
                </c:pt>
                <c:pt idx="35328">
                  <c:v>-1.01</c:v>
                </c:pt>
                <c:pt idx="35329">
                  <c:v>-1.01</c:v>
                </c:pt>
                <c:pt idx="35330">
                  <c:v>-1.01</c:v>
                </c:pt>
                <c:pt idx="35331">
                  <c:v>-1.01</c:v>
                </c:pt>
                <c:pt idx="35332">
                  <c:v>-1.01</c:v>
                </c:pt>
                <c:pt idx="35333">
                  <c:v>-1.01</c:v>
                </c:pt>
                <c:pt idx="35334">
                  <c:v>-1.01</c:v>
                </c:pt>
                <c:pt idx="35335">
                  <c:v>-1.01</c:v>
                </c:pt>
                <c:pt idx="35336">
                  <c:v>-1.01</c:v>
                </c:pt>
                <c:pt idx="35337">
                  <c:v>-1.01</c:v>
                </c:pt>
                <c:pt idx="35338">
                  <c:v>-1.01</c:v>
                </c:pt>
                <c:pt idx="35339">
                  <c:v>-1.01</c:v>
                </c:pt>
                <c:pt idx="35340">
                  <c:v>-1.01</c:v>
                </c:pt>
                <c:pt idx="35341">
                  <c:v>-1.01</c:v>
                </c:pt>
                <c:pt idx="35342">
                  <c:v>-1.01</c:v>
                </c:pt>
                <c:pt idx="35343">
                  <c:v>-1.01</c:v>
                </c:pt>
                <c:pt idx="35344">
                  <c:v>-1.01</c:v>
                </c:pt>
                <c:pt idx="35345">
                  <c:v>-1.01</c:v>
                </c:pt>
                <c:pt idx="35346">
                  <c:v>-1</c:v>
                </c:pt>
                <c:pt idx="35347">
                  <c:v>-1</c:v>
                </c:pt>
                <c:pt idx="35348">
                  <c:v>-1</c:v>
                </c:pt>
                <c:pt idx="35349">
                  <c:v>-1</c:v>
                </c:pt>
                <c:pt idx="35350">
                  <c:v>-1</c:v>
                </c:pt>
                <c:pt idx="35351">
                  <c:v>-1</c:v>
                </c:pt>
                <c:pt idx="35352">
                  <c:v>-1</c:v>
                </c:pt>
                <c:pt idx="35353">
                  <c:v>-1</c:v>
                </c:pt>
                <c:pt idx="35354">
                  <c:v>-1</c:v>
                </c:pt>
                <c:pt idx="35355">
                  <c:v>-1</c:v>
                </c:pt>
                <c:pt idx="35356">
                  <c:v>-1</c:v>
                </c:pt>
                <c:pt idx="35357">
                  <c:v>-1</c:v>
                </c:pt>
                <c:pt idx="35358">
                  <c:v>-1</c:v>
                </c:pt>
                <c:pt idx="35359">
                  <c:v>-1</c:v>
                </c:pt>
                <c:pt idx="35360">
                  <c:v>-1</c:v>
                </c:pt>
                <c:pt idx="35361">
                  <c:v>-1</c:v>
                </c:pt>
                <c:pt idx="35362">
                  <c:v>-1</c:v>
                </c:pt>
                <c:pt idx="35363">
                  <c:v>-1</c:v>
                </c:pt>
                <c:pt idx="35364">
                  <c:v>-1</c:v>
                </c:pt>
                <c:pt idx="35365">
                  <c:v>-1</c:v>
                </c:pt>
                <c:pt idx="35366">
                  <c:v>-1</c:v>
                </c:pt>
                <c:pt idx="35367">
                  <c:v>-1</c:v>
                </c:pt>
                <c:pt idx="35368">
                  <c:v>-1</c:v>
                </c:pt>
                <c:pt idx="35369">
                  <c:v>-1</c:v>
                </c:pt>
                <c:pt idx="35370">
                  <c:v>-1</c:v>
                </c:pt>
                <c:pt idx="35371">
                  <c:v>-1</c:v>
                </c:pt>
                <c:pt idx="35372">
                  <c:v>-1</c:v>
                </c:pt>
                <c:pt idx="35373">
                  <c:v>-1</c:v>
                </c:pt>
                <c:pt idx="35374">
                  <c:v>-1</c:v>
                </c:pt>
                <c:pt idx="35375">
                  <c:v>-1</c:v>
                </c:pt>
                <c:pt idx="35376">
                  <c:v>-1</c:v>
                </c:pt>
                <c:pt idx="35377">
                  <c:v>-1</c:v>
                </c:pt>
                <c:pt idx="35378">
                  <c:v>-1</c:v>
                </c:pt>
                <c:pt idx="35379">
                  <c:v>-1</c:v>
                </c:pt>
                <c:pt idx="35380">
                  <c:v>-1</c:v>
                </c:pt>
                <c:pt idx="35381">
                  <c:v>-0.99</c:v>
                </c:pt>
                <c:pt idx="35382">
                  <c:v>-0.99</c:v>
                </c:pt>
                <c:pt idx="35383">
                  <c:v>-0.99</c:v>
                </c:pt>
                <c:pt idx="35384">
                  <c:v>-0.99</c:v>
                </c:pt>
                <c:pt idx="35385">
                  <c:v>-0.99</c:v>
                </c:pt>
                <c:pt idx="35386">
                  <c:v>-0.99</c:v>
                </c:pt>
                <c:pt idx="35387">
                  <c:v>-0.99</c:v>
                </c:pt>
                <c:pt idx="35388">
                  <c:v>-0.99</c:v>
                </c:pt>
                <c:pt idx="35389">
                  <c:v>-0.99</c:v>
                </c:pt>
                <c:pt idx="35390">
                  <c:v>-0.99</c:v>
                </c:pt>
                <c:pt idx="35391">
                  <c:v>-0.99</c:v>
                </c:pt>
                <c:pt idx="35392">
                  <c:v>-0.99</c:v>
                </c:pt>
                <c:pt idx="35393">
                  <c:v>-0.99</c:v>
                </c:pt>
                <c:pt idx="35394">
                  <c:v>-0.99</c:v>
                </c:pt>
                <c:pt idx="35395">
                  <c:v>-0.99</c:v>
                </c:pt>
                <c:pt idx="35396">
                  <c:v>-0.99</c:v>
                </c:pt>
                <c:pt idx="35397">
                  <c:v>-0.99</c:v>
                </c:pt>
                <c:pt idx="35398">
                  <c:v>-0.99</c:v>
                </c:pt>
                <c:pt idx="35399">
                  <c:v>-0.99</c:v>
                </c:pt>
                <c:pt idx="35400">
                  <c:v>-0.99</c:v>
                </c:pt>
                <c:pt idx="35401">
                  <c:v>-0.99</c:v>
                </c:pt>
                <c:pt idx="35402">
                  <c:v>-0.99</c:v>
                </c:pt>
                <c:pt idx="35403">
                  <c:v>-0.99</c:v>
                </c:pt>
                <c:pt idx="35404">
                  <c:v>-0.99</c:v>
                </c:pt>
                <c:pt idx="35405">
                  <c:v>-0.99</c:v>
                </c:pt>
                <c:pt idx="35406">
                  <c:v>-0.99</c:v>
                </c:pt>
                <c:pt idx="35407">
                  <c:v>-0.99</c:v>
                </c:pt>
                <c:pt idx="35408">
                  <c:v>-0.99</c:v>
                </c:pt>
                <c:pt idx="35409">
                  <c:v>-0.99</c:v>
                </c:pt>
                <c:pt idx="35410">
                  <c:v>-0.99</c:v>
                </c:pt>
                <c:pt idx="35411">
                  <c:v>-0.99</c:v>
                </c:pt>
                <c:pt idx="35412">
                  <c:v>-0.99</c:v>
                </c:pt>
                <c:pt idx="35413">
                  <c:v>-0.99</c:v>
                </c:pt>
                <c:pt idx="35414">
                  <c:v>-0.99</c:v>
                </c:pt>
                <c:pt idx="35415">
                  <c:v>-0.99</c:v>
                </c:pt>
                <c:pt idx="35416">
                  <c:v>-0.99</c:v>
                </c:pt>
                <c:pt idx="35417">
                  <c:v>-0.99</c:v>
                </c:pt>
                <c:pt idx="35418">
                  <c:v>-0.99</c:v>
                </c:pt>
                <c:pt idx="35419">
                  <c:v>-0.99</c:v>
                </c:pt>
                <c:pt idx="35420">
                  <c:v>-0.99</c:v>
                </c:pt>
                <c:pt idx="35421">
                  <c:v>-0.99</c:v>
                </c:pt>
                <c:pt idx="35422">
                  <c:v>-0.99</c:v>
                </c:pt>
                <c:pt idx="35423">
                  <c:v>-0.99</c:v>
                </c:pt>
                <c:pt idx="35424">
                  <c:v>-0.99</c:v>
                </c:pt>
                <c:pt idx="35425">
                  <c:v>-0.99</c:v>
                </c:pt>
                <c:pt idx="35426">
                  <c:v>-0.99</c:v>
                </c:pt>
                <c:pt idx="35427">
                  <c:v>-0.99</c:v>
                </c:pt>
                <c:pt idx="35428">
                  <c:v>-0.99</c:v>
                </c:pt>
                <c:pt idx="35429">
                  <c:v>-0.99</c:v>
                </c:pt>
                <c:pt idx="35430">
                  <c:v>-0.99</c:v>
                </c:pt>
                <c:pt idx="35431">
                  <c:v>-0.99</c:v>
                </c:pt>
                <c:pt idx="35432">
                  <c:v>-0.99</c:v>
                </c:pt>
                <c:pt idx="35433">
                  <c:v>-0.99</c:v>
                </c:pt>
                <c:pt idx="35434">
                  <c:v>-0.99</c:v>
                </c:pt>
                <c:pt idx="35435">
                  <c:v>-0.99</c:v>
                </c:pt>
                <c:pt idx="35436">
                  <c:v>-0.99</c:v>
                </c:pt>
                <c:pt idx="35437">
                  <c:v>-0.99</c:v>
                </c:pt>
                <c:pt idx="35438">
                  <c:v>-0.99</c:v>
                </c:pt>
                <c:pt idx="35439">
                  <c:v>-0.99</c:v>
                </c:pt>
                <c:pt idx="35440">
                  <c:v>-0.99</c:v>
                </c:pt>
                <c:pt idx="35441">
                  <c:v>-0.99</c:v>
                </c:pt>
                <c:pt idx="35442">
                  <c:v>-0.99</c:v>
                </c:pt>
                <c:pt idx="35443">
                  <c:v>-0.99</c:v>
                </c:pt>
                <c:pt idx="35444">
                  <c:v>-0.99</c:v>
                </c:pt>
                <c:pt idx="35445">
                  <c:v>-0.99</c:v>
                </c:pt>
                <c:pt idx="35446">
                  <c:v>-0.99</c:v>
                </c:pt>
                <c:pt idx="35447">
                  <c:v>-0.99</c:v>
                </c:pt>
                <c:pt idx="35448">
                  <c:v>-0.99</c:v>
                </c:pt>
                <c:pt idx="35449">
                  <c:v>-0.99</c:v>
                </c:pt>
                <c:pt idx="35450">
                  <c:v>-0.99</c:v>
                </c:pt>
                <c:pt idx="35451">
                  <c:v>-0.99</c:v>
                </c:pt>
                <c:pt idx="35452">
                  <c:v>-0.99</c:v>
                </c:pt>
                <c:pt idx="35453">
                  <c:v>-0.99</c:v>
                </c:pt>
                <c:pt idx="35454">
                  <c:v>-0.99</c:v>
                </c:pt>
                <c:pt idx="35455">
                  <c:v>-0.99</c:v>
                </c:pt>
                <c:pt idx="35456">
                  <c:v>-0.99</c:v>
                </c:pt>
                <c:pt idx="35457">
                  <c:v>-0.99</c:v>
                </c:pt>
                <c:pt idx="35458">
                  <c:v>-0.99</c:v>
                </c:pt>
                <c:pt idx="35459">
                  <c:v>-0.99</c:v>
                </c:pt>
                <c:pt idx="35460">
                  <c:v>-0.99</c:v>
                </c:pt>
                <c:pt idx="35461">
                  <c:v>-0.99</c:v>
                </c:pt>
                <c:pt idx="35462">
                  <c:v>-0.99</c:v>
                </c:pt>
                <c:pt idx="35463">
                  <c:v>-0.99</c:v>
                </c:pt>
                <c:pt idx="35464">
                  <c:v>-0.99</c:v>
                </c:pt>
                <c:pt idx="35465">
                  <c:v>-0.99</c:v>
                </c:pt>
                <c:pt idx="35466">
                  <c:v>-0.99</c:v>
                </c:pt>
                <c:pt idx="35467">
                  <c:v>-0.99</c:v>
                </c:pt>
                <c:pt idx="35468">
                  <c:v>-0.99</c:v>
                </c:pt>
                <c:pt idx="35469">
                  <c:v>-0.99</c:v>
                </c:pt>
                <c:pt idx="35470">
                  <c:v>-0.99</c:v>
                </c:pt>
                <c:pt idx="35471">
                  <c:v>-0.99</c:v>
                </c:pt>
                <c:pt idx="35472">
                  <c:v>-0.99</c:v>
                </c:pt>
                <c:pt idx="35473">
                  <c:v>-0.99</c:v>
                </c:pt>
                <c:pt idx="35474">
                  <c:v>-0.99</c:v>
                </c:pt>
                <c:pt idx="35475">
                  <c:v>-0.99</c:v>
                </c:pt>
                <c:pt idx="35476">
                  <c:v>-0.99</c:v>
                </c:pt>
                <c:pt idx="35477">
                  <c:v>-0.99</c:v>
                </c:pt>
                <c:pt idx="35478">
                  <c:v>-0.99</c:v>
                </c:pt>
                <c:pt idx="35479">
                  <c:v>-0.99</c:v>
                </c:pt>
                <c:pt idx="35480">
                  <c:v>-0.99</c:v>
                </c:pt>
                <c:pt idx="35481">
                  <c:v>-0.99</c:v>
                </c:pt>
                <c:pt idx="35482">
                  <c:v>-0.99</c:v>
                </c:pt>
                <c:pt idx="35483">
                  <c:v>-0.99</c:v>
                </c:pt>
                <c:pt idx="35484">
                  <c:v>-0.99</c:v>
                </c:pt>
                <c:pt idx="35485">
                  <c:v>-0.99</c:v>
                </c:pt>
                <c:pt idx="35486">
                  <c:v>-0.98</c:v>
                </c:pt>
                <c:pt idx="35487">
                  <c:v>-0.98</c:v>
                </c:pt>
                <c:pt idx="35488">
                  <c:v>-0.98</c:v>
                </c:pt>
                <c:pt idx="35489">
                  <c:v>-0.98</c:v>
                </c:pt>
                <c:pt idx="35490">
                  <c:v>-0.98</c:v>
                </c:pt>
                <c:pt idx="35491">
                  <c:v>-0.98</c:v>
                </c:pt>
                <c:pt idx="35492">
                  <c:v>-0.98</c:v>
                </c:pt>
                <c:pt idx="35493">
                  <c:v>-0.98</c:v>
                </c:pt>
                <c:pt idx="35494">
                  <c:v>-0.98</c:v>
                </c:pt>
                <c:pt idx="35495">
                  <c:v>-0.98</c:v>
                </c:pt>
                <c:pt idx="35496">
                  <c:v>-0.98</c:v>
                </c:pt>
                <c:pt idx="35497">
                  <c:v>-0.98</c:v>
                </c:pt>
                <c:pt idx="35498">
                  <c:v>-0.98</c:v>
                </c:pt>
                <c:pt idx="35499">
                  <c:v>-0.98</c:v>
                </c:pt>
                <c:pt idx="35500">
                  <c:v>-0.98</c:v>
                </c:pt>
                <c:pt idx="35501">
                  <c:v>-0.98</c:v>
                </c:pt>
                <c:pt idx="35502">
                  <c:v>-0.98</c:v>
                </c:pt>
                <c:pt idx="35503">
                  <c:v>-0.98</c:v>
                </c:pt>
                <c:pt idx="35504">
                  <c:v>-0.98</c:v>
                </c:pt>
                <c:pt idx="35505">
                  <c:v>-0.98</c:v>
                </c:pt>
                <c:pt idx="35506">
                  <c:v>-0.98</c:v>
                </c:pt>
                <c:pt idx="35507">
                  <c:v>-0.98</c:v>
                </c:pt>
                <c:pt idx="35508">
                  <c:v>-0.98</c:v>
                </c:pt>
                <c:pt idx="35509">
                  <c:v>-0.98</c:v>
                </c:pt>
                <c:pt idx="35510">
                  <c:v>-0.98</c:v>
                </c:pt>
                <c:pt idx="35511">
                  <c:v>-0.98</c:v>
                </c:pt>
                <c:pt idx="35512">
                  <c:v>-0.98</c:v>
                </c:pt>
                <c:pt idx="35513">
                  <c:v>-0.98</c:v>
                </c:pt>
                <c:pt idx="35514">
                  <c:v>-0.98</c:v>
                </c:pt>
                <c:pt idx="35515">
                  <c:v>-0.98</c:v>
                </c:pt>
                <c:pt idx="35516">
                  <c:v>-0.98</c:v>
                </c:pt>
                <c:pt idx="35517">
                  <c:v>-0.98</c:v>
                </c:pt>
                <c:pt idx="35518">
                  <c:v>-0.98</c:v>
                </c:pt>
                <c:pt idx="35519">
                  <c:v>-0.98</c:v>
                </c:pt>
                <c:pt idx="35520">
                  <c:v>-0.98</c:v>
                </c:pt>
                <c:pt idx="35521">
                  <c:v>-0.98</c:v>
                </c:pt>
                <c:pt idx="35522">
                  <c:v>-0.98</c:v>
                </c:pt>
                <c:pt idx="35523">
                  <c:v>-0.98</c:v>
                </c:pt>
                <c:pt idx="35524">
                  <c:v>-0.98</c:v>
                </c:pt>
                <c:pt idx="35525">
                  <c:v>-0.98</c:v>
                </c:pt>
                <c:pt idx="35526">
                  <c:v>-0.98</c:v>
                </c:pt>
                <c:pt idx="35527">
                  <c:v>-0.98</c:v>
                </c:pt>
                <c:pt idx="35528">
                  <c:v>-0.98</c:v>
                </c:pt>
                <c:pt idx="35529">
                  <c:v>-0.98</c:v>
                </c:pt>
                <c:pt idx="35530">
                  <c:v>-0.98</c:v>
                </c:pt>
                <c:pt idx="35531">
                  <c:v>-0.98</c:v>
                </c:pt>
                <c:pt idx="35532">
                  <c:v>-0.98</c:v>
                </c:pt>
                <c:pt idx="35533">
                  <c:v>-0.98</c:v>
                </c:pt>
                <c:pt idx="35534">
                  <c:v>-0.98</c:v>
                </c:pt>
                <c:pt idx="35535">
                  <c:v>-0.98</c:v>
                </c:pt>
                <c:pt idx="35536">
                  <c:v>-0.98</c:v>
                </c:pt>
                <c:pt idx="35537">
                  <c:v>-0.98</c:v>
                </c:pt>
                <c:pt idx="35538">
                  <c:v>-0.98</c:v>
                </c:pt>
                <c:pt idx="35539">
                  <c:v>-0.98</c:v>
                </c:pt>
                <c:pt idx="35540">
                  <c:v>-0.98</c:v>
                </c:pt>
                <c:pt idx="35541">
                  <c:v>-0.98</c:v>
                </c:pt>
                <c:pt idx="35542">
                  <c:v>-0.98</c:v>
                </c:pt>
                <c:pt idx="35543">
                  <c:v>-0.98</c:v>
                </c:pt>
                <c:pt idx="35544">
                  <c:v>-0.98</c:v>
                </c:pt>
                <c:pt idx="35545">
                  <c:v>-0.98</c:v>
                </c:pt>
                <c:pt idx="35546">
                  <c:v>-0.98</c:v>
                </c:pt>
                <c:pt idx="35547">
                  <c:v>-0.98</c:v>
                </c:pt>
                <c:pt idx="35548">
                  <c:v>-0.98</c:v>
                </c:pt>
                <c:pt idx="35549">
                  <c:v>-0.98</c:v>
                </c:pt>
                <c:pt idx="35550">
                  <c:v>-0.98</c:v>
                </c:pt>
                <c:pt idx="35551">
                  <c:v>-0.98</c:v>
                </c:pt>
                <c:pt idx="35552">
                  <c:v>-0.98</c:v>
                </c:pt>
                <c:pt idx="35553">
                  <c:v>-0.98</c:v>
                </c:pt>
                <c:pt idx="35554">
                  <c:v>-0.98</c:v>
                </c:pt>
                <c:pt idx="35555">
                  <c:v>-0.98</c:v>
                </c:pt>
                <c:pt idx="35556">
                  <c:v>-0.98</c:v>
                </c:pt>
                <c:pt idx="35557">
                  <c:v>-0.98</c:v>
                </c:pt>
                <c:pt idx="35558">
                  <c:v>-0.98</c:v>
                </c:pt>
                <c:pt idx="35559">
                  <c:v>-0.98</c:v>
                </c:pt>
                <c:pt idx="35560">
                  <c:v>-0.98</c:v>
                </c:pt>
                <c:pt idx="35561">
                  <c:v>-0.98</c:v>
                </c:pt>
                <c:pt idx="35562">
                  <c:v>-0.98</c:v>
                </c:pt>
                <c:pt idx="35563">
                  <c:v>-0.98</c:v>
                </c:pt>
                <c:pt idx="35564">
                  <c:v>-0.98</c:v>
                </c:pt>
                <c:pt idx="35565">
                  <c:v>-0.98</c:v>
                </c:pt>
                <c:pt idx="35566">
                  <c:v>-0.98</c:v>
                </c:pt>
                <c:pt idx="35567">
                  <c:v>-0.98</c:v>
                </c:pt>
                <c:pt idx="35568">
                  <c:v>-0.98</c:v>
                </c:pt>
                <c:pt idx="35569">
                  <c:v>-0.98</c:v>
                </c:pt>
                <c:pt idx="35570">
                  <c:v>-0.98</c:v>
                </c:pt>
                <c:pt idx="35571">
                  <c:v>-0.98</c:v>
                </c:pt>
                <c:pt idx="35572">
                  <c:v>-0.98</c:v>
                </c:pt>
                <c:pt idx="35573">
                  <c:v>-0.98</c:v>
                </c:pt>
                <c:pt idx="35574">
                  <c:v>-0.98</c:v>
                </c:pt>
                <c:pt idx="35575">
                  <c:v>-0.98</c:v>
                </c:pt>
                <c:pt idx="35576">
                  <c:v>-0.98</c:v>
                </c:pt>
                <c:pt idx="35577">
                  <c:v>-0.98</c:v>
                </c:pt>
                <c:pt idx="35578">
                  <c:v>-0.98</c:v>
                </c:pt>
                <c:pt idx="35579">
                  <c:v>-0.98</c:v>
                </c:pt>
                <c:pt idx="35580">
                  <c:v>-0.98</c:v>
                </c:pt>
                <c:pt idx="35581">
                  <c:v>-0.98</c:v>
                </c:pt>
                <c:pt idx="35582">
                  <c:v>-0.98</c:v>
                </c:pt>
                <c:pt idx="35583">
                  <c:v>-0.98</c:v>
                </c:pt>
                <c:pt idx="35584">
                  <c:v>-0.98</c:v>
                </c:pt>
                <c:pt idx="35585">
                  <c:v>-0.98</c:v>
                </c:pt>
                <c:pt idx="35586">
                  <c:v>-0.98</c:v>
                </c:pt>
                <c:pt idx="35587">
                  <c:v>-0.98</c:v>
                </c:pt>
                <c:pt idx="35588">
                  <c:v>-0.98</c:v>
                </c:pt>
                <c:pt idx="35589">
                  <c:v>-0.98</c:v>
                </c:pt>
                <c:pt idx="35590">
                  <c:v>-0.98</c:v>
                </c:pt>
                <c:pt idx="35591">
                  <c:v>-0.98</c:v>
                </c:pt>
                <c:pt idx="35592">
                  <c:v>-0.98</c:v>
                </c:pt>
                <c:pt idx="35593">
                  <c:v>-0.98</c:v>
                </c:pt>
                <c:pt idx="35594">
                  <c:v>-0.98</c:v>
                </c:pt>
                <c:pt idx="35595">
                  <c:v>-0.98</c:v>
                </c:pt>
                <c:pt idx="35596">
                  <c:v>-0.98</c:v>
                </c:pt>
                <c:pt idx="35597">
                  <c:v>-0.98</c:v>
                </c:pt>
                <c:pt idx="35598">
                  <c:v>-0.98</c:v>
                </c:pt>
                <c:pt idx="35599">
                  <c:v>-0.98</c:v>
                </c:pt>
                <c:pt idx="35600">
                  <c:v>-0.97</c:v>
                </c:pt>
                <c:pt idx="35601">
                  <c:v>-0.97</c:v>
                </c:pt>
                <c:pt idx="35602">
                  <c:v>-0.97</c:v>
                </c:pt>
                <c:pt idx="35603">
                  <c:v>-0.97</c:v>
                </c:pt>
                <c:pt idx="35604">
                  <c:v>-0.97</c:v>
                </c:pt>
                <c:pt idx="35605">
                  <c:v>-0.97</c:v>
                </c:pt>
                <c:pt idx="35606">
                  <c:v>-0.97</c:v>
                </c:pt>
                <c:pt idx="35607">
                  <c:v>-0.97</c:v>
                </c:pt>
                <c:pt idx="35608">
                  <c:v>-0.97</c:v>
                </c:pt>
                <c:pt idx="35609">
                  <c:v>-0.97</c:v>
                </c:pt>
                <c:pt idx="35610">
                  <c:v>-0.97</c:v>
                </c:pt>
                <c:pt idx="35611">
                  <c:v>-0.97</c:v>
                </c:pt>
                <c:pt idx="35612">
                  <c:v>-0.97</c:v>
                </c:pt>
                <c:pt idx="35613">
                  <c:v>-0.97</c:v>
                </c:pt>
                <c:pt idx="35614">
                  <c:v>-0.97</c:v>
                </c:pt>
                <c:pt idx="35615">
                  <c:v>-0.97</c:v>
                </c:pt>
                <c:pt idx="35616">
                  <c:v>-0.97</c:v>
                </c:pt>
                <c:pt idx="35617">
                  <c:v>-0.97</c:v>
                </c:pt>
                <c:pt idx="35618">
                  <c:v>-0.97</c:v>
                </c:pt>
                <c:pt idx="35619">
                  <c:v>-0.97</c:v>
                </c:pt>
                <c:pt idx="35620">
                  <c:v>-0.97</c:v>
                </c:pt>
                <c:pt idx="35621">
                  <c:v>-0.97</c:v>
                </c:pt>
                <c:pt idx="35622">
                  <c:v>-0.97</c:v>
                </c:pt>
                <c:pt idx="35623">
                  <c:v>-0.97</c:v>
                </c:pt>
                <c:pt idx="35624">
                  <c:v>-0.97</c:v>
                </c:pt>
                <c:pt idx="35625">
                  <c:v>-0.97</c:v>
                </c:pt>
                <c:pt idx="35626">
                  <c:v>-0.97</c:v>
                </c:pt>
                <c:pt idx="35627">
                  <c:v>-0.97</c:v>
                </c:pt>
                <c:pt idx="35628">
                  <c:v>-0.97</c:v>
                </c:pt>
                <c:pt idx="35629">
                  <c:v>-0.97</c:v>
                </c:pt>
                <c:pt idx="35630">
                  <c:v>-0.97</c:v>
                </c:pt>
                <c:pt idx="35631">
                  <c:v>-0.97</c:v>
                </c:pt>
                <c:pt idx="35632">
                  <c:v>-0.97</c:v>
                </c:pt>
                <c:pt idx="35633">
                  <c:v>-0.97</c:v>
                </c:pt>
                <c:pt idx="35634">
                  <c:v>-0.96</c:v>
                </c:pt>
                <c:pt idx="35635">
                  <c:v>-0.96</c:v>
                </c:pt>
                <c:pt idx="35636">
                  <c:v>-0.96</c:v>
                </c:pt>
                <c:pt idx="35637">
                  <c:v>-0.96</c:v>
                </c:pt>
                <c:pt idx="35638">
                  <c:v>-0.96</c:v>
                </c:pt>
                <c:pt idx="35639">
                  <c:v>-0.96</c:v>
                </c:pt>
                <c:pt idx="35640">
                  <c:v>-0.96</c:v>
                </c:pt>
                <c:pt idx="35641">
                  <c:v>-0.96</c:v>
                </c:pt>
                <c:pt idx="35642">
                  <c:v>-0.96</c:v>
                </c:pt>
                <c:pt idx="35643">
                  <c:v>-0.96</c:v>
                </c:pt>
                <c:pt idx="35644">
                  <c:v>-0.96</c:v>
                </c:pt>
                <c:pt idx="35645">
                  <c:v>-0.96</c:v>
                </c:pt>
                <c:pt idx="35646">
                  <c:v>-0.96</c:v>
                </c:pt>
                <c:pt idx="35647">
                  <c:v>-0.96</c:v>
                </c:pt>
                <c:pt idx="35648">
                  <c:v>-0.96</c:v>
                </c:pt>
                <c:pt idx="35649">
                  <c:v>-0.96</c:v>
                </c:pt>
                <c:pt idx="35650">
                  <c:v>-0.96</c:v>
                </c:pt>
                <c:pt idx="35651">
                  <c:v>-0.96</c:v>
                </c:pt>
                <c:pt idx="35652">
                  <c:v>-0.96</c:v>
                </c:pt>
                <c:pt idx="35653">
                  <c:v>-0.96</c:v>
                </c:pt>
                <c:pt idx="35654">
                  <c:v>-0.96</c:v>
                </c:pt>
                <c:pt idx="35655">
                  <c:v>-0.96</c:v>
                </c:pt>
                <c:pt idx="35656">
                  <c:v>-0.96</c:v>
                </c:pt>
                <c:pt idx="35657">
                  <c:v>-0.96</c:v>
                </c:pt>
                <c:pt idx="35658">
                  <c:v>-0.96</c:v>
                </c:pt>
                <c:pt idx="35659">
                  <c:v>-0.96</c:v>
                </c:pt>
                <c:pt idx="35660">
                  <c:v>-0.96</c:v>
                </c:pt>
                <c:pt idx="35661">
                  <c:v>-0.96</c:v>
                </c:pt>
                <c:pt idx="35662">
                  <c:v>-0.96</c:v>
                </c:pt>
                <c:pt idx="35663">
                  <c:v>-0.96</c:v>
                </c:pt>
                <c:pt idx="35664">
                  <c:v>-0.96</c:v>
                </c:pt>
                <c:pt idx="35665">
                  <c:v>-0.96</c:v>
                </c:pt>
                <c:pt idx="35666">
                  <c:v>-0.96</c:v>
                </c:pt>
                <c:pt idx="35667">
                  <c:v>-0.96</c:v>
                </c:pt>
                <c:pt idx="35668">
                  <c:v>-0.96</c:v>
                </c:pt>
                <c:pt idx="35669">
                  <c:v>-0.96</c:v>
                </c:pt>
                <c:pt idx="35670">
                  <c:v>-0.96</c:v>
                </c:pt>
                <c:pt idx="35671">
                  <c:v>-0.96</c:v>
                </c:pt>
                <c:pt idx="35672">
                  <c:v>-0.96</c:v>
                </c:pt>
                <c:pt idx="35673">
                  <c:v>-0.96</c:v>
                </c:pt>
                <c:pt idx="35674">
                  <c:v>-0.96</c:v>
                </c:pt>
                <c:pt idx="35675">
                  <c:v>-0.96</c:v>
                </c:pt>
                <c:pt idx="35676">
                  <c:v>-0.96</c:v>
                </c:pt>
                <c:pt idx="35677">
                  <c:v>-0.95</c:v>
                </c:pt>
                <c:pt idx="35678">
                  <c:v>-0.95</c:v>
                </c:pt>
                <c:pt idx="35679">
                  <c:v>-0.95</c:v>
                </c:pt>
                <c:pt idx="35680">
                  <c:v>-0.95</c:v>
                </c:pt>
                <c:pt idx="35681">
                  <c:v>-0.95</c:v>
                </c:pt>
                <c:pt idx="35682">
                  <c:v>-0.95</c:v>
                </c:pt>
                <c:pt idx="35683">
                  <c:v>-0.95</c:v>
                </c:pt>
                <c:pt idx="35684">
                  <c:v>-0.95</c:v>
                </c:pt>
                <c:pt idx="35685">
                  <c:v>-0.95</c:v>
                </c:pt>
                <c:pt idx="35686">
                  <c:v>-0.95</c:v>
                </c:pt>
                <c:pt idx="35687">
                  <c:v>-0.95</c:v>
                </c:pt>
                <c:pt idx="35688">
                  <c:v>-0.95</c:v>
                </c:pt>
                <c:pt idx="35689">
                  <c:v>-0.95</c:v>
                </c:pt>
                <c:pt idx="35690">
                  <c:v>-0.95</c:v>
                </c:pt>
                <c:pt idx="35691">
                  <c:v>-0.95</c:v>
                </c:pt>
                <c:pt idx="35692">
                  <c:v>-0.95</c:v>
                </c:pt>
                <c:pt idx="35693">
                  <c:v>-0.95</c:v>
                </c:pt>
                <c:pt idx="35694">
                  <c:v>-0.95</c:v>
                </c:pt>
                <c:pt idx="35695">
                  <c:v>-0.95</c:v>
                </c:pt>
                <c:pt idx="35696">
                  <c:v>-0.95</c:v>
                </c:pt>
                <c:pt idx="35697">
                  <c:v>-0.95</c:v>
                </c:pt>
                <c:pt idx="35698">
                  <c:v>-0.95</c:v>
                </c:pt>
                <c:pt idx="35699">
                  <c:v>-0.95</c:v>
                </c:pt>
                <c:pt idx="35700">
                  <c:v>-0.95</c:v>
                </c:pt>
                <c:pt idx="35701">
                  <c:v>-0.95</c:v>
                </c:pt>
                <c:pt idx="35702">
                  <c:v>-0.95</c:v>
                </c:pt>
                <c:pt idx="35703">
                  <c:v>-0.95</c:v>
                </c:pt>
                <c:pt idx="35704">
                  <c:v>-0.95</c:v>
                </c:pt>
                <c:pt idx="35705">
                  <c:v>-0.95</c:v>
                </c:pt>
                <c:pt idx="35706">
                  <c:v>-0.95</c:v>
                </c:pt>
                <c:pt idx="35707">
                  <c:v>-0.95</c:v>
                </c:pt>
                <c:pt idx="35708">
                  <c:v>-0.95</c:v>
                </c:pt>
                <c:pt idx="35709">
                  <c:v>-0.95</c:v>
                </c:pt>
                <c:pt idx="35710">
                  <c:v>-0.95</c:v>
                </c:pt>
                <c:pt idx="35711">
                  <c:v>-0.95</c:v>
                </c:pt>
                <c:pt idx="35712">
                  <c:v>-0.95</c:v>
                </c:pt>
                <c:pt idx="35713">
                  <c:v>-0.95</c:v>
                </c:pt>
                <c:pt idx="35714">
                  <c:v>-0.95</c:v>
                </c:pt>
                <c:pt idx="35715">
                  <c:v>-0.95</c:v>
                </c:pt>
                <c:pt idx="35716">
                  <c:v>-0.95</c:v>
                </c:pt>
                <c:pt idx="35717">
                  <c:v>-0.95</c:v>
                </c:pt>
                <c:pt idx="35718">
                  <c:v>-0.95</c:v>
                </c:pt>
                <c:pt idx="35719">
                  <c:v>-0.95</c:v>
                </c:pt>
                <c:pt idx="35720">
                  <c:v>-0.95</c:v>
                </c:pt>
                <c:pt idx="35721">
                  <c:v>-0.95</c:v>
                </c:pt>
                <c:pt idx="35722">
                  <c:v>-0.95</c:v>
                </c:pt>
                <c:pt idx="35723">
                  <c:v>-0.95</c:v>
                </c:pt>
                <c:pt idx="35724">
                  <c:v>-0.95</c:v>
                </c:pt>
                <c:pt idx="35725">
                  <c:v>-0.95</c:v>
                </c:pt>
                <c:pt idx="35726">
                  <c:v>-0.95</c:v>
                </c:pt>
                <c:pt idx="35727">
                  <c:v>-0.95</c:v>
                </c:pt>
                <c:pt idx="35728">
                  <c:v>-0.95</c:v>
                </c:pt>
                <c:pt idx="35729">
                  <c:v>-0.95</c:v>
                </c:pt>
                <c:pt idx="35730">
                  <c:v>-0.95</c:v>
                </c:pt>
                <c:pt idx="35731">
                  <c:v>-0.95</c:v>
                </c:pt>
                <c:pt idx="35732">
                  <c:v>-0.95</c:v>
                </c:pt>
                <c:pt idx="35733">
                  <c:v>-0.95</c:v>
                </c:pt>
                <c:pt idx="35734">
                  <c:v>-0.95</c:v>
                </c:pt>
                <c:pt idx="35735">
                  <c:v>-0.95</c:v>
                </c:pt>
                <c:pt idx="35736">
                  <c:v>-0.95</c:v>
                </c:pt>
                <c:pt idx="35737">
                  <c:v>-0.95</c:v>
                </c:pt>
                <c:pt idx="35738">
                  <c:v>-0.95</c:v>
                </c:pt>
                <c:pt idx="35739">
                  <c:v>-0.95</c:v>
                </c:pt>
                <c:pt idx="35740">
                  <c:v>-0.95</c:v>
                </c:pt>
                <c:pt idx="35741">
                  <c:v>-0.95</c:v>
                </c:pt>
                <c:pt idx="35742">
                  <c:v>-0.95</c:v>
                </c:pt>
                <c:pt idx="35743">
                  <c:v>-0.95</c:v>
                </c:pt>
                <c:pt idx="35744">
                  <c:v>-0.95</c:v>
                </c:pt>
                <c:pt idx="35745">
                  <c:v>-0.95</c:v>
                </c:pt>
                <c:pt idx="35746">
                  <c:v>-0.95</c:v>
                </c:pt>
                <c:pt idx="35747">
                  <c:v>-0.95</c:v>
                </c:pt>
                <c:pt idx="35748">
                  <c:v>-0.95</c:v>
                </c:pt>
                <c:pt idx="35749">
                  <c:v>-0.95</c:v>
                </c:pt>
                <c:pt idx="35750">
                  <c:v>-0.95</c:v>
                </c:pt>
                <c:pt idx="35751">
                  <c:v>-0.95</c:v>
                </c:pt>
                <c:pt idx="35752">
                  <c:v>-0.95</c:v>
                </c:pt>
                <c:pt idx="35753">
                  <c:v>-0.95</c:v>
                </c:pt>
                <c:pt idx="35754">
                  <c:v>-0.95</c:v>
                </c:pt>
                <c:pt idx="35755">
                  <c:v>-0.95</c:v>
                </c:pt>
                <c:pt idx="35756">
                  <c:v>-0.95</c:v>
                </c:pt>
                <c:pt idx="35757">
                  <c:v>-0.95</c:v>
                </c:pt>
                <c:pt idx="35758">
                  <c:v>-0.95</c:v>
                </c:pt>
                <c:pt idx="35759">
                  <c:v>-0.95</c:v>
                </c:pt>
                <c:pt idx="35760">
                  <c:v>-0.95</c:v>
                </c:pt>
                <c:pt idx="35761">
                  <c:v>-0.95</c:v>
                </c:pt>
                <c:pt idx="35762">
                  <c:v>-0.95</c:v>
                </c:pt>
                <c:pt idx="35763">
                  <c:v>-0.95</c:v>
                </c:pt>
                <c:pt idx="35764">
                  <c:v>-0.95</c:v>
                </c:pt>
                <c:pt idx="35765">
                  <c:v>-0.95</c:v>
                </c:pt>
                <c:pt idx="35766">
                  <c:v>-0.95</c:v>
                </c:pt>
                <c:pt idx="35767">
                  <c:v>-0.95</c:v>
                </c:pt>
                <c:pt idx="35768">
                  <c:v>-0.95</c:v>
                </c:pt>
                <c:pt idx="35769">
                  <c:v>-0.95</c:v>
                </c:pt>
                <c:pt idx="35770">
                  <c:v>-0.95</c:v>
                </c:pt>
                <c:pt idx="35771">
                  <c:v>-0.95</c:v>
                </c:pt>
                <c:pt idx="35772">
                  <c:v>-0.95</c:v>
                </c:pt>
                <c:pt idx="35773">
                  <c:v>-0.95</c:v>
                </c:pt>
                <c:pt idx="35774">
                  <c:v>-0.95</c:v>
                </c:pt>
                <c:pt idx="35775">
                  <c:v>-0.95</c:v>
                </c:pt>
                <c:pt idx="35776">
                  <c:v>-0.95</c:v>
                </c:pt>
                <c:pt idx="35777">
                  <c:v>-0.95</c:v>
                </c:pt>
                <c:pt idx="35778">
                  <c:v>-0.95</c:v>
                </c:pt>
                <c:pt idx="35779">
                  <c:v>-0.95</c:v>
                </c:pt>
                <c:pt idx="35780">
                  <c:v>-0.95</c:v>
                </c:pt>
                <c:pt idx="35781">
                  <c:v>-0.95</c:v>
                </c:pt>
                <c:pt idx="35782">
                  <c:v>-0.95</c:v>
                </c:pt>
                <c:pt idx="35783">
                  <c:v>-0.95</c:v>
                </c:pt>
                <c:pt idx="35784">
                  <c:v>-0.95</c:v>
                </c:pt>
                <c:pt idx="35785">
                  <c:v>-0.95</c:v>
                </c:pt>
                <c:pt idx="35786">
                  <c:v>-0.95</c:v>
                </c:pt>
                <c:pt idx="35787">
                  <c:v>-0.95</c:v>
                </c:pt>
                <c:pt idx="35788">
                  <c:v>-0.95</c:v>
                </c:pt>
                <c:pt idx="35789">
                  <c:v>-0.95</c:v>
                </c:pt>
                <c:pt idx="35790">
                  <c:v>-0.95</c:v>
                </c:pt>
                <c:pt idx="35791">
                  <c:v>-0.95</c:v>
                </c:pt>
                <c:pt idx="35792">
                  <c:v>-0.95</c:v>
                </c:pt>
                <c:pt idx="35793">
                  <c:v>-0.95</c:v>
                </c:pt>
                <c:pt idx="35794">
                  <c:v>-0.95</c:v>
                </c:pt>
                <c:pt idx="35795">
                  <c:v>-0.95</c:v>
                </c:pt>
                <c:pt idx="35796">
                  <c:v>-0.95</c:v>
                </c:pt>
                <c:pt idx="35797">
                  <c:v>-0.95</c:v>
                </c:pt>
                <c:pt idx="35798">
                  <c:v>-0.95</c:v>
                </c:pt>
                <c:pt idx="35799">
                  <c:v>-0.95</c:v>
                </c:pt>
                <c:pt idx="35800">
                  <c:v>-0.95</c:v>
                </c:pt>
                <c:pt idx="35801">
                  <c:v>-0.95</c:v>
                </c:pt>
                <c:pt idx="35802">
                  <c:v>-0.95</c:v>
                </c:pt>
                <c:pt idx="35803">
                  <c:v>-0.95</c:v>
                </c:pt>
                <c:pt idx="35804">
                  <c:v>-0.95</c:v>
                </c:pt>
                <c:pt idx="35805">
                  <c:v>-0.95</c:v>
                </c:pt>
                <c:pt idx="35806">
                  <c:v>-0.95</c:v>
                </c:pt>
                <c:pt idx="35807">
                  <c:v>-0.95</c:v>
                </c:pt>
                <c:pt idx="35808">
                  <c:v>-0.95</c:v>
                </c:pt>
                <c:pt idx="35809">
                  <c:v>-0.95</c:v>
                </c:pt>
                <c:pt idx="35810">
                  <c:v>-0.95</c:v>
                </c:pt>
                <c:pt idx="35811">
                  <c:v>-0.95</c:v>
                </c:pt>
                <c:pt idx="35812">
                  <c:v>-0.95</c:v>
                </c:pt>
                <c:pt idx="35813">
                  <c:v>-0.95</c:v>
                </c:pt>
                <c:pt idx="35814">
                  <c:v>-0.95</c:v>
                </c:pt>
                <c:pt idx="35815">
                  <c:v>-0.95</c:v>
                </c:pt>
                <c:pt idx="35816">
                  <c:v>-0.95</c:v>
                </c:pt>
                <c:pt idx="35817">
                  <c:v>-0.95</c:v>
                </c:pt>
                <c:pt idx="35818">
                  <c:v>-0.94</c:v>
                </c:pt>
                <c:pt idx="35819">
                  <c:v>-0.95</c:v>
                </c:pt>
                <c:pt idx="35820">
                  <c:v>-0.95</c:v>
                </c:pt>
                <c:pt idx="35821">
                  <c:v>-0.95</c:v>
                </c:pt>
                <c:pt idx="35822">
                  <c:v>-0.95</c:v>
                </c:pt>
                <c:pt idx="35823">
                  <c:v>-0.95</c:v>
                </c:pt>
                <c:pt idx="35824">
                  <c:v>-0.94</c:v>
                </c:pt>
                <c:pt idx="35825">
                  <c:v>-0.94</c:v>
                </c:pt>
                <c:pt idx="35826">
                  <c:v>-0.94</c:v>
                </c:pt>
                <c:pt idx="35827">
                  <c:v>-0.94</c:v>
                </c:pt>
                <c:pt idx="35828">
                  <c:v>-0.94</c:v>
                </c:pt>
                <c:pt idx="35829">
                  <c:v>-0.94</c:v>
                </c:pt>
                <c:pt idx="35830">
                  <c:v>-0.94</c:v>
                </c:pt>
                <c:pt idx="35831">
                  <c:v>-0.94</c:v>
                </c:pt>
                <c:pt idx="35832">
                  <c:v>-0.94</c:v>
                </c:pt>
                <c:pt idx="35833">
                  <c:v>-0.94</c:v>
                </c:pt>
                <c:pt idx="35834">
                  <c:v>-0.94</c:v>
                </c:pt>
                <c:pt idx="35835">
                  <c:v>-0.94</c:v>
                </c:pt>
                <c:pt idx="35836">
                  <c:v>-0.94</c:v>
                </c:pt>
                <c:pt idx="35837">
                  <c:v>-0.94</c:v>
                </c:pt>
                <c:pt idx="35838">
                  <c:v>-0.94</c:v>
                </c:pt>
                <c:pt idx="35839">
                  <c:v>-0.94</c:v>
                </c:pt>
                <c:pt idx="35840">
                  <c:v>-0.94</c:v>
                </c:pt>
                <c:pt idx="35841">
                  <c:v>-0.94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840000"/>
        <c:axId val="147866368"/>
      </c:scatterChart>
      <c:valAx>
        <c:axId val="147840000"/>
        <c:scaling>
          <c:orientation val="minMax"/>
          <c:max val="42005"/>
          <c:min val="41640"/>
        </c:scaling>
        <c:delete val="1"/>
        <c:axPos val="b"/>
        <c:majorGridlines/>
        <c:numFmt formatCode="dd-mm-yy" sourceLinked="1"/>
        <c:majorTickMark val="out"/>
        <c:minorTickMark val="none"/>
        <c:tickLblPos val="nextTo"/>
        <c:crossAx val="147866368"/>
        <c:crosses val="autoZero"/>
        <c:crossBetween val="midCat"/>
        <c:majorUnit val="31"/>
      </c:valAx>
      <c:valAx>
        <c:axId val="147866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00FF"/>
                </a:solidFill>
              </a:defRPr>
            </a:pPr>
            <a:endParaRPr lang="nl-NL"/>
          </a:p>
        </c:txPr>
        <c:crossAx val="147840000"/>
        <c:crosses val="autoZero"/>
        <c:crossBetween val="midCat"/>
      </c:valAx>
      <c:spPr>
        <a:noFill/>
      </c:spPr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Aantal individuen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Totaal aantal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Sheet1!$C$21:$C$27</c:f>
                <c:numCache>
                  <c:formatCode>General</c:formatCode>
                  <c:ptCount val="7"/>
                  <c:pt idx="0">
                    <c:v>15.890213619989154</c:v>
                  </c:pt>
                  <c:pt idx="1">
                    <c:v>14.608407016357244</c:v>
                  </c:pt>
                  <c:pt idx="2">
                    <c:v>23.835757452477427</c:v>
                  </c:pt>
                  <c:pt idx="3">
                    <c:v>11.132584805176396</c:v>
                  </c:pt>
                  <c:pt idx="4">
                    <c:v>10.398504165931216</c:v>
                  </c:pt>
                  <c:pt idx="5">
                    <c:v>12.664210288139651</c:v>
                  </c:pt>
                  <c:pt idx="6">
                    <c:v>5.8844427660286307</c:v>
                  </c:pt>
                </c:numCache>
              </c:numRef>
            </c:plus>
            <c:minus>
              <c:numRef>
                <c:f>Sheet1!$C$21:$C$27</c:f>
                <c:numCache>
                  <c:formatCode>General</c:formatCode>
                  <c:ptCount val="7"/>
                  <c:pt idx="0">
                    <c:v>15.890213619989154</c:v>
                  </c:pt>
                  <c:pt idx="1">
                    <c:v>14.608407016357244</c:v>
                  </c:pt>
                  <c:pt idx="2">
                    <c:v>23.835757452477427</c:v>
                  </c:pt>
                  <c:pt idx="3">
                    <c:v>11.132584805176396</c:v>
                  </c:pt>
                  <c:pt idx="4">
                    <c:v>10.398504165931216</c:v>
                  </c:pt>
                  <c:pt idx="5">
                    <c:v>12.664210288139651</c:v>
                  </c:pt>
                  <c:pt idx="6">
                    <c:v>5.8844427660286307</c:v>
                  </c:pt>
                </c:numCache>
              </c:numRef>
            </c:minus>
          </c:errBars>
          <c:cat>
            <c:strRef>
              <c:f>Sheet1!$A$4:$A$10</c:f>
              <c:strCache>
                <c:ptCount val="7"/>
                <c:pt idx="0">
                  <c:v>Meetlocatie 1</c:v>
                </c:pt>
                <c:pt idx="1">
                  <c:v>Meetlocatie 3</c:v>
                </c:pt>
                <c:pt idx="2">
                  <c:v>Meetlocatie 4</c:v>
                </c:pt>
                <c:pt idx="3">
                  <c:v>Meetlocatie 5</c:v>
                </c:pt>
                <c:pt idx="4">
                  <c:v>Meetlocatie 6</c:v>
                </c:pt>
                <c:pt idx="5">
                  <c:v>Meetlocatie 7</c:v>
                </c:pt>
                <c:pt idx="6">
                  <c:v>Meetlocatie 8</c:v>
                </c:pt>
              </c:strCache>
            </c:strRef>
          </c:cat>
          <c:val>
            <c:numRef>
              <c:f>Sheet1!$B$21:$B$27</c:f>
              <c:numCache>
                <c:formatCode>General</c:formatCode>
                <c:ptCount val="7"/>
                <c:pt idx="0">
                  <c:v>44.9</c:v>
                </c:pt>
                <c:pt idx="1">
                  <c:v>77.5</c:v>
                </c:pt>
                <c:pt idx="2">
                  <c:v>88.9</c:v>
                </c:pt>
                <c:pt idx="3">
                  <c:v>63.3</c:v>
                </c:pt>
                <c:pt idx="4">
                  <c:v>70.2</c:v>
                </c:pt>
                <c:pt idx="5">
                  <c:v>76.400000000000006</c:v>
                </c:pt>
                <c:pt idx="6">
                  <c:v>60.4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7918592"/>
        <c:axId val="167932672"/>
      </c:barChart>
      <c:catAx>
        <c:axId val="167918592"/>
        <c:scaling>
          <c:orientation val="minMax"/>
        </c:scaling>
        <c:delete val="0"/>
        <c:axPos val="b"/>
        <c:majorTickMark val="out"/>
        <c:minorTickMark val="none"/>
        <c:tickLblPos val="nextTo"/>
        <c:crossAx val="167932672"/>
        <c:crosses val="autoZero"/>
        <c:auto val="1"/>
        <c:lblAlgn val="ctr"/>
        <c:lblOffset val="100"/>
        <c:noMultiLvlLbl val="0"/>
      </c:catAx>
      <c:valAx>
        <c:axId val="167932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79185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Aantal soorten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Gemiddelde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Sheet1!$C$35:$C$41</c:f>
                <c:numCache>
                  <c:formatCode>General</c:formatCode>
                  <c:ptCount val="7"/>
                  <c:pt idx="0">
                    <c:v>1.18133634311129</c:v>
                  </c:pt>
                  <c:pt idx="1">
                    <c:v>1.2666666666666671</c:v>
                  </c:pt>
                  <c:pt idx="2">
                    <c:v>1.260070544762387</c:v>
                  </c:pt>
                  <c:pt idx="3">
                    <c:v>1.2653501930734865</c:v>
                  </c:pt>
                  <c:pt idx="4">
                    <c:v>1.1590225767142477</c:v>
                  </c:pt>
                  <c:pt idx="5">
                    <c:v>1.5365907428821477</c:v>
                  </c:pt>
                  <c:pt idx="6">
                    <c:v>1.069267662156363</c:v>
                  </c:pt>
                </c:numCache>
              </c:numRef>
            </c:plus>
            <c:minus>
              <c:numRef>
                <c:f>Sheet1!$C$35:$C$41</c:f>
                <c:numCache>
                  <c:formatCode>General</c:formatCode>
                  <c:ptCount val="7"/>
                  <c:pt idx="0">
                    <c:v>1.18133634311129</c:v>
                  </c:pt>
                  <c:pt idx="1">
                    <c:v>1.2666666666666671</c:v>
                  </c:pt>
                  <c:pt idx="2">
                    <c:v>1.260070544762387</c:v>
                  </c:pt>
                  <c:pt idx="3">
                    <c:v>1.2653501930734865</c:v>
                  </c:pt>
                  <c:pt idx="4">
                    <c:v>1.1590225767142477</c:v>
                  </c:pt>
                  <c:pt idx="5">
                    <c:v>1.5365907428821477</c:v>
                  </c:pt>
                  <c:pt idx="6">
                    <c:v>1.069267662156363</c:v>
                  </c:pt>
                </c:numCache>
              </c:numRef>
            </c:minus>
          </c:errBars>
          <c:cat>
            <c:strRef>
              <c:f>Sheet1!$A$4:$A$10</c:f>
              <c:strCache>
                <c:ptCount val="7"/>
                <c:pt idx="0">
                  <c:v>Meetlocatie 1</c:v>
                </c:pt>
                <c:pt idx="1">
                  <c:v>Meetlocatie 3</c:v>
                </c:pt>
                <c:pt idx="2">
                  <c:v>Meetlocatie 4</c:v>
                </c:pt>
                <c:pt idx="3">
                  <c:v>Meetlocatie 5</c:v>
                </c:pt>
                <c:pt idx="4">
                  <c:v>Meetlocatie 6</c:v>
                </c:pt>
                <c:pt idx="5">
                  <c:v>Meetlocatie 7</c:v>
                </c:pt>
                <c:pt idx="6">
                  <c:v>Meetlocatie 8</c:v>
                </c:pt>
              </c:strCache>
            </c:strRef>
          </c:cat>
          <c:val>
            <c:numRef>
              <c:f>Sheet1!$B$35:$B$41</c:f>
              <c:numCache>
                <c:formatCode>General</c:formatCode>
                <c:ptCount val="7"/>
                <c:pt idx="0">
                  <c:v>5.8</c:v>
                </c:pt>
                <c:pt idx="1">
                  <c:v>14.4</c:v>
                </c:pt>
                <c:pt idx="2">
                  <c:v>16.899999999999999</c:v>
                </c:pt>
                <c:pt idx="3">
                  <c:v>14.7</c:v>
                </c:pt>
                <c:pt idx="4">
                  <c:v>14.1</c:v>
                </c:pt>
                <c:pt idx="5">
                  <c:v>15.5</c:v>
                </c:pt>
                <c:pt idx="6">
                  <c:v>15.1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7953152"/>
        <c:axId val="167954688"/>
      </c:barChart>
      <c:catAx>
        <c:axId val="167953152"/>
        <c:scaling>
          <c:orientation val="minMax"/>
        </c:scaling>
        <c:delete val="0"/>
        <c:axPos val="b"/>
        <c:majorTickMark val="out"/>
        <c:minorTickMark val="none"/>
        <c:tickLblPos val="nextTo"/>
        <c:crossAx val="167954688"/>
        <c:crosses val="autoZero"/>
        <c:auto val="1"/>
        <c:lblAlgn val="ctr"/>
        <c:lblOffset val="100"/>
        <c:noMultiLvlLbl val="0"/>
      </c:catAx>
      <c:valAx>
        <c:axId val="167954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79531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cs typeface="+mn-cs"/>
              </a:defRPr>
            </a:lvl1pPr>
          </a:lstStyle>
          <a:p>
            <a:pPr>
              <a:defRPr/>
            </a:pPr>
            <a:fld id="{C756283E-BCCA-4149-AE79-797162D11118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cs typeface="+mn-cs"/>
              </a:defRPr>
            </a:lvl1pPr>
          </a:lstStyle>
          <a:p>
            <a:pPr>
              <a:defRPr/>
            </a:pPr>
            <a:fld id="{46BA0FDF-9861-4523-A9CC-53DF2D687EDA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830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cs typeface="+mn-cs"/>
              </a:defRPr>
            </a:lvl1pPr>
          </a:lstStyle>
          <a:p>
            <a:pPr>
              <a:defRPr/>
            </a:pPr>
            <a:fld id="{DD8C1A85-A03A-45FF-92F6-985BD08B0124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cs typeface="+mn-cs"/>
              </a:defRPr>
            </a:lvl1pPr>
          </a:lstStyle>
          <a:p>
            <a:pPr>
              <a:defRPr/>
            </a:pPr>
            <a:fld id="{666AC9A7-FA98-4F04-836A-C4128A27D39E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9720067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98"/>
            </a:srgbClr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195"/>
            </a:srgbClr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4901"/>
            </a:srgbClr>
          </a:solidFill>
          <a:ln>
            <a:noFill/>
          </a:ln>
          <a:extLst/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nl-NL" sz="1600" smtClean="0">
              <a:solidFill>
                <a:schemeClr val="bg1"/>
              </a:solidFill>
              <a:ea typeface="MS Gothic" pitchFamily="49" charset="-128"/>
              <a:cs typeface="+mn-cs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891D7CC4-18A1-4992-AC79-288BE327ECB5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6405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C79F3-8DF9-4C84-A365-937A8D91F308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BBC94-4155-46A4-9428-B736253E1E1A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11262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6949E-3A3B-4CA1-BA13-00FDF313C883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116F0-8724-41FA-A28E-7E3DCD2E6E85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9752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99418-C20B-4239-8590-6A9CBC68D873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844D6-EC13-47D3-B376-535229C1F799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7197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DC2D6-9060-4FAE-8F9D-8E84BACE86EB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E872C-137E-4582-B2E0-34535FC73201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092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D1472-5D8F-4CEE-A177-283199FA0026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7F191-C73E-4642-9E50-AE7853006460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561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E5CFA-9907-4091-9246-6A0ABF5F3342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1B4B0-F5C7-4842-A7FC-DE2B12A3219A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0581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326AB-5B62-4C86-B87C-2A380CF64B39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6881F-CA57-4E47-BC9D-7580AC79F8BC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39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CCF1D-94A2-4D01-9056-DD21332F4BAF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5E8BE-E66D-4C66-B2B9-BA4BC1BDA966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5141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9AD02-7BE9-4DCA-B2E6-E00E8762D32B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40E21-F36E-4BE7-B696-BD84403742A9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919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CBA6B-A9F3-4B94-9161-A7DA56DB31F0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5407F-D6BA-4848-9459-4B44C4599A2D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5608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de opmaakprofielen van de modeltekst te bewerken</a:t>
            </a:r>
          </a:p>
          <a:p>
            <a:pPr lvl="1"/>
            <a:r>
              <a:rPr lang="en-GB" altLang="nl-NL" smtClean="0"/>
              <a:t>Tweede niveau</a:t>
            </a:r>
          </a:p>
          <a:p>
            <a:pPr lvl="2"/>
            <a:r>
              <a:rPr lang="en-GB" altLang="nl-NL" smtClean="0"/>
              <a:t>Derde niveau</a:t>
            </a:r>
          </a:p>
          <a:p>
            <a:pPr lvl="3"/>
            <a:r>
              <a:rPr lang="en-GB" altLang="nl-NL" smtClean="0"/>
              <a:t>Vierde niveau</a:t>
            </a:r>
          </a:p>
          <a:p>
            <a:pPr lvl="4"/>
            <a:r>
              <a:rPr lang="en-GB" altLang="nl-NL" smtClean="0"/>
              <a:t>Vijfde niveau</a:t>
            </a:r>
          </a:p>
          <a:p>
            <a:pPr lvl="0"/>
            <a:endParaRPr lang="nl-NL" alt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  <a:cs typeface="+mn-cs"/>
              </a:defRPr>
            </a:lvl1pPr>
          </a:lstStyle>
          <a:p>
            <a:pPr>
              <a:defRPr/>
            </a:pPr>
            <a:fld id="{D8F3CBA6-AF07-4F7D-83AB-173A71540D67}" type="datetime4">
              <a:rPr lang="nl-NL" altLang="nl-NL"/>
              <a:pPr>
                <a:defRPr/>
              </a:pPr>
              <a:t>3 mei 2015</a:t>
            </a:fld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  <a:cs typeface="+mn-cs"/>
              </a:defRPr>
            </a:lvl1pPr>
          </a:lstStyle>
          <a:p>
            <a:pPr>
              <a:defRPr/>
            </a:pPr>
            <a:fld id="{8221AE0B-8D8C-46CC-B692-98FE9F7F616A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9" descr="D111-00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/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nl-NL" sz="1600" smtClean="0">
              <a:solidFill>
                <a:schemeClr val="bg1"/>
              </a:solidFill>
              <a:ea typeface="MS Gothic" pitchFamily="49" charset="-128"/>
              <a:cs typeface="+mn-cs"/>
            </a:endParaRPr>
          </a:p>
        </p:txBody>
      </p:sp>
      <p:sp>
        <p:nvSpPr>
          <p:cNvPr id="1036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7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8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pic>
        <p:nvPicPr>
          <p:cNvPr id="1040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&gt;"/>
        <a:defRPr sz="20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celmolle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5" Type="http://schemas.openxmlformats.org/officeDocument/2006/relationships/image" Target="../media/image52.png"/><Relationship Id="rId4" Type="http://schemas.openxmlformats.org/officeDocument/2006/relationships/oleObject" Target="../embeddings/Microsoft_Excel_97-2003_Worksheet1.xls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hyperlink" Target="blankvoorn2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Watervlooien2.mp4" TargetMode="External"/><Relationship Id="rId5" Type="http://schemas.openxmlformats.org/officeDocument/2006/relationships/image" Target="../media/image97.png"/><Relationship Id="rId4" Type="http://schemas.openxmlformats.org/officeDocument/2006/relationships/hyperlink" Target="zoetwatergarnaal2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paling.mov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jpe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arders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oleObject" Target="../embeddings/Microsoft_Excel_97-2003_Worksheet3.xls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6.png"/><Relationship Id="rId11" Type="http://schemas.openxmlformats.org/officeDocument/2006/relationships/image" Target="../media/image131.png"/><Relationship Id="rId5" Type="http://schemas.openxmlformats.org/officeDocument/2006/relationships/image" Target="../media/image135.png"/><Relationship Id="rId10" Type="http://schemas.openxmlformats.org/officeDocument/2006/relationships/oleObject" Target="../embeddings/Microsoft_Excel_97-2003_Worksheet2.xls"/><Relationship Id="rId4" Type="http://schemas.openxmlformats.org/officeDocument/2006/relationships/image" Target="../media/image134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jpe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jpe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5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33.png"/><Relationship Id="rId7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D9B0573-00E9-40C0-9465-0A9F2549196B}" type="datetime4">
              <a:rPr lang="nl-NL" altLang="nl-NL" sz="16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1600" dirty="0" smtClean="0">
              <a:solidFill>
                <a:srgbClr val="008BBF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defTabSz="912813" eaLnBrk="1" hangingPunct="1"/>
            <a:r>
              <a:rPr lang="en-US" altLang="nl-NL" smtClean="0"/>
              <a:t>Monitoring Koopmanspolder t/m 2014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defTabSz="912813" eaLnBrk="1" hangingPunct="1">
              <a:lnSpc>
                <a:spcPct val="80000"/>
              </a:lnSpc>
            </a:pPr>
            <a:r>
              <a:rPr lang="en-US" altLang="nl-NL" sz="1800" smtClean="0"/>
              <a:t>Remco van Ek</a:t>
            </a:r>
            <a:endParaRPr lang="nl-NL" altLang="nl-NL" sz="1800" smtClean="0"/>
          </a:p>
          <a:p>
            <a:pPr defTabSz="912813" eaLnBrk="1" hangingPunct="1">
              <a:lnSpc>
                <a:spcPct val="80000"/>
              </a:lnSpc>
            </a:pPr>
            <a:endParaRPr lang="nl-NL" altLang="nl-NL" sz="1400" smtClean="0"/>
          </a:p>
          <a:p>
            <a:pPr defTabSz="912813" eaLnBrk="1" hangingPunct="1">
              <a:lnSpc>
                <a:spcPct val="80000"/>
              </a:lnSpc>
            </a:pPr>
            <a:r>
              <a:rPr lang="nl-NL" altLang="nl-NL" sz="1600" smtClean="0"/>
              <a:t>Met: </a:t>
            </a:r>
          </a:p>
          <a:p>
            <a:pPr defTabSz="912813" eaLnBrk="1" hangingPunct="1">
              <a:lnSpc>
                <a:spcPct val="80000"/>
              </a:lnSpc>
            </a:pPr>
            <a:r>
              <a:rPr lang="nl-NL" altLang="nl-NL" sz="1600" smtClean="0"/>
              <a:t>Leon Kelder, </a:t>
            </a:r>
            <a:r>
              <a:rPr lang="sv-SE" altLang="nl-NL" sz="1600" smtClean="0"/>
              <a:t>Gert van Ee, Marco Bats, </a:t>
            </a:r>
            <a:r>
              <a:rPr lang="nl-NL" altLang="nl-NL" sz="1600" smtClean="0"/>
              <a:t>Roel Doef, Anneloes ter Horst, Ina Marbus, Joost Verbeek, Jan Marbus, Cees Schaper, Gerard Manshanden, Simon Hogetoorn, Marn Manders, Pieter Doornenbal en anderen….</a:t>
            </a:r>
          </a:p>
        </p:txBody>
      </p:sp>
      <p:pic>
        <p:nvPicPr>
          <p:cNvPr id="3077" name="Picture 5" descr="HHN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20875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s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2150"/>
            <a:ext cx="10144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6600" y="5780088"/>
            <a:ext cx="1508125" cy="33813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8BBF"/>
                </a:solidFill>
                <a:latin typeface="+mn-lt"/>
                <a:cs typeface="+mn-cs"/>
              </a:rPr>
              <a:t>23 </a:t>
            </a:r>
            <a:r>
              <a:rPr lang="en-US" sz="1600" dirty="0" err="1">
                <a:solidFill>
                  <a:srgbClr val="008BBF"/>
                </a:solidFill>
                <a:latin typeface="+mn-lt"/>
                <a:cs typeface="+mn-cs"/>
              </a:rPr>
              <a:t>maart</a:t>
            </a:r>
            <a:r>
              <a:rPr lang="en-US" sz="1600" dirty="0">
                <a:solidFill>
                  <a:srgbClr val="008BBF"/>
                </a:solidFill>
                <a:latin typeface="+mn-lt"/>
                <a:cs typeface="+mn-cs"/>
              </a:rPr>
              <a:t> 2015</a:t>
            </a:r>
            <a:endParaRPr lang="nl-NL" sz="1600" dirty="0">
              <a:solidFill>
                <a:srgbClr val="008BBF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F843C4-6F89-4E0D-A380-84BD2E561C9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Achteroever concept</a:t>
            </a:r>
            <a:br>
              <a:rPr lang="en-US" altLang="nl-NL" smtClean="0"/>
            </a:br>
            <a:r>
              <a:rPr lang="en-US" altLang="nl-NL" sz="2000" b="0" smtClean="0"/>
              <a:t>pilot Koopmanspolder</a:t>
            </a:r>
            <a:endParaRPr lang="en-US" altLang="nl-NL" b="0" smtClean="0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14" y="1706503"/>
            <a:ext cx="517525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57225" y="1143000"/>
            <a:ext cx="341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b="1" dirty="0" err="1"/>
              <a:t>Proef</a:t>
            </a:r>
            <a:r>
              <a:rPr lang="en-US" altLang="nl-NL" sz="1800" b="1" dirty="0"/>
              <a:t> met </a:t>
            </a:r>
            <a:r>
              <a:rPr lang="en-US" altLang="nl-NL" sz="1800" b="1" dirty="0" err="1"/>
              <a:t>adaptief</a:t>
            </a:r>
            <a:r>
              <a:rPr lang="en-US" altLang="nl-NL" sz="1800" b="1" dirty="0"/>
              <a:t> </a:t>
            </a:r>
            <a:r>
              <a:rPr lang="en-US" altLang="nl-NL" sz="1800" b="1" dirty="0" err="1"/>
              <a:t>peilbeheer</a:t>
            </a:r>
            <a:endParaRPr lang="nl-NL" altLang="nl-NL" sz="1800" b="1" dirty="0"/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659226" y="1871603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b="1" dirty="0">
                <a:solidFill>
                  <a:srgbClr val="C00000"/>
                </a:solidFill>
              </a:rPr>
              <a:t>2013</a:t>
            </a:r>
            <a:endParaRPr lang="nl-NL" altLang="nl-NL" b="1" dirty="0">
              <a:solidFill>
                <a:srgbClr val="C00000"/>
              </a:solidFill>
            </a:endParaRP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665576" y="2982853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b="1">
                <a:solidFill>
                  <a:srgbClr val="C00000"/>
                </a:solidFill>
              </a:rPr>
              <a:t>2014</a:t>
            </a:r>
            <a:endParaRPr lang="nl-NL" altLang="nl-NL" b="1">
              <a:solidFill>
                <a:srgbClr val="C00000"/>
              </a:solidFill>
            </a:endParaRP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662401" y="4084578"/>
            <a:ext cx="755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b="1">
                <a:solidFill>
                  <a:srgbClr val="C00000"/>
                </a:solidFill>
              </a:rPr>
              <a:t>2015</a:t>
            </a:r>
            <a:endParaRPr lang="nl-NL" altLang="nl-NL" b="1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nl-NL" altLang="nl-NL" b="1">
              <a:solidFill>
                <a:srgbClr val="C00000"/>
              </a:solidFill>
            </a:endParaRP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668751" y="525297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b="1">
                <a:solidFill>
                  <a:srgbClr val="C00000"/>
                </a:solidFill>
              </a:rPr>
              <a:t>2016</a:t>
            </a:r>
            <a:endParaRPr lang="nl-NL" altLang="nl-NL" b="1">
              <a:solidFill>
                <a:srgbClr val="C00000"/>
              </a:solidFill>
            </a:endParaRPr>
          </a:p>
        </p:txBody>
      </p:sp>
      <p:sp>
        <p:nvSpPr>
          <p:cNvPr id="10250" name="TextBox 1"/>
          <p:cNvSpPr txBox="1">
            <a:spLocks noChangeArrowheads="1"/>
          </p:cNvSpPr>
          <p:nvPr/>
        </p:nvSpPr>
        <p:spPr bwMode="auto">
          <a:xfrm>
            <a:off x="1579683" y="1623953"/>
            <a:ext cx="5243295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nl-NL" sz="1600" dirty="0">
                <a:solidFill>
                  <a:srgbClr val="0070C0"/>
                </a:solidFill>
              </a:rPr>
              <a:t>Rust </a:t>
            </a:r>
            <a:r>
              <a:rPr lang="en-US" altLang="nl-NL" sz="1600" dirty="0" err="1">
                <a:solidFill>
                  <a:srgbClr val="0070C0"/>
                </a:solidFill>
              </a:rPr>
              <a:t>jaar</a:t>
            </a:r>
            <a:r>
              <a:rPr lang="en-US" altLang="nl-NL" sz="1600" dirty="0">
                <a:solidFill>
                  <a:srgbClr val="0070C0"/>
                </a:solidFill>
              </a:rPr>
              <a:t>, </a:t>
            </a:r>
            <a:r>
              <a:rPr lang="en-US" altLang="nl-NL" sz="1600" dirty="0" err="1">
                <a:solidFill>
                  <a:srgbClr val="0070C0"/>
                </a:solidFill>
              </a:rPr>
              <a:t>opbouw</a:t>
            </a:r>
            <a:r>
              <a:rPr lang="en-US" altLang="nl-NL" sz="1600" dirty="0">
                <a:solidFill>
                  <a:srgbClr val="0070C0"/>
                </a:solidFill>
              </a:rPr>
              <a:t> </a:t>
            </a:r>
            <a:r>
              <a:rPr lang="en-US" altLang="nl-NL" sz="1600" dirty="0" err="1" smtClean="0">
                <a:solidFill>
                  <a:srgbClr val="0070C0"/>
                </a:solidFill>
              </a:rPr>
              <a:t>vegetatie</a:t>
            </a:r>
            <a:r>
              <a:rPr lang="en-US" altLang="nl-NL" sz="1600" dirty="0" smtClean="0">
                <a:solidFill>
                  <a:srgbClr val="0070C0"/>
                </a:solidFill>
              </a:rPr>
              <a:t>                                               </a:t>
            </a:r>
            <a:endParaRPr lang="nl-NL" altLang="nl-NL" sz="1600" dirty="0">
              <a:solidFill>
                <a:srgbClr val="0070C0"/>
              </a:solidFill>
            </a:endParaRPr>
          </a:p>
        </p:txBody>
      </p:sp>
      <p:sp>
        <p:nvSpPr>
          <p:cNvPr id="10251" name="TextBox 16"/>
          <p:cNvSpPr txBox="1">
            <a:spLocks noChangeArrowheads="1"/>
          </p:cNvSpPr>
          <p:nvPr/>
        </p:nvSpPr>
        <p:spPr bwMode="auto">
          <a:xfrm>
            <a:off x="1583151" y="3952815"/>
            <a:ext cx="5288307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nl-NL" sz="1600" dirty="0" err="1">
                <a:solidFill>
                  <a:srgbClr val="0070C0"/>
                </a:solidFill>
              </a:rPr>
              <a:t>Simulatie</a:t>
            </a:r>
            <a:r>
              <a:rPr lang="en-US" altLang="nl-NL" sz="1600" dirty="0">
                <a:solidFill>
                  <a:srgbClr val="0070C0"/>
                </a:solidFill>
              </a:rPr>
              <a:t> </a:t>
            </a:r>
            <a:r>
              <a:rPr lang="en-US" altLang="nl-NL" sz="1600" dirty="0" err="1" smtClean="0">
                <a:solidFill>
                  <a:srgbClr val="0070C0"/>
                </a:solidFill>
              </a:rPr>
              <a:t>droogte</a:t>
            </a:r>
            <a:r>
              <a:rPr lang="en-US" altLang="nl-NL" sz="1600" dirty="0" smtClean="0">
                <a:solidFill>
                  <a:srgbClr val="0070C0"/>
                </a:solidFill>
              </a:rPr>
              <a:t>                                                                </a:t>
            </a:r>
            <a:endParaRPr lang="nl-NL" altLang="nl-NL" sz="1600" dirty="0">
              <a:solidFill>
                <a:srgbClr val="0070C0"/>
              </a:solidFill>
            </a:endParaRPr>
          </a:p>
        </p:txBody>
      </p:sp>
      <p:sp>
        <p:nvSpPr>
          <p:cNvPr id="10252" name="TextBox 18"/>
          <p:cNvSpPr txBox="1">
            <a:spLocks noChangeArrowheads="1"/>
          </p:cNvSpPr>
          <p:nvPr/>
        </p:nvSpPr>
        <p:spPr bwMode="auto">
          <a:xfrm>
            <a:off x="1594264" y="5118040"/>
            <a:ext cx="53508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nl-NL" sz="1600" dirty="0" err="1">
                <a:solidFill>
                  <a:srgbClr val="0070C0"/>
                </a:solidFill>
              </a:rPr>
              <a:t>Simulatie</a:t>
            </a:r>
            <a:r>
              <a:rPr lang="en-US" altLang="nl-NL" sz="1600" dirty="0">
                <a:solidFill>
                  <a:srgbClr val="0070C0"/>
                </a:solidFill>
              </a:rPr>
              <a:t> </a:t>
            </a:r>
            <a:r>
              <a:rPr lang="en-US" altLang="nl-NL" sz="1600" dirty="0" err="1" smtClean="0">
                <a:solidFill>
                  <a:srgbClr val="0070C0"/>
                </a:solidFill>
              </a:rPr>
              <a:t>wateroverlast</a:t>
            </a:r>
            <a:r>
              <a:rPr lang="en-US" altLang="nl-NL" sz="1600" dirty="0" smtClean="0">
                <a:solidFill>
                  <a:srgbClr val="0070C0"/>
                </a:solidFill>
              </a:rPr>
              <a:t>                                                        </a:t>
            </a:r>
            <a:endParaRPr lang="nl-NL" altLang="nl-NL" sz="1600" dirty="0">
              <a:solidFill>
                <a:srgbClr val="0070C0"/>
              </a:solidFill>
            </a:endParaRPr>
          </a:p>
        </p:txBody>
      </p:sp>
      <p:sp>
        <p:nvSpPr>
          <p:cNvPr id="10253" name="TextBox 19"/>
          <p:cNvSpPr txBox="1">
            <a:spLocks noChangeArrowheads="1"/>
          </p:cNvSpPr>
          <p:nvPr/>
        </p:nvSpPr>
        <p:spPr bwMode="auto">
          <a:xfrm>
            <a:off x="1567276" y="2792353"/>
            <a:ext cx="532517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nl-NL" sz="1600" dirty="0" err="1">
                <a:solidFill>
                  <a:srgbClr val="0070C0"/>
                </a:solidFill>
              </a:rPr>
              <a:t>Natuurlijk</a:t>
            </a:r>
            <a:r>
              <a:rPr lang="en-US" altLang="nl-NL" sz="1600" dirty="0">
                <a:solidFill>
                  <a:srgbClr val="0070C0"/>
                </a:solidFill>
              </a:rPr>
              <a:t> </a:t>
            </a:r>
            <a:r>
              <a:rPr lang="en-US" altLang="nl-NL" sz="1600" dirty="0" err="1" smtClean="0">
                <a:solidFill>
                  <a:srgbClr val="0070C0"/>
                </a:solidFill>
              </a:rPr>
              <a:t>peil</a:t>
            </a:r>
            <a:r>
              <a:rPr lang="en-US" altLang="nl-NL" sz="1600" dirty="0" smtClean="0">
                <a:solidFill>
                  <a:srgbClr val="0070C0"/>
                </a:solidFill>
              </a:rPr>
              <a:t>                                                                       </a:t>
            </a:r>
            <a:endParaRPr lang="nl-NL" altLang="nl-NL" sz="1600" dirty="0">
              <a:solidFill>
                <a:srgbClr val="0070C0"/>
              </a:solidFill>
            </a:endParaRPr>
          </a:p>
        </p:txBody>
      </p:sp>
      <p:sp>
        <p:nvSpPr>
          <p:cNvPr id="10254" name="TextBox 3"/>
          <p:cNvSpPr txBox="1">
            <a:spLocks noChangeArrowheads="1"/>
          </p:cNvSpPr>
          <p:nvPr/>
        </p:nvSpPr>
        <p:spPr bwMode="auto">
          <a:xfrm>
            <a:off x="7119938" y="1065346"/>
            <a:ext cx="181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dirty="0" err="1"/>
              <a:t>Maaiveld</a:t>
            </a:r>
            <a:r>
              <a:rPr lang="en-US" altLang="nl-NL" dirty="0"/>
              <a:t> polder</a:t>
            </a:r>
          </a:p>
          <a:p>
            <a:r>
              <a:rPr lang="en-US" altLang="nl-NL" dirty="0"/>
              <a:t>-1.3 m NAP</a:t>
            </a:r>
            <a:endParaRPr lang="nl-NL" altLang="nl-NL" dirty="0"/>
          </a:p>
        </p:txBody>
      </p:sp>
      <p:pic>
        <p:nvPicPr>
          <p:cNvPr id="102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5256213"/>
            <a:ext cx="16954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030663"/>
            <a:ext cx="16954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905125"/>
            <a:ext cx="1693863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8" name="TextBox 27"/>
          <p:cNvSpPr txBox="1">
            <a:spLocks noChangeArrowheads="1"/>
          </p:cNvSpPr>
          <p:nvPr/>
        </p:nvSpPr>
        <p:spPr bwMode="auto">
          <a:xfrm>
            <a:off x="7902575" y="3570288"/>
            <a:ext cx="979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200"/>
              <a:t>-1.0 m NAP</a:t>
            </a:r>
            <a:endParaRPr lang="nl-NL" altLang="nl-NL" sz="1200"/>
          </a:p>
        </p:txBody>
      </p:sp>
      <p:sp>
        <p:nvSpPr>
          <p:cNvPr id="10259" name="TextBox 28"/>
          <p:cNvSpPr txBox="1">
            <a:spLocks noChangeArrowheads="1"/>
          </p:cNvSpPr>
          <p:nvPr/>
        </p:nvSpPr>
        <p:spPr bwMode="auto">
          <a:xfrm>
            <a:off x="7894638" y="4708525"/>
            <a:ext cx="98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200" dirty="0"/>
              <a:t>-2.5 m NAP</a:t>
            </a:r>
            <a:endParaRPr lang="nl-NL" altLang="nl-NL" sz="1200" dirty="0"/>
          </a:p>
        </p:txBody>
      </p:sp>
      <p:sp>
        <p:nvSpPr>
          <p:cNvPr id="10260" name="TextBox 29"/>
          <p:cNvSpPr txBox="1">
            <a:spLocks noChangeArrowheads="1"/>
          </p:cNvSpPr>
          <p:nvPr/>
        </p:nvSpPr>
        <p:spPr bwMode="auto">
          <a:xfrm>
            <a:off x="7913688" y="5943600"/>
            <a:ext cx="9810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200"/>
              <a:t>-0.2 m NAP</a:t>
            </a:r>
            <a:endParaRPr lang="nl-NL" altLang="nl-NL" sz="1200"/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16" y="1780189"/>
            <a:ext cx="1693753" cy="93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7896112" y="2446109"/>
            <a:ext cx="9797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200" dirty="0" smtClean="0"/>
              <a:t>-1.5 </a:t>
            </a:r>
            <a:r>
              <a:rPr lang="en-US" altLang="nl-NL" sz="1200" dirty="0"/>
              <a:t>m NAP</a:t>
            </a:r>
            <a:endParaRPr lang="nl-NL" alt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F843C4-6F89-4E0D-A380-84BD2E561C9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Doel monitoring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482725"/>
            <a:ext cx="7967662" cy="4300538"/>
          </a:xfrm>
        </p:spPr>
        <p:txBody>
          <a:bodyPr/>
          <a:lstStyle/>
          <a:p>
            <a:pPr defTabSz="912813" eaLnBrk="1" hangingPunct="1"/>
            <a:r>
              <a:rPr lang="nl-NL" altLang="nl-NL" b="1" dirty="0" smtClean="0"/>
              <a:t>Vragen die we graag willen beantwoorden</a:t>
            </a:r>
          </a:p>
          <a:p>
            <a:pPr defTabSz="912813" eaLnBrk="1" hangingPunct="1">
              <a:buFontTx/>
              <a:buChar char="•"/>
            </a:pPr>
            <a:endParaRPr lang="nl-NL" altLang="nl-NL" b="1" dirty="0" smtClean="0"/>
          </a:p>
          <a:p>
            <a:pPr defTabSz="912813" eaLnBrk="1" hangingPunct="1"/>
            <a:r>
              <a:rPr lang="nl-NL" altLang="nl-NL" b="1" dirty="0" smtClean="0"/>
              <a:t>Flora en fauna</a:t>
            </a:r>
          </a:p>
          <a:p>
            <a:pPr defTabSz="912813" eaLnBrk="1" hangingPunct="1">
              <a:buFontTx/>
              <a:buAutoNum type="arabicPeriod"/>
            </a:pPr>
            <a:r>
              <a:rPr lang="nl-NL" altLang="nl-NL" dirty="0" smtClean="0"/>
              <a:t>Effect nieuwe inrichting op flora en fauna?</a:t>
            </a:r>
          </a:p>
          <a:p>
            <a:pPr defTabSz="912813" eaLnBrk="1" hangingPunct="1">
              <a:buFontTx/>
              <a:buAutoNum type="arabicPeriod"/>
            </a:pPr>
            <a:r>
              <a:rPr lang="nl-NL" altLang="nl-NL" dirty="0" smtClean="0"/>
              <a:t>Effectiviteit van het gebied als paaiplaats voor vis?</a:t>
            </a:r>
          </a:p>
          <a:p>
            <a:pPr defTabSz="912813" eaLnBrk="1" hangingPunct="1">
              <a:buFontTx/>
              <a:buChar char="•"/>
            </a:pPr>
            <a:endParaRPr lang="nl-NL" altLang="nl-NL" dirty="0" smtClean="0"/>
          </a:p>
          <a:p>
            <a:pPr defTabSz="912813" eaLnBrk="1" hangingPunct="1"/>
            <a:r>
              <a:rPr lang="nl-NL" altLang="nl-NL" b="1" dirty="0" smtClean="0"/>
              <a:t>Waterkwantiteit en -kwaliteit</a:t>
            </a:r>
          </a:p>
          <a:p>
            <a:pPr defTabSz="912813" eaLnBrk="1" hangingPunct="1">
              <a:buFontTx/>
              <a:buAutoNum type="arabicPeriod" startAt="3"/>
            </a:pPr>
            <a:r>
              <a:rPr lang="nl-NL" altLang="nl-NL" dirty="0" smtClean="0"/>
              <a:t>Effect nieuwe inrichting op waterkwaliteit?</a:t>
            </a:r>
          </a:p>
          <a:p>
            <a:pPr defTabSz="912813" eaLnBrk="1" hangingPunct="1">
              <a:buFontTx/>
              <a:buAutoNum type="arabicPeriod" startAt="3"/>
            </a:pPr>
            <a:r>
              <a:rPr lang="nl-NL" altLang="nl-NL" dirty="0" smtClean="0"/>
              <a:t>Effect waterproef op hydrologie, flora en fauna?</a:t>
            </a:r>
          </a:p>
          <a:p>
            <a:pPr defTabSz="912813" eaLnBrk="1" hangingPunct="1">
              <a:buFontTx/>
              <a:buAutoNum type="arabicPeriod" startAt="3"/>
            </a:pPr>
            <a:r>
              <a:rPr lang="nl-NL" altLang="nl-NL" dirty="0" smtClean="0"/>
              <a:t>Relatie waterproef met grondwatersysteem?</a:t>
            </a:r>
          </a:p>
          <a:p>
            <a:pPr defTabSz="912813" eaLnBrk="1" hangingPunct="1">
              <a:buFontTx/>
              <a:buChar char="•"/>
            </a:pPr>
            <a:endParaRPr lang="nl-NL" alt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Aanpak: Wat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912813" y="1698625"/>
            <a:ext cx="308292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1313" indent="-341313"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nl-NL" dirty="0" err="1"/>
              <a:t>Vegetatie</a:t>
            </a:r>
            <a:endParaRPr lang="en-US" altLang="nl-NL" dirty="0"/>
          </a:p>
          <a:p>
            <a:pPr eaLnBrk="1" hangingPunct="1">
              <a:buFontTx/>
              <a:buChar char="•"/>
            </a:pPr>
            <a:endParaRPr lang="en-US" altLang="nl-NL" dirty="0"/>
          </a:p>
          <a:p>
            <a:pPr eaLnBrk="1" hangingPunct="1">
              <a:buFontTx/>
              <a:buChar char="•"/>
            </a:pPr>
            <a:r>
              <a:rPr lang="en-US" altLang="nl-NL" dirty="0" err="1"/>
              <a:t>Vogels</a:t>
            </a:r>
            <a:r>
              <a:rPr lang="en-US" altLang="nl-NL" dirty="0"/>
              <a:t> </a:t>
            </a:r>
          </a:p>
          <a:p>
            <a:pPr lvl="1" eaLnBrk="1" hangingPunct="1"/>
            <a:r>
              <a:rPr lang="en-US" altLang="nl-NL" dirty="0" err="1"/>
              <a:t>weidevogels</a:t>
            </a:r>
            <a:endParaRPr lang="en-US" altLang="nl-NL" dirty="0"/>
          </a:p>
          <a:p>
            <a:pPr lvl="1" eaLnBrk="1" hangingPunct="1"/>
            <a:r>
              <a:rPr lang="en-US" altLang="nl-NL" dirty="0" err="1"/>
              <a:t>broedvogels</a:t>
            </a:r>
            <a:endParaRPr lang="en-US" altLang="nl-NL" dirty="0"/>
          </a:p>
          <a:p>
            <a:pPr lvl="1" eaLnBrk="1" hangingPunct="1"/>
            <a:r>
              <a:rPr lang="en-US" altLang="nl-NL" dirty="0" err="1"/>
              <a:t>wintergast</a:t>
            </a:r>
            <a:endParaRPr lang="en-US" altLang="nl-NL" dirty="0"/>
          </a:p>
          <a:p>
            <a:pPr lvl="1" eaLnBrk="1" hangingPunct="1"/>
            <a:endParaRPr lang="en-US" altLang="nl-NL" dirty="0"/>
          </a:p>
          <a:p>
            <a:pPr eaLnBrk="1" hangingPunct="1">
              <a:buFontTx/>
              <a:buChar char="•"/>
            </a:pPr>
            <a:r>
              <a:rPr lang="en-US" altLang="nl-NL" dirty="0" err="1"/>
              <a:t>Zoogdieren</a:t>
            </a:r>
            <a:endParaRPr lang="en-US" altLang="nl-NL" dirty="0"/>
          </a:p>
          <a:p>
            <a:pPr lvl="1" eaLnBrk="1" hangingPunct="1"/>
            <a:r>
              <a:rPr lang="en-US" altLang="nl-NL" dirty="0" err="1"/>
              <a:t>algemeen</a:t>
            </a:r>
            <a:endParaRPr lang="en-US" altLang="nl-NL" dirty="0"/>
          </a:p>
          <a:p>
            <a:pPr lvl="1" eaLnBrk="1" hangingPunct="1"/>
            <a:r>
              <a:rPr lang="en-US" altLang="nl-NL" dirty="0" err="1"/>
              <a:t>vleermuizen</a:t>
            </a:r>
            <a:endParaRPr lang="en-US" altLang="nl-NL" dirty="0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945063" y="1720850"/>
            <a:ext cx="308292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1313" indent="-341313"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nl-NL" dirty="0" err="1"/>
              <a:t>Amfibieën</a:t>
            </a:r>
            <a:endParaRPr lang="en-US" altLang="nl-NL" dirty="0"/>
          </a:p>
          <a:p>
            <a:pPr eaLnBrk="1" hangingPunct="1">
              <a:buFontTx/>
              <a:buChar char="•"/>
            </a:pPr>
            <a:endParaRPr lang="en-US" altLang="nl-NL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nl-NL" dirty="0" err="1"/>
              <a:t>Vissen</a:t>
            </a:r>
            <a:endParaRPr lang="en-US" altLang="nl-NL" dirty="0"/>
          </a:p>
          <a:p>
            <a:pPr eaLnBrk="1" hangingPunct="1">
              <a:buFontTx/>
              <a:buChar char="•"/>
            </a:pPr>
            <a:endParaRPr lang="en-US" altLang="nl-NL" dirty="0"/>
          </a:p>
          <a:p>
            <a:pPr eaLnBrk="1" hangingPunct="1">
              <a:buFontTx/>
              <a:buChar char="•"/>
            </a:pPr>
            <a:r>
              <a:rPr lang="en-US" altLang="nl-NL" dirty="0"/>
              <a:t>(Water)</a:t>
            </a:r>
            <a:r>
              <a:rPr lang="en-US" altLang="nl-NL" dirty="0" err="1"/>
              <a:t>insecten</a:t>
            </a:r>
            <a:endParaRPr lang="en-US" altLang="nl-NL" dirty="0"/>
          </a:p>
          <a:p>
            <a:pPr eaLnBrk="1" hangingPunct="1">
              <a:buFontTx/>
              <a:buChar char="•"/>
            </a:pPr>
            <a:endParaRPr lang="en-US" altLang="nl-NL" dirty="0"/>
          </a:p>
          <a:p>
            <a:pPr eaLnBrk="1" hangingPunct="1">
              <a:buFontTx/>
              <a:buChar char="•"/>
            </a:pPr>
            <a:r>
              <a:rPr lang="en-US" altLang="nl-NL" dirty="0" err="1"/>
              <a:t>Waterhuishouding</a:t>
            </a:r>
            <a:endParaRPr lang="en-US" altLang="nl-NL" dirty="0"/>
          </a:p>
          <a:p>
            <a:pPr lvl="1" eaLnBrk="1" hangingPunct="1"/>
            <a:r>
              <a:rPr lang="en-US" altLang="nl-NL" dirty="0" err="1"/>
              <a:t>Oppervlaktewater</a:t>
            </a:r>
            <a:endParaRPr lang="en-US" altLang="nl-NL" dirty="0"/>
          </a:p>
          <a:p>
            <a:pPr lvl="1" eaLnBrk="1" hangingPunct="1"/>
            <a:r>
              <a:rPr lang="en-US" altLang="nl-NL" dirty="0" err="1"/>
              <a:t>Grondwater</a:t>
            </a:r>
            <a:endParaRPr lang="en-US" altLang="nl-NL" dirty="0"/>
          </a:p>
        </p:txBody>
      </p:sp>
      <p:pic>
        <p:nvPicPr>
          <p:cNvPr id="7" name="Picture 9" descr="KleineWatersalama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64" y="-30389"/>
            <a:ext cx="2389188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 r="59393" b="1"/>
          <a:stretch/>
        </p:blipFill>
        <p:spPr bwMode="auto">
          <a:xfrm>
            <a:off x="4760693" y="5152570"/>
            <a:ext cx="1778681" cy="171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5" t="3697"/>
          <a:stretch>
            <a:fillRect/>
          </a:stretch>
        </p:blipFill>
        <p:spPr bwMode="auto">
          <a:xfrm>
            <a:off x="6565744" y="4904823"/>
            <a:ext cx="2492531" cy="195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F843C4-6F89-4E0D-A380-84BD2E561C9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/>
              <a:t>Impressies</a:t>
            </a:r>
            <a:r>
              <a:rPr lang="en-US" altLang="nl-NL" dirty="0"/>
              <a:t> 2013</a:t>
            </a:r>
            <a:r>
              <a:rPr lang="en-US" altLang="nl-NL" dirty="0" smtClean="0"/>
              <a:t/>
            </a:r>
            <a:br>
              <a:rPr lang="en-US" altLang="nl-NL" dirty="0" smtClean="0"/>
            </a:br>
            <a:endParaRPr lang="en-US" altLang="nl-NL" b="0" dirty="0" smtClean="0"/>
          </a:p>
        </p:txBody>
      </p:sp>
      <p:pic>
        <p:nvPicPr>
          <p:cNvPr id="92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949325"/>
            <a:ext cx="2760663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Date Placeholder 3"/>
          <p:cNvSpPr txBox="1">
            <a:spLocks/>
          </p:cNvSpPr>
          <p:nvPr/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B5386F-BEE9-4FCE-9E30-DF16A8FEAF5D}" type="datetime4">
              <a:rPr lang="nl-NL" altLang="nl-NL" sz="90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3 mei 2015</a:t>
            </a:fld>
            <a:endParaRPr lang="nl-NL" altLang="nl-NL" sz="900">
              <a:solidFill>
                <a:srgbClr val="008BBF"/>
              </a:solidFill>
            </a:endParaRP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325"/>
            <a:ext cx="3055938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-53975" y="2938463"/>
            <a:ext cx="1141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600" b="1" dirty="0" err="1">
                <a:solidFill>
                  <a:schemeClr val="bg1"/>
                </a:solidFill>
              </a:rPr>
              <a:t>Eind</a:t>
            </a:r>
            <a:r>
              <a:rPr lang="en-US" altLang="nl-NL" sz="1600" b="1" dirty="0">
                <a:solidFill>
                  <a:schemeClr val="bg1"/>
                </a:solidFill>
              </a:rPr>
              <a:t> </a:t>
            </a:r>
            <a:r>
              <a:rPr lang="en-US" altLang="nl-NL" sz="1600" b="1" dirty="0" smtClean="0">
                <a:solidFill>
                  <a:schemeClr val="bg1"/>
                </a:solidFill>
              </a:rPr>
              <a:t>2012</a:t>
            </a:r>
            <a:endParaRPr lang="en-GB" altLang="nl-NL" sz="1600" b="1" dirty="0">
              <a:solidFill>
                <a:schemeClr val="bg1"/>
              </a:solidFill>
            </a:endParaRPr>
          </a:p>
        </p:txBody>
      </p:sp>
      <p:pic>
        <p:nvPicPr>
          <p:cNvPr id="92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3913"/>
            <a:ext cx="3054350" cy="35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3019425" y="3765550"/>
            <a:ext cx="191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600" b="1">
                <a:solidFill>
                  <a:schemeClr val="bg1"/>
                </a:solidFill>
              </a:rPr>
              <a:t>Plaatsing buisvijzel</a:t>
            </a:r>
            <a:endParaRPr lang="en-GB" altLang="nl-NL" sz="1600" b="1">
              <a:solidFill>
                <a:schemeClr val="bg1"/>
              </a:solidFill>
            </a:endParaRPr>
          </a:p>
        </p:txBody>
      </p:sp>
      <p:pic>
        <p:nvPicPr>
          <p:cNvPr id="92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3" r="4517"/>
          <a:stretch>
            <a:fillRect/>
          </a:stretch>
        </p:blipFill>
        <p:spPr bwMode="auto">
          <a:xfrm>
            <a:off x="3054350" y="4111625"/>
            <a:ext cx="274955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954088"/>
            <a:ext cx="3371850" cy="44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11575"/>
            <a:ext cx="335280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9" name="TextBox 16"/>
          <p:cNvSpPr txBox="1">
            <a:spLocks noChangeArrowheads="1"/>
          </p:cNvSpPr>
          <p:nvPr/>
        </p:nvSpPr>
        <p:spPr bwMode="auto">
          <a:xfrm>
            <a:off x="5846763" y="6407150"/>
            <a:ext cx="1303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600" b="1" dirty="0" smtClean="0">
                <a:solidFill>
                  <a:schemeClr val="bg1"/>
                </a:solidFill>
              </a:rPr>
              <a:t> </a:t>
            </a:r>
            <a:r>
              <a:rPr lang="en-US" altLang="nl-NL" sz="1600" b="1" dirty="0" err="1" smtClean="0">
                <a:solidFill>
                  <a:schemeClr val="bg1"/>
                </a:solidFill>
              </a:rPr>
              <a:t>Maart</a:t>
            </a:r>
            <a:r>
              <a:rPr lang="en-US" altLang="nl-NL" sz="1600" b="1" dirty="0" smtClean="0">
                <a:solidFill>
                  <a:schemeClr val="bg1"/>
                </a:solidFill>
              </a:rPr>
              <a:t> 2013</a:t>
            </a:r>
            <a:endParaRPr lang="en-GB" altLang="nl-NL" sz="1600" b="1" dirty="0">
              <a:solidFill>
                <a:schemeClr val="bg1"/>
              </a:solidFill>
            </a:endParaRPr>
          </a:p>
        </p:txBody>
      </p:sp>
      <p:sp>
        <p:nvSpPr>
          <p:cNvPr id="9230" name="TextBox 2"/>
          <p:cNvSpPr txBox="1">
            <a:spLocks noChangeArrowheads="1"/>
          </p:cNvSpPr>
          <p:nvPr/>
        </p:nvSpPr>
        <p:spPr bwMode="auto">
          <a:xfrm>
            <a:off x="8194675" y="993775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2400" b="1"/>
              <a:t>2013</a:t>
            </a:r>
            <a:endParaRPr lang="nl-NL" altLang="nl-NL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38D9B100-2493-4633-8A6B-05C13303F49B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Impressies</a:t>
            </a:r>
            <a:r>
              <a:rPr lang="en-US" altLang="nl-NL" dirty="0" smtClean="0"/>
              <a:t> 2013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4878388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949325"/>
            <a:ext cx="431323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725"/>
            <a:ext cx="9150350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Box 1"/>
          <p:cNvSpPr txBox="1">
            <a:spLocks noChangeArrowheads="1"/>
          </p:cNvSpPr>
          <p:nvPr/>
        </p:nvSpPr>
        <p:spPr bwMode="auto">
          <a:xfrm>
            <a:off x="5722938" y="6488113"/>
            <a:ext cx="1646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>
                <a:solidFill>
                  <a:schemeClr val="bg1"/>
                </a:solidFill>
              </a:rPr>
              <a:t>Brandganzen</a:t>
            </a:r>
            <a:endParaRPr lang="en-GB" altLang="nl-NL" sz="2000">
              <a:solidFill>
                <a:schemeClr val="bg1"/>
              </a:solidFill>
            </a:endParaRP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107950" y="3971925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>
                <a:solidFill>
                  <a:schemeClr val="bg1"/>
                </a:solidFill>
              </a:rPr>
              <a:t>Mei</a:t>
            </a:r>
            <a:endParaRPr lang="en-GB" altLang="nl-NL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AEA0FC1-08D7-4FC2-BBE2-0C4B379DFD0F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91"/>
          <a:stretch>
            <a:fillRect/>
          </a:stretch>
        </p:blipFill>
        <p:spPr bwMode="auto">
          <a:xfrm>
            <a:off x="6061075" y="949325"/>
            <a:ext cx="3082925" cy="59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2" name="Date Placeholder 3"/>
          <p:cNvSpPr txBox="1">
            <a:spLocks/>
          </p:cNvSpPr>
          <p:nvPr/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236B92-E4B8-4E9F-9B35-7077DCE159F0}" type="datetime4">
              <a:rPr lang="nl-NL" altLang="nl-NL" sz="90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3 mei 2015</a:t>
            </a:fld>
            <a:endParaRPr lang="nl-NL" altLang="nl-NL" sz="900">
              <a:solidFill>
                <a:srgbClr val="008BBF"/>
              </a:solidFill>
            </a:endParaRPr>
          </a:p>
        </p:txBody>
      </p:sp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850"/>
            <a:ext cx="4208463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942975"/>
            <a:ext cx="4056062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938"/>
            <a:ext cx="2979738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3808413"/>
            <a:ext cx="2022475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817938"/>
            <a:ext cx="2336800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8" name="TextBox 14"/>
          <p:cNvSpPr txBox="1">
            <a:spLocks noChangeArrowheads="1"/>
          </p:cNvSpPr>
          <p:nvPr/>
        </p:nvSpPr>
        <p:spPr bwMode="auto">
          <a:xfrm>
            <a:off x="0" y="3421063"/>
            <a:ext cx="2679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600" b="1">
                <a:solidFill>
                  <a:schemeClr val="bg1"/>
                </a:solidFill>
              </a:rPr>
              <a:t>Juni: vegetatie ontwikkeling</a:t>
            </a:r>
            <a:endParaRPr lang="en-GB" altLang="nl-NL" sz="1600" b="1">
              <a:solidFill>
                <a:schemeClr val="bg1"/>
              </a:solidFill>
            </a:endParaRPr>
          </a:p>
        </p:txBody>
      </p:sp>
      <p:sp>
        <p:nvSpPr>
          <p:cNvPr id="39949" name="TextBox 15"/>
          <p:cNvSpPr txBox="1">
            <a:spLocks noChangeArrowheads="1"/>
          </p:cNvSpPr>
          <p:nvPr/>
        </p:nvSpPr>
        <p:spPr bwMode="auto">
          <a:xfrm>
            <a:off x="3073400" y="6388100"/>
            <a:ext cx="1312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600" b="1">
                <a:solidFill>
                  <a:schemeClr val="bg1"/>
                </a:solidFill>
              </a:rPr>
              <a:t>Inlaat polder</a:t>
            </a:r>
            <a:endParaRPr lang="en-GB" altLang="nl-NL" sz="1600" b="1">
              <a:solidFill>
                <a:schemeClr val="bg1"/>
              </a:solidFill>
            </a:endParaRPr>
          </a:p>
        </p:txBody>
      </p:sp>
      <p:sp>
        <p:nvSpPr>
          <p:cNvPr id="39950" name="TextBox 16"/>
          <p:cNvSpPr txBox="1">
            <a:spLocks noChangeArrowheads="1"/>
          </p:cNvSpPr>
          <p:nvPr/>
        </p:nvSpPr>
        <p:spPr bwMode="auto">
          <a:xfrm>
            <a:off x="5222875" y="4764088"/>
            <a:ext cx="1736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600" b="1">
                <a:solidFill>
                  <a:schemeClr val="bg1"/>
                </a:solidFill>
              </a:rPr>
              <a:t>Inlaat IJsselmeer</a:t>
            </a:r>
            <a:endParaRPr lang="en-GB" altLang="nl-NL" sz="1600" b="1">
              <a:solidFill>
                <a:schemeClr val="bg1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Impressies</a:t>
            </a:r>
            <a:r>
              <a:rPr lang="en-US" altLang="nl-NL" dirty="0" smtClean="0"/>
              <a:t> 2013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9EBF8C91-2E14-4D4E-B8D2-AD52125C77B1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1"/>
          <a:stretch>
            <a:fillRect/>
          </a:stretch>
        </p:blipFill>
        <p:spPr bwMode="auto">
          <a:xfrm>
            <a:off x="0" y="3665538"/>
            <a:ext cx="9144000" cy="319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Impressies</a:t>
            </a:r>
            <a:r>
              <a:rPr lang="en-US" altLang="nl-NL" dirty="0" smtClean="0"/>
              <a:t> 2013</a:t>
            </a:r>
          </a:p>
        </p:txBody>
      </p:sp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325"/>
            <a:ext cx="4633913" cy="334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3417888" y="3890963"/>
            <a:ext cx="1119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600">
                <a:solidFill>
                  <a:schemeClr val="bg1"/>
                </a:solidFill>
              </a:rPr>
              <a:t>14-7-2013</a:t>
            </a:r>
            <a:endParaRPr lang="en-GB" altLang="nl-NL" sz="1600">
              <a:solidFill>
                <a:schemeClr val="bg1"/>
              </a:solidFill>
            </a:endParaRPr>
          </a:p>
        </p:txBody>
      </p:sp>
      <p:pic>
        <p:nvPicPr>
          <p:cNvPr id="266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950913"/>
            <a:ext cx="4522787" cy="33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7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E39A5AA6-A164-44FC-99C9-EDD828B14BFC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Impressies</a:t>
            </a:r>
            <a:r>
              <a:rPr lang="en-US" altLang="nl-NL" dirty="0" smtClean="0"/>
              <a:t> 2013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213"/>
            <a:ext cx="914400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7554913" y="6324600"/>
            <a:ext cx="11191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600">
                <a:solidFill>
                  <a:schemeClr val="bg1"/>
                </a:solidFill>
              </a:rPr>
              <a:t>28-9-2013</a:t>
            </a:r>
            <a:endParaRPr lang="en-GB" altLang="nl-NL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CA38F79-A7F3-4FAF-80B9-FCC1360F9B1B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Impressie 2014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"/>
          <a:stretch>
            <a:fillRect/>
          </a:stretch>
        </p:blipFill>
        <p:spPr bwMode="auto">
          <a:xfrm>
            <a:off x="0" y="960438"/>
            <a:ext cx="9144000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1428750" y="958850"/>
            <a:ext cx="177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/>
              <a:t>24 januari 2014</a:t>
            </a:r>
            <a:endParaRPr lang="nl-NL" altLang="nl-NL" sz="1800"/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152400" y="619760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/>
              <a:t>-1.5 m NAP</a:t>
            </a:r>
            <a:endParaRPr lang="nl-NL" altLang="nl-NL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1DB3ED9-7DF0-46A6-8D89-0E3BC0B72D08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86" b="137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Impressie 2014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620852" y="958850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/>
              <a:t>20 </a:t>
            </a:r>
            <a:r>
              <a:rPr lang="en-US" altLang="nl-NL" sz="1800" dirty="0" err="1"/>
              <a:t>maart</a:t>
            </a:r>
            <a:r>
              <a:rPr lang="en-US" altLang="nl-NL" sz="1800" dirty="0"/>
              <a:t> 2014</a:t>
            </a:r>
            <a:endParaRPr lang="nl-NL" altLang="nl-N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5417864-9D71-40DC-9D19-6C76031E4687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Inhoud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6675" y="1801813"/>
            <a:ext cx="5761038" cy="3651250"/>
          </a:xfrm>
        </p:spPr>
        <p:txBody>
          <a:bodyPr/>
          <a:lstStyle/>
          <a:p>
            <a:pPr defTabSz="912813" eaLnBrk="1" hangingPunct="1">
              <a:buFontTx/>
              <a:buChar char="•"/>
            </a:pPr>
            <a:r>
              <a:rPr lang="en-US" altLang="nl-NL" dirty="0" err="1" smtClean="0"/>
              <a:t>Achteroeverconcept</a:t>
            </a:r>
            <a:r>
              <a:rPr lang="en-US" altLang="nl-NL" dirty="0" smtClean="0"/>
              <a:t>: pilot </a:t>
            </a:r>
            <a:r>
              <a:rPr lang="en-US" altLang="nl-NL" dirty="0" err="1" smtClean="0"/>
              <a:t>Koopmanspolder</a:t>
            </a: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r>
              <a:rPr lang="en-US" altLang="nl-NL" dirty="0" err="1" smtClean="0"/>
              <a:t>Doel</a:t>
            </a:r>
            <a:r>
              <a:rPr lang="en-US" altLang="nl-NL" dirty="0" smtClean="0"/>
              <a:t> monitoring</a:t>
            </a:r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r>
              <a:rPr lang="en-US" altLang="nl-NL" dirty="0" err="1" smtClean="0"/>
              <a:t>Aanpak</a:t>
            </a: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r>
              <a:rPr lang="en-US" altLang="nl-NL" dirty="0" err="1" smtClean="0"/>
              <a:t>Resultaten</a:t>
            </a: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r>
              <a:rPr lang="en-US" altLang="nl-NL" dirty="0" err="1" smtClean="0"/>
              <a:t>Conclusies</a:t>
            </a: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33DFC8B-910D-471A-8ABC-6AFC3F81F923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Impressie 2014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8"/>
          <a:stretch>
            <a:fillRect/>
          </a:stretch>
        </p:blipFill>
        <p:spPr bwMode="auto">
          <a:xfrm>
            <a:off x="0" y="931863"/>
            <a:ext cx="91440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7376789" y="976605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/>
              <a:t>21 </a:t>
            </a:r>
            <a:r>
              <a:rPr lang="en-US" altLang="nl-NL" sz="1800" dirty="0" err="1"/>
              <a:t>maart</a:t>
            </a:r>
            <a:r>
              <a:rPr lang="en-US" altLang="nl-NL" sz="1800" dirty="0"/>
              <a:t> 2014</a:t>
            </a:r>
            <a:endParaRPr lang="nl-NL" altLang="nl-N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6A3BBC1-31D1-4841-BD60-76BAF622FE27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Impressie 2014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>
            <a:fillRect/>
          </a:stretch>
        </p:blipFill>
        <p:spPr bwMode="auto">
          <a:xfrm>
            <a:off x="0" y="949325"/>
            <a:ext cx="9144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7589853" y="985483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/>
              <a:t>2 April 2014</a:t>
            </a:r>
            <a:endParaRPr lang="nl-NL" altLang="nl-NL" sz="1800" dirty="0"/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6630988" y="6611938"/>
            <a:ext cx="2565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000">
                <a:solidFill>
                  <a:schemeClr val="bg1"/>
                </a:solidFill>
              </a:rPr>
              <a:t>Bron: Kwint van den Berg, Bergrecordings</a:t>
            </a:r>
            <a:endParaRPr lang="nl-NL" altLang="nl-NL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850"/>
            <a:ext cx="9144000" cy="58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Impressie 2014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7173081" y="985483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 smtClean="0"/>
              <a:t>September </a:t>
            </a:r>
            <a:r>
              <a:rPr lang="en-US" altLang="nl-NL" sz="1800" dirty="0"/>
              <a:t>2014</a:t>
            </a:r>
            <a:endParaRPr lang="nl-NL" altLang="nl-NL" sz="1800" dirty="0"/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555875" y="6611938"/>
            <a:ext cx="27765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000">
                <a:solidFill>
                  <a:schemeClr val="bg1"/>
                </a:solidFill>
              </a:rPr>
              <a:t>Bron: </a:t>
            </a:r>
            <a:r>
              <a:rPr lang="nl-NL" altLang="nl-NL" sz="1000">
                <a:solidFill>
                  <a:schemeClr val="bg1"/>
                </a:solidFill>
              </a:rPr>
              <a:t>© marcel molle - </a:t>
            </a:r>
            <a:r>
              <a:rPr lang="nl-NL" altLang="nl-NL" sz="1000" u="sng">
                <a:solidFill>
                  <a:schemeClr val="bg1"/>
                </a:solidFill>
                <a:hlinkClick r:id="rId3"/>
              </a:rPr>
              <a:t>www.marcelmolle.com</a:t>
            </a:r>
            <a:endParaRPr lang="nl-NL" altLang="nl-NL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C53DE56-DA5E-4676-A8A7-C99C026E68C9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Meteo 2014</a:t>
            </a:r>
            <a:br>
              <a:rPr lang="en-US" altLang="nl-NL" smtClean="0"/>
            </a:br>
            <a:r>
              <a:rPr lang="en-US" altLang="nl-NL" sz="2000" b="0" smtClean="0"/>
              <a:t>(bron: KNMI, station Berkhout)</a:t>
            </a:r>
            <a:endParaRPr lang="en-US" altLang="nl-NL" b="0" smtClean="0"/>
          </a:p>
        </p:txBody>
      </p:sp>
      <p:graphicFrame>
        <p:nvGraphicFramePr>
          <p:cNvPr id="18436" name="Chart 10"/>
          <p:cNvGraphicFramePr>
            <a:graphicFrameLocks/>
          </p:cNvGraphicFramePr>
          <p:nvPr/>
        </p:nvGraphicFramePr>
        <p:xfrm>
          <a:off x="4521200" y="1195388"/>
          <a:ext cx="4673600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r:id="rId4" imgW="4669941" imgH="2847079" progId="Excel.Chart.8">
                  <p:embed/>
                </p:oleObj>
              </mc:Choice>
              <mc:Fallback>
                <p:oleObj r:id="rId4" imgW="4669941" imgH="2847079" progId="Excel.Chart.8">
                  <p:embed/>
                  <p:pic>
                    <p:nvPicPr>
                      <p:cNvPr id="0" name="Char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1195388"/>
                        <a:ext cx="4673600" cy="284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119629" y="12219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438" name="TextBox 2"/>
          <p:cNvSpPr txBox="1">
            <a:spLocks noChangeArrowheads="1"/>
          </p:cNvSpPr>
          <p:nvPr/>
        </p:nvSpPr>
        <p:spPr bwMode="auto">
          <a:xfrm>
            <a:off x="5584825" y="4319588"/>
            <a:ext cx="28264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 err="1" smtClean="0"/>
              <a:t>Mrt</a:t>
            </a:r>
            <a:r>
              <a:rPr lang="en-US" altLang="nl-NL" sz="1800" dirty="0" smtClean="0"/>
              <a:t>-Sep: </a:t>
            </a:r>
            <a:r>
              <a:rPr lang="en-US" altLang="nl-NL" sz="1800" dirty="0" err="1" smtClean="0"/>
              <a:t>E</a:t>
            </a:r>
            <a:r>
              <a:rPr lang="en-US" altLang="nl-NL" sz="1800" baseline="-25000" dirty="0" err="1" smtClean="0"/>
              <a:t>ref</a:t>
            </a:r>
            <a:r>
              <a:rPr lang="en-US" altLang="nl-NL" sz="1800" dirty="0" smtClean="0"/>
              <a:t> </a:t>
            </a:r>
            <a:r>
              <a:rPr lang="en-US" altLang="nl-NL" sz="1800" dirty="0"/>
              <a:t>&gt; </a:t>
            </a:r>
            <a:r>
              <a:rPr lang="en-US" altLang="nl-NL" sz="1800" dirty="0" err="1" smtClean="0"/>
              <a:t>Neerslag</a:t>
            </a:r>
            <a:r>
              <a:rPr lang="en-US" altLang="nl-NL" sz="1800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i="1" dirty="0" err="1" smtClean="0"/>
              <a:t>behalve</a:t>
            </a:r>
            <a:r>
              <a:rPr lang="en-US" altLang="nl-NL" sz="1800" i="1" dirty="0" smtClean="0"/>
              <a:t> Mei en Aug</a:t>
            </a:r>
            <a:endParaRPr lang="en-US" altLang="nl-NL" sz="1800" i="1" dirty="0"/>
          </a:p>
          <a:p>
            <a:pPr eaLnBrk="1" hangingPunct="1">
              <a:spcBef>
                <a:spcPct val="0"/>
              </a:spcBef>
            </a:pPr>
            <a:endParaRPr lang="en-US" altLang="nl-NL" sz="1800" b="1" dirty="0"/>
          </a:p>
          <a:p>
            <a:pPr eaLnBrk="1" hangingPunct="1">
              <a:spcBef>
                <a:spcPct val="0"/>
              </a:spcBef>
            </a:pPr>
            <a:r>
              <a:rPr lang="en-US" altLang="nl-NL" sz="1800" b="1" dirty="0" err="1">
                <a:solidFill>
                  <a:srgbClr val="0000FF"/>
                </a:solidFill>
              </a:rPr>
              <a:t>Peildaling</a:t>
            </a:r>
            <a:r>
              <a:rPr lang="en-US" altLang="nl-NL" sz="1800" b="1" dirty="0">
                <a:solidFill>
                  <a:srgbClr val="0000FF"/>
                </a:solidFill>
              </a:rPr>
              <a:t> in de </a:t>
            </a:r>
            <a:r>
              <a:rPr lang="en-US" altLang="nl-NL" sz="1800" b="1" dirty="0" err="1">
                <a:solidFill>
                  <a:srgbClr val="0000FF"/>
                </a:solidFill>
              </a:rPr>
              <a:t>zomer</a:t>
            </a:r>
            <a:r>
              <a:rPr lang="en-US" altLang="nl-NL" sz="1800" b="1" dirty="0">
                <a:solidFill>
                  <a:srgbClr val="0000FF"/>
                </a:solidFill>
              </a:rPr>
              <a:t>? </a:t>
            </a:r>
            <a:endParaRPr lang="nl-NL" altLang="nl-NL" sz="1800" b="1" dirty="0">
              <a:solidFill>
                <a:srgbClr val="0000FF"/>
              </a:solidFill>
            </a:endParaRPr>
          </a:p>
        </p:txBody>
      </p:sp>
      <p:sp>
        <p:nvSpPr>
          <p:cNvPr id="1031" name="TextBox 14"/>
          <p:cNvSpPr txBox="1">
            <a:spLocks noChangeArrowheads="1"/>
          </p:cNvSpPr>
          <p:nvPr/>
        </p:nvSpPr>
        <p:spPr bwMode="auto">
          <a:xfrm>
            <a:off x="769938" y="4332288"/>
            <a:ext cx="3357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nl-NL" dirty="0" smtClean="0">
                <a:cs typeface="+mn-cs"/>
              </a:rPr>
              <a:t>2013 P=772 mm, </a:t>
            </a:r>
            <a:r>
              <a:rPr lang="en-US" altLang="nl-NL" dirty="0" err="1" smtClean="0">
                <a:cs typeface="+mn-cs"/>
              </a:rPr>
              <a:t>E</a:t>
            </a:r>
            <a:r>
              <a:rPr lang="en-US" altLang="nl-NL" baseline="-25000" dirty="0" err="1" smtClean="0">
                <a:cs typeface="+mn-cs"/>
              </a:rPr>
              <a:t>ref</a:t>
            </a:r>
            <a:r>
              <a:rPr lang="en-US" altLang="nl-NL" baseline="-25000" dirty="0" smtClean="0">
                <a:cs typeface="+mn-cs"/>
              </a:rPr>
              <a:t> </a:t>
            </a:r>
            <a:r>
              <a:rPr lang="en-US" altLang="nl-NL" dirty="0" smtClean="0">
                <a:cs typeface="+mn-cs"/>
              </a:rPr>
              <a:t>=597 mm</a:t>
            </a:r>
          </a:p>
          <a:p>
            <a:pPr eaLnBrk="1" hangingPunct="1">
              <a:defRPr/>
            </a:pPr>
            <a:r>
              <a:rPr lang="en-US" alt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2014 P=823 mm, </a:t>
            </a:r>
            <a:r>
              <a:rPr lang="en-US" alt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E</a:t>
            </a:r>
            <a:r>
              <a:rPr lang="en-US" altLang="nl-NL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ref</a:t>
            </a:r>
            <a:r>
              <a:rPr lang="en-US" altLang="nl-NL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 </a:t>
            </a:r>
            <a:r>
              <a:rPr lang="en-US" alt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=618 mm</a:t>
            </a:r>
          </a:p>
          <a:p>
            <a:pPr eaLnBrk="1" hangingPunct="1">
              <a:defRPr/>
            </a:pPr>
            <a:endParaRPr lang="en-US" altLang="nl-NL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nl-NL" b="1" dirty="0" smtClean="0">
                <a:solidFill>
                  <a:srgbClr val="C00000"/>
                </a:solidFill>
                <a:cs typeface="+mn-cs"/>
              </a:rPr>
              <a:t>2014: </a:t>
            </a:r>
            <a:r>
              <a:rPr lang="en-US" altLang="nl-NL" b="1" dirty="0" err="1" smtClean="0">
                <a:solidFill>
                  <a:srgbClr val="C00000"/>
                </a:solidFill>
                <a:cs typeface="+mn-cs"/>
              </a:rPr>
              <a:t>mei</a:t>
            </a:r>
            <a:r>
              <a:rPr lang="en-US" altLang="nl-NL" b="1" dirty="0" smtClean="0">
                <a:solidFill>
                  <a:srgbClr val="C00000"/>
                </a:solidFill>
                <a:cs typeface="+mn-cs"/>
              </a:rPr>
              <a:t> en </a:t>
            </a:r>
            <a:r>
              <a:rPr lang="en-US" altLang="nl-NL" b="1" dirty="0" err="1" smtClean="0">
                <a:solidFill>
                  <a:srgbClr val="C00000"/>
                </a:solidFill>
                <a:cs typeface="+mn-cs"/>
              </a:rPr>
              <a:t>aug</a:t>
            </a:r>
            <a:r>
              <a:rPr lang="en-US" altLang="nl-NL" b="1" dirty="0" smtClean="0">
                <a:solidFill>
                  <a:srgbClr val="C00000"/>
                </a:solidFill>
                <a:cs typeface="+mn-cs"/>
              </a:rPr>
              <a:t> </a:t>
            </a:r>
            <a:r>
              <a:rPr lang="en-US" altLang="nl-NL" b="1" dirty="0" err="1" smtClean="0">
                <a:solidFill>
                  <a:srgbClr val="C00000"/>
                </a:solidFill>
                <a:cs typeface="+mn-cs"/>
              </a:rPr>
              <a:t>relatief</a:t>
            </a:r>
            <a:r>
              <a:rPr lang="en-US" altLang="nl-NL" b="1" dirty="0" smtClean="0">
                <a:solidFill>
                  <a:srgbClr val="C00000"/>
                </a:solidFill>
                <a:cs typeface="+mn-cs"/>
              </a:rPr>
              <a:t> </a:t>
            </a:r>
            <a:r>
              <a:rPr lang="en-US" altLang="nl-NL" b="1" dirty="0" err="1" smtClean="0">
                <a:solidFill>
                  <a:srgbClr val="C00000"/>
                </a:solidFill>
                <a:cs typeface="+mn-cs"/>
              </a:rPr>
              <a:t>nat</a:t>
            </a:r>
            <a:endParaRPr lang="en-US" altLang="nl-NL" b="1" dirty="0" smtClean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8"/>
          <a:stretch>
            <a:fillRect/>
          </a:stretch>
        </p:blipFill>
        <p:spPr bwMode="auto">
          <a:xfrm>
            <a:off x="5772150" y="-88900"/>
            <a:ext cx="33718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F74D8FE-D584-4452-81E7-67086C2F95B8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Waterpeil</a:t>
            </a:r>
            <a:r>
              <a:rPr lang="en-US" altLang="nl-NL" dirty="0" smtClean="0"/>
              <a:t> 2013</a:t>
            </a:r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754063" y="1136650"/>
            <a:ext cx="3501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>
                <a:solidFill>
                  <a:srgbClr val="3C8C93"/>
                </a:solidFill>
              </a:rPr>
              <a:t>P = </a:t>
            </a:r>
            <a:r>
              <a:rPr lang="en-US" altLang="nl-NL" sz="1800" dirty="0" smtClean="0">
                <a:solidFill>
                  <a:srgbClr val="3C8C93"/>
                </a:solidFill>
              </a:rPr>
              <a:t>772 </a:t>
            </a:r>
            <a:r>
              <a:rPr lang="en-US" altLang="nl-NL" sz="1800" dirty="0">
                <a:solidFill>
                  <a:srgbClr val="3C8C93"/>
                </a:solidFill>
              </a:rPr>
              <a:t>mm/j, </a:t>
            </a:r>
            <a:r>
              <a:rPr lang="en-US" altLang="nl-NL" sz="1800" dirty="0" err="1">
                <a:solidFill>
                  <a:srgbClr val="3C8C93"/>
                </a:solidFill>
              </a:rPr>
              <a:t>Eref</a:t>
            </a:r>
            <a:r>
              <a:rPr lang="en-US" altLang="nl-NL" sz="1800" dirty="0">
                <a:solidFill>
                  <a:srgbClr val="3C8C93"/>
                </a:solidFill>
              </a:rPr>
              <a:t> = </a:t>
            </a:r>
            <a:r>
              <a:rPr lang="en-US" altLang="nl-NL" sz="1800" dirty="0" smtClean="0">
                <a:solidFill>
                  <a:srgbClr val="3C8C93"/>
                </a:solidFill>
              </a:rPr>
              <a:t>597 </a:t>
            </a:r>
            <a:r>
              <a:rPr lang="en-US" altLang="nl-NL" sz="1800" dirty="0">
                <a:solidFill>
                  <a:srgbClr val="3C8C93"/>
                </a:solidFill>
              </a:rPr>
              <a:t>mm/j </a:t>
            </a:r>
            <a:endParaRPr lang="en-GB" altLang="nl-NL" sz="1800" dirty="0">
              <a:solidFill>
                <a:srgbClr val="3C8C93"/>
              </a:solidFill>
            </a:endParaRPr>
          </a:p>
        </p:txBody>
      </p:sp>
      <p:sp>
        <p:nvSpPr>
          <p:cNvPr id="19473" name="TextBox 20"/>
          <p:cNvSpPr txBox="1">
            <a:spLocks noChangeArrowheads="1"/>
          </p:cNvSpPr>
          <p:nvPr/>
        </p:nvSpPr>
        <p:spPr bwMode="auto">
          <a:xfrm>
            <a:off x="1295400" y="1598613"/>
            <a:ext cx="6899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5813" indent="-2270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2"/>
                </a:solidFill>
              </a:rPr>
              <a:t>Jan	Feb	Maa	Apr	Mei	Jun	Jul	Aug	Sep	Okt	Nov	Dec</a:t>
            </a:r>
            <a:endParaRPr lang="nl-NL" altLang="nl-NL" sz="1800">
              <a:solidFill>
                <a:schemeClr val="bg2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29" y="1993980"/>
            <a:ext cx="6745021" cy="405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470025"/>
            <a:ext cx="7116762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F74D8FE-D584-4452-81E7-67086C2F95B8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Waterpeil</a:t>
            </a:r>
            <a:r>
              <a:rPr lang="en-US" altLang="nl-NL" dirty="0" smtClean="0"/>
              <a:t> 2014</a:t>
            </a:r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754063" y="1136650"/>
            <a:ext cx="3373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rgbClr val="3C8C93"/>
                </a:solidFill>
              </a:rPr>
              <a:t>P = 823 mm/j, Eref = 618 mm/j </a:t>
            </a:r>
            <a:endParaRPr lang="en-GB" altLang="nl-NL" sz="1800">
              <a:solidFill>
                <a:srgbClr val="3C8C93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51125" y="3052763"/>
            <a:ext cx="0" cy="750887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xtBox 5"/>
          <p:cNvSpPr txBox="1">
            <a:spLocks noChangeArrowheads="1"/>
          </p:cNvSpPr>
          <p:nvPr/>
        </p:nvSpPr>
        <p:spPr bwMode="auto">
          <a:xfrm rot="-5400000">
            <a:off x="2254250" y="2559050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rgbClr val="FF0000"/>
                </a:solidFill>
              </a:rPr>
              <a:t>inlaat</a:t>
            </a:r>
            <a:endParaRPr lang="en-GB" altLang="nl-NL" sz="180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6113" y="3041650"/>
            <a:ext cx="0" cy="750888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302500" y="3040063"/>
            <a:ext cx="0" cy="750887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TextBox 5"/>
          <p:cNvSpPr txBox="1">
            <a:spLocks noChangeArrowheads="1"/>
          </p:cNvSpPr>
          <p:nvPr/>
        </p:nvSpPr>
        <p:spPr bwMode="auto">
          <a:xfrm rot="-5400000">
            <a:off x="6322219" y="2267744"/>
            <a:ext cx="1287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rgbClr val="FF0000"/>
                </a:solidFill>
              </a:rPr>
              <a:t>uitlaat aan</a:t>
            </a:r>
            <a:endParaRPr lang="en-GB" altLang="nl-NL" sz="1800">
              <a:solidFill>
                <a:srgbClr val="FF0000"/>
              </a:solidFill>
            </a:endParaRPr>
          </a:p>
        </p:txBody>
      </p:sp>
      <p:sp>
        <p:nvSpPr>
          <p:cNvPr id="19467" name="TextBox 5"/>
          <p:cNvSpPr txBox="1">
            <a:spLocks noChangeArrowheads="1"/>
          </p:cNvSpPr>
          <p:nvPr/>
        </p:nvSpPr>
        <p:spPr bwMode="auto">
          <a:xfrm rot="-5400000">
            <a:off x="6709569" y="2364582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rgbClr val="FF0000"/>
                </a:solidFill>
              </a:rPr>
              <a:t>uitlaat uit</a:t>
            </a:r>
            <a:endParaRPr lang="en-GB" altLang="nl-NL" sz="1800">
              <a:solidFill>
                <a:srgbClr val="FF0000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838280" y="1430799"/>
          <a:ext cx="7169378" cy="425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1260475" y="5078413"/>
            <a:ext cx="1384300" cy="23971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ular Callout 5"/>
          <p:cNvSpPr/>
          <p:nvPr/>
        </p:nvSpPr>
        <p:spPr>
          <a:xfrm>
            <a:off x="1331913" y="3903663"/>
            <a:ext cx="1319212" cy="552450"/>
          </a:xfrm>
          <a:prstGeom prst="wedgeRectCallout">
            <a:avLst>
              <a:gd name="adj1" fmla="val 49878"/>
              <a:gd name="adj2" fmla="val 132761"/>
            </a:avLst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20-03 t/m 21-03</a:t>
            </a:r>
          </a:p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-1.41 m </a:t>
            </a:r>
            <a:r>
              <a:rPr lang="en-US" sz="1000" b="1" dirty="0">
                <a:solidFill>
                  <a:schemeClr val="tx1"/>
                </a:solidFill>
                <a:sym typeface="Wingdings" panose="05000000000000000000" pitchFamily="2" charset="2"/>
              </a:rPr>
              <a:t> -1.24 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00FF"/>
                </a:solidFill>
                <a:sym typeface="Wingdings" panose="05000000000000000000" pitchFamily="2" charset="2"/>
              </a:rPr>
              <a:t>+17 cm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4049713" y="3451225"/>
            <a:ext cx="1319212" cy="554038"/>
          </a:xfrm>
          <a:prstGeom prst="wedgeRectCallout">
            <a:avLst>
              <a:gd name="adj1" fmla="val 49878"/>
              <a:gd name="adj2" fmla="val 132761"/>
            </a:avLst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12-08 t/m 24-08</a:t>
            </a:r>
          </a:p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-1.25 m </a:t>
            </a:r>
            <a:r>
              <a:rPr lang="en-US" sz="1000" b="1" dirty="0">
                <a:solidFill>
                  <a:schemeClr val="tx1"/>
                </a:solidFill>
                <a:sym typeface="Wingdings" panose="05000000000000000000" pitchFamily="2" charset="2"/>
              </a:rPr>
              <a:t> -1.04 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00FF"/>
                </a:solidFill>
                <a:sym typeface="Wingdings" panose="05000000000000000000" pitchFamily="2" charset="2"/>
              </a:rPr>
              <a:t>+21 cm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5605463" y="2928938"/>
            <a:ext cx="1319212" cy="554037"/>
          </a:xfrm>
          <a:prstGeom prst="wedgeRectCallout">
            <a:avLst>
              <a:gd name="adj1" fmla="val 49878"/>
              <a:gd name="adj2" fmla="val 132761"/>
            </a:avLst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13-011 t/m 27-011</a:t>
            </a:r>
          </a:p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-0.97 m </a:t>
            </a:r>
            <a:r>
              <a:rPr lang="en-US" sz="1000" b="1" dirty="0">
                <a:solidFill>
                  <a:schemeClr val="tx1"/>
                </a:solidFill>
                <a:sym typeface="Wingdings" panose="05000000000000000000" pitchFamily="2" charset="2"/>
              </a:rPr>
              <a:t> -1.12 m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00FF"/>
                </a:solidFill>
                <a:sym typeface="Wingdings" panose="05000000000000000000" pitchFamily="2" charset="2"/>
              </a:rPr>
              <a:t>-15 cm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9473" name="TextBox 20"/>
          <p:cNvSpPr txBox="1">
            <a:spLocks noChangeArrowheads="1"/>
          </p:cNvSpPr>
          <p:nvPr/>
        </p:nvSpPr>
        <p:spPr bwMode="auto">
          <a:xfrm>
            <a:off x="1295400" y="1598613"/>
            <a:ext cx="6899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5813" indent="-2270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tabLst>
                <a:tab pos="541338" algn="l"/>
                <a:tab pos="1074738" algn="l"/>
                <a:tab pos="1704975" algn="l"/>
                <a:tab pos="2236788" algn="l"/>
                <a:tab pos="2778125" algn="l"/>
                <a:tab pos="3319463" algn="l"/>
                <a:tab pos="3852863" algn="l"/>
                <a:tab pos="4394200" algn="l"/>
                <a:tab pos="5024438" algn="l"/>
                <a:tab pos="5557838" algn="l"/>
                <a:tab pos="60991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2"/>
                </a:solidFill>
              </a:rPr>
              <a:t>Jan	Feb	Maa	Apr	Mei	Jun	Jul	Aug	Sep	Okt	Nov	Dec</a:t>
            </a:r>
            <a:endParaRPr lang="nl-NL" altLang="nl-NL" sz="1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82169BC-D21C-48BF-94F5-23EFA2993998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  <a:br>
              <a:rPr lang="en-US" altLang="nl-NL" smtClean="0"/>
            </a:br>
            <a:r>
              <a:rPr lang="en-US" altLang="nl-NL" sz="2000" b="0" smtClean="0"/>
              <a:t>Maandelijkse vogeltelling</a:t>
            </a:r>
            <a:endParaRPr lang="en-US" altLang="nl-NL" b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411288"/>
            <a:ext cx="4002088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00050" y="4038600"/>
            <a:ext cx="76866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b="1" dirty="0" err="1">
                <a:solidFill>
                  <a:srgbClr val="C00000"/>
                </a:solidFill>
              </a:rPr>
              <a:t>Sterke</a:t>
            </a:r>
            <a:r>
              <a:rPr lang="en-US" altLang="nl-NL" sz="1800" b="1" dirty="0">
                <a:solidFill>
                  <a:srgbClr val="C00000"/>
                </a:solidFill>
              </a:rPr>
              <a:t> </a:t>
            </a:r>
            <a:r>
              <a:rPr lang="en-US" altLang="nl-NL" sz="1800" b="1" dirty="0" err="1">
                <a:solidFill>
                  <a:srgbClr val="C00000"/>
                </a:solidFill>
              </a:rPr>
              <a:t>toename</a:t>
            </a:r>
            <a:r>
              <a:rPr lang="en-US" altLang="nl-NL" sz="1800" b="1" dirty="0">
                <a:solidFill>
                  <a:srgbClr val="C00000"/>
                </a:solidFill>
              </a:rPr>
              <a:t> </a:t>
            </a:r>
            <a:r>
              <a:rPr lang="en-US" altLang="nl-NL" sz="1800" b="1" dirty="0" err="1">
                <a:solidFill>
                  <a:srgbClr val="C00000"/>
                </a:solidFill>
              </a:rPr>
              <a:t>aantal</a:t>
            </a:r>
            <a:r>
              <a:rPr lang="en-US" altLang="nl-NL" sz="1800" b="1" dirty="0">
                <a:solidFill>
                  <a:srgbClr val="C00000"/>
                </a:solidFill>
              </a:rPr>
              <a:t> </a:t>
            </a:r>
            <a:r>
              <a:rPr lang="en-US" altLang="nl-NL" sz="1800" b="1" dirty="0" err="1">
                <a:solidFill>
                  <a:srgbClr val="C00000"/>
                </a:solidFill>
              </a:rPr>
              <a:t>individuen</a:t>
            </a:r>
            <a:r>
              <a:rPr lang="en-US" altLang="nl-NL" sz="1800" b="1" dirty="0">
                <a:solidFill>
                  <a:srgbClr val="C00000"/>
                </a:solidFill>
              </a:rPr>
              <a:t>	       …en </a:t>
            </a:r>
            <a:r>
              <a:rPr lang="en-US" altLang="nl-NL" sz="1800" b="1" dirty="0" err="1">
                <a:solidFill>
                  <a:srgbClr val="C00000"/>
                </a:solidFill>
              </a:rPr>
              <a:t>aantal</a:t>
            </a:r>
            <a:r>
              <a:rPr lang="en-US" altLang="nl-NL" sz="1800" b="1" dirty="0">
                <a:solidFill>
                  <a:srgbClr val="C00000"/>
                </a:solidFill>
              </a:rPr>
              <a:t> </a:t>
            </a:r>
            <a:r>
              <a:rPr lang="en-US" altLang="nl-NL" sz="1800" b="1" dirty="0" err="1">
                <a:solidFill>
                  <a:srgbClr val="C00000"/>
                </a:solidFill>
              </a:rPr>
              <a:t>soorten</a:t>
            </a:r>
            <a:r>
              <a:rPr lang="en-US" altLang="nl-NL" sz="1800" b="1" dirty="0">
                <a:solidFill>
                  <a:srgbClr val="C00000"/>
                </a:solidFill>
              </a:rPr>
              <a:t>!!</a:t>
            </a:r>
          </a:p>
          <a:p>
            <a:pPr eaLnBrk="1" hangingPunct="1">
              <a:spcBef>
                <a:spcPct val="0"/>
              </a:spcBef>
            </a:pPr>
            <a:endParaRPr lang="en-US" altLang="nl-NL" sz="1800" u="sng" dirty="0"/>
          </a:p>
          <a:p>
            <a:pPr eaLnBrk="1" hangingPunct="1">
              <a:spcBef>
                <a:spcPct val="0"/>
              </a:spcBef>
            </a:pPr>
            <a:r>
              <a:rPr lang="en-US" altLang="nl-NL" sz="1800" b="1" u="sng" dirty="0" err="1" smtClean="0"/>
              <a:t>Bijzondere</a:t>
            </a:r>
            <a:r>
              <a:rPr lang="en-US" altLang="nl-NL" sz="1800" b="1" u="sng" dirty="0" smtClean="0"/>
              <a:t> </a:t>
            </a:r>
            <a:r>
              <a:rPr lang="en-US" altLang="nl-NL" sz="1800" b="1" u="sng" dirty="0" err="1" smtClean="0"/>
              <a:t>soorten</a:t>
            </a:r>
            <a:r>
              <a:rPr lang="en-US" altLang="nl-NL" sz="1800" b="1" u="sng" dirty="0"/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dirty="0" err="1"/>
              <a:t>Krooneend</a:t>
            </a:r>
            <a:r>
              <a:rPr lang="en-US" altLang="nl-NL" sz="1800" dirty="0"/>
              <a:t>, </a:t>
            </a:r>
            <a:r>
              <a:rPr lang="en-US" altLang="nl-NL" sz="1800" dirty="0" err="1"/>
              <a:t>Waterral</a:t>
            </a:r>
            <a:r>
              <a:rPr lang="en-US" altLang="nl-NL" sz="1800" dirty="0"/>
              <a:t>, </a:t>
            </a:r>
            <a:r>
              <a:rPr lang="en-US" altLang="nl-NL" sz="1800" dirty="0" err="1">
                <a:solidFill>
                  <a:srgbClr val="FF0000"/>
                </a:solidFill>
              </a:rPr>
              <a:t>Watersnip</a:t>
            </a:r>
            <a:r>
              <a:rPr lang="en-US" altLang="nl-NL" sz="1800" dirty="0"/>
              <a:t>, </a:t>
            </a:r>
            <a:r>
              <a:rPr lang="en-US" altLang="nl-NL" sz="1800" dirty="0" err="1"/>
              <a:t>Lepelaar</a:t>
            </a:r>
            <a:r>
              <a:rPr lang="en-US" altLang="nl-NL" sz="1800" dirty="0"/>
              <a:t>, </a:t>
            </a:r>
            <a:r>
              <a:rPr lang="en-US" altLang="nl-NL" sz="1800" dirty="0" err="1"/>
              <a:t>IJsvogel</a:t>
            </a:r>
            <a:r>
              <a:rPr lang="en-US" altLang="nl-NL" sz="1800" dirty="0"/>
              <a:t>, </a:t>
            </a:r>
            <a:r>
              <a:rPr lang="en-US" altLang="nl-NL" sz="1800" dirty="0" err="1">
                <a:solidFill>
                  <a:srgbClr val="FF0000"/>
                </a:solidFill>
              </a:rPr>
              <a:t>Grutto</a:t>
            </a:r>
            <a:r>
              <a:rPr lang="en-US" altLang="nl-NL" sz="1800" dirty="0"/>
              <a:t>, </a:t>
            </a:r>
            <a:r>
              <a:rPr lang="en-US" altLang="nl-NL" sz="1800" dirty="0" err="1">
                <a:solidFill>
                  <a:srgbClr val="FF0000"/>
                </a:solidFill>
              </a:rPr>
              <a:t>Kemphaan</a:t>
            </a:r>
            <a:r>
              <a:rPr lang="en-US" altLang="nl-NL" sz="1800" dirty="0"/>
              <a:t>, 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dirty="0" err="1">
                <a:solidFill>
                  <a:srgbClr val="FF0000"/>
                </a:solidFill>
              </a:rPr>
              <a:t>Slobeend</a:t>
            </a:r>
            <a:r>
              <a:rPr lang="en-US" altLang="nl-NL" sz="1800" dirty="0"/>
              <a:t>, </a:t>
            </a:r>
            <a:r>
              <a:rPr lang="en-US" altLang="nl-NL" sz="1800" dirty="0" err="1">
                <a:solidFill>
                  <a:srgbClr val="FF0000"/>
                </a:solidFill>
              </a:rPr>
              <a:t>Pijlstaart</a:t>
            </a:r>
            <a:r>
              <a:rPr lang="en-US" altLang="nl-NL" sz="1800" dirty="0"/>
              <a:t>, </a:t>
            </a:r>
            <a:r>
              <a:rPr lang="en-US" altLang="nl-NL" sz="1800" dirty="0" err="1">
                <a:solidFill>
                  <a:srgbClr val="FF0000"/>
                </a:solidFill>
              </a:rPr>
              <a:t>Wintertaling</a:t>
            </a:r>
            <a:r>
              <a:rPr lang="en-US" altLang="nl-NL" sz="1800" dirty="0"/>
              <a:t>, </a:t>
            </a:r>
            <a:r>
              <a:rPr lang="en-US" altLang="nl-NL" sz="1800" dirty="0" err="1">
                <a:solidFill>
                  <a:srgbClr val="FF0000"/>
                </a:solidFill>
              </a:rPr>
              <a:t>Zomertaling</a:t>
            </a:r>
            <a:r>
              <a:rPr lang="en-US" altLang="nl-NL" sz="1800" dirty="0"/>
              <a:t>, Topper 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dirty="0"/>
              <a:t> </a:t>
            </a:r>
            <a:endParaRPr lang="nl-NL" altLang="nl-NL" sz="1800" dirty="0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11288"/>
            <a:ext cx="4021138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FDF2F27-66FF-44AA-988F-541650A4D65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647700" y="628650"/>
            <a:ext cx="155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Grauwe gans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-30163"/>
            <a:ext cx="3457575" cy="166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738313"/>
            <a:ext cx="8545513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825500" y="5664200"/>
            <a:ext cx="6956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/>
              <a:t>Aantal volwassen Grauwe ganzen neemt toe (maar minder pullen)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i="1"/>
              <a:t>Ook landelijk toename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-36513"/>
            <a:ext cx="1250950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94" y="-28575"/>
            <a:ext cx="8223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34CAA5F-FC8C-4FA2-9FC2-5B098F855457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647700" y="609600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Andere ganzen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0" y="-11113"/>
            <a:ext cx="1149350" cy="111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-26988"/>
            <a:ext cx="1390650" cy="112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-39688"/>
            <a:ext cx="1709737" cy="113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"/>
          <p:cNvSpPr txBox="1">
            <a:spLocks noChangeArrowheads="1"/>
          </p:cNvSpPr>
          <p:nvPr/>
        </p:nvSpPr>
        <p:spPr bwMode="auto">
          <a:xfrm>
            <a:off x="7064375" y="12700"/>
            <a:ext cx="9509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100" b="1">
                <a:solidFill>
                  <a:schemeClr val="bg1"/>
                </a:solidFill>
              </a:rPr>
              <a:t>brandgans</a:t>
            </a:r>
            <a:endParaRPr lang="nl-NL" altLang="nl-NL" sz="1100" b="1">
              <a:solidFill>
                <a:schemeClr val="bg1"/>
              </a:solidFill>
            </a:endParaRPr>
          </a:p>
        </p:txBody>
      </p:sp>
      <p:sp>
        <p:nvSpPr>
          <p:cNvPr id="22539" name="TextBox 13"/>
          <p:cNvSpPr txBox="1">
            <a:spLocks noChangeArrowheads="1"/>
          </p:cNvSpPr>
          <p:nvPr/>
        </p:nvSpPr>
        <p:spPr bwMode="auto">
          <a:xfrm>
            <a:off x="5656263" y="39688"/>
            <a:ext cx="914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100" b="1" dirty="0" err="1">
                <a:solidFill>
                  <a:schemeClr val="bg1"/>
                </a:solidFill>
              </a:rPr>
              <a:t>kolgans</a:t>
            </a:r>
            <a:endParaRPr lang="nl-NL" altLang="nl-NL" sz="1100" b="1" dirty="0">
              <a:solidFill>
                <a:schemeClr val="bg1"/>
              </a:solidFill>
            </a:endParaRPr>
          </a:p>
        </p:txBody>
      </p:sp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7969250" y="23813"/>
            <a:ext cx="955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100" b="1">
                <a:solidFill>
                  <a:schemeClr val="bg1"/>
                </a:solidFill>
              </a:rPr>
              <a:t>soepgans</a:t>
            </a:r>
            <a:endParaRPr lang="nl-NL" altLang="nl-NL" sz="1100" b="1">
              <a:solidFill>
                <a:schemeClr val="bg1"/>
              </a:solidFill>
            </a:endParaRPr>
          </a:p>
        </p:txBody>
      </p:sp>
      <p:pic>
        <p:nvPicPr>
          <p:cNvPr id="2254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322388"/>
            <a:ext cx="7966075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Box 14"/>
          <p:cNvSpPr txBox="1">
            <a:spLocks noChangeArrowheads="1"/>
          </p:cNvSpPr>
          <p:nvPr/>
        </p:nvSpPr>
        <p:spPr bwMode="auto">
          <a:xfrm>
            <a:off x="763588" y="5041900"/>
            <a:ext cx="3146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/>
              <a:t>Toename Brandgans sterker 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i="1"/>
              <a:t>Ook landelijk toename.</a:t>
            </a:r>
            <a:endParaRPr lang="nl-NL" altLang="nl-NL" sz="1800" i="1"/>
          </a:p>
        </p:txBody>
      </p:sp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4821238"/>
            <a:ext cx="5253037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077520" y="-8878"/>
            <a:ext cx="91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100" b="1" dirty="0" err="1" smtClean="0">
                <a:solidFill>
                  <a:schemeClr val="bg1"/>
                </a:solidFill>
              </a:rPr>
              <a:t>Canadese</a:t>
            </a:r>
            <a:endParaRPr lang="en-US" altLang="nl-NL" sz="11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1100" b="1" dirty="0" err="1" smtClean="0">
                <a:solidFill>
                  <a:schemeClr val="bg1"/>
                </a:solidFill>
              </a:rPr>
              <a:t>gans</a:t>
            </a:r>
            <a:endParaRPr lang="nl-NL" altLang="nl-NL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385888"/>
            <a:ext cx="8167687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CD59160-975C-4FC8-86DD-D56150ECF295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647700" y="609600"/>
            <a:ext cx="190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Eenden, zwanen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6" r="26445" b="5556"/>
          <a:stretch>
            <a:fillRect/>
          </a:stretch>
        </p:blipFill>
        <p:spPr bwMode="auto">
          <a:xfrm>
            <a:off x="3470275" y="5159375"/>
            <a:ext cx="13636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0000"/>
          <a:stretch>
            <a:fillRect/>
          </a:stretch>
        </p:blipFill>
        <p:spPr bwMode="auto">
          <a:xfrm>
            <a:off x="4892675" y="5156200"/>
            <a:ext cx="1778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1" b="22601"/>
          <a:stretch>
            <a:fillRect/>
          </a:stretch>
        </p:blipFill>
        <p:spPr bwMode="auto">
          <a:xfrm>
            <a:off x="5788025" y="-98425"/>
            <a:ext cx="3355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149850"/>
            <a:ext cx="20034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5162550"/>
            <a:ext cx="15922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5156200"/>
            <a:ext cx="10985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39825" y="1941513"/>
          <a:ext cx="1833563" cy="2266950"/>
        </p:xfrm>
        <a:graphic>
          <a:graphicData uri="http://schemas.openxmlformats.org/drawingml/2006/table">
            <a:tbl>
              <a:tblPr/>
              <a:tblGrid>
                <a:gridCol w="917575"/>
                <a:gridCol w="915988"/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Krakeend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807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Wilde eend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323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Slobeend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187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Kuifeend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124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Wintertaling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106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Pijlstaart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57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Soepeend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40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Smient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31</a:t>
                      </a:r>
                      <a:endParaRPr kumimoji="0" lang="nl-NL" altLang="nl-N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Knobbelzwaan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Zomertaling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Bergeend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Tafeleend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Topper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Krooneend</a:t>
                      </a: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altLang="nl-N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18" marR="9518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pSp>
        <p:nvGrpSpPr>
          <p:cNvPr id="23611" name="Group 7"/>
          <p:cNvGrpSpPr>
            <a:grpSpLocks/>
          </p:cNvGrpSpPr>
          <p:nvPr/>
        </p:nvGrpSpPr>
        <p:grpSpPr bwMode="auto">
          <a:xfrm>
            <a:off x="5229225" y="1438275"/>
            <a:ext cx="2316163" cy="3011488"/>
            <a:chOff x="5228914" y="1438183"/>
            <a:chExt cx="2316660" cy="3011012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6064118" y="1438183"/>
              <a:ext cx="7940" cy="30094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13" name="TextBox 4"/>
            <p:cNvSpPr txBox="1">
              <a:spLocks noChangeArrowheads="1"/>
            </p:cNvSpPr>
            <p:nvPr/>
          </p:nvSpPr>
          <p:spPr bwMode="auto">
            <a:xfrm>
              <a:off x="5228914" y="1491431"/>
              <a:ext cx="231666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1000">
                  <a:solidFill>
                    <a:srgbClr val="FF0000"/>
                  </a:solidFill>
                </a:rPr>
                <a:t>-1.24 m NAP                   -1.04 m NAP</a:t>
              </a:r>
              <a:endParaRPr lang="nl-NL" altLang="nl-NL" sz="100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6642092" y="1439771"/>
              <a:ext cx="9527" cy="30094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F843C4-6F89-4E0D-A380-84BD2E561C9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Achteroever concept</a:t>
            </a:r>
          </a:p>
        </p:txBody>
      </p:sp>
      <p:pic>
        <p:nvPicPr>
          <p:cNvPr id="5124" name="Picture 3" descr="achteroev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8" y="1853479"/>
            <a:ext cx="5434197" cy="429808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303" y="1056433"/>
            <a:ext cx="7190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Waterberging</a:t>
            </a:r>
            <a:r>
              <a:rPr lang="en-US" dirty="0" smtClean="0"/>
              <a:t> </a:t>
            </a:r>
            <a:r>
              <a:rPr lang="en-US" dirty="0" err="1" smtClean="0"/>
              <a:t>rondom</a:t>
            </a:r>
            <a:r>
              <a:rPr lang="en-US" dirty="0" smtClean="0"/>
              <a:t> het </a:t>
            </a:r>
            <a:r>
              <a:rPr lang="en-US" dirty="0" err="1" smtClean="0"/>
              <a:t>IJsselmeer</a:t>
            </a:r>
            <a:r>
              <a:rPr lang="en-US" dirty="0" smtClean="0"/>
              <a:t> via </a:t>
            </a:r>
            <a:r>
              <a:rPr lang="en-US" dirty="0" err="1" smtClean="0"/>
              <a:t>inlaat</a:t>
            </a:r>
            <a:r>
              <a:rPr lang="en-US" dirty="0" smtClean="0"/>
              <a:t> en </a:t>
            </a:r>
            <a:r>
              <a:rPr lang="en-US" dirty="0" err="1" smtClean="0"/>
              <a:t>flexibel</a:t>
            </a:r>
            <a:r>
              <a:rPr lang="en-US" dirty="0" smtClean="0"/>
              <a:t> </a:t>
            </a:r>
            <a:r>
              <a:rPr lang="en-US" dirty="0" err="1" smtClean="0"/>
              <a:t>peilbeheer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met </a:t>
            </a:r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functiescombinaties</a:t>
            </a:r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6622742" y="1944210"/>
            <a:ext cx="22429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Natuur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Visserij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Recreatie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Voedselproductie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Veiligheid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C91FC2-B092-43E1-ACA7-F86CA4C157B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647700" y="609600"/>
            <a:ext cx="228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Overige watervogels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4091" r="17644" b="26900"/>
          <a:stretch>
            <a:fillRect/>
          </a:stretch>
        </p:blipFill>
        <p:spPr bwMode="auto">
          <a:xfrm>
            <a:off x="2309813" y="5005388"/>
            <a:ext cx="20462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10114" r="16161" b="22812"/>
          <a:stretch>
            <a:fillRect/>
          </a:stretch>
        </p:blipFill>
        <p:spPr bwMode="auto">
          <a:xfrm>
            <a:off x="4318000" y="5006975"/>
            <a:ext cx="23590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006975"/>
            <a:ext cx="18907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5006975"/>
            <a:ext cx="18383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339850"/>
            <a:ext cx="7945438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6" name="Group 9"/>
          <p:cNvGrpSpPr>
            <a:grpSpLocks/>
          </p:cNvGrpSpPr>
          <p:nvPr/>
        </p:nvGrpSpPr>
        <p:grpSpPr bwMode="auto">
          <a:xfrm>
            <a:off x="5167313" y="1339850"/>
            <a:ext cx="2316162" cy="2692400"/>
            <a:chOff x="5228914" y="1438183"/>
            <a:chExt cx="2316660" cy="3011012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6064119" y="1438183"/>
              <a:ext cx="7939" cy="300923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88" name="TextBox 11"/>
            <p:cNvSpPr txBox="1">
              <a:spLocks noChangeArrowheads="1"/>
            </p:cNvSpPr>
            <p:nvPr/>
          </p:nvSpPr>
          <p:spPr bwMode="auto">
            <a:xfrm>
              <a:off x="5228914" y="1491431"/>
              <a:ext cx="231666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1000">
                  <a:solidFill>
                    <a:srgbClr val="FF0000"/>
                  </a:solidFill>
                </a:rPr>
                <a:t>-1.24 m NAP                   -1.04 m NAP</a:t>
              </a:r>
              <a:endParaRPr lang="nl-NL" altLang="nl-NL" sz="100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6642093" y="1439959"/>
              <a:ext cx="9527" cy="300923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23AB9E6-E623-4333-AF5B-C8F9475F252B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647700" y="609600"/>
            <a:ext cx="150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Weidevogels</a:t>
            </a:r>
            <a:endParaRPr lang="en-GB" altLang="nl-NL" sz="180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80400" y="3022600"/>
            <a:ext cx="4826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5800" y="3640138"/>
            <a:ext cx="4826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2074" r="24556" b="16963"/>
          <a:stretch>
            <a:fillRect/>
          </a:stretch>
        </p:blipFill>
        <p:spPr bwMode="auto">
          <a:xfrm>
            <a:off x="319088" y="4495800"/>
            <a:ext cx="15303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10889" r="3778" b="2988"/>
          <a:stretch>
            <a:fillRect/>
          </a:stretch>
        </p:blipFill>
        <p:spPr bwMode="auto">
          <a:xfrm>
            <a:off x="5478463" y="4487863"/>
            <a:ext cx="172878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233488"/>
            <a:ext cx="835183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23938" y="1511300"/>
          <a:ext cx="1536700" cy="1457325"/>
        </p:xfrm>
        <a:graphic>
          <a:graphicData uri="http://schemas.openxmlformats.org/drawingml/2006/table">
            <a:tbl>
              <a:tblPr/>
              <a:tblGrid>
                <a:gridCol w="1150937"/>
                <a:gridCol w="385763"/>
              </a:tblGrid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Tureluur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86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Kievit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79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Grutto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68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Kemphaan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Scholekster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Kleine plevier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Groenpootruiter  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Witgat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altLang="nl-N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61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Bosruiter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BBF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altLang="nl-N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rofont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25642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4492625"/>
            <a:ext cx="12430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3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4491038"/>
            <a:ext cx="121761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4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/>
          <a:stretch>
            <a:fillRect/>
          </a:stretch>
        </p:blipFill>
        <p:spPr bwMode="auto">
          <a:xfrm>
            <a:off x="7205663" y="4492625"/>
            <a:ext cx="15113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5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4491038"/>
            <a:ext cx="12128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46" name="Group 19"/>
          <p:cNvGrpSpPr>
            <a:grpSpLocks/>
          </p:cNvGrpSpPr>
          <p:nvPr/>
        </p:nvGrpSpPr>
        <p:grpSpPr bwMode="auto">
          <a:xfrm>
            <a:off x="5086350" y="1225550"/>
            <a:ext cx="2317750" cy="2362200"/>
            <a:chOff x="5228914" y="1438183"/>
            <a:chExt cx="2316660" cy="3011012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6063546" y="1438183"/>
              <a:ext cx="9521" cy="300898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48" name="TextBox 21"/>
            <p:cNvSpPr txBox="1">
              <a:spLocks noChangeArrowheads="1"/>
            </p:cNvSpPr>
            <p:nvPr/>
          </p:nvSpPr>
          <p:spPr bwMode="auto">
            <a:xfrm>
              <a:off x="5228914" y="1491431"/>
              <a:ext cx="231666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1000">
                  <a:solidFill>
                    <a:srgbClr val="FF0000"/>
                  </a:solidFill>
                </a:rPr>
                <a:t>-1.24 m NAP                   -1.04 m NAP</a:t>
              </a:r>
              <a:endParaRPr lang="nl-NL" altLang="nl-NL" sz="100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6642712" y="1440207"/>
              <a:ext cx="7933" cy="30089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4492625"/>
            <a:ext cx="15224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6B05B9C-28AB-4F77-8180-3E89FC8D9BBF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647700" y="609600"/>
            <a:ext cx="101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Viseters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098550"/>
            <a:ext cx="70072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4492625"/>
            <a:ext cx="13271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489450"/>
            <a:ext cx="17287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491038"/>
            <a:ext cx="12001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4492625"/>
            <a:ext cx="15255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A76E5B-A051-40F6-9A9F-975C2A51D827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87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</a:t>
            </a:r>
            <a:endParaRPr lang="en-GB" altLang="nl-NL" sz="1800">
              <a:solidFill>
                <a:schemeClr val="bg1"/>
              </a:solidFill>
            </a:endParaRP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649288" y="1195388"/>
            <a:ext cx="8328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nl-NL" sz="1800" b="1">
                <a:solidFill>
                  <a:srgbClr val="FF0000"/>
                </a:solidFill>
              </a:rPr>
              <a:t>2012: 	</a:t>
            </a:r>
            <a:r>
              <a:rPr lang="en-GB" altLang="nl-NL" sz="1800">
                <a:solidFill>
                  <a:srgbClr val="4597A0"/>
                </a:solidFill>
              </a:rPr>
              <a:t>Kornet, schepnet </a:t>
            </a:r>
            <a:r>
              <a:rPr lang="en-GB" altLang="nl-NL" sz="1800">
                <a:solidFill>
                  <a:srgbClr val="4597A0"/>
                </a:solidFill>
                <a:sym typeface="Wingdings" pitchFamily="2" charset="2"/>
              </a:rPr>
              <a:t> </a:t>
            </a:r>
            <a:r>
              <a:rPr lang="en-GB" altLang="nl-NL" sz="1800">
                <a:solidFill>
                  <a:srgbClr val="C00000"/>
                </a:solidFill>
                <a:sym typeface="Wingdings" pitchFamily="2" charset="2"/>
              </a:rPr>
              <a:t>weinig vis, veelal juveniel</a:t>
            </a:r>
          </a:p>
          <a:p>
            <a:pPr eaLnBrk="1" hangingPunct="1">
              <a:spcBef>
                <a:spcPct val="0"/>
              </a:spcBef>
            </a:pPr>
            <a:r>
              <a:rPr lang="en-GB" altLang="nl-NL" sz="1800">
                <a:sym typeface="Wingdings" pitchFamily="2" charset="2"/>
              </a:rPr>
              <a:t>	driedoornige stekelbaars, blankvoorn, snoek (juv), zeelt (juv)</a:t>
            </a:r>
          </a:p>
          <a:p>
            <a:pPr eaLnBrk="1" hangingPunct="1">
              <a:spcBef>
                <a:spcPct val="0"/>
              </a:spcBef>
            </a:pPr>
            <a:endParaRPr lang="en-GB" altLang="nl-NL" sz="800" b="1"/>
          </a:p>
          <a:p>
            <a:pPr eaLnBrk="1" hangingPunct="1">
              <a:spcBef>
                <a:spcPct val="0"/>
              </a:spcBef>
            </a:pPr>
            <a:r>
              <a:rPr lang="en-GB" altLang="nl-NL" sz="1800" b="1">
                <a:solidFill>
                  <a:srgbClr val="FF0000"/>
                </a:solidFill>
              </a:rPr>
              <a:t>2013: 	</a:t>
            </a:r>
            <a:r>
              <a:rPr lang="en-GB" altLang="nl-NL" sz="1800">
                <a:solidFill>
                  <a:srgbClr val="4597A0"/>
                </a:solidFill>
              </a:rPr>
              <a:t>Kornet, schepnet </a:t>
            </a:r>
            <a:r>
              <a:rPr lang="en-GB" altLang="nl-NL" sz="1800">
                <a:solidFill>
                  <a:srgbClr val="4597A0"/>
                </a:solidFill>
                <a:sym typeface="Wingdings" pitchFamily="2" charset="2"/>
              </a:rPr>
              <a:t> </a:t>
            </a:r>
            <a:r>
              <a:rPr lang="en-GB" altLang="nl-NL" sz="1800">
                <a:solidFill>
                  <a:srgbClr val="C00000"/>
                </a:solidFill>
                <a:sym typeface="Wingdings" pitchFamily="2" charset="2"/>
              </a:rPr>
              <a:t>blankvoorn, veel jonge vis</a:t>
            </a:r>
          </a:p>
          <a:p>
            <a:pPr eaLnBrk="1" hangingPunct="1">
              <a:spcBef>
                <a:spcPct val="0"/>
              </a:spcBef>
            </a:pPr>
            <a:r>
              <a:rPr lang="en-GB" altLang="nl-NL" sz="1800"/>
              <a:t>	snoek (17 cm), blankvoorn (5-14 cm), zeelt,(10 cm), pos, baars, karper</a:t>
            </a:r>
          </a:p>
          <a:p>
            <a:pPr eaLnBrk="1" hangingPunct="1">
              <a:spcBef>
                <a:spcPct val="0"/>
              </a:spcBef>
            </a:pPr>
            <a:endParaRPr lang="en-GB" altLang="nl-NL" sz="800"/>
          </a:p>
          <a:p>
            <a:pPr eaLnBrk="1" hangingPunct="1">
              <a:spcBef>
                <a:spcPct val="0"/>
              </a:spcBef>
            </a:pPr>
            <a:r>
              <a:rPr lang="en-GB" altLang="nl-NL" sz="1800" b="1">
                <a:solidFill>
                  <a:srgbClr val="FF0000"/>
                </a:solidFill>
              </a:rPr>
              <a:t>2014:</a:t>
            </a:r>
            <a:r>
              <a:rPr lang="en-GB" altLang="nl-NL" sz="1800"/>
              <a:t>	</a:t>
            </a:r>
            <a:r>
              <a:rPr lang="en-GB" altLang="nl-NL" sz="1800">
                <a:solidFill>
                  <a:srgbClr val="4597A0"/>
                </a:solidFill>
              </a:rPr>
              <a:t>Visueel/duiker (apr), elektrisch vissen (aug), fuiken (dec), </a:t>
            </a:r>
          </a:p>
          <a:p>
            <a:pPr eaLnBrk="1" hangingPunct="1">
              <a:spcBef>
                <a:spcPct val="0"/>
              </a:spcBef>
            </a:pPr>
            <a:r>
              <a:rPr lang="en-GB" altLang="nl-NL" sz="1800">
                <a:solidFill>
                  <a:srgbClr val="4597A0"/>
                </a:solidFill>
              </a:rPr>
              <a:t>	kruisnet, schepnet (mei-okt), buisvijzelexperiment (nov)</a:t>
            </a: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3328988"/>
            <a:ext cx="25844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-1108" r="53299" b="191"/>
          <a:stretch>
            <a:fillRect/>
          </a:stretch>
        </p:blipFill>
        <p:spPr bwMode="auto">
          <a:xfrm>
            <a:off x="6862763" y="3284538"/>
            <a:ext cx="2281237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5619750"/>
            <a:ext cx="2279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r="-2"/>
          <a:stretch>
            <a:fillRect/>
          </a:stretch>
        </p:blipFill>
        <p:spPr bwMode="auto">
          <a:xfrm>
            <a:off x="0" y="3332163"/>
            <a:ext cx="4286250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248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 (duiker, 14 apr)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2867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/>
          <a:stretch>
            <a:fillRect/>
          </a:stretch>
        </p:blipFill>
        <p:spPr bwMode="auto">
          <a:xfrm>
            <a:off x="0" y="941388"/>
            <a:ext cx="4491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6"/>
          <a:stretch>
            <a:fillRect/>
          </a:stretch>
        </p:blipFill>
        <p:spPr bwMode="auto">
          <a:xfrm>
            <a:off x="4473575" y="941388"/>
            <a:ext cx="4670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15"/>
          <a:stretch>
            <a:fillRect/>
          </a:stretch>
        </p:blipFill>
        <p:spPr bwMode="auto">
          <a:xfrm>
            <a:off x="0" y="3941763"/>
            <a:ext cx="914400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1"/>
          <p:cNvSpPr txBox="1">
            <a:spLocks noChangeArrowheads="1"/>
          </p:cNvSpPr>
          <p:nvPr/>
        </p:nvSpPr>
        <p:spPr bwMode="auto">
          <a:xfrm>
            <a:off x="106363" y="3462338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Blankvoorn</a:t>
            </a: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28680" name="TextBox 13"/>
          <p:cNvSpPr txBox="1">
            <a:spLocks noChangeArrowheads="1"/>
          </p:cNvSpPr>
          <p:nvPr/>
        </p:nvSpPr>
        <p:spPr bwMode="auto">
          <a:xfrm>
            <a:off x="4529138" y="3508375"/>
            <a:ext cx="1979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Zoetwatergarnaal</a:t>
            </a: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28681" name="TextBox 14"/>
          <p:cNvSpPr txBox="1">
            <a:spLocks noChangeArrowheads="1"/>
          </p:cNvSpPr>
          <p:nvPr/>
        </p:nvSpPr>
        <p:spPr bwMode="auto">
          <a:xfrm>
            <a:off x="119063" y="6411913"/>
            <a:ext cx="3355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Watervlooien en rode watermijt</a:t>
            </a:r>
            <a:endParaRPr lang="nl-NL" altLang="nl-NL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52500"/>
            <a:ext cx="57150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9467985-849F-4050-AC45-54EA588956ED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3451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 (elektrisch, 22 augustus)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3175"/>
            <a:ext cx="57165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r="5804" b="14030"/>
          <a:stretch>
            <a:fillRect/>
          </a:stretch>
        </p:blipFill>
        <p:spPr bwMode="auto">
          <a:xfrm>
            <a:off x="5699125" y="952500"/>
            <a:ext cx="34448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7625" y="2640013"/>
            <a:ext cx="5886450" cy="2447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06838" y="3603625"/>
            <a:ext cx="30432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b="1" dirty="0" err="1">
                <a:solidFill>
                  <a:srgbClr val="C00000"/>
                </a:solidFill>
              </a:rPr>
              <a:t>Soorten</a:t>
            </a:r>
            <a:r>
              <a:rPr lang="en-US" altLang="nl-NL" b="1" dirty="0">
                <a:solidFill>
                  <a:srgbClr val="C00000"/>
                </a:solidFill>
              </a:rPr>
              <a:t> </a:t>
            </a:r>
            <a:r>
              <a:rPr lang="en-US" altLang="nl-NL" b="1" dirty="0" err="1">
                <a:solidFill>
                  <a:srgbClr val="C00000"/>
                </a:solidFill>
              </a:rPr>
              <a:t>kenmerkend</a:t>
            </a:r>
            <a:r>
              <a:rPr lang="en-US" altLang="nl-NL" b="1" dirty="0">
                <a:solidFill>
                  <a:srgbClr val="C00000"/>
                </a:solidFill>
              </a:rPr>
              <a:t> </a:t>
            </a:r>
            <a:r>
              <a:rPr lang="en-US" altLang="nl-NL" b="1" dirty="0" err="1">
                <a:solidFill>
                  <a:srgbClr val="C00000"/>
                </a:solidFill>
              </a:rPr>
              <a:t>voor</a:t>
            </a:r>
            <a:endParaRPr lang="en-US" altLang="nl-NL" b="1" dirty="0">
              <a:solidFill>
                <a:srgbClr val="C00000"/>
              </a:solidFill>
            </a:endParaRPr>
          </a:p>
          <a:p>
            <a:r>
              <a:rPr lang="en-US" altLang="nl-NL" b="1" dirty="0" err="1">
                <a:solidFill>
                  <a:srgbClr val="C00000"/>
                </a:solidFill>
              </a:rPr>
              <a:t>heldere</a:t>
            </a:r>
            <a:r>
              <a:rPr lang="en-US" altLang="nl-NL" b="1" dirty="0">
                <a:solidFill>
                  <a:srgbClr val="C00000"/>
                </a:solidFill>
              </a:rPr>
              <a:t> polder </a:t>
            </a:r>
            <a:r>
              <a:rPr lang="en-US" altLang="nl-NL" b="1" dirty="0" err="1">
                <a:solidFill>
                  <a:srgbClr val="C00000"/>
                </a:solidFill>
              </a:rPr>
              <a:t>sloten</a:t>
            </a:r>
            <a:r>
              <a:rPr lang="en-US" altLang="nl-NL" b="1" dirty="0">
                <a:solidFill>
                  <a:srgbClr val="C00000"/>
                </a:solidFill>
              </a:rPr>
              <a:t>…</a:t>
            </a:r>
            <a:endParaRPr lang="nl-NL" altLang="nl-N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9BDB4B9-D7AE-448B-A17D-41EBC7B4EEB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318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 (buisvijzel, november)</a:t>
            </a:r>
            <a:endParaRPr lang="en-GB" altLang="nl-NL" sz="1800">
              <a:solidFill>
                <a:schemeClr val="bg1"/>
              </a:solidFill>
            </a:endParaRP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595313" y="4918249"/>
            <a:ext cx="605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/>
              <a:t>Test 1: </a:t>
            </a:r>
            <a:r>
              <a:rPr lang="en-US" altLang="nl-NL" sz="1800" dirty="0" err="1"/>
              <a:t>effectiviteit</a:t>
            </a:r>
            <a:r>
              <a:rPr lang="en-US" altLang="nl-NL" sz="1800" dirty="0"/>
              <a:t> </a:t>
            </a:r>
            <a:r>
              <a:rPr lang="en-US" altLang="nl-NL" sz="1800" dirty="0" err="1"/>
              <a:t>buisvijzel</a:t>
            </a:r>
            <a:r>
              <a:rPr lang="en-US" altLang="nl-NL" sz="1800" dirty="0"/>
              <a:t> </a:t>
            </a:r>
            <a:r>
              <a:rPr lang="en-US" altLang="nl-NL" sz="1800" dirty="0" err="1"/>
              <a:t>bij</a:t>
            </a:r>
            <a:r>
              <a:rPr lang="en-US" altLang="nl-NL" sz="1800" dirty="0"/>
              <a:t> </a:t>
            </a:r>
            <a:r>
              <a:rPr lang="en-US" altLang="nl-NL" sz="1800" dirty="0" err="1"/>
              <a:t>uitmalen</a:t>
            </a:r>
            <a:r>
              <a:rPr lang="en-US" altLang="nl-NL" sz="1800" dirty="0"/>
              <a:t> (13-11 t/m 17-11)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dirty="0"/>
              <a:t>Test 2: </a:t>
            </a:r>
            <a:r>
              <a:rPr lang="en-US" altLang="nl-NL" sz="1800" dirty="0" err="1"/>
              <a:t>effectiviteit</a:t>
            </a:r>
            <a:r>
              <a:rPr lang="en-US" altLang="nl-NL" sz="1800" dirty="0"/>
              <a:t> </a:t>
            </a:r>
            <a:r>
              <a:rPr lang="en-US" altLang="nl-NL" sz="1800" dirty="0" err="1"/>
              <a:t>lokstroom</a:t>
            </a:r>
            <a:r>
              <a:rPr lang="en-US" altLang="nl-NL" sz="1800" dirty="0"/>
              <a:t> in polder (17-11 t/m 19-11)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dirty="0"/>
              <a:t>Test 3: </a:t>
            </a:r>
            <a:r>
              <a:rPr lang="en-US" altLang="nl-NL" sz="1800" dirty="0" err="1"/>
              <a:t>effectiviteit</a:t>
            </a:r>
            <a:r>
              <a:rPr lang="en-US" altLang="nl-NL" sz="1800" dirty="0"/>
              <a:t> </a:t>
            </a:r>
            <a:r>
              <a:rPr lang="en-US" altLang="nl-NL" sz="1800" dirty="0" err="1"/>
              <a:t>lokstroom</a:t>
            </a:r>
            <a:r>
              <a:rPr lang="en-US" altLang="nl-NL" sz="1800" dirty="0"/>
              <a:t> in </a:t>
            </a:r>
            <a:r>
              <a:rPr lang="en-US" altLang="nl-NL" sz="1800" dirty="0" err="1"/>
              <a:t>IJsselmeer</a:t>
            </a:r>
            <a:r>
              <a:rPr lang="en-US" altLang="nl-NL" sz="1800" dirty="0"/>
              <a:t> (19-11)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dirty="0"/>
              <a:t>Test 4: </a:t>
            </a:r>
            <a:r>
              <a:rPr lang="en-US" altLang="nl-NL" sz="1800" dirty="0" err="1"/>
              <a:t>Vier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vierkelige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fuiken</a:t>
            </a:r>
            <a:r>
              <a:rPr lang="en-US" altLang="nl-NL" sz="1800" dirty="0"/>
              <a:t> in de polder</a:t>
            </a:r>
            <a:endParaRPr lang="nl-NL" altLang="nl-NL" sz="1800" dirty="0"/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43000"/>
            <a:ext cx="88296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67076"/>
            <a:ext cx="1279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Polderpeil</a:t>
            </a:r>
            <a:r>
              <a:rPr lang="en-US" sz="1000" dirty="0" smtClean="0"/>
              <a:t> (m NAP)</a:t>
            </a:r>
            <a:endParaRPr lang="nl-NL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289394" y="4572890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tijd</a:t>
            </a:r>
            <a:endParaRPr lang="nl-N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6BD937C-A599-409A-AD47-A44E2FEA9A16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318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 (buisvijzel, november)</a:t>
            </a:r>
            <a:endParaRPr lang="en-GB" altLang="nl-NL" sz="1800">
              <a:solidFill>
                <a:schemeClr val="bg1"/>
              </a:solidFill>
            </a:endParaRP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595313" y="1243013"/>
            <a:ext cx="6489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b="1"/>
              <a:t>Test 1: effectiviteit buisvijzel bij uitmalen (13-11 t/m 17-11)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687513"/>
            <a:ext cx="3529012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2665413"/>
            <a:ext cx="402113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Box 1"/>
          <p:cNvSpPr txBox="1">
            <a:spLocks noChangeArrowheads="1"/>
          </p:cNvSpPr>
          <p:nvPr/>
        </p:nvSpPr>
        <p:spPr bwMode="auto">
          <a:xfrm>
            <a:off x="4421188" y="508635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17 nov: 10 pootaal </a:t>
            </a:r>
            <a:r>
              <a:rPr lang="nl-NL" altLang="nl-NL" i="1"/>
              <a:t>(Anguilla anguilla)</a:t>
            </a:r>
            <a:r>
              <a:rPr lang="en-US" altLang="nl-NL"/>
              <a:t> </a:t>
            </a:r>
          </a:p>
          <a:p>
            <a:r>
              <a:rPr lang="en-US" altLang="nl-NL"/>
              <a:t>              (10-15 cm)</a:t>
            </a:r>
          </a:p>
          <a:p>
            <a:endParaRPr lang="en-US" altLang="nl-NL"/>
          </a:p>
          <a:p>
            <a:r>
              <a:rPr lang="en-US" altLang="nl-NL">
                <a:solidFill>
                  <a:srgbClr val="C00000"/>
                </a:solidFill>
              </a:rPr>
              <a:t>Conclusie: Buisvijzel brengt paling over!</a:t>
            </a:r>
            <a:r>
              <a:rPr lang="en-US" altLang="nl-NL"/>
              <a:t>	</a:t>
            </a:r>
            <a:endParaRPr lang="nl-NL" altLang="nl-NL"/>
          </a:p>
        </p:txBody>
      </p:sp>
      <p:pic>
        <p:nvPicPr>
          <p:cNvPr id="317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3258"/>
          <a:stretch>
            <a:fillRect/>
          </a:stretch>
        </p:blipFill>
        <p:spPr bwMode="auto">
          <a:xfrm>
            <a:off x="6561138" y="1712913"/>
            <a:ext cx="20558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3933" y="1708497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nl-NL" dirty="0" err="1">
                <a:solidFill>
                  <a:srgbClr val="0000FF"/>
                </a:solidFill>
              </a:rPr>
              <a:t>Debiet</a:t>
            </a:r>
            <a:r>
              <a:rPr lang="en-US" altLang="nl-NL" dirty="0">
                <a:solidFill>
                  <a:srgbClr val="0000FF"/>
                </a:solidFill>
              </a:rPr>
              <a:t> = 2 m</a:t>
            </a:r>
            <a:r>
              <a:rPr lang="en-US" altLang="nl-NL" baseline="30000" dirty="0">
                <a:solidFill>
                  <a:srgbClr val="0000FF"/>
                </a:solidFill>
              </a:rPr>
              <a:t>3</a:t>
            </a:r>
            <a:r>
              <a:rPr lang="en-US" altLang="nl-NL" dirty="0">
                <a:solidFill>
                  <a:srgbClr val="0000FF"/>
                </a:solidFill>
              </a:rPr>
              <a:t> min</a:t>
            </a:r>
            <a:r>
              <a:rPr lang="en-US" altLang="nl-NL" baseline="30000" dirty="0">
                <a:solidFill>
                  <a:srgbClr val="0000FF"/>
                </a:solidFill>
              </a:rPr>
              <a:t>-1</a:t>
            </a:r>
            <a:endParaRPr lang="en-US" altLang="nl-NL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2616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318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 (buisvijzel, november)</a:t>
            </a:r>
            <a:endParaRPr lang="en-GB" altLang="nl-NL" sz="1800">
              <a:solidFill>
                <a:schemeClr val="bg1"/>
              </a:solidFill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595313" y="1243013"/>
            <a:ext cx="62595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b="1"/>
              <a:t>Test 2: effectiviteit lokstroom in polder (17-11 t/m 19-11)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/>
              <a:t>Uitmalen en inlaat IJsselmeerwater met barriere voor vis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/>
              <a:t>Met schepnet betonnenbak bemonsterd: </a:t>
            </a:r>
            <a:r>
              <a:rPr lang="en-US" altLang="nl-NL" sz="1800">
                <a:solidFill>
                  <a:srgbClr val="C00000"/>
                </a:solidFill>
              </a:rPr>
              <a:t>geen vis</a:t>
            </a:r>
          </a:p>
          <a:p>
            <a:pPr eaLnBrk="1" hangingPunct="1">
              <a:spcBef>
                <a:spcPct val="0"/>
              </a:spcBef>
            </a:pPr>
            <a:endParaRPr lang="en-US" altLang="nl-NL" sz="1800"/>
          </a:p>
          <a:p>
            <a:pPr eaLnBrk="1" hangingPunct="1">
              <a:spcBef>
                <a:spcPct val="0"/>
              </a:spcBef>
            </a:pPr>
            <a:r>
              <a:rPr lang="en-US" altLang="nl-NL" sz="1800" b="1"/>
              <a:t>Test 3: effectiviteit lokstroom in IJsselmeer (19-11)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7800"/>
            <a:ext cx="3946525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2725738"/>
            <a:ext cx="3567113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741863"/>
            <a:ext cx="35687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2"/>
          <a:stretch>
            <a:fillRect/>
          </a:stretch>
        </p:blipFill>
        <p:spPr bwMode="auto">
          <a:xfrm>
            <a:off x="4365625" y="4741863"/>
            <a:ext cx="404971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5EC7E62-4476-4E93-A046-45FDD86E1592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318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 (buisvijzel, november)</a:t>
            </a:r>
            <a:endParaRPr lang="en-GB" altLang="nl-NL" sz="1800">
              <a:solidFill>
                <a:schemeClr val="bg1"/>
              </a:solidFill>
            </a:endParaRP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595313" y="1243013"/>
            <a:ext cx="5694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b="1"/>
              <a:t>Test 3: effectiviteit lokstroom in IJsselmeer (19-11)</a:t>
            </a:r>
          </a:p>
        </p:txBody>
      </p:sp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687513"/>
            <a:ext cx="57308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1"/>
          <p:cNvSpPr txBox="1">
            <a:spLocks noChangeArrowheads="1"/>
          </p:cNvSpPr>
          <p:nvPr/>
        </p:nvSpPr>
        <p:spPr bwMode="auto">
          <a:xfrm>
            <a:off x="6542088" y="1687513"/>
            <a:ext cx="1903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b="1">
                <a:solidFill>
                  <a:srgbClr val="C00000"/>
                </a:solidFill>
              </a:rPr>
              <a:t>10 a 12 kg vis!!!</a:t>
            </a:r>
          </a:p>
          <a:p>
            <a:endParaRPr lang="en-US" altLang="nl-NL" b="1">
              <a:solidFill>
                <a:srgbClr val="C00000"/>
              </a:solidFill>
            </a:endParaRPr>
          </a:p>
          <a:p>
            <a:endParaRPr lang="nl-NL" altLang="nl-NL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F843C4-6F89-4E0D-A380-84BD2E561C9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Achteroever concept</a:t>
            </a:r>
            <a:br>
              <a:rPr lang="en-US" altLang="nl-NL" smtClean="0"/>
            </a:br>
            <a:r>
              <a:rPr lang="en-US" altLang="nl-NL" sz="2000" b="0" smtClean="0"/>
              <a:t>pilot Koopmanspolder</a:t>
            </a:r>
            <a:endParaRPr lang="en-US" altLang="nl-NL" b="0" smtClean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85775" y="1906588"/>
            <a:ext cx="8401050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5717"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nl-NL" altLang="nl-NL" sz="1800" kern="0" dirty="0" smtClean="0"/>
              <a:t>Noord-Holland</a:t>
            </a:r>
          </a:p>
          <a:p>
            <a:pPr eaLnBrk="1" hangingPunct="1">
              <a:defRPr/>
            </a:pPr>
            <a:r>
              <a:rPr lang="nl-NL" altLang="nl-NL" sz="1800" kern="0" dirty="0" smtClean="0"/>
              <a:t>Andijk</a:t>
            </a:r>
          </a:p>
          <a:p>
            <a:pPr eaLnBrk="1" hangingPunct="1">
              <a:defRPr/>
            </a:pPr>
            <a:r>
              <a:rPr lang="nl-NL" altLang="nl-NL" sz="1800" kern="0" dirty="0" smtClean="0"/>
              <a:t>IJsselmeer</a:t>
            </a:r>
          </a:p>
          <a:p>
            <a:pPr eaLnBrk="1" hangingPunct="1">
              <a:defRPr/>
            </a:pPr>
            <a:r>
              <a:rPr lang="nl-NL" altLang="nl-NL" sz="1800" kern="0" dirty="0" smtClean="0"/>
              <a:t>16 ha, 1.5m lager</a:t>
            </a:r>
          </a:p>
          <a:p>
            <a:pPr eaLnBrk="1" hangingPunct="1">
              <a:defRPr/>
            </a:pPr>
            <a:r>
              <a:rPr lang="nl-NL" altLang="nl-NL" sz="1800" kern="0" dirty="0" smtClean="0"/>
              <a:t>Agrarische functie</a:t>
            </a:r>
          </a:p>
          <a:p>
            <a:pPr eaLnBrk="1" hangingPunct="1">
              <a:defRPr/>
            </a:pPr>
            <a:r>
              <a:rPr lang="nl-NL" altLang="nl-NL" sz="1800" kern="0" dirty="0" smtClean="0"/>
              <a:t>Gronddepot</a:t>
            </a:r>
          </a:p>
          <a:p>
            <a:pPr eaLnBrk="1" hangingPunct="1">
              <a:defRPr/>
            </a:pPr>
            <a:endParaRPr lang="nl-NL" altLang="nl-NL" sz="1800" kern="0" dirty="0" smtClean="0"/>
          </a:p>
          <a:p>
            <a:pPr eaLnBrk="1" hangingPunct="1">
              <a:defRPr/>
            </a:pPr>
            <a:endParaRPr lang="nl-NL" altLang="nl-NL" sz="1800" kern="0" dirty="0" smtClean="0"/>
          </a:p>
          <a:p>
            <a:pPr eaLnBrk="1" hangingPunct="1">
              <a:lnSpc>
                <a:spcPct val="90000"/>
              </a:lnSpc>
              <a:defRPr/>
            </a:pPr>
            <a:endParaRPr lang="nl-NL" altLang="nl-NL" sz="1800" kern="0" dirty="0" smtClean="0"/>
          </a:p>
        </p:txBody>
      </p:sp>
      <p:pic>
        <p:nvPicPr>
          <p:cNvPr id="6149" name="Picture 5" descr="k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071688"/>
            <a:ext cx="57912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3498850" y="4330700"/>
            <a:ext cx="3529013" cy="1584325"/>
          </a:xfrm>
          <a:prstGeom prst="ellipse">
            <a:avLst/>
          </a:prstGeom>
          <a:noFill/>
          <a:ln w="444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nl-NL" sz="2800" b="1">
              <a:solidFill>
                <a:srgbClr val="FFFFFE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6" t="57878" r="3212" b="3407"/>
          <a:stretch>
            <a:fillRect/>
          </a:stretch>
        </p:blipFill>
        <p:spPr bwMode="auto">
          <a:xfrm>
            <a:off x="492125" y="4078288"/>
            <a:ext cx="2047875" cy="247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52" name="Group 19"/>
          <p:cNvGrpSpPr>
            <a:grpSpLocks/>
          </p:cNvGrpSpPr>
          <p:nvPr/>
        </p:nvGrpSpPr>
        <p:grpSpPr bwMode="auto">
          <a:xfrm>
            <a:off x="57150" y="949325"/>
            <a:ext cx="9144000" cy="793750"/>
            <a:chOff x="0" y="-2"/>
            <a:chExt cx="5760" cy="500"/>
          </a:xfrm>
        </p:grpSpPr>
        <p:grpSp>
          <p:nvGrpSpPr>
            <p:cNvPr id="6153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98"/>
              <a:chOff x="0" y="0"/>
              <a:chExt cx="5760" cy="498"/>
            </a:xfrm>
          </p:grpSpPr>
          <p:sp>
            <p:nvSpPr>
              <p:cNvPr id="6155" name="Rectangle 21"/>
              <p:cNvSpPr>
                <a:spLocks noChangeArrowheads="1"/>
              </p:cNvSpPr>
              <p:nvPr/>
            </p:nvSpPr>
            <p:spPr bwMode="auto">
              <a:xfrm>
                <a:off x="4952" y="0"/>
                <a:ext cx="808" cy="4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8BBF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8BBF"/>
                  </a:buClr>
                  <a:buFont typeface="Arial" pitchFamily="34" charset="0"/>
                  <a:buChar char="&gt;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8BBF"/>
                  </a:buClr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8BBF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BBF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BBF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BBF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BBF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en-GB" altLang="nl-NL" sz="2800" b="1">
                  <a:solidFill>
                    <a:srgbClr val="FFFFFE"/>
                  </a:solidFill>
                </a:endParaRPr>
              </a:p>
            </p:txBody>
          </p:sp>
          <p:grpSp>
            <p:nvGrpSpPr>
              <p:cNvPr id="6156" name="Group 22"/>
              <p:cNvGrpSpPr>
                <a:grpSpLocks/>
              </p:cNvGrpSpPr>
              <p:nvPr/>
            </p:nvGrpSpPr>
            <p:grpSpPr bwMode="auto">
              <a:xfrm>
                <a:off x="0" y="0"/>
                <a:ext cx="5754" cy="498"/>
                <a:chOff x="0" y="0"/>
                <a:chExt cx="5754" cy="498"/>
              </a:xfrm>
            </p:grpSpPr>
            <p:pic>
              <p:nvPicPr>
                <p:cNvPr id="6157" name="Picture 2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972" cy="4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58" name="Picture 24" descr="RO_LNV_DLG_Logo_Homepage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69" r="5048"/>
                <a:stretch>
                  <a:fillRect/>
                </a:stretch>
              </p:blipFill>
              <p:spPr bwMode="auto">
                <a:xfrm>
                  <a:off x="4963" y="155"/>
                  <a:ext cx="791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9" name="Picture 25" descr="RWS_logo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4" y="0"/>
                  <a:ext cx="811" cy="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154" name="Picture 26" descr="RWS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08"/>
            <a:stretch>
              <a:fillRect/>
            </a:stretch>
          </p:blipFill>
          <p:spPr bwMode="auto">
            <a:xfrm>
              <a:off x="5003" y="-2"/>
              <a:ext cx="167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12616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318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 (buisvijzel, november)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101725"/>
            <a:ext cx="27622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101725"/>
            <a:ext cx="30099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/>
          <a:stretch>
            <a:fillRect/>
          </a:stretch>
        </p:blipFill>
        <p:spPr bwMode="auto">
          <a:xfrm>
            <a:off x="6048375" y="1133475"/>
            <a:ext cx="26892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779713"/>
            <a:ext cx="26638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"/>
          <a:stretch>
            <a:fillRect/>
          </a:stretch>
        </p:blipFill>
        <p:spPr bwMode="auto">
          <a:xfrm>
            <a:off x="2849563" y="2797175"/>
            <a:ext cx="28130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/>
          <a:stretch>
            <a:fillRect/>
          </a:stretch>
        </p:blipFill>
        <p:spPr bwMode="auto">
          <a:xfrm>
            <a:off x="5756275" y="2781300"/>
            <a:ext cx="29495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451350"/>
            <a:ext cx="274955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4465638"/>
            <a:ext cx="2506662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4473575"/>
            <a:ext cx="1909762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8" b="16228"/>
          <a:stretch>
            <a:fillRect/>
          </a:stretch>
        </p:blipFill>
        <p:spPr bwMode="auto">
          <a:xfrm>
            <a:off x="7486650" y="4462463"/>
            <a:ext cx="147637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1" name="TextBox 2"/>
          <p:cNvSpPr txBox="1">
            <a:spLocks noChangeArrowheads="1"/>
          </p:cNvSpPr>
          <p:nvPr/>
        </p:nvSpPr>
        <p:spPr bwMode="auto">
          <a:xfrm>
            <a:off x="88900" y="2432050"/>
            <a:ext cx="6523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400"/>
              <a:t>Brasem (juv.)                                   Marmergrondel                                       Vetje</a:t>
            </a:r>
            <a:endParaRPr lang="nl-NL" altLang="nl-NL" sz="1400"/>
          </a:p>
        </p:txBody>
      </p:sp>
      <p:sp>
        <p:nvSpPr>
          <p:cNvPr id="34832" name="TextBox 18"/>
          <p:cNvSpPr txBox="1">
            <a:spLocks noChangeArrowheads="1"/>
          </p:cNvSpPr>
          <p:nvPr/>
        </p:nvSpPr>
        <p:spPr bwMode="auto">
          <a:xfrm>
            <a:off x="90488" y="4084638"/>
            <a:ext cx="6370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400"/>
              <a:t>Pos                                                  Winde                                                Paling</a:t>
            </a:r>
            <a:endParaRPr lang="nl-NL" altLang="nl-NL" sz="1400"/>
          </a:p>
        </p:txBody>
      </p:sp>
      <p:sp>
        <p:nvSpPr>
          <p:cNvPr id="34833" name="TextBox 19"/>
          <p:cNvSpPr txBox="1">
            <a:spLocks noChangeArrowheads="1"/>
          </p:cNvSpPr>
          <p:nvPr/>
        </p:nvSpPr>
        <p:spPr bwMode="auto">
          <a:xfrm>
            <a:off x="82550" y="5897563"/>
            <a:ext cx="8447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400"/>
              <a:t>Schubkarper                                    Zeelt                                             Baars                              Bittervoorn</a:t>
            </a:r>
            <a:endParaRPr lang="nl-NL" altLang="nl-NL" sz="1400"/>
          </a:p>
        </p:txBody>
      </p:sp>
      <p:sp>
        <p:nvSpPr>
          <p:cNvPr id="34834" name="TextBox 3"/>
          <p:cNvSpPr txBox="1">
            <a:spLocks noChangeArrowheads="1"/>
          </p:cNvSpPr>
          <p:nvPr/>
        </p:nvSpPr>
        <p:spPr bwMode="auto">
          <a:xfrm>
            <a:off x="2201863" y="1133475"/>
            <a:ext cx="627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&gt; 5x</a:t>
            </a:r>
            <a:endParaRPr lang="nl-NL" altLang="nl-NL"/>
          </a:p>
        </p:txBody>
      </p:sp>
      <p:sp>
        <p:nvSpPr>
          <p:cNvPr id="34835" name="TextBox 21"/>
          <p:cNvSpPr txBox="1">
            <a:spLocks noChangeArrowheads="1"/>
          </p:cNvSpPr>
          <p:nvPr/>
        </p:nvSpPr>
        <p:spPr bwMode="auto">
          <a:xfrm>
            <a:off x="5445125" y="1131888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1x</a:t>
            </a:r>
            <a:endParaRPr lang="nl-NL" altLang="nl-NL"/>
          </a:p>
        </p:txBody>
      </p:sp>
      <p:sp>
        <p:nvSpPr>
          <p:cNvPr id="34836" name="TextBox 22"/>
          <p:cNvSpPr txBox="1">
            <a:spLocks noChangeArrowheads="1"/>
          </p:cNvSpPr>
          <p:nvPr/>
        </p:nvSpPr>
        <p:spPr bwMode="auto">
          <a:xfrm>
            <a:off x="8058150" y="1128713"/>
            <a:ext cx="627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&gt; 5x</a:t>
            </a:r>
            <a:endParaRPr lang="nl-NL" altLang="nl-NL"/>
          </a:p>
        </p:txBody>
      </p:sp>
      <p:sp>
        <p:nvSpPr>
          <p:cNvPr id="34837" name="TextBox 23"/>
          <p:cNvSpPr txBox="1">
            <a:spLocks noChangeArrowheads="1"/>
          </p:cNvSpPr>
          <p:nvPr/>
        </p:nvSpPr>
        <p:spPr bwMode="auto">
          <a:xfrm>
            <a:off x="2354263" y="2741613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1x</a:t>
            </a:r>
            <a:endParaRPr lang="nl-NL" altLang="nl-NL"/>
          </a:p>
        </p:txBody>
      </p:sp>
      <p:sp>
        <p:nvSpPr>
          <p:cNvPr id="34838" name="TextBox 24"/>
          <p:cNvSpPr txBox="1">
            <a:spLocks noChangeArrowheads="1"/>
          </p:cNvSpPr>
          <p:nvPr/>
        </p:nvSpPr>
        <p:spPr bwMode="auto">
          <a:xfrm>
            <a:off x="5159375" y="2816225"/>
            <a:ext cx="55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10x</a:t>
            </a:r>
            <a:endParaRPr lang="nl-NL" altLang="nl-NL"/>
          </a:p>
        </p:txBody>
      </p:sp>
      <p:sp>
        <p:nvSpPr>
          <p:cNvPr id="34839" name="TextBox 25"/>
          <p:cNvSpPr txBox="1">
            <a:spLocks noChangeArrowheads="1"/>
          </p:cNvSpPr>
          <p:nvPr/>
        </p:nvSpPr>
        <p:spPr bwMode="auto">
          <a:xfrm>
            <a:off x="8223250" y="2814638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3x</a:t>
            </a:r>
            <a:endParaRPr lang="nl-NL" altLang="nl-NL"/>
          </a:p>
        </p:txBody>
      </p:sp>
      <p:sp>
        <p:nvSpPr>
          <p:cNvPr id="34840" name="TextBox 26"/>
          <p:cNvSpPr txBox="1">
            <a:spLocks noChangeArrowheads="1"/>
          </p:cNvSpPr>
          <p:nvPr/>
        </p:nvSpPr>
        <p:spPr bwMode="auto">
          <a:xfrm>
            <a:off x="150813" y="4503738"/>
            <a:ext cx="427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5x</a:t>
            </a:r>
            <a:endParaRPr lang="nl-NL" altLang="nl-NL"/>
          </a:p>
        </p:txBody>
      </p:sp>
      <p:sp>
        <p:nvSpPr>
          <p:cNvPr id="34841" name="TextBox 27"/>
          <p:cNvSpPr txBox="1">
            <a:spLocks noChangeArrowheads="1"/>
          </p:cNvSpPr>
          <p:nvPr/>
        </p:nvSpPr>
        <p:spPr bwMode="auto">
          <a:xfrm>
            <a:off x="2968625" y="4462463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3x</a:t>
            </a:r>
            <a:endParaRPr lang="nl-NL" altLang="nl-NL"/>
          </a:p>
        </p:txBody>
      </p:sp>
      <p:sp>
        <p:nvSpPr>
          <p:cNvPr id="34842" name="TextBox 28"/>
          <p:cNvSpPr txBox="1">
            <a:spLocks noChangeArrowheads="1"/>
          </p:cNvSpPr>
          <p:nvPr/>
        </p:nvSpPr>
        <p:spPr bwMode="auto">
          <a:xfrm>
            <a:off x="5491163" y="4448175"/>
            <a:ext cx="55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10x</a:t>
            </a:r>
            <a:endParaRPr lang="nl-NL" altLang="nl-NL"/>
          </a:p>
        </p:txBody>
      </p:sp>
      <p:sp>
        <p:nvSpPr>
          <p:cNvPr id="34843" name="TextBox 29"/>
          <p:cNvSpPr txBox="1">
            <a:spLocks noChangeArrowheads="1"/>
          </p:cNvSpPr>
          <p:nvPr/>
        </p:nvSpPr>
        <p:spPr bwMode="auto">
          <a:xfrm>
            <a:off x="7445375" y="4406900"/>
            <a:ext cx="820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&gt;100x</a:t>
            </a:r>
            <a:endParaRPr lang="nl-NL" altLang="nl-NL"/>
          </a:p>
        </p:txBody>
      </p:sp>
      <p:sp>
        <p:nvSpPr>
          <p:cNvPr id="34844" name="TextBox 30"/>
          <p:cNvSpPr txBox="1">
            <a:spLocks noChangeArrowheads="1"/>
          </p:cNvSpPr>
          <p:nvPr/>
        </p:nvSpPr>
        <p:spPr bwMode="auto">
          <a:xfrm>
            <a:off x="106363" y="6243638"/>
            <a:ext cx="86296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600" b="1">
                <a:solidFill>
                  <a:srgbClr val="C00000"/>
                </a:solidFill>
              </a:rPr>
              <a:t>…en rietvoorn, driedoornige stekelbaars, blankvoorn, en heel, heel veel kleine visjes…</a:t>
            </a:r>
            <a:endParaRPr lang="nl-NL" altLang="nl-NL" sz="16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B5BFD-C17B-47A2-8C33-FEA36C9DB9E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318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Vissen (buisvijzel, november)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35845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7539" r="12418" b="6685"/>
          <a:stretch>
            <a:fillRect/>
          </a:stretch>
        </p:blipFill>
        <p:spPr bwMode="auto">
          <a:xfrm>
            <a:off x="0" y="958850"/>
            <a:ext cx="9174163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6959600" y="1082675"/>
            <a:ext cx="1724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Dunlip Harders</a:t>
            </a:r>
          </a:p>
          <a:p>
            <a:r>
              <a:rPr lang="nl-NL" altLang="nl-NL" i="1"/>
              <a:t>(Liza ramada)</a:t>
            </a:r>
            <a:endParaRPr lang="en-US" altLang="nl-NL" i="1"/>
          </a:p>
          <a:p>
            <a:endParaRPr lang="nl-NL" altLang="nl-NL"/>
          </a:p>
        </p:txBody>
      </p:sp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1898" b="20786"/>
          <a:stretch>
            <a:fillRect/>
          </a:stretch>
        </p:blipFill>
        <p:spPr bwMode="auto">
          <a:xfrm>
            <a:off x="5788025" y="-17463"/>
            <a:ext cx="33655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34975" y="4198939"/>
            <a:ext cx="4918075" cy="2308225"/>
            <a:chOff x="435516" y="4199005"/>
            <a:chExt cx="4917719" cy="2308323"/>
          </a:xfrm>
        </p:grpSpPr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435516" y="4199005"/>
              <a:ext cx="4917719" cy="2308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nl-NL" b="1" dirty="0" smtClean="0">
                  <a:cs typeface="+mn-cs"/>
                </a:rPr>
                <a:t>Test 4: </a:t>
              </a:r>
              <a:r>
                <a:rPr lang="en-US" altLang="nl-NL" b="1" dirty="0" err="1" smtClean="0">
                  <a:cs typeface="+mn-cs"/>
                </a:rPr>
                <a:t>Vier</a:t>
              </a:r>
              <a:r>
                <a:rPr lang="en-US" altLang="nl-NL" b="1" dirty="0" smtClean="0">
                  <a:cs typeface="+mn-cs"/>
                </a:rPr>
                <a:t> </a:t>
              </a:r>
              <a:r>
                <a:rPr lang="en-US" altLang="nl-NL" b="1" dirty="0" err="1" smtClean="0">
                  <a:cs typeface="+mn-cs"/>
                </a:rPr>
                <a:t>vierkelige</a:t>
              </a:r>
              <a:r>
                <a:rPr lang="en-US" altLang="nl-NL" b="1" dirty="0" smtClean="0">
                  <a:cs typeface="+mn-cs"/>
                </a:rPr>
                <a:t> </a:t>
              </a:r>
              <a:r>
                <a:rPr lang="en-US" altLang="nl-NL" b="1" dirty="0" err="1" smtClean="0">
                  <a:cs typeface="+mn-cs"/>
                </a:rPr>
                <a:t>fuiken</a:t>
              </a:r>
              <a:r>
                <a:rPr lang="en-US" altLang="nl-NL" b="1" dirty="0" smtClean="0">
                  <a:cs typeface="+mn-cs"/>
                </a:rPr>
                <a:t> in de polder</a:t>
              </a:r>
            </a:p>
            <a:p>
              <a:pPr eaLnBrk="1" hangingPunct="1">
                <a:defRPr/>
              </a:pPr>
              <a:r>
                <a:rPr lang="en-US" altLang="nl-NL" dirty="0" err="1" smtClean="0">
                  <a:cs typeface="+mn-cs"/>
                </a:rPr>
                <a:t>Drie-vier</a:t>
              </a:r>
              <a:r>
                <a:rPr lang="en-US" altLang="nl-NL" dirty="0" smtClean="0">
                  <a:cs typeface="+mn-cs"/>
                </a:rPr>
                <a:t> </a:t>
              </a:r>
              <a:r>
                <a:rPr lang="en-US" altLang="nl-NL" dirty="0" err="1" smtClean="0">
                  <a:cs typeface="+mn-cs"/>
                </a:rPr>
                <a:t>snoekjes</a:t>
              </a:r>
              <a:r>
                <a:rPr lang="en-US" altLang="nl-NL" dirty="0" smtClean="0">
                  <a:cs typeface="+mn-cs"/>
                </a:rPr>
                <a:t> (~30 cm, </a:t>
              </a:r>
              <a:r>
                <a:rPr lang="en-US" altLang="nl-NL" dirty="0" err="1" smtClean="0">
                  <a:cs typeface="+mn-cs"/>
                </a:rPr>
                <a:t>wolhandkrab</a:t>
              </a:r>
              <a:r>
                <a:rPr lang="en-US" altLang="nl-NL" dirty="0" smtClean="0">
                  <a:cs typeface="+mn-cs"/>
                </a:rPr>
                <a:t>)</a:t>
              </a:r>
            </a:p>
            <a:p>
              <a:pPr eaLnBrk="1" hangingPunct="1">
                <a:defRPr/>
              </a:pPr>
              <a:endParaRPr lang="en-US" altLang="nl-NL" dirty="0" smtClean="0">
                <a:cs typeface="+mn-cs"/>
              </a:endParaRPr>
            </a:p>
            <a:p>
              <a:pPr eaLnBrk="1" hangingPunct="1">
                <a:defRPr/>
              </a:pPr>
              <a:endParaRPr lang="en-US" altLang="nl-NL" dirty="0" smtClean="0">
                <a:cs typeface="+mn-cs"/>
              </a:endParaRPr>
            </a:p>
            <a:p>
              <a:pPr eaLnBrk="1" hangingPunct="1">
                <a:defRPr/>
              </a:pPr>
              <a:endParaRPr lang="en-US" altLang="nl-NL" dirty="0" smtClean="0">
                <a:cs typeface="+mn-cs"/>
              </a:endParaRPr>
            </a:p>
            <a:p>
              <a:pPr eaLnBrk="1" hangingPunct="1">
                <a:defRPr/>
              </a:pPr>
              <a:endParaRPr lang="en-US" altLang="nl-NL" dirty="0" smtClean="0">
                <a:cs typeface="+mn-cs"/>
              </a:endParaRPr>
            </a:p>
            <a:p>
              <a:pPr eaLnBrk="1" hangingPunct="1">
                <a:defRPr/>
              </a:pPr>
              <a:endParaRPr lang="en-US" altLang="nl-NL" dirty="0" smtClean="0">
                <a:cs typeface="+mn-cs"/>
              </a:endParaRPr>
            </a:p>
            <a:p>
              <a:pPr eaLnBrk="1" hangingPunct="1">
                <a:defRPr/>
              </a:pPr>
              <a:endParaRPr lang="nl-NL" altLang="nl-NL" dirty="0" smtClean="0">
                <a:cs typeface="+mn-cs"/>
              </a:endParaRPr>
            </a:p>
          </p:txBody>
        </p:sp>
        <p:pic>
          <p:nvPicPr>
            <p:cNvPr id="3585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165" y="4842583"/>
              <a:ext cx="2193256" cy="1562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17" y="4849842"/>
              <a:ext cx="2256816" cy="1590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6D3BF3-0105-4B36-A325-AFBA4FF5E37B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416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nl-NL" sz="1800">
                <a:solidFill>
                  <a:schemeClr val="bg1"/>
                </a:solidFill>
              </a:rPr>
              <a:t>Amfibieën</a:t>
            </a:r>
            <a:r>
              <a:rPr lang="en-US" altLang="nl-NL" sz="1800">
                <a:solidFill>
                  <a:schemeClr val="bg1"/>
                </a:solidFill>
              </a:rPr>
              <a:t>: kruisnet, schepnet: mei-okt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-26988"/>
            <a:ext cx="1905000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0" name="Group 4"/>
          <p:cNvGrpSpPr>
            <a:grpSpLocks/>
          </p:cNvGrpSpPr>
          <p:nvPr/>
        </p:nvGrpSpPr>
        <p:grpSpPr bwMode="auto">
          <a:xfrm>
            <a:off x="390525" y="1219200"/>
            <a:ext cx="4411663" cy="3370263"/>
            <a:chOff x="390618" y="1903387"/>
            <a:chExt cx="4411626" cy="3369970"/>
          </a:xfrm>
        </p:grpSpPr>
        <p:pic>
          <p:nvPicPr>
            <p:cNvPr id="3687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74" y="1903387"/>
              <a:ext cx="4393870" cy="3369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90618" y="2920887"/>
              <a:ext cx="284161" cy="266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nl-NL" sz="1400" b="1" smtClean="0"/>
                <a:t>1</a:t>
              </a:r>
              <a:endParaRPr lang="nl-NL" altLang="nl-NL" sz="1400" b="1" smtClean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111337" y="3436779"/>
              <a:ext cx="284161" cy="266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nl-NL" sz="1400" b="1" smtClean="0">
                  <a:solidFill>
                    <a:schemeClr val="bg2"/>
                  </a:solidFill>
                </a:rPr>
                <a:t>2</a:t>
              </a:r>
              <a:endParaRPr lang="nl-NL" altLang="nl-NL" sz="1400" b="1" smtClean="0">
                <a:solidFill>
                  <a:schemeClr val="bg2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55880" y="4743178"/>
              <a:ext cx="284161" cy="266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nl-NL" sz="1400" b="1" smtClean="0"/>
                <a:t>3</a:t>
              </a:r>
              <a:endParaRPr lang="nl-NL" altLang="nl-NL" sz="1400" b="1" smtClean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173483" y="3714568"/>
              <a:ext cx="284160" cy="266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nl-NL" sz="1400" b="1" smtClean="0"/>
                <a:t>4</a:t>
              </a:r>
              <a:endParaRPr lang="nl-NL" altLang="nl-NL" sz="1400" b="1" smtClean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249799" y="2366897"/>
              <a:ext cx="284160" cy="266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nl-NL" sz="1400" b="1" smtClean="0"/>
                <a:t>5</a:t>
              </a:r>
              <a:endParaRPr lang="nl-NL" altLang="nl-NL" sz="1400" b="1" smtClean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336993" y="2244670"/>
              <a:ext cx="284161" cy="266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nl-NL" sz="1400" b="1" smtClean="0"/>
                <a:t>6</a:t>
              </a:r>
              <a:endParaRPr lang="nl-NL" altLang="nl-NL" sz="1400" b="1" smtClean="0"/>
            </a:p>
          </p:txBody>
        </p:sp>
        <p:sp>
          <p:nvSpPr>
            <p:cNvPr id="16" name="Oval 15"/>
            <p:cNvSpPr/>
            <p:nvPr/>
          </p:nvSpPr>
          <p:spPr>
            <a:xfrm>
              <a:off x="684304" y="3151054"/>
              <a:ext cx="282573" cy="2666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nl-NL" sz="1400" b="1" smtClean="0"/>
                <a:t>8</a:t>
              </a:r>
              <a:endParaRPr lang="nl-NL" altLang="nl-NL" sz="1400" b="1" smtClean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403435" y="3144704"/>
              <a:ext cx="284161" cy="26509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nl-NL" sz="1400" b="1" smtClean="0"/>
                <a:t>7</a:t>
              </a:r>
              <a:endParaRPr lang="nl-NL" altLang="nl-NL" sz="1400" b="1" smtClean="0"/>
            </a:p>
          </p:txBody>
        </p:sp>
      </p:grpSp>
      <p:pic>
        <p:nvPicPr>
          <p:cNvPr id="3687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190625"/>
            <a:ext cx="15303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3906838"/>
            <a:ext cx="24034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26300" y="1917700"/>
            <a:ext cx="1775807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Marn Manders</a:t>
            </a:r>
          </a:p>
          <a:p>
            <a:pPr>
              <a:defRPr/>
            </a:pPr>
            <a:r>
              <a:rPr lang="nl-NL" sz="1400" dirty="0" smtClean="0">
                <a:solidFill>
                  <a:schemeClr val="accent5">
                    <a:lumMod val="50000"/>
                  </a:schemeClr>
                </a:solidFill>
                <a:cs typeface="+mn-cs"/>
              </a:rPr>
              <a:t>Toegepaste biologie</a:t>
            </a:r>
          </a:p>
          <a:p>
            <a:pPr>
              <a:defRPr/>
            </a:pPr>
            <a:r>
              <a:rPr lang="nl-NL" sz="1400" dirty="0" smtClean="0">
                <a:solidFill>
                  <a:schemeClr val="accent5">
                    <a:lumMod val="50000"/>
                  </a:schemeClr>
                </a:solidFill>
                <a:cs typeface="+mn-cs"/>
              </a:rPr>
              <a:t> </a:t>
            </a:r>
            <a:endParaRPr lang="nl-NL" sz="1400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</p:txBody>
      </p:sp>
      <p:sp>
        <p:nvSpPr>
          <p:cNvPr id="36874" name="TextBox 2"/>
          <p:cNvSpPr txBox="1">
            <a:spLocks noChangeArrowheads="1"/>
          </p:cNvSpPr>
          <p:nvPr/>
        </p:nvSpPr>
        <p:spPr bwMode="auto">
          <a:xfrm>
            <a:off x="407988" y="4660900"/>
            <a:ext cx="32115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nl-NL" sz="1800"/>
              <a:t>7 locaties, 8 keer bemonsterd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nl-NL" altLang="nl-NL" sz="1800"/>
              <a:t>Vis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nl-NL" altLang="nl-NL" sz="1800"/>
              <a:t>Amfibieën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nl-NL" altLang="nl-NL" sz="1800"/>
              <a:t>Macro-invertebraten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nl-NL" sz="1800"/>
              <a:t>Waterkwaliteit</a:t>
            </a:r>
            <a:endParaRPr lang="nl-NL" altLang="nl-NL" sz="1800"/>
          </a:p>
        </p:txBody>
      </p:sp>
      <p:sp>
        <p:nvSpPr>
          <p:cNvPr id="36875" name="TextBox 3"/>
          <p:cNvSpPr txBox="1">
            <a:spLocks noChangeArrowheads="1"/>
          </p:cNvSpPr>
          <p:nvPr/>
        </p:nvSpPr>
        <p:spPr bwMode="auto">
          <a:xfrm>
            <a:off x="5192713" y="340836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i="1">
                <a:solidFill>
                  <a:schemeClr val="bg2"/>
                </a:solidFill>
              </a:rPr>
              <a:t>Schepnet</a:t>
            </a:r>
            <a:endParaRPr lang="nl-NL" altLang="nl-NL" sz="1800" i="1">
              <a:solidFill>
                <a:schemeClr val="bg2"/>
              </a:solidFill>
            </a:endParaRPr>
          </a:p>
        </p:txBody>
      </p:sp>
      <p:sp>
        <p:nvSpPr>
          <p:cNvPr id="36876" name="TextBox 22"/>
          <p:cNvSpPr txBox="1">
            <a:spLocks noChangeArrowheads="1"/>
          </p:cNvSpPr>
          <p:nvPr/>
        </p:nvSpPr>
        <p:spPr bwMode="auto">
          <a:xfrm>
            <a:off x="5186363" y="5514975"/>
            <a:ext cx="1030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i="1">
                <a:solidFill>
                  <a:schemeClr val="bg2"/>
                </a:solidFill>
              </a:rPr>
              <a:t>Kruisnet</a:t>
            </a:r>
            <a:endParaRPr lang="nl-NL" altLang="nl-NL" sz="1800" i="1">
              <a:solidFill>
                <a:schemeClr val="bg2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853" y="2462382"/>
            <a:ext cx="15525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Resultaten</a:t>
            </a:r>
            <a:endParaRPr lang="en-US" altLang="nl-NL" dirty="0" smtClean="0"/>
          </a:p>
        </p:txBody>
      </p:sp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647700" y="654050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nl-NL" sz="1800">
                <a:solidFill>
                  <a:schemeClr val="bg1"/>
                </a:solidFill>
              </a:rPr>
              <a:t>Amfibieën</a:t>
            </a:r>
          </a:p>
        </p:txBody>
      </p:sp>
      <p:pic>
        <p:nvPicPr>
          <p:cNvPr id="3789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-66675"/>
            <a:ext cx="1838325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1346200"/>
            <a:ext cx="18002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956050"/>
            <a:ext cx="18002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5635625"/>
            <a:ext cx="1800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2" r="21971" b="17195"/>
          <a:stretch>
            <a:fillRect/>
          </a:stretch>
        </p:blipFill>
        <p:spPr bwMode="auto">
          <a:xfrm>
            <a:off x="7343775" y="2725738"/>
            <a:ext cx="1800225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7" name="TextBox 1"/>
          <p:cNvSpPr txBox="1">
            <a:spLocks noChangeArrowheads="1"/>
          </p:cNvSpPr>
          <p:nvPr/>
        </p:nvSpPr>
        <p:spPr bwMode="auto">
          <a:xfrm>
            <a:off x="728663" y="5975350"/>
            <a:ext cx="554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nl-NL">
                <a:solidFill>
                  <a:srgbClr val="C00000"/>
                </a:solidFill>
              </a:rPr>
              <a:t>Conclusie: polder is goed leefgebied voor amfibieën </a:t>
            </a:r>
          </a:p>
        </p:txBody>
      </p:sp>
      <p:pic>
        <p:nvPicPr>
          <p:cNvPr id="3789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74613"/>
            <a:ext cx="218757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Box 2"/>
          <p:cNvSpPr txBox="1">
            <a:spLocks noChangeArrowheads="1"/>
          </p:cNvSpPr>
          <p:nvPr/>
        </p:nvSpPr>
        <p:spPr bwMode="auto">
          <a:xfrm>
            <a:off x="6276975" y="1012825"/>
            <a:ext cx="1027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1200">
                <a:solidFill>
                  <a:schemeClr val="bg1"/>
                </a:solidFill>
              </a:rPr>
              <a:t>12 mei 2014</a:t>
            </a:r>
            <a:endParaRPr lang="nl-NL" altLang="nl-NL" sz="1200">
              <a:solidFill>
                <a:schemeClr val="bg1"/>
              </a:solidFill>
            </a:endParaRPr>
          </a:p>
        </p:txBody>
      </p:sp>
      <p:graphicFrame>
        <p:nvGraphicFramePr>
          <p:cNvPr id="37900" name="Chart 14"/>
          <p:cNvGraphicFramePr>
            <a:graphicFrameLocks/>
          </p:cNvGraphicFramePr>
          <p:nvPr/>
        </p:nvGraphicFramePr>
        <p:xfrm>
          <a:off x="144463" y="1263650"/>
          <a:ext cx="7181850" cy="247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6" r:id="rId10" imgW="7181710" imgH="2481287" progId="Excel.Chart.8">
                  <p:embed/>
                </p:oleObj>
              </mc:Choice>
              <mc:Fallback>
                <p:oleObj r:id="rId10" imgW="7181710" imgH="2481287" progId="Excel.Chart.8">
                  <p:embed/>
                  <p:pic>
                    <p:nvPicPr>
                      <p:cNvPr id="0" name="Char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1263650"/>
                        <a:ext cx="7181850" cy="247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1" name="Chart 15"/>
          <p:cNvGraphicFramePr>
            <a:graphicFrameLocks/>
          </p:cNvGraphicFramePr>
          <p:nvPr/>
        </p:nvGraphicFramePr>
        <p:xfrm>
          <a:off x="109538" y="3668713"/>
          <a:ext cx="7202487" cy="235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7" r:id="rId13" imgW="7206097" imgH="2353260" progId="Excel.Chart.8">
                  <p:embed/>
                </p:oleObj>
              </mc:Choice>
              <mc:Fallback>
                <p:oleObj r:id="rId13" imgW="7206097" imgH="2353260" progId="Excel.Chart.8">
                  <p:embed/>
                  <p:pic>
                    <p:nvPicPr>
                      <p:cNvPr id="0" name="Char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3668713"/>
                        <a:ext cx="7202487" cy="235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2D009BEF-6EF1-4B64-B14C-7C3CCB1769C3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smtClean="0"/>
          </a:p>
          <a:p>
            <a:pPr defTabSz="912813" eaLnBrk="1" hangingPunct="1">
              <a:buFontTx/>
              <a:buChar char="•"/>
            </a:pPr>
            <a:endParaRPr lang="en-US" altLang="nl-NL" smtClean="0"/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2"/>
          <p:cNvSpPr txBox="1">
            <a:spLocks noChangeArrowheads="1"/>
          </p:cNvSpPr>
          <p:nvPr/>
        </p:nvSpPr>
        <p:spPr bwMode="auto">
          <a:xfrm>
            <a:off x="136525" y="106363"/>
            <a:ext cx="387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>
                <a:solidFill>
                  <a:schemeClr val="bg1"/>
                </a:solidFill>
              </a:rPr>
              <a:t>Ondergedoken waterplanten 2013</a:t>
            </a:r>
            <a:endParaRPr lang="en-GB" alt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2D80735D-E335-48F5-82A2-77AA0DBA09C1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smtClean="0"/>
          </a:p>
          <a:p>
            <a:pPr defTabSz="912813" eaLnBrk="1" hangingPunct="1">
              <a:buFontTx/>
              <a:buChar char="•"/>
            </a:pPr>
            <a:endParaRPr lang="en-US" altLang="nl-NL" smtClean="0"/>
          </a:p>
        </p:txBody>
      </p:sp>
      <p:sp>
        <p:nvSpPr>
          <p:cNvPr id="5124" name="Tekstvak 4"/>
          <p:cNvSpPr txBox="1">
            <a:spLocks noChangeArrowheads="1"/>
          </p:cNvSpPr>
          <p:nvPr/>
        </p:nvSpPr>
        <p:spPr bwMode="auto">
          <a:xfrm>
            <a:off x="985838" y="1587500"/>
            <a:ext cx="76914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dirty="0" err="1" smtClean="0"/>
              <a:t>Waterplanten</a:t>
            </a:r>
            <a:r>
              <a:rPr lang="en-US" sz="2000" dirty="0" smtClean="0"/>
              <a:t> 2013 (n=13)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Gekroest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fontijnkruid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Potamogeton</a:t>
            </a:r>
            <a:r>
              <a:rPr lang="en-US" sz="1600" b="0" i="1" dirty="0" smtClean="0"/>
              <a:t> </a:t>
            </a:r>
            <a:r>
              <a:rPr lang="en-US" sz="1600" b="0" i="1" dirty="0" err="1" smtClean="0"/>
              <a:t>crispus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Schedefontijnkruid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Potamogeton</a:t>
            </a:r>
            <a:r>
              <a:rPr lang="en-US" sz="1600" b="0" i="1" dirty="0" smtClean="0"/>
              <a:t> </a:t>
            </a:r>
            <a:r>
              <a:rPr lang="en-US" sz="1600" b="0" i="1" dirty="0" err="1" smtClean="0"/>
              <a:t>pectinatus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Haarfontijnkruid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Potamogeton</a:t>
            </a:r>
            <a:r>
              <a:rPr lang="en-US" sz="1600" b="0" i="1" dirty="0" smtClean="0"/>
              <a:t> </a:t>
            </a:r>
            <a:r>
              <a:rPr lang="en-US" sz="1600" b="0" i="1" dirty="0" err="1" smtClean="0"/>
              <a:t>trichoides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Gewoon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kranswier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Chara</a:t>
            </a:r>
            <a:r>
              <a:rPr lang="en-US" sz="1600" b="0" i="1" dirty="0" smtClean="0"/>
              <a:t> vulgaris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Gewoon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kranswier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Chara</a:t>
            </a:r>
            <a:r>
              <a:rPr lang="en-US" sz="1600" b="0" i="1" dirty="0" smtClean="0"/>
              <a:t> vulgaris var. </a:t>
            </a:r>
            <a:r>
              <a:rPr lang="en-US" sz="1600" b="0" i="1" dirty="0" err="1" smtClean="0"/>
              <a:t>longibracteata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Veenwortel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Persicaria</a:t>
            </a:r>
            <a:r>
              <a:rPr lang="en-US" sz="1600" b="0" i="1" dirty="0" smtClean="0"/>
              <a:t> </a:t>
            </a:r>
            <a:r>
              <a:rPr lang="en-US" sz="1600" b="0" i="1" dirty="0" err="1" smtClean="0"/>
              <a:t>amphibia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Smalle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waterpest</a:t>
            </a:r>
            <a:r>
              <a:rPr lang="en-US" sz="1600" b="0" dirty="0" smtClean="0"/>
              <a:t> (</a:t>
            </a:r>
            <a:r>
              <a:rPr lang="en-US" sz="1600" b="0" i="1" dirty="0" smtClean="0"/>
              <a:t>Elodea </a:t>
            </a:r>
            <a:r>
              <a:rPr lang="en-US" sz="1600" b="0" i="1" dirty="0" err="1" smtClean="0"/>
              <a:t>nuttalli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Gewoon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sterrekroos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Callitriche</a:t>
            </a:r>
            <a:r>
              <a:rPr lang="en-US" sz="1600" b="0" i="1" dirty="0" smtClean="0"/>
              <a:t> </a:t>
            </a:r>
            <a:r>
              <a:rPr lang="en-US" sz="1600" b="0" i="1" dirty="0" err="1" smtClean="0"/>
              <a:t>platycarpa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smtClean="0"/>
              <a:t>Klein </a:t>
            </a:r>
            <a:r>
              <a:rPr lang="en-US" sz="1600" b="0" dirty="0" err="1" smtClean="0"/>
              <a:t>kroos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Lemna</a:t>
            </a:r>
            <a:r>
              <a:rPr lang="en-US" sz="1600" b="0" i="1" dirty="0" smtClean="0"/>
              <a:t> minor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Veelwortelig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kroos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Sprirodela</a:t>
            </a:r>
            <a:r>
              <a:rPr lang="en-US" sz="1600" b="0" i="1" dirty="0" smtClean="0"/>
              <a:t> </a:t>
            </a:r>
            <a:r>
              <a:rPr lang="en-US" sz="1600" b="0" i="1" dirty="0" err="1" smtClean="0"/>
              <a:t>polyrhiza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Puntkroos</a:t>
            </a:r>
            <a:r>
              <a:rPr lang="en-US" sz="1600" b="0" dirty="0" smtClean="0"/>
              <a:t> (</a:t>
            </a:r>
            <a:r>
              <a:rPr lang="en-US" sz="1600" b="0" i="1" dirty="0" err="1" smtClean="0"/>
              <a:t>Lemna</a:t>
            </a:r>
            <a:r>
              <a:rPr lang="en-US" sz="1600" b="0" i="1" dirty="0" smtClean="0"/>
              <a:t> </a:t>
            </a:r>
            <a:r>
              <a:rPr lang="en-US" sz="1600" b="0" i="1" dirty="0" err="1" smtClean="0"/>
              <a:t>trisulca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err="1" smtClean="0"/>
              <a:t>Liesgras</a:t>
            </a:r>
            <a:r>
              <a:rPr lang="en-US" sz="1600" b="0" dirty="0" smtClean="0"/>
              <a:t> (</a:t>
            </a:r>
            <a:r>
              <a:rPr lang="en-GB" sz="1600" b="0" i="1" dirty="0" err="1" smtClean="0"/>
              <a:t>Glyceria</a:t>
            </a:r>
            <a:r>
              <a:rPr lang="en-GB" sz="1600" b="0" i="1" dirty="0" smtClean="0"/>
              <a:t> maxima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600" b="0" dirty="0" smtClean="0"/>
              <a:t>Flab / </a:t>
            </a:r>
            <a:r>
              <a:rPr lang="en-US" sz="1600" b="0" dirty="0" err="1" smtClean="0"/>
              <a:t>draadalg</a:t>
            </a:r>
            <a:r>
              <a:rPr lang="en-US" sz="1600" b="0" dirty="0" smtClean="0"/>
              <a:t> (</a:t>
            </a:r>
            <a:r>
              <a:rPr lang="en-US" sz="1600" b="0" dirty="0" err="1" smtClean="0"/>
              <a:t>meerdere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soorten</a:t>
            </a:r>
            <a:r>
              <a:rPr lang="en-US" sz="1600" b="0" dirty="0" smtClean="0"/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600" dirty="0" smtClean="0"/>
          </a:p>
          <a:p>
            <a:pPr marL="0" indent="0" eaLnBrk="1" hangingPunct="1">
              <a:defRPr/>
            </a:pPr>
            <a:r>
              <a:rPr lang="en-US" sz="1600" dirty="0" err="1" smtClean="0">
                <a:solidFill>
                  <a:srgbClr val="FF0000"/>
                </a:solidFill>
              </a:rPr>
              <a:t>Geen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Grof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hoornblad</a:t>
            </a:r>
            <a:r>
              <a:rPr lang="en-US" sz="1600" dirty="0" smtClean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30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7732" r="18500" b="24352"/>
          <a:stretch>
            <a:fillRect/>
          </a:stretch>
        </p:blipFill>
        <p:spPr bwMode="auto">
          <a:xfrm>
            <a:off x="5567517" y="-16030"/>
            <a:ext cx="357505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96913" y="233363"/>
            <a:ext cx="7835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defTabSz="912813">
              <a:defRPr/>
            </a:pPr>
            <a:r>
              <a:rPr lang="en-US" sz="2800" b="1" dirty="0" err="1">
                <a:solidFill>
                  <a:srgbClr val="FFFFFE"/>
                </a:solidFill>
                <a:latin typeface="+mj-lt"/>
                <a:ea typeface="+mj-ea"/>
                <a:cs typeface="+mj-cs"/>
              </a:rPr>
              <a:t>Resultaten</a:t>
            </a:r>
            <a:endParaRPr lang="en-US" sz="2800" b="1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647700" y="654050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b="0">
                <a:solidFill>
                  <a:schemeClr val="bg1"/>
                </a:solidFill>
              </a:rPr>
              <a:t>Streeplijst juli 2013</a:t>
            </a:r>
            <a:endParaRPr lang="en-GB" altLang="nl-NL" sz="1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46F6ECC3-A459-4FAB-9E6D-99F16CECD4FA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smtClean="0"/>
          </a:p>
          <a:p>
            <a:pPr defTabSz="912813" eaLnBrk="1" hangingPunct="1">
              <a:buFontTx/>
              <a:buChar char="•"/>
            </a:pPr>
            <a:endParaRPr lang="en-US" altLang="nl-NL" smtClean="0"/>
          </a:p>
        </p:txBody>
      </p:sp>
      <p:pic>
        <p:nvPicPr>
          <p:cNvPr id="440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36525" y="106363"/>
            <a:ext cx="223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>
                <a:solidFill>
                  <a:schemeClr val="tx1"/>
                </a:solidFill>
              </a:rPr>
              <a:t>Oeverplanten 2013</a:t>
            </a:r>
            <a:endParaRPr lang="en-GB" alt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1BBD668D-86EE-4FD3-BB18-E12076E6CECF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45059" name="Tekstvak 4"/>
          <p:cNvSpPr txBox="1">
            <a:spLocks noChangeArrowheads="1"/>
          </p:cNvSpPr>
          <p:nvPr/>
        </p:nvSpPr>
        <p:spPr bwMode="auto">
          <a:xfrm>
            <a:off x="254000" y="1258888"/>
            <a:ext cx="54991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2000">
                <a:solidFill>
                  <a:schemeClr val="tx1"/>
                </a:solidFill>
              </a:rPr>
              <a:t>Oeverplanten 2013 (n=17)</a:t>
            </a:r>
          </a:p>
          <a:p>
            <a:pPr eaLnBrk="1" hangingPunct="1"/>
            <a:endParaRPr lang="en-US" altLang="nl-NL">
              <a:solidFill>
                <a:schemeClr val="tx1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Riet (</a:t>
            </a:r>
            <a:r>
              <a:rPr lang="en-GB" altLang="nl-NL" sz="1600" b="0" i="1">
                <a:solidFill>
                  <a:schemeClr val="tx1"/>
                </a:solidFill>
              </a:rPr>
              <a:t>Phragmites australis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Gele lis (</a:t>
            </a:r>
            <a:r>
              <a:rPr lang="en-GB" altLang="nl-NL" sz="1600" b="0" i="1">
                <a:solidFill>
                  <a:schemeClr val="tx1"/>
                </a:solidFill>
              </a:rPr>
              <a:t>Iris pseudacorus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Harig wilgenroosje (</a:t>
            </a:r>
            <a:r>
              <a:rPr lang="en-GB" altLang="nl-NL" sz="1600" b="0" i="1">
                <a:solidFill>
                  <a:schemeClr val="tx1"/>
                </a:solidFill>
              </a:rPr>
              <a:t>Epilobium hirsutum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Blaartrekkende boterbloem (</a:t>
            </a:r>
            <a:r>
              <a:rPr lang="en-GB" altLang="nl-NL" sz="1600" b="0" i="1">
                <a:solidFill>
                  <a:schemeClr val="tx1"/>
                </a:solidFill>
              </a:rPr>
              <a:t>Ranunculus sceleratus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Schijfkamille (</a:t>
            </a:r>
            <a:r>
              <a:rPr lang="en-GB" altLang="nl-NL" sz="1600" b="0" i="1">
                <a:solidFill>
                  <a:schemeClr val="tx1"/>
                </a:solidFill>
              </a:rPr>
              <a:t>Matricaria discoidea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Echte kamille (</a:t>
            </a:r>
            <a:r>
              <a:rPr lang="en-GB" altLang="nl-NL" sz="1600" b="0" i="1">
                <a:solidFill>
                  <a:schemeClr val="tx1"/>
                </a:solidFill>
              </a:rPr>
              <a:t>Matricaria recutita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Krulzuring (</a:t>
            </a:r>
            <a:r>
              <a:rPr lang="en-GB" altLang="nl-NL" sz="1600" b="0" i="1">
                <a:solidFill>
                  <a:schemeClr val="tx1"/>
                </a:solidFill>
              </a:rPr>
              <a:t>Rumex crispus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Ridderzuring (</a:t>
            </a:r>
            <a:r>
              <a:rPr lang="en-GB" altLang="nl-NL" sz="1600" b="0" i="1">
                <a:solidFill>
                  <a:schemeClr val="tx1"/>
                </a:solidFill>
              </a:rPr>
              <a:t>Rumex obtusifolius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Kroontjeskruid (</a:t>
            </a:r>
            <a:r>
              <a:rPr lang="en-GB" altLang="nl-NL" sz="1600" b="0" i="1">
                <a:solidFill>
                  <a:schemeClr val="tx1"/>
                </a:solidFill>
              </a:rPr>
              <a:t>Euphorbia helioscopia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Klein kruiskruid (</a:t>
            </a:r>
            <a:r>
              <a:rPr lang="nl-NL" altLang="nl-NL" sz="1600" b="0" i="1">
                <a:solidFill>
                  <a:schemeClr val="tx1"/>
                </a:solidFill>
              </a:rPr>
              <a:t>Senecio vulgaris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Grote brandnetel (</a:t>
            </a:r>
            <a:r>
              <a:rPr lang="nl-NL" altLang="nl-NL" sz="1600" b="0" i="1">
                <a:solidFill>
                  <a:schemeClr val="tx1"/>
                </a:solidFill>
              </a:rPr>
              <a:t>Urtica dioica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Kruldistel (</a:t>
            </a:r>
            <a:r>
              <a:rPr lang="nl-NL" altLang="nl-NL" sz="1600" b="0" i="1">
                <a:solidFill>
                  <a:schemeClr val="tx1"/>
                </a:solidFill>
              </a:rPr>
              <a:t>Carduus crispus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Speerdistel (</a:t>
            </a:r>
            <a:r>
              <a:rPr lang="nl-NL" altLang="nl-NL" sz="1600" b="0" i="1">
                <a:solidFill>
                  <a:schemeClr val="tx1"/>
                </a:solidFill>
              </a:rPr>
              <a:t>Cirsium vulgare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Akkerdistel (</a:t>
            </a:r>
            <a:r>
              <a:rPr lang="nl-NL" altLang="nl-NL" sz="1600" b="0" i="1">
                <a:solidFill>
                  <a:schemeClr val="tx1"/>
                </a:solidFill>
              </a:rPr>
              <a:t>Cirsium arvense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Watermunt (</a:t>
            </a:r>
            <a:r>
              <a:rPr lang="nl-NL" altLang="nl-NL" sz="1600" b="0" i="1">
                <a:solidFill>
                  <a:schemeClr val="tx1"/>
                </a:solidFill>
              </a:rPr>
              <a:t>Mentha aquatica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Koolzaad (</a:t>
            </a:r>
            <a:r>
              <a:rPr lang="nl-NL" altLang="nl-NL" sz="1600" b="0" i="1">
                <a:solidFill>
                  <a:schemeClr val="tx1"/>
                </a:solidFill>
              </a:rPr>
              <a:t>Brassica napus</a:t>
            </a:r>
            <a:r>
              <a:rPr lang="nl-NL" altLang="nl-NL" sz="1600" b="0">
                <a:solidFill>
                  <a:schemeClr val="tx1"/>
                </a:solidFill>
              </a:rPr>
              <a:t>)?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Paarse dovenetel (</a:t>
            </a:r>
            <a:r>
              <a:rPr lang="nl-NL" altLang="nl-NL" sz="1600" b="0" i="1">
                <a:solidFill>
                  <a:schemeClr val="tx1"/>
                </a:solidFill>
              </a:rPr>
              <a:t>Lamium purpureum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nl-NL" altLang="nl-NL" sz="1600" b="0">
                <a:solidFill>
                  <a:schemeClr val="tx1"/>
                </a:solidFill>
              </a:rPr>
              <a:t>Dubbelkelk (</a:t>
            </a:r>
            <a:r>
              <a:rPr lang="en-GB" altLang="nl-NL" sz="1600" b="0" i="1">
                <a:solidFill>
                  <a:schemeClr val="tx1"/>
                </a:solidFill>
              </a:rPr>
              <a:t>Picris echioides</a:t>
            </a:r>
            <a:r>
              <a:rPr lang="nl-NL" altLang="nl-NL" sz="1600" b="0">
                <a:solidFill>
                  <a:schemeClr val="tx1"/>
                </a:solidFill>
              </a:rPr>
              <a:t>)</a:t>
            </a:r>
            <a:endParaRPr lang="en-US" altLang="nl-NL" sz="1600" b="0">
              <a:solidFill>
                <a:schemeClr val="tx1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-61913"/>
            <a:ext cx="3449637" cy="39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96913" y="247650"/>
            <a:ext cx="78359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defTabSz="912813">
              <a:defRPr/>
            </a:pPr>
            <a:r>
              <a:rPr lang="en-US" sz="2800" b="1" dirty="0" err="1">
                <a:solidFill>
                  <a:srgbClr val="FFFFFE"/>
                </a:solidFill>
                <a:latin typeface="+mj-lt"/>
                <a:ea typeface="+mj-ea"/>
                <a:cs typeface="+mj-cs"/>
              </a:rPr>
              <a:t>Resultaten</a:t>
            </a:r>
            <a:endParaRPr lang="en-US" sz="2800" b="1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647700" y="6683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b="0">
                <a:solidFill>
                  <a:schemeClr val="bg1"/>
                </a:solidFill>
              </a:rPr>
              <a:t>Streeplijst juli 2013</a:t>
            </a:r>
            <a:endParaRPr lang="en-GB" altLang="nl-NL" sz="1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B97A3C00-23B2-47C9-8FCA-8C691F1B2E88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smtClean="0"/>
          </a:p>
          <a:p>
            <a:pPr defTabSz="912813" eaLnBrk="1" hangingPunct="1">
              <a:buFontTx/>
              <a:buChar char="•"/>
            </a:pPr>
            <a:endParaRPr lang="en-US" altLang="nl-NL" smtClean="0"/>
          </a:p>
        </p:txBody>
      </p:sp>
      <p:pic>
        <p:nvPicPr>
          <p:cNvPr id="460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36525" y="106363"/>
            <a:ext cx="2135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>
                <a:solidFill>
                  <a:schemeClr val="tx1"/>
                </a:solidFill>
              </a:rPr>
              <a:t>Landplanten 2013</a:t>
            </a:r>
            <a:endParaRPr lang="en-GB" alt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8FDFDE34-024F-4BA2-831D-B83B9E2F88B5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46088" y="1203325"/>
            <a:ext cx="4329112" cy="54165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indent="-174625" eaLnBrk="1" hangingPunct="1">
              <a:defRPr/>
            </a:pPr>
            <a:r>
              <a:rPr lang="en-US" sz="2000" dirty="0" err="1" smtClean="0"/>
              <a:t>Landplanten</a:t>
            </a:r>
            <a:r>
              <a:rPr lang="en-US" sz="2000" dirty="0" smtClean="0"/>
              <a:t> 2013 (n=36)</a:t>
            </a:r>
          </a:p>
          <a:p>
            <a:pPr marL="174625" indent="-174625" eaLnBrk="1" hangingPunct="1">
              <a:defRPr/>
            </a:pPr>
            <a:endParaRPr lang="en-US" dirty="0" smtClean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Eik</a:t>
            </a:r>
            <a:r>
              <a:rPr lang="en-US" sz="1400" b="0" dirty="0" smtClean="0"/>
              <a:t> (</a:t>
            </a:r>
            <a:r>
              <a:rPr lang="en-US" sz="1400" b="0" i="1" dirty="0" err="1"/>
              <a:t>Quercus</a:t>
            </a:r>
            <a:r>
              <a:rPr lang="en-US" sz="1400" b="0" i="1" dirty="0"/>
              <a:t> </a:t>
            </a:r>
            <a:r>
              <a:rPr lang="en-US" sz="1400" b="0" i="1" dirty="0" err="1"/>
              <a:t>robur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Straatgras</a:t>
            </a:r>
            <a:r>
              <a:rPr lang="en-US" sz="1400" b="0" dirty="0" smtClean="0"/>
              <a:t> (</a:t>
            </a:r>
            <a:r>
              <a:rPr lang="en-US" sz="1400" b="0" i="1" dirty="0" err="1"/>
              <a:t>Poa</a:t>
            </a:r>
            <a:r>
              <a:rPr lang="en-US" sz="1400" b="0" i="1" dirty="0"/>
              <a:t> </a:t>
            </a:r>
            <a:r>
              <a:rPr lang="en-US" sz="1400" b="0" i="1" dirty="0" err="1"/>
              <a:t>annua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Speerdistel</a:t>
            </a:r>
            <a:r>
              <a:rPr lang="en-US" sz="1400" b="0" dirty="0" smtClean="0"/>
              <a:t> </a:t>
            </a:r>
            <a:r>
              <a:rPr lang="nl-NL" sz="1400" b="0" dirty="0"/>
              <a:t>(</a:t>
            </a:r>
            <a:r>
              <a:rPr lang="nl-NL" sz="1400" b="0" i="1" dirty="0" err="1"/>
              <a:t>Cirsium</a:t>
            </a:r>
            <a:r>
              <a:rPr lang="nl-NL" sz="1400" b="0" i="1" dirty="0"/>
              <a:t> </a:t>
            </a:r>
            <a:r>
              <a:rPr lang="nl-NL" sz="1400" b="0" i="1" dirty="0" err="1"/>
              <a:t>vulgare</a:t>
            </a:r>
            <a:r>
              <a:rPr lang="nl-NL" sz="1400" b="0" dirty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nl-NL" sz="1400" b="0" dirty="0"/>
              <a:t>Kruldistel (</a:t>
            </a:r>
            <a:r>
              <a:rPr lang="nl-NL" sz="1400" b="0" i="1" dirty="0" err="1"/>
              <a:t>Carduus</a:t>
            </a:r>
            <a:r>
              <a:rPr lang="nl-NL" sz="1400" b="0" i="1" dirty="0"/>
              <a:t> </a:t>
            </a:r>
            <a:r>
              <a:rPr lang="nl-NL" sz="1400" b="0" i="1" dirty="0" err="1"/>
              <a:t>crispus</a:t>
            </a:r>
            <a:r>
              <a:rPr lang="nl-NL" sz="1400" b="0" dirty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Akkerdistel</a:t>
            </a:r>
            <a:r>
              <a:rPr lang="en-US" sz="1400" b="0" dirty="0" smtClean="0"/>
              <a:t> </a:t>
            </a:r>
            <a:r>
              <a:rPr lang="nl-NL" sz="1400" b="0" dirty="0"/>
              <a:t>(</a:t>
            </a:r>
            <a:r>
              <a:rPr lang="nl-NL" sz="1400" b="0" i="1" dirty="0" err="1"/>
              <a:t>Cirsium</a:t>
            </a:r>
            <a:r>
              <a:rPr lang="nl-NL" sz="1400" b="0" i="1" dirty="0"/>
              <a:t> </a:t>
            </a:r>
            <a:r>
              <a:rPr lang="nl-NL" sz="1400" b="0" i="1" dirty="0" err="1"/>
              <a:t>arvense</a:t>
            </a:r>
            <a:r>
              <a:rPr lang="nl-NL" sz="1400" b="0" dirty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Frans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raaigras</a:t>
            </a:r>
            <a:r>
              <a:rPr lang="en-US" sz="1400" b="0" dirty="0" smtClean="0"/>
              <a:t> (</a:t>
            </a:r>
            <a:r>
              <a:rPr lang="nl-NL" sz="1400" b="0" i="1" dirty="0" err="1"/>
              <a:t>Arrhenatherum</a:t>
            </a:r>
            <a:r>
              <a:rPr lang="nl-NL" sz="1400" b="0" i="1" dirty="0"/>
              <a:t> </a:t>
            </a:r>
            <a:r>
              <a:rPr lang="nl-NL" sz="1400" b="0" i="1" dirty="0" err="1"/>
              <a:t>elatius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Ridderzuring</a:t>
            </a:r>
            <a:r>
              <a:rPr lang="en-US" sz="1400" b="0" dirty="0" smtClean="0"/>
              <a:t> (</a:t>
            </a:r>
            <a:r>
              <a:rPr lang="nl-NL" sz="1400" b="0" i="1" dirty="0" err="1"/>
              <a:t>Rumex</a:t>
            </a:r>
            <a:r>
              <a:rPr lang="nl-NL" sz="1400" b="0" i="1" dirty="0"/>
              <a:t> </a:t>
            </a:r>
            <a:r>
              <a:rPr lang="nl-NL" sz="1400" b="0" i="1" dirty="0" err="1"/>
              <a:t>obtusifolius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Krulzuring</a:t>
            </a:r>
            <a:r>
              <a:rPr lang="en-US" sz="1400" b="0" dirty="0" smtClean="0"/>
              <a:t> (</a:t>
            </a:r>
            <a:r>
              <a:rPr lang="nl-NL" sz="1400" b="0" i="1" dirty="0" err="1"/>
              <a:t>Rumex</a:t>
            </a:r>
            <a:r>
              <a:rPr lang="nl-NL" sz="1400" b="0" i="1" dirty="0"/>
              <a:t> </a:t>
            </a:r>
            <a:r>
              <a:rPr lang="nl-NL" sz="1400" b="0" i="1" dirty="0" err="1"/>
              <a:t>crispus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1400" b="0" dirty="0" err="1"/>
              <a:t>Goudzuring</a:t>
            </a:r>
            <a:r>
              <a:rPr lang="en-GB" sz="1400" b="0" dirty="0"/>
              <a:t> (</a:t>
            </a:r>
            <a:r>
              <a:rPr lang="en-GB" sz="1400" b="0" i="1" dirty="0" err="1"/>
              <a:t>Rumex</a:t>
            </a:r>
            <a:r>
              <a:rPr lang="en-GB" sz="1400" b="0" i="1" dirty="0"/>
              <a:t> </a:t>
            </a:r>
            <a:r>
              <a:rPr lang="en-GB" sz="1400" b="0" i="1" dirty="0" err="1"/>
              <a:t>maritimus</a:t>
            </a:r>
            <a:r>
              <a:rPr lang="en-GB" sz="1400" b="0" dirty="0"/>
              <a:t>)</a:t>
            </a:r>
            <a:endParaRPr lang="en-US" sz="1400" b="0" dirty="0" smtClean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Madeliefje</a:t>
            </a:r>
            <a:r>
              <a:rPr lang="en-US" sz="1400" b="0" dirty="0" smtClean="0"/>
              <a:t> (</a:t>
            </a:r>
            <a:r>
              <a:rPr lang="nl-NL" sz="1400" b="0" i="1" dirty="0" err="1"/>
              <a:t>Bellis</a:t>
            </a:r>
            <a:r>
              <a:rPr lang="nl-NL" sz="1400" b="0" i="1" dirty="0"/>
              <a:t> </a:t>
            </a:r>
            <a:r>
              <a:rPr lang="nl-NL" sz="1400" b="0" i="1" dirty="0" err="1"/>
              <a:t>perennis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smtClean="0"/>
              <a:t>Witte </a:t>
            </a:r>
            <a:r>
              <a:rPr lang="en-US" sz="1400" b="0" dirty="0" err="1" smtClean="0"/>
              <a:t>klaver</a:t>
            </a:r>
            <a:r>
              <a:rPr lang="en-US" sz="1400" b="0" dirty="0" smtClean="0"/>
              <a:t> (</a:t>
            </a:r>
            <a:r>
              <a:rPr lang="nl-NL" sz="1400" b="0" i="1" dirty="0"/>
              <a:t>Trifolium </a:t>
            </a:r>
            <a:r>
              <a:rPr lang="nl-NL" sz="1400" b="0" i="1" dirty="0" err="1"/>
              <a:t>repens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Harig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wilgenroosje</a:t>
            </a:r>
            <a:r>
              <a:rPr lang="en-US" sz="1400" b="0" dirty="0" smtClean="0"/>
              <a:t> (</a:t>
            </a:r>
            <a:r>
              <a:rPr lang="nl-NL" sz="1400" b="0" i="1" dirty="0" err="1"/>
              <a:t>Epilobium</a:t>
            </a:r>
            <a:r>
              <a:rPr lang="nl-NL" sz="1400" b="0" i="1" dirty="0"/>
              <a:t> </a:t>
            </a:r>
            <a:r>
              <a:rPr lang="nl-NL" sz="1400" b="0" i="1" dirty="0" err="1"/>
              <a:t>hirsutum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Paarse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dovenetel</a:t>
            </a:r>
            <a:r>
              <a:rPr lang="en-US" sz="1400" b="0" dirty="0" smtClean="0"/>
              <a:t> (</a:t>
            </a:r>
            <a:r>
              <a:rPr lang="nl-NL" sz="1400" b="0" i="1" dirty="0" err="1"/>
              <a:t>Lamium</a:t>
            </a:r>
            <a:r>
              <a:rPr lang="nl-NL" sz="1400" b="0" i="1" dirty="0"/>
              <a:t> </a:t>
            </a:r>
            <a:r>
              <a:rPr lang="nl-NL" sz="1400" b="0" i="1" dirty="0" err="1" smtClean="0"/>
              <a:t>purpureum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Fluitekruid</a:t>
            </a:r>
            <a:r>
              <a:rPr lang="en-US" sz="1400" b="0" dirty="0" smtClean="0"/>
              <a:t> (</a:t>
            </a:r>
            <a:r>
              <a:rPr lang="nl-NL" sz="1400" b="0" i="1" dirty="0" err="1"/>
              <a:t>Anthriscus</a:t>
            </a:r>
            <a:r>
              <a:rPr lang="nl-NL" sz="1400" b="0" i="1" dirty="0"/>
              <a:t> </a:t>
            </a:r>
            <a:r>
              <a:rPr lang="nl-NL" sz="1400" b="0" i="1" dirty="0" err="1"/>
              <a:t>sylvestris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smtClean="0"/>
              <a:t>Klein </a:t>
            </a:r>
            <a:r>
              <a:rPr lang="en-US" sz="1400" b="0" dirty="0" err="1" smtClean="0"/>
              <a:t>kruiskruid</a:t>
            </a:r>
            <a:r>
              <a:rPr lang="en-US" sz="1400" b="0" dirty="0" smtClean="0"/>
              <a:t> (</a:t>
            </a:r>
            <a:r>
              <a:rPr lang="nl-NL" sz="1400" b="0" i="1" dirty="0" err="1"/>
              <a:t>Senecio</a:t>
            </a:r>
            <a:r>
              <a:rPr lang="nl-NL" sz="1400" b="0" i="1" dirty="0"/>
              <a:t> vulgaris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Schijfkamille</a:t>
            </a:r>
            <a:r>
              <a:rPr lang="en-US" sz="1400" b="0" dirty="0" smtClean="0"/>
              <a:t> (</a:t>
            </a:r>
            <a:r>
              <a:rPr lang="nl-NL" sz="1400" b="0" i="1" dirty="0" err="1"/>
              <a:t>Matricaria</a:t>
            </a:r>
            <a:r>
              <a:rPr lang="nl-NL" sz="1400" b="0" i="1" dirty="0"/>
              <a:t> </a:t>
            </a:r>
            <a:r>
              <a:rPr lang="nl-NL" sz="1400" b="0" i="1" dirty="0" err="1"/>
              <a:t>discoidea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smtClean="0"/>
              <a:t>Grote </a:t>
            </a:r>
            <a:r>
              <a:rPr lang="en-US" sz="1400" b="0" dirty="0" err="1"/>
              <a:t>brandnetel</a:t>
            </a:r>
            <a:r>
              <a:rPr lang="en-US" sz="1400" b="0" dirty="0"/>
              <a:t> (</a:t>
            </a:r>
            <a:r>
              <a:rPr lang="nl-NL" sz="1400" b="0" i="1" dirty="0"/>
              <a:t>Urtica </a:t>
            </a:r>
            <a:r>
              <a:rPr lang="nl-NL" sz="1400" b="0" i="1" dirty="0" err="1"/>
              <a:t>dioica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Kleine</a:t>
            </a:r>
            <a:r>
              <a:rPr lang="en-US" sz="1400" b="0" dirty="0" smtClean="0"/>
              <a:t> </a:t>
            </a:r>
            <a:r>
              <a:rPr lang="en-US" sz="1400" b="0" dirty="0" err="1"/>
              <a:t>brandnetel</a:t>
            </a:r>
            <a:r>
              <a:rPr lang="en-US" sz="1400" b="0" dirty="0"/>
              <a:t> (</a:t>
            </a:r>
            <a:r>
              <a:rPr lang="nl-NL" sz="1400" b="0" i="1" dirty="0"/>
              <a:t>Urtica </a:t>
            </a:r>
            <a:r>
              <a:rPr lang="nl-NL" sz="1400" b="0" i="1" dirty="0" err="1"/>
              <a:t>urens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smtClean="0"/>
              <a:t>Klein </a:t>
            </a:r>
            <a:r>
              <a:rPr lang="en-US" sz="1400" b="0" dirty="0" err="1"/>
              <a:t>hoefblad</a:t>
            </a:r>
            <a:r>
              <a:rPr lang="en-US" sz="1400" b="0" dirty="0"/>
              <a:t> (</a:t>
            </a:r>
            <a:r>
              <a:rPr lang="nl-NL" sz="1400" b="0" i="1" dirty="0" err="1"/>
              <a:t>Tussilago</a:t>
            </a:r>
            <a:r>
              <a:rPr lang="nl-NL" sz="1400" b="0" i="1" dirty="0"/>
              <a:t> </a:t>
            </a:r>
            <a:r>
              <a:rPr lang="nl-NL" sz="1400" b="0" i="1" dirty="0" err="1"/>
              <a:t>farfara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 smtClean="0"/>
              <a:t>Gewone</a:t>
            </a:r>
            <a:r>
              <a:rPr lang="en-US" sz="1400" b="0" dirty="0" smtClean="0"/>
              <a:t> </a:t>
            </a:r>
            <a:r>
              <a:rPr lang="en-US" sz="1400" b="0" dirty="0" err="1"/>
              <a:t>melkdistel</a:t>
            </a:r>
            <a:r>
              <a:rPr lang="en-US" sz="1400" b="0" dirty="0"/>
              <a:t> (</a:t>
            </a:r>
            <a:r>
              <a:rPr lang="nl-NL" sz="1400" b="0" i="1" dirty="0" err="1"/>
              <a:t>Sonchus</a:t>
            </a:r>
            <a:r>
              <a:rPr lang="nl-NL" sz="1400" b="0" i="1" dirty="0"/>
              <a:t> </a:t>
            </a:r>
            <a:r>
              <a:rPr lang="nl-NL" sz="1400" b="0" i="1" dirty="0" err="1"/>
              <a:t>oleraceus</a:t>
            </a:r>
            <a:r>
              <a:rPr lang="en-US" sz="1400" b="0" dirty="0" smtClean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400" b="0" dirty="0" err="1"/>
              <a:t>Koolzaad</a:t>
            </a:r>
            <a:r>
              <a:rPr lang="en-US" sz="1400" b="0" dirty="0"/>
              <a:t> (</a:t>
            </a:r>
            <a:r>
              <a:rPr lang="en-GB" sz="1400" b="0" i="1" dirty="0"/>
              <a:t>Brassica </a:t>
            </a:r>
            <a:r>
              <a:rPr lang="en-GB" sz="1400" b="0" i="1" dirty="0" err="1"/>
              <a:t>napus</a:t>
            </a:r>
            <a:r>
              <a:rPr lang="en-US" sz="1400" b="0" dirty="0" smtClean="0"/>
              <a:t>)</a:t>
            </a:r>
          </a:p>
        </p:txBody>
      </p:sp>
      <p:sp>
        <p:nvSpPr>
          <p:cNvPr id="47108" name="Tekstvak 4"/>
          <p:cNvSpPr txBox="1">
            <a:spLocks noChangeArrowheads="1"/>
          </p:cNvSpPr>
          <p:nvPr/>
        </p:nvSpPr>
        <p:spPr bwMode="auto">
          <a:xfrm>
            <a:off x="4041775" y="2878138"/>
            <a:ext cx="51308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Scherpe boterbloem (</a:t>
            </a:r>
            <a:r>
              <a:rPr lang="nl-NL" altLang="nl-NL" sz="1400" b="0" i="1">
                <a:solidFill>
                  <a:schemeClr val="tx1"/>
                </a:solidFill>
              </a:rPr>
              <a:t>Ranunculus acris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Kruipende boterbloem (</a:t>
            </a:r>
            <a:r>
              <a:rPr lang="nl-NL" altLang="nl-NL" sz="1400" b="0" i="1">
                <a:solidFill>
                  <a:schemeClr val="tx1"/>
                </a:solidFill>
              </a:rPr>
              <a:t>Ranunculus repens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Paardebloem (</a:t>
            </a:r>
            <a:r>
              <a:rPr lang="nl-NL" altLang="nl-NL" sz="1400" b="0" i="1">
                <a:solidFill>
                  <a:schemeClr val="tx1"/>
                </a:solidFill>
              </a:rPr>
              <a:t>Taraxacum officinale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Kroontjeskruid (</a:t>
            </a:r>
            <a:r>
              <a:rPr lang="nl-NL" altLang="nl-NL" sz="1400" b="0" i="1">
                <a:solidFill>
                  <a:schemeClr val="tx1"/>
                </a:solidFill>
              </a:rPr>
              <a:t>Euphorbia helioscopia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Gestreepte witbol (</a:t>
            </a:r>
            <a:r>
              <a:rPr lang="nl-NL" altLang="nl-NL" sz="1400" b="0" i="1">
                <a:solidFill>
                  <a:schemeClr val="tx1"/>
                </a:solidFill>
              </a:rPr>
              <a:t>Holcus lanatus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Smalle weegbree (</a:t>
            </a:r>
            <a:r>
              <a:rPr lang="nl-NL" altLang="nl-NL" sz="1400" b="0" i="1">
                <a:solidFill>
                  <a:schemeClr val="tx1"/>
                </a:solidFill>
              </a:rPr>
              <a:t>Plantago lanceolata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Perzikkruid (</a:t>
            </a:r>
            <a:r>
              <a:rPr lang="nl-NL" altLang="nl-NL" sz="1400" b="0" i="1">
                <a:solidFill>
                  <a:schemeClr val="tx1"/>
                </a:solidFill>
              </a:rPr>
              <a:t>Persicaria maculosa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Knolrus (</a:t>
            </a:r>
            <a:r>
              <a:rPr lang="en-GB" altLang="nl-NL" sz="1400" b="0" i="1">
                <a:solidFill>
                  <a:schemeClr val="tx1"/>
                </a:solidFill>
              </a:rPr>
              <a:t>Juncus bulbosus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Veldereprijs (</a:t>
            </a:r>
            <a:r>
              <a:rPr lang="nl-NL" altLang="nl-NL" sz="1400" b="0" i="1">
                <a:solidFill>
                  <a:schemeClr val="tx1"/>
                </a:solidFill>
              </a:rPr>
              <a:t>Veronica arvensis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Grote klis (</a:t>
            </a:r>
            <a:r>
              <a:rPr lang="nl-NL" altLang="nl-NL" sz="1400" b="0" i="1">
                <a:solidFill>
                  <a:schemeClr val="tx1"/>
                </a:solidFill>
              </a:rPr>
              <a:t>Arctium lappa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Veldbeemdgras (</a:t>
            </a:r>
            <a:r>
              <a:rPr lang="nl-NL" altLang="nl-NL" sz="1400" b="0" i="1">
                <a:solidFill>
                  <a:schemeClr val="tx1"/>
                </a:solidFill>
              </a:rPr>
              <a:t>Poa pratensis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Gewoon varkensgras (</a:t>
            </a:r>
            <a:r>
              <a:rPr lang="nl-NL" altLang="nl-NL" sz="1400" b="0" i="1">
                <a:solidFill>
                  <a:schemeClr val="tx1"/>
                </a:solidFill>
              </a:rPr>
              <a:t>Polygonum aviculare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Geelwitte moerasbloem (</a:t>
            </a:r>
            <a:r>
              <a:rPr lang="en-GB" altLang="nl-NL" sz="1400" b="0" i="1">
                <a:solidFill>
                  <a:schemeClr val="tx1"/>
                </a:solidFill>
              </a:rPr>
              <a:t>Limnanthes douglasii</a:t>
            </a:r>
            <a:r>
              <a:rPr lang="en-US" altLang="nl-NL" sz="1400" b="0" i="1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Gewone hoornbloem (</a:t>
            </a:r>
            <a:r>
              <a:rPr lang="nl-NL" altLang="nl-NL" sz="1400" b="0" i="1">
                <a:solidFill>
                  <a:schemeClr val="tx1"/>
                </a:solidFill>
              </a:rPr>
              <a:t>Cerastium fontanum</a:t>
            </a:r>
            <a:r>
              <a:rPr lang="nl-NL" altLang="nl-NL" sz="1400" b="0">
                <a:solidFill>
                  <a:schemeClr val="tx1"/>
                </a:solidFill>
              </a:rPr>
              <a:t> subsp. </a:t>
            </a:r>
            <a:r>
              <a:rPr lang="nl-NL" altLang="nl-NL" sz="1400" b="0" i="1">
                <a:solidFill>
                  <a:schemeClr val="tx1"/>
                </a:solidFill>
              </a:rPr>
              <a:t>vulgare</a:t>
            </a:r>
            <a:r>
              <a:rPr lang="nl-NL" altLang="nl-NL" sz="1400" b="0">
                <a:solidFill>
                  <a:schemeClr val="tx1"/>
                </a:solidFill>
              </a:rPr>
              <a:t> 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nl-NL" sz="1400" b="0">
                <a:solidFill>
                  <a:schemeClr val="tx1"/>
                </a:solidFill>
              </a:rPr>
              <a:t>Engels raaigras (</a:t>
            </a:r>
            <a:r>
              <a:rPr lang="nl-NL" altLang="nl-NL" sz="1400" b="0" i="1">
                <a:solidFill>
                  <a:schemeClr val="tx1"/>
                </a:solidFill>
              </a:rPr>
              <a:t>Lolium perenne</a:t>
            </a:r>
            <a:r>
              <a:rPr lang="en-US" altLang="nl-NL" sz="14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nl-NL" sz="1400">
              <a:solidFill>
                <a:schemeClr val="tx1"/>
              </a:solidFill>
            </a:endParaRPr>
          </a:p>
        </p:txBody>
      </p:sp>
      <p:pic>
        <p:nvPicPr>
          <p:cNvPr id="4710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0"/>
            <a:ext cx="3687762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96913" y="233363"/>
            <a:ext cx="7835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defTabSz="912813">
              <a:defRPr/>
            </a:pPr>
            <a:r>
              <a:rPr lang="en-US" sz="2800" b="1" dirty="0" err="1">
                <a:solidFill>
                  <a:srgbClr val="FFFFFE"/>
                </a:solidFill>
                <a:latin typeface="+mj-lt"/>
                <a:ea typeface="+mj-ea"/>
                <a:cs typeface="+mj-cs"/>
              </a:rPr>
              <a:t>Resultaten</a:t>
            </a:r>
            <a:endParaRPr lang="en-US" sz="2800" b="1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647700" y="654050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nl-NL" sz="1800" b="0">
                <a:solidFill>
                  <a:schemeClr val="bg1"/>
                </a:solidFill>
              </a:rPr>
              <a:t>Streeplijst juli 2013</a:t>
            </a:r>
            <a:endParaRPr lang="en-GB" altLang="nl-NL" sz="1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5513E922-8225-46B1-A2FC-5D6BF3D18B61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6145213"/>
            <a:ext cx="9144000" cy="712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GB" altLang="nl-NL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altLang="nl-NL" smtClean="0"/>
              <a:t>2. Pilot Koopmanspolder</a:t>
            </a:r>
            <a:endParaRPr lang="en-US" altLang="nl-NL" smtClean="0"/>
          </a:p>
        </p:txBody>
      </p:sp>
      <p:pic>
        <p:nvPicPr>
          <p:cNvPr id="14341" name="Picture 5" descr="koopmanspolder_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r="3105"/>
          <a:stretch>
            <a:fillRect/>
          </a:stretch>
        </p:blipFill>
        <p:spPr bwMode="auto">
          <a:xfrm>
            <a:off x="100013" y="1403350"/>
            <a:ext cx="9015412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71" y="107406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2010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64540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AEA0FC1-08D7-4FC2-BBE2-0C4B379DFD0F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96913" y="233363"/>
            <a:ext cx="7835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defTabSz="912813">
              <a:defRPr/>
            </a:pPr>
            <a:r>
              <a:rPr lang="en-US" sz="2800" b="1" kern="0" dirty="0" err="1">
                <a:solidFill>
                  <a:srgbClr val="FFFFFE"/>
                </a:solidFill>
                <a:latin typeface="+mj-lt"/>
                <a:ea typeface="+mj-ea"/>
                <a:cs typeface="+mj-cs"/>
              </a:rPr>
              <a:t>Resultaten</a:t>
            </a:r>
            <a:endParaRPr lang="en-US" sz="2800" b="1" kern="0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916" name="TextBox 14"/>
          <p:cNvSpPr txBox="1">
            <a:spLocks noChangeArrowheads="1"/>
          </p:cNvSpPr>
          <p:nvPr/>
        </p:nvSpPr>
        <p:spPr bwMode="auto">
          <a:xfrm>
            <a:off x="647700" y="65405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Vegetatie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4"/>
          <a:stretch>
            <a:fillRect/>
          </a:stretch>
        </p:blipFill>
        <p:spPr bwMode="auto">
          <a:xfrm>
            <a:off x="0" y="968375"/>
            <a:ext cx="91440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EC7A33E-2DD0-4CCB-B2DB-6864A89DA0EA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96913" y="233363"/>
            <a:ext cx="7835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defTabSz="912813">
              <a:defRPr/>
            </a:pPr>
            <a:r>
              <a:rPr lang="en-US" sz="2800" b="1" kern="0" dirty="0" err="1">
                <a:solidFill>
                  <a:srgbClr val="FFFFFE"/>
                </a:solidFill>
                <a:latin typeface="+mj-lt"/>
                <a:ea typeface="+mj-ea"/>
                <a:cs typeface="+mj-cs"/>
              </a:rPr>
              <a:t>Resultaten</a:t>
            </a:r>
            <a:endParaRPr lang="en-US" sz="2800" b="1" kern="0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988" name="TextBox 14"/>
          <p:cNvSpPr txBox="1">
            <a:spLocks noChangeArrowheads="1"/>
          </p:cNvSpPr>
          <p:nvPr/>
        </p:nvSpPr>
        <p:spPr bwMode="auto">
          <a:xfrm>
            <a:off x="647700" y="654050"/>
            <a:ext cx="254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Permanente quadraten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357313"/>
            <a:ext cx="293846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368425"/>
            <a:ext cx="31210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370013"/>
            <a:ext cx="3019426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Box 2"/>
          <p:cNvSpPr txBox="1">
            <a:spLocks noChangeArrowheads="1"/>
          </p:cNvSpPr>
          <p:nvPr/>
        </p:nvSpPr>
        <p:spPr bwMode="auto">
          <a:xfrm>
            <a:off x="1101725" y="1317625"/>
            <a:ext cx="7186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b="1">
                <a:solidFill>
                  <a:schemeClr val="bg1"/>
                </a:solidFill>
              </a:rPr>
              <a:t>PO-I			PO-II				PO-III</a:t>
            </a:r>
            <a:endParaRPr lang="en-GB" altLang="nl-NL" sz="1800" b="1">
              <a:solidFill>
                <a:schemeClr val="bg1"/>
              </a:solidFill>
            </a:endParaRPr>
          </a:p>
        </p:txBody>
      </p:sp>
      <p:sp>
        <p:nvSpPr>
          <p:cNvPr id="41993" name="TextBox 17"/>
          <p:cNvSpPr txBox="1">
            <a:spLocks noChangeArrowheads="1"/>
          </p:cNvSpPr>
          <p:nvPr/>
        </p:nvSpPr>
        <p:spPr bwMode="auto">
          <a:xfrm>
            <a:off x="0" y="96043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b="1">
                <a:solidFill>
                  <a:srgbClr val="C00000"/>
                </a:solidFill>
              </a:rPr>
              <a:t>2013</a:t>
            </a:r>
            <a:endParaRPr lang="nl-NL" altLang="nl-NL" b="1">
              <a:solidFill>
                <a:srgbClr val="C00000"/>
              </a:solidFill>
            </a:endParaRPr>
          </a:p>
        </p:txBody>
      </p:sp>
      <p:sp>
        <p:nvSpPr>
          <p:cNvPr id="41994" name="TextBox 2"/>
          <p:cNvSpPr txBox="1">
            <a:spLocks noChangeArrowheads="1"/>
          </p:cNvSpPr>
          <p:nvPr/>
        </p:nvSpPr>
        <p:spPr bwMode="auto">
          <a:xfrm>
            <a:off x="338138" y="3000375"/>
            <a:ext cx="8186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rgbClr val="FFFF00"/>
                </a:solidFill>
              </a:rPr>
              <a:t>Laaggelegen, Nat                  intermediair                           Hooggelegen, droog</a:t>
            </a:r>
            <a:endParaRPr lang="nl-NL" altLang="nl-NL" sz="1800">
              <a:solidFill>
                <a:srgbClr val="FFFF00"/>
              </a:solidFill>
            </a:endParaRPr>
          </a:p>
        </p:txBody>
      </p:sp>
      <p:pic>
        <p:nvPicPr>
          <p:cNvPr id="419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400425"/>
            <a:ext cx="2001838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TextBox 2"/>
          <p:cNvSpPr txBox="1">
            <a:spLocks noChangeArrowheads="1"/>
          </p:cNvSpPr>
          <p:nvPr/>
        </p:nvSpPr>
        <p:spPr bwMode="auto">
          <a:xfrm>
            <a:off x="88900" y="5940425"/>
            <a:ext cx="15176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400" b="1" i="1">
                <a:solidFill>
                  <a:schemeClr val="bg1"/>
                </a:solidFill>
              </a:rPr>
              <a:t>Engels raaigras</a:t>
            </a:r>
            <a:endParaRPr lang="nl-NL" altLang="nl-NL" sz="1400" b="1" i="1">
              <a:solidFill>
                <a:schemeClr val="bg1"/>
              </a:solidFill>
            </a:endParaRPr>
          </a:p>
        </p:txBody>
      </p:sp>
      <p:pic>
        <p:nvPicPr>
          <p:cNvPr id="4199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22360"/>
          <a:stretch>
            <a:fillRect/>
          </a:stretch>
        </p:blipFill>
        <p:spPr bwMode="auto">
          <a:xfrm>
            <a:off x="1989138" y="3387725"/>
            <a:ext cx="20320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TextBox 9"/>
          <p:cNvSpPr txBox="1">
            <a:spLocks noChangeArrowheads="1"/>
          </p:cNvSpPr>
          <p:nvPr/>
        </p:nvSpPr>
        <p:spPr bwMode="auto">
          <a:xfrm>
            <a:off x="2141538" y="5942013"/>
            <a:ext cx="15573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400" b="1" i="1">
                <a:solidFill>
                  <a:schemeClr val="bg1"/>
                </a:solidFill>
              </a:rPr>
              <a:t>Roodzwenkgras</a:t>
            </a:r>
            <a:endParaRPr lang="nl-NL" altLang="nl-NL" sz="1400" b="1" i="1">
              <a:solidFill>
                <a:schemeClr val="bg1"/>
              </a:solidFill>
            </a:endParaRPr>
          </a:p>
        </p:txBody>
      </p:sp>
      <p:pic>
        <p:nvPicPr>
          <p:cNvPr id="4199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24693"/>
          <a:stretch>
            <a:fillRect/>
          </a:stretch>
        </p:blipFill>
        <p:spPr bwMode="auto">
          <a:xfrm>
            <a:off x="4021138" y="3397250"/>
            <a:ext cx="18923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TextBox 11"/>
          <p:cNvSpPr txBox="1">
            <a:spLocks noChangeArrowheads="1"/>
          </p:cNvSpPr>
          <p:nvPr/>
        </p:nvSpPr>
        <p:spPr bwMode="auto">
          <a:xfrm>
            <a:off x="4051300" y="5934075"/>
            <a:ext cx="1060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400" b="1" i="1">
                <a:solidFill>
                  <a:schemeClr val="bg1"/>
                </a:solidFill>
              </a:rPr>
              <a:t>Fioringras</a:t>
            </a:r>
            <a:endParaRPr lang="nl-NL" altLang="nl-NL" sz="1400" b="1" i="1">
              <a:solidFill>
                <a:schemeClr val="bg1"/>
              </a:solidFill>
            </a:endParaRPr>
          </a:p>
        </p:txBody>
      </p:sp>
      <p:pic>
        <p:nvPicPr>
          <p:cNvPr id="4200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5923" b="854"/>
          <a:stretch>
            <a:fillRect/>
          </a:stretch>
        </p:blipFill>
        <p:spPr bwMode="auto">
          <a:xfrm>
            <a:off x="7208838" y="3378200"/>
            <a:ext cx="194468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/>
          <a:stretch>
            <a:fillRect/>
          </a:stretch>
        </p:blipFill>
        <p:spPr bwMode="auto">
          <a:xfrm>
            <a:off x="5894388" y="3382963"/>
            <a:ext cx="151447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TextBox 11"/>
          <p:cNvSpPr txBox="1">
            <a:spLocks noChangeArrowheads="1"/>
          </p:cNvSpPr>
          <p:nvPr/>
        </p:nvSpPr>
        <p:spPr bwMode="auto">
          <a:xfrm>
            <a:off x="5881688" y="5926138"/>
            <a:ext cx="1071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400" b="1" i="1"/>
              <a:t>Straatgras</a:t>
            </a:r>
            <a:endParaRPr lang="nl-NL" altLang="nl-NL" sz="1400" b="1" i="1"/>
          </a:p>
        </p:txBody>
      </p:sp>
      <p:sp>
        <p:nvSpPr>
          <p:cNvPr id="42004" name="TextBox 11"/>
          <p:cNvSpPr txBox="1">
            <a:spLocks noChangeArrowheads="1"/>
          </p:cNvSpPr>
          <p:nvPr/>
        </p:nvSpPr>
        <p:spPr bwMode="auto">
          <a:xfrm>
            <a:off x="7437438" y="5918200"/>
            <a:ext cx="1149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400" b="1" i="1">
                <a:solidFill>
                  <a:schemeClr val="bg1"/>
                </a:solidFill>
              </a:rPr>
              <a:t>Akkerdistel</a:t>
            </a:r>
            <a:endParaRPr lang="nl-NL" altLang="nl-NL" sz="1400" b="1" i="1">
              <a:solidFill>
                <a:schemeClr val="bg1"/>
              </a:solidFill>
            </a:endParaRPr>
          </a:p>
        </p:txBody>
      </p:sp>
      <p:pic>
        <p:nvPicPr>
          <p:cNvPr id="42005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9372" r="13593" b="54260"/>
          <a:stretch>
            <a:fillRect/>
          </a:stretch>
        </p:blipFill>
        <p:spPr bwMode="auto">
          <a:xfrm>
            <a:off x="5788025" y="-34925"/>
            <a:ext cx="33559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9372" r="13593" b="54260"/>
          <a:stretch>
            <a:fillRect/>
          </a:stretch>
        </p:blipFill>
        <p:spPr bwMode="auto">
          <a:xfrm>
            <a:off x="5788025" y="-34925"/>
            <a:ext cx="33559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3AB39F7-DC29-4B21-A488-CAD40A54A45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96913" y="233363"/>
            <a:ext cx="7835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defTabSz="912813">
              <a:defRPr/>
            </a:pPr>
            <a:r>
              <a:rPr lang="en-US" sz="2800" b="1" kern="0" dirty="0" err="1">
                <a:solidFill>
                  <a:srgbClr val="FFFFFE"/>
                </a:solidFill>
                <a:latin typeface="+mj-lt"/>
                <a:ea typeface="+mj-ea"/>
                <a:cs typeface="+mj-cs"/>
              </a:rPr>
              <a:t>Resultaten</a:t>
            </a:r>
            <a:endParaRPr lang="en-US" sz="2800" b="1" kern="0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013" name="TextBox 14"/>
          <p:cNvSpPr txBox="1">
            <a:spLocks noChangeArrowheads="1"/>
          </p:cNvSpPr>
          <p:nvPr/>
        </p:nvSpPr>
        <p:spPr bwMode="auto">
          <a:xfrm>
            <a:off x="647700" y="654050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Vegetatie </a:t>
            </a:r>
            <a:endParaRPr lang="en-GB" altLang="nl-NL" sz="1800">
              <a:solidFill>
                <a:schemeClr val="bg1"/>
              </a:solidFill>
            </a:endParaRPr>
          </a:p>
        </p:txBody>
      </p:sp>
      <p:graphicFrame>
        <p:nvGraphicFramePr>
          <p:cNvPr id="43014" name="Chart 9"/>
          <p:cNvGraphicFramePr>
            <a:graphicFrameLocks/>
          </p:cNvGraphicFramePr>
          <p:nvPr/>
        </p:nvGraphicFramePr>
        <p:xfrm>
          <a:off x="25400" y="1209675"/>
          <a:ext cx="7837488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9" r:id="rId5" imgW="7840135" imgH="5236918" progId="Excel.Chart.8">
                  <p:embed/>
                </p:oleObj>
              </mc:Choice>
              <mc:Fallback>
                <p:oleObj r:id="rId5" imgW="7840135" imgH="5236918" progId="Excel.Chart.8">
                  <p:embed/>
                  <p:pic>
                    <p:nvPicPr>
                      <p:cNvPr id="0" name="Chart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1209675"/>
                        <a:ext cx="7837488" cy="523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918075" y="-26988"/>
          <a:ext cx="4216400" cy="2967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901832"/>
                <a:gridCol w="841660"/>
                <a:gridCol w="695989"/>
                <a:gridCol w="776919"/>
              </a:tblGrid>
              <a:tr h="370880">
                <a:tc>
                  <a:txBody>
                    <a:bodyPr/>
                    <a:lstStyle/>
                    <a:p>
                      <a:pPr algn="l" fontAlgn="b"/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524" marR="9524" marT="9526" marB="0" anchor="b"/>
                </a:tc>
              </a:tr>
              <a:tr h="37088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PQ-I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n.d.</a:t>
                      </a:r>
                    </a:p>
                  </a:txBody>
                  <a:tcPr marL="9524" marR="9524" marT="9526" marB="0" anchor="b"/>
                </a:tc>
              </a:tr>
              <a:tr h="37088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PQ-II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n.d.</a:t>
                      </a:r>
                    </a:p>
                  </a:txBody>
                  <a:tcPr marL="9524" marR="9524" marT="9526" marB="0" anchor="b"/>
                </a:tc>
              </a:tr>
              <a:tr h="37088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PQ-III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4" marR="9524" marT="9526" marB="0" anchor="b"/>
                </a:tc>
              </a:tr>
              <a:tr h="37088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Transect A oever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</a:t>
                      </a:r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n.d.</a:t>
                      </a:r>
                    </a:p>
                  </a:txBody>
                  <a:tcPr marL="9524" marR="9524" marT="9526" marB="0" anchor="b"/>
                </a:tc>
              </a:tr>
              <a:tr h="37088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Transect B oever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</a:t>
                      </a:r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</a:t>
                      </a:r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4" marR="9524" marT="9526" marB="0" anchor="b"/>
                </a:tc>
              </a:tr>
              <a:tr h="37088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Transect C oever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n.d.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4" marR="9524" marT="9526" marB="0" anchor="b"/>
                </a:tc>
              </a:tr>
              <a:tr h="37088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Transect D oever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</a:t>
                      </a:r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4" marR="9524" marT="9526" marB="0" anchor="b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E6A52B7-6A94-4AB2-ACBE-34DA0BE0C86F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96913" y="233363"/>
            <a:ext cx="7835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defTabSz="912813">
              <a:defRPr/>
            </a:pPr>
            <a:r>
              <a:rPr lang="en-US" sz="2800" b="1" kern="0" dirty="0" err="1">
                <a:solidFill>
                  <a:srgbClr val="FFFFFE"/>
                </a:solidFill>
                <a:latin typeface="+mj-lt"/>
                <a:ea typeface="+mj-ea"/>
                <a:cs typeface="+mj-cs"/>
              </a:rPr>
              <a:t>Resultaten</a:t>
            </a:r>
            <a:endParaRPr lang="en-US" sz="2800" b="1" kern="0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036" name="TextBox 14"/>
          <p:cNvSpPr txBox="1">
            <a:spLocks noChangeArrowheads="1"/>
          </p:cNvSpPr>
          <p:nvPr/>
        </p:nvSpPr>
        <p:spPr bwMode="auto">
          <a:xfrm>
            <a:off x="647700" y="654050"/>
            <a:ext cx="254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Permanente quadraten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1489" r="1016" b="1500"/>
          <a:stretch>
            <a:fillRect/>
          </a:stretch>
        </p:blipFill>
        <p:spPr bwMode="auto">
          <a:xfrm>
            <a:off x="603250" y="2006600"/>
            <a:ext cx="8315325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1"/>
          <p:cNvSpPr txBox="1">
            <a:spLocks noChangeArrowheads="1"/>
          </p:cNvSpPr>
          <p:nvPr/>
        </p:nvSpPr>
        <p:spPr bwMode="auto">
          <a:xfrm>
            <a:off x="869950" y="1500188"/>
            <a:ext cx="2878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/>
              <a:t>Standplaatsconditie: vocht</a:t>
            </a:r>
            <a:endParaRPr lang="nl-NL" altLang="nl-NL" sz="1800"/>
          </a:p>
        </p:txBody>
      </p:sp>
      <p:pic>
        <p:nvPicPr>
          <p:cNvPr id="4403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9372" r="13593" b="54260"/>
          <a:stretch>
            <a:fillRect/>
          </a:stretch>
        </p:blipFill>
        <p:spPr bwMode="auto">
          <a:xfrm>
            <a:off x="5788025" y="-34925"/>
            <a:ext cx="33559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6827550-E870-4AE8-84DB-940F820E1C4D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31908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Oppervlaktewater:</a:t>
            </a:r>
          </a:p>
          <a:p>
            <a:pPr defTabSz="912813" eaLnBrk="1" hangingPunct="1"/>
            <a:endParaRPr lang="en-US" altLang="nl-NL" b="1" smtClean="0"/>
          </a:p>
          <a:p>
            <a:pPr defTabSz="912813" eaLnBrk="1" hangingPunct="1"/>
            <a:r>
              <a:rPr lang="en-US" altLang="nl-NL" u="sng" smtClean="0"/>
              <a:t>Maandelijkse bemonstering door HHNK</a:t>
            </a:r>
            <a:r>
              <a:rPr lang="en-US" altLang="nl-NL" smtClean="0"/>
              <a:t>			</a:t>
            </a:r>
          </a:p>
          <a:p>
            <a:pPr defTabSz="912813" eaLnBrk="1" hangingPunct="1">
              <a:buFontTx/>
              <a:buChar char="•"/>
            </a:pPr>
            <a:r>
              <a:rPr lang="nl-NL" altLang="nl-NL" smtClean="0"/>
              <a:t>Watertemperatuur </a:t>
            </a:r>
          </a:p>
          <a:p>
            <a:pPr defTabSz="912813" eaLnBrk="1" hangingPunct="1">
              <a:buFontTx/>
              <a:buChar char="•"/>
            </a:pPr>
            <a:r>
              <a:rPr lang="nl-NL" altLang="nl-NL" smtClean="0"/>
              <a:t>pH (zuurgraad)</a:t>
            </a:r>
          </a:p>
          <a:p>
            <a:pPr defTabSz="912813" eaLnBrk="1" hangingPunct="1">
              <a:buFontTx/>
              <a:buChar char="•"/>
            </a:pPr>
            <a:r>
              <a:rPr lang="nl-NL" altLang="nl-NL" smtClean="0"/>
              <a:t>Zwevend stofgehalte </a:t>
            </a:r>
          </a:p>
          <a:p>
            <a:pPr defTabSz="912813" eaLnBrk="1" hangingPunct="1">
              <a:buFontTx/>
              <a:buChar char="•"/>
            </a:pPr>
            <a:r>
              <a:rPr lang="nl-NL" altLang="nl-NL" smtClean="0"/>
              <a:t>Doorzicht 						</a:t>
            </a:r>
          </a:p>
          <a:p>
            <a:pPr defTabSz="912813" eaLnBrk="1" hangingPunct="1">
              <a:buFontTx/>
              <a:buChar char="•"/>
            </a:pPr>
            <a:endParaRPr lang="nl-NL" altLang="nl-NL" smtClean="0"/>
          </a:p>
          <a:p>
            <a:pPr defTabSz="912813" eaLnBrk="1" hangingPunct="1">
              <a:buFontTx/>
              <a:buChar char="•"/>
            </a:pPr>
            <a:r>
              <a:rPr lang="nl-NL" altLang="nl-NL" smtClean="0"/>
              <a:t>NO</a:t>
            </a:r>
            <a:r>
              <a:rPr lang="nl-NL" altLang="nl-NL" baseline="-25000" smtClean="0"/>
              <a:t>2</a:t>
            </a:r>
            <a:r>
              <a:rPr lang="nl-NL" altLang="nl-NL" smtClean="0"/>
              <a:t>, NO</a:t>
            </a:r>
            <a:r>
              <a:rPr lang="nl-NL" altLang="nl-NL" baseline="-25000" smtClean="0"/>
              <a:t>3</a:t>
            </a:r>
            <a:r>
              <a:rPr lang="nl-NL" altLang="nl-NL" smtClean="0"/>
              <a:t>, NH</a:t>
            </a:r>
            <a:r>
              <a:rPr lang="nl-NL" altLang="nl-NL" baseline="-25000" smtClean="0"/>
              <a:t>4</a:t>
            </a:r>
            <a:r>
              <a:rPr lang="nl-NL" altLang="nl-NL" smtClean="0"/>
              <a:t>, N</a:t>
            </a:r>
            <a:r>
              <a:rPr lang="nl-NL" altLang="nl-NL" baseline="-25000" smtClean="0"/>
              <a:t>tot 					</a:t>
            </a:r>
          </a:p>
          <a:p>
            <a:pPr defTabSz="912813" eaLnBrk="1" hangingPunct="1">
              <a:buFontTx/>
              <a:buChar char="•"/>
            </a:pPr>
            <a:r>
              <a:rPr lang="nl-NL" altLang="nl-NL" smtClean="0"/>
              <a:t>Ortho-P, P</a:t>
            </a:r>
            <a:r>
              <a:rPr lang="nl-NL" altLang="nl-NL" baseline="-25000" smtClean="0"/>
              <a:t>tot</a:t>
            </a:r>
            <a:endParaRPr lang="nl-NL" altLang="nl-NL" smtClean="0"/>
          </a:p>
          <a:p>
            <a:pPr defTabSz="912813" eaLnBrk="1" hangingPunct="1">
              <a:buFontTx/>
              <a:buChar char="•"/>
            </a:pPr>
            <a:r>
              <a:rPr lang="nl-NL" altLang="nl-NL" smtClean="0"/>
              <a:t>Chlorofyl-a </a:t>
            </a:r>
          </a:p>
          <a:p>
            <a:pPr defTabSz="912813" eaLnBrk="1" hangingPunct="1">
              <a:buFontTx/>
              <a:buChar char="•"/>
            </a:pPr>
            <a:endParaRPr lang="nl-NL" altLang="nl-NL" smtClean="0"/>
          </a:p>
          <a:p>
            <a:pPr defTabSz="912813" eaLnBrk="1" hangingPunct="1">
              <a:buFontTx/>
              <a:buChar char="•"/>
            </a:pPr>
            <a:r>
              <a:rPr lang="nl-NL" altLang="nl-NL" smtClean="0"/>
              <a:t>Chloride gehalte, Geleidbaarheid</a:t>
            </a:r>
            <a:endParaRPr lang="en-US" altLang="nl-NL" smtClean="0"/>
          </a:p>
          <a:p>
            <a:pPr defTabSz="912813" eaLnBrk="1" hangingPunct="1"/>
            <a:endParaRPr lang="en-US" altLang="nl-NL" smtClean="0"/>
          </a:p>
        </p:txBody>
      </p:sp>
      <p:pic>
        <p:nvPicPr>
          <p:cNvPr id="45061" name="Picture 6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0438" r="20345" b="42087"/>
          <a:stretch>
            <a:fillRect/>
          </a:stretch>
        </p:blipFill>
        <p:spPr bwMode="auto">
          <a:xfrm>
            <a:off x="5483225" y="-34925"/>
            <a:ext cx="3660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1188" y="2041525"/>
            <a:ext cx="2974975" cy="157003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6N1201 (A): t/m </a:t>
            </a:r>
            <a:r>
              <a:rPr lang="en-US" sz="2400" dirty="0" err="1">
                <a:cs typeface="+mn-cs"/>
              </a:rPr>
              <a:t>mrt</a:t>
            </a:r>
            <a:endParaRPr lang="en-US" sz="2400" dirty="0">
              <a:cs typeface="+mn-cs"/>
            </a:endParaRPr>
          </a:p>
          <a:p>
            <a:pPr>
              <a:defRPr/>
            </a:pPr>
            <a:r>
              <a:rPr lang="en-US" sz="2400" dirty="0">
                <a:cs typeface="+mn-cs"/>
              </a:rPr>
              <a:t>6N1401 (B): van </a:t>
            </a:r>
            <a:r>
              <a:rPr lang="en-US" sz="2400" dirty="0" err="1">
                <a:cs typeface="+mn-cs"/>
              </a:rPr>
              <a:t>apr</a:t>
            </a:r>
            <a:endParaRPr lang="en-US" sz="2400" dirty="0">
              <a:cs typeface="+mn-cs"/>
            </a:endParaRPr>
          </a:p>
          <a:p>
            <a:pPr>
              <a:defRPr/>
            </a:pPr>
            <a:r>
              <a:rPr lang="en-US" sz="2400" dirty="0">
                <a:cs typeface="+mn-cs"/>
              </a:rPr>
              <a:t>6N1402 (C): van </a:t>
            </a:r>
            <a:r>
              <a:rPr lang="en-US" sz="2400" dirty="0" err="1">
                <a:cs typeface="+mn-cs"/>
              </a:rPr>
              <a:t>apr</a:t>
            </a:r>
            <a:endParaRPr lang="nl-NL" sz="2400" dirty="0">
              <a:cs typeface="+mn-cs"/>
            </a:endParaRPr>
          </a:p>
          <a:p>
            <a:pPr>
              <a:defRPr/>
            </a:pPr>
            <a:r>
              <a:rPr lang="en-US" sz="2400" dirty="0">
                <a:cs typeface="+mn-cs"/>
              </a:rPr>
              <a:t>6N1403 (Y): van </a:t>
            </a:r>
            <a:r>
              <a:rPr lang="en-US" sz="2400" dirty="0" err="1">
                <a:cs typeface="+mn-cs"/>
              </a:rPr>
              <a:t>apr</a:t>
            </a:r>
            <a:endParaRPr lang="nl-NL" sz="2400" dirty="0">
              <a:cs typeface="+mn-cs"/>
            </a:endParaRP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9495" r="10065" b="17339"/>
          <a:stretch>
            <a:fillRect/>
          </a:stretch>
        </p:blipFill>
        <p:spPr bwMode="auto">
          <a:xfrm>
            <a:off x="5540375" y="3884613"/>
            <a:ext cx="3603625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521F5F9-A1D3-4237-967B-51625EDC66BA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31908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Oppervlaktewater 2012-2014:</a:t>
            </a:r>
            <a:endParaRPr lang="en-US" altLang="nl-NL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63600" y="1522413"/>
          <a:ext cx="7108826" cy="463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9548"/>
                <a:gridCol w="828213"/>
                <a:gridCol w="828213"/>
                <a:gridCol w="828213"/>
                <a:gridCol w="828213"/>
                <a:gridCol w="828213"/>
                <a:gridCol w="828213"/>
              </a:tblGrid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2012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2013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>
                          <a:effectLst/>
                        </a:rPr>
                        <a:t> </a:t>
                      </a:r>
                      <a:endParaRPr lang="nl-NL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2014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Zwevend stof 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16.2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8.6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Doorzicht [cm]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32.5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45.0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48.2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14.2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Cl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246.4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117.4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333.3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144.0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199.1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29.2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Geleidbaarheid [</a:t>
                      </a:r>
                      <a:r>
                        <a:rPr lang="nl-NL" sz="1600" u="none" strike="noStrike" dirty="0" err="1">
                          <a:effectLst/>
                        </a:rPr>
                        <a:t>mS</a:t>
                      </a:r>
                      <a:r>
                        <a:rPr lang="nl-NL" sz="1600" u="none" strike="noStrike" dirty="0">
                          <a:effectLst/>
                        </a:rPr>
                        <a:t>/m]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157.0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62.5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190.3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57.2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139.4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26.0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NO3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0.4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0.6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0.0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Ortho</a:t>
                      </a:r>
                      <a:r>
                        <a:rPr lang="nl-NL" sz="1600" u="none" strike="noStrike" dirty="0">
                          <a:effectLst/>
                        </a:rPr>
                        <a:t>-P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0.26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0.07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0.06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NH4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0.1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Chl</a:t>
                      </a:r>
                      <a:r>
                        <a:rPr lang="nl-NL" sz="1600" u="none" strike="noStrike" dirty="0">
                          <a:effectLst/>
                        </a:rPr>
                        <a:t>-a [</a:t>
                      </a:r>
                      <a:r>
                        <a:rPr lang="nl-NL" sz="1600" u="none" strike="noStrike" dirty="0" err="1">
                          <a:effectLst/>
                        </a:rPr>
                        <a:t>ug</a:t>
                      </a:r>
                      <a:r>
                        <a:rPr lang="nl-NL" sz="1600" u="none" strike="noStrike" dirty="0">
                          <a:effectLst/>
                        </a:rPr>
                        <a:t>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19.6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19.4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12.8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18.5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21.2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22.1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Feofytine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4.4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Ptot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Ntot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2.5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2.2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1.9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NO2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0.02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0.02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0.01</a:t>
                      </a:r>
                      <a:endParaRPr lang="nl-NL" sz="16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pH [-]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7.5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8.1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0.4</a:t>
                      </a:r>
                      <a:endParaRPr lang="nl-NL" sz="16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Watertemp [</a:t>
                      </a:r>
                      <a:r>
                        <a:rPr lang="nl-NL" sz="1600" u="none" strike="noStrike" dirty="0" err="1">
                          <a:effectLst/>
                        </a:rPr>
                        <a:t>oC</a:t>
                      </a:r>
                      <a:r>
                        <a:rPr lang="nl-NL" sz="1600" u="none" strike="noStrike" dirty="0">
                          <a:effectLst/>
                        </a:rPr>
                        <a:t>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11.7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10.8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13.3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5.8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</a:tbl>
          </a:graphicData>
        </a:graphic>
      </p:graphicFrame>
      <p:pic>
        <p:nvPicPr>
          <p:cNvPr id="46223" name="Picture 18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0438" r="20345" b="42087"/>
          <a:stretch>
            <a:fillRect/>
          </a:stretch>
        </p:blipFill>
        <p:spPr bwMode="auto">
          <a:xfrm>
            <a:off x="5483225" y="-34925"/>
            <a:ext cx="3660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0425" y="2130425"/>
            <a:ext cx="7164388" cy="568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46225" name="TextBox 9"/>
          <p:cNvSpPr txBox="1">
            <a:spLocks noChangeArrowheads="1"/>
          </p:cNvSpPr>
          <p:nvPr/>
        </p:nvSpPr>
        <p:spPr bwMode="auto">
          <a:xfrm>
            <a:off x="647700" y="65405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6N1201 (A) </a:t>
            </a:r>
            <a:r>
              <a:rPr lang="en-US" altLang="nl-NL" sz="1800">
                <a:solidFill>
                  <a:srgbClr val="00B0F0"/>
                </a:solidFill>
              </a:rPr>
              <a:t>en 6N1401 (B)</a:t>
            </a:r>
            <a:endParaRPr lang="en-GB" altLang="nl-NL" sz="180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CA7DEA1-B1F7-4985-BCC4-EFBEC79D8523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31908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Oppervlaktewater 2012-2014:</a:t>
            </a:r>
            <a:endParaRPr lang="en-US" altLang="nl-NL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63600" y="1522413"/>
          <a:ext cx="7108826" cy="463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9548"/>
                <a:gridCol w="828213"/>
                <a:gridCol w="828213"/>
                <a:gridCol w="828213"/>
                <a:gridCol w="828213"/>
                <a:gridCol w="828213"/>
                <a:gridCol w="828213"/>
              </a:tblGrid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2012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2013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>
                          <a:effectLst/>
                        </a:rPr>
                        <a:t> </a:t>
                      </a:r>
                      <a:endParaRPr lang="nl-NL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2014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Zwevend stof 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16.2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8.6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Doorzicht [cm]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32.5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45.0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48.2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14.2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Cl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246.4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117.4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333.3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144.0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199.1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29.2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Geleidbaarheid [</a:t>
                      </a:r>
                      <a:r>
                        <a:rPr lang="nl-NL" sz="1600" u="none" strike="noStrike" dirty="0" err="1">
                          <a:effectLst/>
                        </a:rPr>
                        <a:t>mS</a:t>
                      </a:r>
                      <a:r>
                        <a:rPr lang="nl-NL" sz="1600" u="none" strike="noStrike" dirty="0">
                          <a:effectLst/>
                        </a:rPr>
                        <a:t>/m]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157.0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62.5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190.3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57.2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139.4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26.0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NO3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0.4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0.6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0.0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Ortho</a:t>
                      </a:r>
                      <a:r>
                        <a:rPr lang="nl-NL" sz="1600" u="none" strike="noStrike" dirty="0">
                          <a:effectLst/>
                        </a:rPr>
                        <a:t>-P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0.26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0.07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0.06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NH4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0.1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Chl</a:t>
                      </a:r>
                      <a:r>
                        <a:rPr lang="nl-NL" sz="1600" u="none" strike="noStrike" dirty="0">
                          <a:effectLst/>
                        </a:rPr>
                        <a:t>-a [</a:t>
                      </a:r>
                      <a:r>
                        <a:rPr lang="nl-NL" sz="1600" u="none" strike="noStrike" dirty="0" err="1">
                          <a:effectLst/>
                        </a:rPr>
                        <a:t>ug</a:t>
                      </a:r>
                      <a:r>
                        <a:rPr lang="nl-NL" sz="1600" u="none" strike="noStrike" dirty="0">
                          <a:effectLst/>
                        </a:rPr>
                        <a:t>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19.6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19.4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12.8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18.5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21.2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22.1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Feofytine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4.4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Ptot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Ntot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2.5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2.2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1.9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NO2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0.02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0.02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0.01</a:t>
                      </a:r>
                      <a:endParaRPr lang="nl-NL" sz="16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pH [-]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7.5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8.1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0.4</a:t>
                      </a:r>
                      <a:endParaRPr lang="nl-NL" sz="16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Watertemp [</a:t>
                      </a:r>
                      <a:r>
                        <a:rPr lang="nl-NL" sz="1600" u="none" strike="noStrike" dirty="0" err="1">
                          <a:effectLst/>
                        </a:rPr>
                        <a:t>oC</a:t>
                      </a:r>
                      <a:r>
                        <a:rPr lang="nl-NL" sz="1600" u="none" strike="noStrike" dirty="0">
                          <a:effectLst/>
                        </a:rPr>
                        <a:t>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11.7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10.8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13.3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5.8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</a:tbl>
          </a:graphicData>
        </a:graphic>
      </p:graphicFrame>
      <p:pic>
        <p:nvPicPr>
          <p:cNvPr id="47247" name="Picture 18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0438" r="20345" b="42087"/>
          <a:stretch>
            <a:fillRect/>
          </a:stretch>
        </p:blipFill>
        <p:spPr bwMode="auto">
          <a:xfrm>
            <a:off x="5483225" y="-34925"/>
            <a:ext cx="3660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475" y="3276600"/>
            <a:ext cx="7164388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1538" y="3827463"/>
            <a:ext cx="7164387" cy="309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47250" name="TextBox 9"/>
          <p:cNvSpPr txBox="1">
            <a:spLocks noChangeArrowheads="1"/>
          </p:cNvSpPr>
          <p:nvPr/>
        </p:nvSpPr>
        <p:spPr bwMode="auto">
          <a:xfrm>
            <a:off x="647700" y="65405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6N1201 (A) </a:t>
            </a:r>
            <a:r>
              <a:rPr lang="en-US" altLang="nl-NL" sz="1800">
                <a:solidFill>
                  <a:srgbClr val="00B0F0"/>
                </a:solidFill>
              </a:rPr>
              <a:t>en 6N1401 (B)</a:t>
            </a:r>
            <a:endParaRPr lang="en-GB" altLang="nl-NL" sz="180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3125" y="4992688"/>
            <a:ext cx="7164388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07C50F2-861E-4E98-8A28-F0080AADFB1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31908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Oppervlaktewater 2012-2014:</a:t>
            </a:r>
            <a:endParaRPr lang="en-US" altLang="nl-NL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63600" y="1522413"/>
          <a:ext cx="7108826" cy="463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9548"/>
                <a:gridCol w="828213"/>
                <a:gridCol w="828213"/>
                <a:gridCol w="828213"/>
                <a:gridCol w="828213"/>
                <a:gridCol w="828213"/>
                <a:gridCol w="828213"/>
              </a:tblGrid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2012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2013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>
                          <a:effectLst/>
                        </a:rPr>
                        <a:t> </a:t>
                      </a:r>
                      <a:endParaRPr lang="nl-NL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2014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Zwevend stof 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16.2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8.6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Doorzicht [cm]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32.5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45.0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10.4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48.2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14.2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Cl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246.4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117.4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333.3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144.0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199.1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29.2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Geleidbaarheid [</a:t>
                      </a:r>
                      <a:r>
                        <a:rPr lang="nl-NL" sz="1600" u="none" strike="noStrike" dirty="0" err="1">
                          <a:effectLst/>
                        </a:rPr>
                        <a:t>mS</a:t>
                      </a:r>
                      <a:r>
                        <a:rPr lang="nl-NL" sz="1600" u="none" strike="noStrike" dirty="0">
                          <a:effectLst/>
                        </a:rPr>
                        <a:t>/m]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157.0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62.5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190.3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57.2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139.4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26.0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NO3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0.4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0.6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0.0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Ortho</a:t>
                      </a:r>
                      <a:r>
                        <a:rPr lang="nl-NL" sz="1600" u="none" strike="noStrike" dirty="0">
                          <a:effectLst/>
                        </a:rPr>
                        <a:t>-P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0.26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0.07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0.06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NH4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0.1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Chl</a:t>
                      </a:r>
                      <a:r>
                        <a:rPr lang="nl-NL" sz="1600" u="none" strike="noStrike" dirty="0">
                          <a:effectLst/>
                        </a:rPr>
                        <a:t>-a [</a:t>
                      </a:r>
                      <a:r>
                        <a:rPr lang="nl-NL" sz="1600" u="none" strike="noStrike" dirty="0" err="1">
                          <a:effectLst/>
                        </a:rPr>
                        <a:t>ug</a:t>
                      </a:r>
                      <a:r>
                        <a:rPr lang="nl-NL" sz="1600" u="none" strike="noStrike" dirty="0">
                          <a:effectLst/>
                        </a:rPr>
                        <a:t>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19.6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19.4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12.8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18.5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21.2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22.1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Feofytine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4.4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Ptot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0.4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Ntot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2.5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2.2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0.5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1.9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NO2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0.02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0.02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0.01</a:t>
                      </a:r>
                      <a:endParaRPr lang="nl-NL" sz="16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0.0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0.0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pH [-]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7.5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0.3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>
                          <a:effectLst/>
                        </a:rPr>
                        <a:t>8.1</a:t>
                      </a:r>
                      <a:endParaRPr lang="nl-N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0.4</a:t>
                      </a:r>
                      <a:endParaRPr lang="nl-NL" sz="16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8.0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0.2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Watertemp [</a:t>
                      </a:r>
                      <a:r>
                        <a:rPr lang="nl-NL" sz="1600" u="none" strike="noStrike" dirty="0" err="1">
                          <a:effectLst/>
                        </a:rPr>
                        <a:t>oC</a:t>
                      </a:r>
                      <a:r>
                        <a:rPr lang="nl-NL" sz="1600" u="none" strike="noStrike" dirty="0">
                          <a:effectLst/>
                        </a:rPr>
                        <a:t>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11.7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5.9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10.8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6.1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13.3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5.8</a:t>
                      </a:r>
                      <a:endParaRPr lang="nl-NL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/>
                </a:tc>
              </a:tr>
            </a:tbl>
          </a:graphicData>
        </a:graphic>
      </p:graphicFrame>
      <p:pic>
        <p:nvPicPr>
          <p:cNvPr id="48271" name="Picture 18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0438" r="20345" b="42087"/>
          <a:stretch>
            <a:fillRect/>
          </a:stretch>
        </p:blipFill>
        <p:spPr bwMode="auto">
          <a:xfrm>
            <a:off x="5483225" y="-34925"/>
            <a:ext cx="3660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475" y="3533775"/>
            <a:ext cx="7164388" cy="328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1063" y="4121150"/>
            <a:ext cx="7162800" cy="876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48274" name="TextBox 9"/>
          <p:cNvSpPr txBox="1">
            <a:spLocks noChangeArrowheads="1"/>
          </p:cNvSpPr>
          <p:nvPr/>
        </p:nvSpPr>
        <p:spPr bwMode="auto">
          <a:xfrm>
            <a:off x="647700" y="65405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6N1201 (A) </a:t>
            </a:r>
            <a:r>
              <a:rPr lang="en-US" altLang="nl-NL" sz="1800">
                <a:solidFill>
                  <a:srgbClr val="00B0F0"/>
                </a:solidFill>
              </a:rPr>
              <a:t>en 6N1401 (B)</a:t>
            </a:r>
            <a:endParaRPr lang="en-GB" altLang="nl-NL" sz="180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7762" y="5078413"/>
            <a:ext cx="5725389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cs typeface="+mn-cs"/>
              </a:rPr>
              <a:t>2013: </a:t>
            </a:r>
            <a:r>
              <a:rPr lang="en-US" b="1" dirty="0" err="1" smtClean="0">
                <a:cs typeface="+mn-cs"/>
              </a:rPr>
              <a:t>Afname</a:t>
            </a:r>
            <a:r>
              <a:rPr lang="en-US" b="1" dirty="0" smtClean="0">
                <a:cs typeface="+mn-cs"/>
              </a:rPr>
              <a:t> P</a:t>
            </a:r>
          </a:p>
          <a:p>
            <a:pPr>
              <a:defRPr/>
            </a:pPr>
            <a:r>
              <a:rPr lang="en-US" b="1" dirty="0" smtClean="0">
                <a:cs typeface="+mn-cs"/>
              </a:rPr>
              <a:t>2014: </a:t>
            </a:r>
            <a:r>
              <a:rPr lang="en-US" b="1" dirty="0" err="1" smtClean="0">
                <a:cs typeface="+mn-cs"/>
              </a:rPr>
              <a:t>Toename</a:t>
            </a:r>
            <a:r>
              <a:rPr lang="en-US" b="1" dirty="0" smtClean="0">
                <a:cs typeface="+mn-cs"/>
              </a:rPr>
              <a:t> P (door </a:t>
            </a:r>
            <a:r>
              <a:rPr lang="en-US" b="1" dirty="0" err="1" smtClean="0">
                <a:cs typeface="+mn-cs"/>
              </a:rPr>
              <a:t>mobilisatie</a:t>
            </a:r>
            <a:r>
              <a:rPr lang="en-US" b="1" dirty="0" smtClean="0">
                <a:cs typeface="+mn-cs"/>
              </a:rPr>
              <a:t> </a:t>
            </a:r>
            <a:r>
              <a:rPr lang="en-US" b="1" dirty="0" err="1" smtClean="0">
                <a:cs typeface="+mn-cs"/>
              </a:rPr>
              <a:t>uit</a:t>
            </a:r>
            <a:r>
              <a:rPr lang="en-US" b="1" dirty="0" smtClean="0">
                <a:cs typeface="+mn-cs"/>
              </a:rPr>
              <a:t> de </a:t>
            </a:r>
            <a:r>
              <a:rPr lang="en-US" b="1" dirty="0" err="1" smtClean="0">
                <a:cs typeface="+mn-cs"/>
              </a:rPr>
              <a:t>bodem</a:t>
            </a:r>
            <a:r>
              <a:rPr lang="en-US" b="1" dirty="0" smtClean="0">
                <a:cs typeface="+mn-cs"/>
              </a:rPr>
              <a:t>)</a:t>
            </a:r>
            <a:endParaRPr lang="nl-NL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9FB2829-EB6C-4DB1-9972-FD70840C91B5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31908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Oppervlaktewater 2014:</a:t>
            </a:r>
            <a:endParaRPr lang="en-US" altLang="nl-NL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63600" y="1522413"/>
          <a:ext cx="5453064" cy="463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9808"/>
                <a:gridCol w="828314"/>
                <a:gridCol w="828314"/>
                <a:gridCol w="828314"/>
                <a:gridCol w="828314"/>
              </a:tblGrid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 smtClean="0">
                          <a:effectLst/>
                        </a:rPr>
                        <a:t>IJsselm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smtClean="0">
                          <a:effectLst/>
                        </a:rPr>
                        <a:t>KMP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Zwevend stof 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Doorzicht [cm]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52.2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19.9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Cl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206.1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27.9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Geleidbaarheid [</a:t>
                      </a:r>
                      <a:r>
                        <a:rPr lang="nl-NL" sz="1600" u="none" strike="noStrike" dirty="0" err="1">
                          <a:effectLst/>
                        </a:rPr>
                        <a:t>mS</a:t>
                      </a:r>
                      <a:r>
                        <a:rPr lang="nl-NL" sz="1600" u="none" strike="noStrike" dirty="0">
                          <a:effectLst/>
                        </a:rPr>
                        <a:t>/m]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127.9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21.4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NO3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Ortho</a:t>
                      </a:r>
                      <a:r>
                        <a:rPr lang="nl-NL" sz="1600" u="none" strike="noStrike" dirty="0">
                          <a:effectLst/>
                        </a:rPr>
                        <a:t>-P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NH4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Chl</a:t>
                      </a:r>
                      <a:r>
                        <a:rPr lang="nl-NL" sz="1600" u="none" strike="noStrike" dirty="0">
                          <a:effectLst/>
                        </a:rPr>
                        <a:t>-a [</a:t>
                      </a:r>
                      <a:r>
                        <a:rPr lang="nl-NL" sz="1600" u="none" strike="noStrike" dirty="0" err="1">
                          <a:effectLst/>
                        </a:rPr>
                        <a:t>ug</a:t>
                      </a:r>
                      <a:r>
                        <a:rPr lang="nl-NL" sz="1600" u="none" strike="noStrike" dirty="0">
                          <a:effectLst/>
                        </a:rPr>
                        <a:t>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18.8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Feofytine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8.2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Ptot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Ntot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NO2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pH [-]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Watertemp [</a:t>
                      </a:r>
                      <a:r>
                        <a:rPr lang="nl-NL" sz="1600" u="none" strike="noStrike" dirty="0" err="1">
                          <a:effectLst/>
                        </a:rPr>
                        <a:t>oC</a:t>
                      </a:r>
                      <a:r>
                        <a:rPr lang="nl-NL" sz="1600" u="none" strike="noStrike" dirty="0">
                          <a:effectLst/>
                        </a:rPr>
                        <a:t>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marL="9526" marR="9526" marT="9525" marB="0" anchor="b"/>
                </a:tc>
              </a:tr>
            </a:tbl>
          </a:graphicData>
        </a:graphic>
      </p:graphicFrame>
      <p:pic>
        <p:nvPicPr>
          <p:cNvPr id="49261" name="Picture 18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0438" r="20345" b="42087"/>
          <a:stretch>
            <a:fillRect/>
          </a:stretch>
        </p:blipFill>
        <p:spPr bwMode="auto">
          <a:xfrm>
            <a:off x="5483225" y="-34925"/>
            <a:ext cx="3660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262" name="TextBox 9"/>
          <p:cNvSpPr txBox="1">
            <a:spLocks noChangeArrowheads="1"/>
          </p:cNvSpPr>
          <p:nvPr/>
        </p:nvSpPr>
        <p:spPr bwMode="auto">
          <a:xfrm>
            <a:off x="647700" y="654050"/>
            <a:ext cx="371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Ijsselmeer (6N1403) versus polder</a:t>
            </a:r>
            <a:endParaRPr lang="en-GB" altLang="nl-NL" sz="180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9475" y="2085975"/>
            <a:ext cx="5486400" cy="612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3662" y="1899821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Minder ZS</a:t>
            </a:r>
          </a:p>
          <a:p>
            <a:r>
              <a:rPr lang="en-US" dirty="0" smtClean="0"/>
              <a:t>Meer </a:t>
            </a:r>
            <a:r>
              <a:rPr lang="en-US" dirty="0" err="1" smtClean="0"/>
              <a:t>doorzicht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9FB2829-EB6C-4DB1-9972-FD70840C91B5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31908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Oppervlaktewater 2014:</a:t>
            </a:r>
            <a:endParaRPr lang="en-US" altLang="nl-NL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63600" y="1522413"/>
          <a:ext cx="5453064" cy="463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9808"/>
                <a:gridCol w="828314"/>
                <a:gridCol w="828314"/>
                <a:gridCol w="828314"/>
                <a:gridCol w="828314"/>
              </a:tblGrid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 smtClean="0">
                          <a:effectLst/>
                        </a:rPr>
                        <a:t>IJsselm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smtClean="0">
                          <a:effectLst/>
                        </a:rPr>
                        <a:t>KMP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Zwevend stof 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Doorzicht [cm]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52.2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19.9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Cl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206.1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27.9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Geleidbaarheid [</a:t>
                      </a:r>
                      <a:r>
                        <a:rPr lang="nl-NL" sz="1600" u="none" strike="noStrike" dirty="0" err="1">
                          <a:effectLst/>
                        </a:rPr>
                        <a:t>mS</a:t>
                      </a:r>
                      <a:r>
                        <a:rPr lang="nl-NL" sz="1600" u="none" strike="noStrike" dirty="0">
                          <a:effectLst/>
                        </a:rPr>
                        <a:t>/m]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127.9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21.4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NO3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Ortho</a:t>
                      </a:r>
                      <a:r>
                        <a:rPr lang="nl-NL" sz="1600" u="none" strike="noStrike" dirty="0">
                          <a:effectLst/>
                        </a:rPr>
                        <a:t>-P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NH4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Chl</a:t>
                      </a:r>
                      <a:r>
                        <a:rPr lang="nl-NL" sz="1600" u="none" strike="noStrike" dirty="0">
                          <a:effectLst/>
                        </a:rPr>
                        <a:t>-a [</a:t>
                      </a:r>
                      <a:r>
                        <a:rPr lang="nl-NL" sz="1600" u="none" strike="noStrike" dirty="0" err="1">
                          <a:effectLst/>
                        </a:rPr>
                        <a:t>ug</a:t>
                      </a:r>
                      <a:r>
                        <a:rPr lang="nl-NL" sz="1600" u="none" strike="noStrike" dirty="0">
                          <a:effectLst/>
                        </a:rPr>
                        <a:t>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18.8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Feofytine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8.2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Ptot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Ntot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NO2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pH [-]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Watertemp [</a:t>
                      </a:r>
                      <a:r>
                        <a:rPr lang="nl-NL" sz="1600" u="none" strike="noStrike" dirty="0" err="1">
                          <a:effectLst/>
                        </a:rPr>
                        <a:t>oC</a:t>
                      </a:r>
                      <a:r>
                        <a:rPr lang="nl-NL" sz="1600" u="none" strike="noStrike" dirty="0">
                          <a:effectLst/>
                        </a:rPr>
                        <a:t>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marL="9526" marR="9526" marT="9525" marB="0" anchor="b"/>
                </a:tc>
              </a:tr>
            </a:tbl>
          </a:graphicData>
        </a:graphic>
      </p:graphicFrame>
      <p:pic>
        <p:nvPicPr>
          <p:cNvPr id="50285" name="Picture 18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0438" r="20345" b="42087"/>
          <a:stretch>
            <a:fillRect/>
          </a:stretch>
        </p:blipFill>
        <p:spPr bwMode="auto">
          <a:xfrm>
            <a:off x="5483225" y="-34925"/>
            <a:ext cx="3660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86" name="TextBox 9"/>
          <p:cNvSpPr txBox="1">
            <a:spLocks noChangeArrowheads="1"/>
          </p:cNvSpPr>
          <p:nvPr/>
        </p:nvSpPr>
        <p:spPr bwMode="auto">
          <a:xfrm>
            <a:off x="647700" y="654050"/>
            <a:ext cx="371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Ijsselmeer (6N1403) versus polder</a:t>
            </a:r>
            <a:endParaRPr lang="en-GB" altLang="nl-NL" sz="180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9475" y="2663825"/>
            <a:ext cx="5459413" cy="612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3662" y="1899821"/>
            <a:ext cx="17107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Minder ZS</a:t>
            </a:r>
          </a:p>
          <a:p>
            <a:r>
              <a:rPr lang="en-US" dirty="0" smtClean="0"/>
              <a:t>Meer </a:t>
            </a:r>
            <a:r>
              <a:rPr lang="en-US" dirty="0" err="1" smtClean="0"/>
              <a:t>doorzicht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Meer </a:t>
            </a:r>
            <a:r>
              <a:rPr lang="en-US" dirty="0" err="1" smtClean="0"/>
              <a:t>Cl</a:t>
            </a:r>
            <a:endParaRPr lang="en-US" dirty="0" smtClean="0"/>
          </a:p>
          <a:p>
            <a:endParaRPr lang="en-US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FFF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pitchFamily="34" charset="0"/>
              </a:defRPr>
            </a:lvl9pPr>
          </a:lstStyle>
          <a:p>
            <a:pPr eaLnBrk="1" hangingPunct="1"/>
            <a:fld id="{BF402CE2-D0BC-434E-B6E9-D32B96B39121}" type="datetime4">
              <a:rPr lang="nl-NL" altLang="nl-NL" sz="900" b="0" smtClean="0">
                <a:solidFill>
                  <a:srgbClr val="008BBF"/>
                </a:solidFill>
              </a:rPr>
              <a:pPr eaLnBrk="1" hangingPunct="1"/>
              <a:t>3 mei 2015</a:t>
            </a:fld>
            <a:endParaRPr lang="nl-NL" altLang="nl-NL" sz="900" b="0" smtClean="0">
              <a:solidFill>
                <a:srgbClr val="008BBF"/>
              </a:solidFill>
            </a:endParaRPr>
          </a:p>
        </p:txBody>
      </p:sp>
      <p:pic>
        <p:nvPicPr>
          <p:cNvPr id="10243" name="Picture 14" descr="KMPbelemmerin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968375"/>
            <a:ext cx="1430338" cy="414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Theo van de Gazelle</a:t>
            </a:r>
          </a:p>
          <a:p>
            <a:pPr>
              <a:defRPr/>
            </a:pPr>
            <a:r>
              <a:rPr lang="en-US" sz="1050" b="0" dirty="0" err="1">
                <a:solidFill>
                  <a:schemeClr val="bg1"/>
                </a:solidFill>
                <a:latin typeface="Arial" charset="0"/>
              </a:rPr>
              <a:t>Plv</a:t>
            </a: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. DG RWS</a:t>
            </a:r>
            <a:endParaRPr lang="en-GB" sz="1050" b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7125" y="968375"/>
            <a:ext cx="1220788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0" dirty="0" err="1">
                <a:solidFill>
                  <a:schemeClr val="bg1"/>
                </a:solidFill>
                <a:latin typeface="Arial" charset="0"/>
              </a:rPr>
              <a:t>Aafke</a:t>
            </a: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 van </a:t>
            </a:r>
            <a:r>
              <a:rPr lang="en-US" sz="1050" b="0" dirty="0" err="1">
                <a:solidFill>
                  <a:schemeClr val="bg1"/>
                </a:solidFill>
                <a:latin typeface="Arial" charset="0"/>
              </a:rPr>
              <a:t>Nierop</a:t>
            </a:r>
            <a:endParaRPr lang="en-US" sz="1050" b="0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en-US" sz="1050" b="0" dirty="0" err="1">
                <a:solidFill>
                  <a:schemeClr val="bg1"/>
                </a:solidFill>
                <a:latin typeface="Arial" charset="0"/>
              </a:rPr>
              <a:t>Provincie</a:t>
            </a: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 NH</a:t>
            </a:r>
            <a:endParaRPr lang="en-GB" sz="1050" b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875" y="989013"/>
            <a:ext cx="823913" cy="414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0" dirty="0" err="1">
                <a:solidFill>
                  <a:schemeClr val="bg1"/>
                </a:solidFill>
                <a:latin typeface="Arial" charset="0"/>
              </a:rPr>
              <a:t>Roel</a:t>
            </a: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050" b="0" dirty="0" err="1">
                <a:solidFill>
                  <a:schemeClr val="bg1"/>
                </a:solidFill>
                <a:latin typeface="Arial" charset="0"/>
              </a:rPr>
              <a:t>Doef</a:t>
            </a: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,</a:t>
            </a:r>
          </a:p>
          <a:p>
            <a:pPr>
              <a:defRPr/>
            </a:pP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CIP RWS</a:t>
            </a:r>
            <a:endParaRPr lang="en-GB" sz="1050" b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9063" y="990600"/>
            <a:ext cx="1287462" cy="414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Karel Bruin-Baerts</a:t>
            </a:r>
          </a:p>
          <a:p>
            <a:pPr>
              <a:defRPr/>
            </a:pPr>
            <a:r>
              <a:rPr lang="en-US" sz="1050" b="0" dirty="0">
                <a:solidFill>
                  <a:schemeClr val="bg1"/>
                </a:solidFill>
                <a:latin typeface="Arial" charset="0"/>
              </a:rPr>
              <a:t>HHNK</a:t>
            </a:r>
          </a:p>
        </p:txBody>
      </p:sp>
    </p:spTree>
    <p:extLst>
      <p:ext uri="{BB962C8B-B14F-4D97-AF65-F5344CB8AC3E}">
        <p14:creationId xmlns:p14="http://schemas.microsoft.com/office/powerpoint/2010/main" val="27653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9FB2829-EB6C-4DB1-9972-FD70840C91B5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31908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Oppervlaktewater 2014:</a:t>
            </a:r>
            <a:endParaRPr lang="en-US" altLang="nl-NL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63600" y="1522413"/>
          <a:ext cx="5453064" cy="463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9808"/>
                <a:gridCol w="828314"/>
                <a:gridCol w="828314"/>
                <a:gridCol w="828314"/>
                <a:gridCol w="828314"/>
              </a:tblGrid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 smtClean="0">
                          <a:effectLst/>
                        </a:rPr>
                        <a:t>IJsselm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smtClean="0">
                          <a:effectLst/>
                        </a:rPr>
                        <a:t>KMP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>
                          <a:effectLst/>
                        </a:rPr>
                        <a:t> 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l" fontAlgn="b"/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u="none" strike="noStrike" dirty="0" err="1">
                          <a:effectLst/>
                        </a:rPr>
                        <a:t>Average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S.D.</a:t>
                      </a:r>
                      <a:endParaRPr lang="nl-NL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Zwevend stof 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Doorzicht [cm]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52.2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19.9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Cl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206.1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27.9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Geleidbaarheid [</a:t>
                      </a:r>
                      <a:r>
                        <a:rPr lang="nl-NL" sz="1600" u="none" strike="noStrike" dirty="0" err="1">
                          <a:effectLst/>
                        </a:rPr>
                        <a:t>mS</a:t>
                      </a:r>
                      <a:r>
                        <a:rPr lang="nl-NL" sz="1600" u="none" strike="noStrike" dirty="0">
                          <a:effectLst/>
                        </a:rPr>
                        <a:t>/m]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127.9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21.4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NO3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Ortho</a:t>
                      </a:r>
                      <a:r>
                        <a:rPr lang="nl-NL" sz="1600" u="none" strike="noStrike" dirty="0">
                          <a:effectLst/>
                        </a:rPr>
                        <a:t>-P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NH4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Chl</a:t>
                      </a:r>
                      <a:r>
                        <a:rPr lang="nl-NL" sz="1600" u="none" strike="noStrike" dirty="0">
                          <a:effectLst/>
                        </a:rPr>
                        <a:t>-a [</a:t>
                      </a:r>
                      <a:r>
                        <a:rPr lang="nl-NL" sz="1600" u="none" strike="noStrike" dirty="0" err="1">
                          <a:effectLst/>
                        </a:rPr>
                        <a:t>ug</a:t>
                      </a:r>
                      <a:r>
                        <a:rPr lang="nl-NL" sz="1600" u="none" strike="noStrike" dirty="0">
                          <a:effectLst/>
                        </a:rPr>
                        <a:t>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18.8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Feofytine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8.2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Ptot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 err="1">
                          <a:effectLst/>
                        </a:rPr>
                        <a:t>Ntot</a:t>
                      </a:r>
                      <a:r>
                        <a:rPr lang="nl-NL" sz="1600" u="none" strike="noStrike" dirty="0">
                          <a:effectLst/>
                        </a:rPr>
                        <a:t>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NO2 [mg/l]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pH [-]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8.0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9526" marR="9526" marT="9525" marB="0" anchor="b"/>
                </a:tc>
              </a:tr>
              <a:tr h="289917"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u="none" strike="noStrike" dirty="0">
                          <a:effectLst/>
                        </a:rPr>
                        <a:t>Watertemp [</a:t>
                      </a:r>
                      <a:r>
                        <a:rPr lang="nl-NL" sz="1600" u="none" strike="noStrike" dirty="0" err="1">
                          <a:effectLst/>
                        </a:rPr>
                        <a:t>oC</a:t>
                      </a:r>
                      <a:r>
                        <a:rPr lang="nl-NL" sz="1600" u="none" strike="noStrike" dirty="0">
                          <a:effectLst/>
                        </a:rPr>
                        <a:t>]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6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9526" marR="9526" marT="9526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15.3</a:t>
                      </a: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nl-NL" sz="1600" b="0" i="1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marL="9526" marR="9526" marT="9525" marB="0" anchor="b"/>
                </a:tc>
              </a:tr>
            </a:tbl>
          </a:graphicData>
        </a:graphic>
      </p:graphicFrame>
      <p:pic>
        <p:nvPicPr>
          <p:cNvPr id="51309" name="Picture 18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0438" r="20345" b="42087"/>
          <a:stretch>
            <a:fillRect/>
          </a:stretch>
        </p:blipFill>
        <p:spPr bwMode="auto">
          <a:xfrm>
            <a:off x="5483225" y="-34925"/>
            <a:ext cx="3660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0" name="TextBox 9"/>
          <p:cNvSpPr txBox="1">
            <a:spLocks noChangeArrowheads="1"/>
          </p:cNvSpPr>
          <p:nvPr/>
        </p:nvSpPr>
        <p:spPr bwMode="auto">
          <a:xfrm>
            <a:off x="647700" y="654050"/>
            <a:ext cx="371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Ijsselmeer (6N1403) versus polder</a:t>
            </a:r>
            <a:endParaRPr lang="en-GB" altLang="nl-NL" sz="180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9475" y="3240088"/>
            <a:ext cx="5459413" cy="328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1063" y="3819525"/>
            <a:ext cx="5457825" cy="912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3662" y="1899821"/>
            <a:ext cx="17107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Minder ZS</a:t>
            </a:r>
          </a:p>
          <a:p>
            <a:r>
              <a:rPr lang="en-US" dirty="0" smtClean="0"/>
              <a:t>Meer </a:t>
            </a:r>
            <a:r>
              <a:rPr lang="en-US" dirty="0" err="1" smtClean="0"/>
              <a:t>doorzicht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Meer </a:t>
            </a:r>
            <a:r>
              <a:rPr lang="en-US" dirty="0" err="1" smtClean="0"/>
              <a:t>Cl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Minder N</a:t>
            </a:r>
            <a:endParaRPr lang="en-US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2690242-6E5F-4FFA-BCC4-2F308CFE8829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31908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Oppervlaktewater 2014:</a:t>
            </a:r>
            <a:endParaRPr lang="en-US" altLang="nl-NL" smtClean="0"/>
          </a:p>
        </p:txBody>
      </p:sp>
      <p:sp>
        <p:nvSpPr>
          <p:cNvPr id="52229" name="TextBox 9"/>
          <p:cNvSpPr txBox="1">
            <a:spLocks noChangeArrowheads="1"/>
          </p:cNvSpPr>
          <p:nvPr/>
        </p:nvSpPr>
        <p:spPr bwMode="auto">
          <a:xfrm>
            <a:off x="647700" y="654050"/>
            <a:ext cx="4878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Biologische kwaliteit IJsselmeer versus polder</a:t>
            </a:r>
            <a:endParaRPr lang="en-GB" altLang="nl-NL" sz="1800">
              <a:solidFill>
                <a:srgbClr val="00B0F0"/>
              </a:solidFill>
            </a:endParaRPr>
          </a:p>
        </p:txBody>
      </p:sp>
      <p:pic>
        <p:nvPicPr>
          <p:cNvPr id="5223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-66675"/>
            <a:ext cx="1838325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408372" y="1377495"/>
          <a:ext cx="3657600" cy="270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/>
          <p:cNvSpPr/>
          <p:nvPr/>
        </p:nvSpPr>
        <p:spPr>
          <a:xfrm>
            <a:off x="0" y="612616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470516" y="4051130"/>
          <a:ext cx="3657600" cy="270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45013" y="4127500"/>
            <a:ext cx="4065587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u="sng" dirty="0" err="1">
                <a:solidFill>
                  <a:srgbClr val="C00000"/>
                </a:solidFill>
                <a:cs typeface="+mn-cs"/>
              </a:rPr>
              <a:t>Conclusies</a:t>
            </a:r>
            <a:r>
              <a:rPr lang="en-US" u="sng" dirty="0">
                <a:solidFill>
                  <a:srgbClr val="C00000"/>
                </a:solidFill>
                <a:cs typeface="+mn-cs"/>
              </a:rPr>
              <a:t>:</a:t>
            </a:r>
          </a:p>
          <a:p>
            <a:pPr>
              <a:defRPr/>
            </a:pPr>
            <a:endParaRPr lang="en-US" u="sng" dirty="0">
              <a:solidFill>
                <a:srgbClr val="C00000"/>
              </a:solidFill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solidFill>
                  <a:srgbClr val="C00000"/>
                </a:solidFill>
                <a:cs typeface="+mn-cs"/>
              </a:rPr>
              <a:t>In de polder significant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meer</a:t>
            </a:r>
            <a:r>
              <a:rPr lang="en-US" dirty="0">
                <a:solidFill>
                  <a:srgbClr val="C00000"/>
                </a:solidFill>
                <a:cs typeface="+mn-cs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soorten</a:t>
            </a:r>
            <a:r>
              <a:rPr lang="en-US" dirty="0">
                <a:solidFill>
                  <a:srgbClr val="C00000"/>
                </a:solidFill>
                <a:cs typeface="+mn-cs"/>
              </a:rPr>
              <a:t> en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aantallen</a:t>
            </a:r>
            <a:r>
              <a:rPr lang="en-US" dirty="0">
                <a:solidFill>
                  <a:srgbClr val="C00000"/>
                </a:solidFill>
                <a:cs typeface="+mn-cs"/>
              </a:rPr>
              <a:t> </a:t>
            </a:r>
            <a:r>
              <a:rPr lang="en-US" b="1" dirty="0">
                <a:solidFill>
                  <a:srgbClr val="C00000"/>
                </a:solidFill>
                <a:cs typeface="+mn-cs"/>
              </a:rPr>
              <a:t>macro-</a:t>
            </a:r>
            <a:r>
              <a:rPr lang="en-US" b="1" dirty="0" err="1">
                <a:solidFill>
                  <a:srgbClr val="C00000"/>
                </a:solidFill>
                <a:cs typeface="+mn-cs"/>
              </a:rPr>
              <a:t>invertebraten</a:t>
            </a:r>
            <a:endParaRPr lang="en-US" b="1" dirty="0">
              <a:solidFill>
                <a:srgbClr val="C00000"/>
              </a:solidFill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C00000"/>
                </a:solidFill>
                <a:cs typeface="+mn-cs"/>
              </a:rPr>
              <a:t>Biologische</a:t>
            </a:r>
            <a:r>
              <a:rPr lang="en-US" dirty="0">
                <a:solidFill>
                  <a:srgbClr val="C00000"/>
                </a:solidFill>
                <a:cs typeface="+mn-cs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kwaliteit</a:t>
            </a:r>
            <a:r>
              <a:rPr lang="en-US" dirty="0">
                <a:solidFill>
                  <a:srgbClr val="C00000"/>
                </a:solidFill>
                <a:cs typeface="+mn-cs"/>
              </a:rPr>
              <a:t> is significant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beter</a:t>
            </a:r>
            <a:endParaRPr lang="nl-NL" dirty="0">
              <a:solidFill>
                <a:srgbClr val="C00000"/>
              </a:solidFill>
              <a:cs typeface="+mn-cs"/>
            </a:endParaRPr>
          </a:p>
        </p:txBody>
      </p:sp>
      <p:graphicFrame>
        <p:nvGraphicFramePr>
          <p:cNvPr id="52235" name="Chart 11"/>
          <p:cNvGraphicFramePr>
            <a:graphicFrameLocks/>
          </p:cNvGraphicFramePr>
          <p:nvPr/>
        </p:nvGraphicFramePr>
        <p:xfrm>
          <a:off x="4600575" y="1335088"/>
          <a:ext cx="3759200" cy="280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" r:id="rId7" imgW="3755461" imgH="2804403" progId="Excel.Chart.8">
                  <p:embed/>
                </p:oleObj>
              </mc:Choice>
              <mc:Fallback>
                <p:oleObj r:id="rId7" imgW="3755461" imgH="2804403" progId="Excel.Chart.8">
                  <p:embed/>
                  <p:pic>
                    <p:nvPicPr>
                      <p:cNvPr id="0" name="Char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575" y="1335088"/>
                        <a:ext cx="3759200" cy="2801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 rot="18805487">
            <a:off x="310718" y="3595457"/>
            <a:ext cx="86594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IJsselmeer</a:t>
            </a:r>
            <a:endParaRPr lang="nl-NL" sz="1100" dirty="0"/>
          </a:p>
        </p:txBody>
      </p:sp>
      <p:sp>
        <p:nvSpPr>
          <p:cNvPr id="13" name="TextBox 12"/>
          <p:cNvSpPr txBox="1"/>
          <p:nvPr/>
        </p:nvSpPr>
        <p:spPr>
          <a:xfrm rot="18805487">
            <a:off x="4635632" y="3605815"/>
            <a:ext cx="86594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IJsselmeer</a:t>
            </a:r>
            <a:endParaRPr lang="nl-NL" sz="1100" dirty="0"/>
          </a:p>
        </p:txBody>
      </p:sp>
      <p:sp>
        <p:nvSpPr>
          <p:cNvPr id="17" name="TextBox 16"/>
          <p:cNvSpPr txBox="1"/>
          <p:nvPr/>
        </p:nvSpPr>
        <p:spPr>
          <a:xfrm rot="18805487">
            <a:off x="375834" y="6269554"/>
            <a:ext cx="86594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IJsselmeer</a:t>
            </a:r>
            <a:endParaRPr lang="nl-NL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3036737-8355-41DD-B9AC-260230DC8BD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052513"/>
            <a:ext cx="7874000" cy="4300537"/>
          </a:xfrm>
        </p:spPr>
        <p:txBody>
          <a:bodyPr/>
          <a:lstStyle/>
          <a:p>
            <a:pPr defTabSz="912813" eaLnBrk="1" hangingPunct="1"/>
            <a:r>
              <a:rPr lang="en-US" altLang="nl-NL" b="1" smtClean="0"/>
              <a:t>Grondwater:</a:t>
            </a:r>
            <a:endParaRPr lang="en-US" altLang="nl-NL" smtClean="0"/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 b="15636"/>
          <a:stretch>
            <a:fillRect/>
          </a:stretch>
        </p:blipFill>
        <p:spPr bwMode="auto">
          <a:xfrm>
            <a:off x="214313" y="1577975"/>
            <a:ext cx="8634412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1"/>
          <p:cNvSpPr txBox="1">
            <a:spLocks noChangeArrowheads="1"/>
          </p:cNvSpPr>
          <p:nvPr/>
        </p:nvSpPr>
        <p:spPr bwMode="auto">
          <a:xfrm>
            <a:off x="4225925" y="325755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b="1">
                <a:solidFill>
                  <a:srgbClr val="0070C0"/>
                </a:solidFill>
              </a:rPr>
              <a:t>T</a:t>
            </a:r>
            <a:endParaRPr lang="en-GB" altLang="nl-NL" sz="1800" b="1">
              <a:solidFill>
                <a:srgbClr val="0070C0"/>
              </a:solidFill>
            </a:endParaRPr>
          </a:p>
        </p:txBody>
      </p:sp>
      <p:sp>
        <p:nvSpPr>
          <p:cNvPr id="53255" name="TextBox 6"/>
          <p:cNvSpPr txBox="1">
            <a:spLocks noChangeArrowheads="1"/>
          </p:cNvSpPr>
          <p:nvPr/>
        </p:nvSpPr>
        <p:spPr bwMode="auto">
          <a:xfrm>
            <a:off x="5483225" y="3268663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b="1">
                <a:solidFill>
                  <a:srgbClr val="00B050"/>
                </a:solidFill>
              </a:rPr>
              <a:t>A</a:t>
            </a:r>
            <a:endParaRPr lang="en-GB" altLang="nl-NL" sz="18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97B5495-4771-42F6-B7BD-864E01884020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</a:p>
        </p:txBody>
      </p:sp>
      <p:pic>
        <p:nvPicPr>
          <p:cNvPr id="5427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62038"/>
            <a:ext cx="7077075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2"/>
          <p:cNvSpPr txBox="1">
            <a:spLocks noChangeArrowheads="1"/>
          </p:cNvSpPr>
          <p:nvPr/>
        </p:nvSpPr>
        <p:spPr bwMode="auto">
          <a:xfrm>
            <a:off x="4997450" y="4359275"/>
            <a:ext cx="300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>
                <a:solidFill>
                  <a:srgbClr val="FF0000"/>
                </a:solidFill>
              </a:rPr>
              <a:t>x</a:t>
            </a:r>
            <a:endParaRPr lang="nl-NL" altLang="nl-NL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13390" r="11057" b="668"/>
          <a:stretch>
            <a:fillRect/>
          </a:stretch>
        </p:blipFill>
        <p:spPr bwMode="auto">
          <a:xfrm>
            <a:off x="363538" y="1509713"/>
            <a:ext cx="8531225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DCBD9CF-3BCF-4585-97FB-D4F94183A597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  <a:br>
              <a:rPr lang="en-US" altLang="nl-NL" smtClean="0"/>
            </a:br>
            <a:r>
              <a:rPr lang="en-US" altLang="nl-NL" sz="2000" b="0" smtClean="0"/>
              <a:t>grondwaterstanden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11623" r="9303" b="1326"/>
          <a:stretch>
            <a:fillRect/>
          </a:stretch>
        </p:blipFill>
        <p:spPr bwMode="auto">
          <a:xfrm>
            <a:off x="301625" y="1535113"/>
            <a:ext cx="8647113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A1C2137-E4F4-4885-B249-276277F8EF66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Resultaten</a:t>
            </a:r>
            <a:br>
              <a:rPr lang="en-US" altLang="nl-NL" smtClean="0"/>
            </a:br>
            <a:r>
              <a:rPr lang="en-US" altLang="nl-NL" sz="2000" b="0" smtClean="0"/>
              <a:t>grondwaterstanden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r="4549"/>
          <a:stretch>
            <a:fillRect/>
          </a:stretch>
        </p:blipFill>
        <p:spPr bwMode="auto">
          <a:xfrm>
            <a:off x="0" y="949325"/>
            <a:ext cx="9144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Conclusies 2014</a:t>
            </a:r>
            <a:br>
              <a:rPr lang="en-US" altLang="nl-NL" smtClean="0"/>
            </a:br>
            <a:endParaRPr lang="en-US" altLang="nl-NL" b="0" smtClean="0"/>
          </a:p>
        </p:txBody>
      </p:sp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636588" y="1092200"/>
            <a:ext cx="7916862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 smtClean="0"/>
              <a:t>Polderpeil is in 2014 trapsgewijs </a:t>
            </a:r>
            <a:r>
              <a:rPr lang="nl-NL" altLang="nl-NL" sz="1800" b="1" dirty="0"/>
              <a:t>gestegen. </a:t>
            </a:r>
            <a:r>
              <a:rPr lang="nl-NL" altLang="nl-NL" sz="1800" b="1" dirty="0" smtClean="0"/>
              <a:t>Natuurlijk uitzakken ging langzaam, vullen ging snel.</a:t>
            </a:r>
            <a:endParaRPr lang="nl-NL" altLang="nl-NL" sz="1800" b="1" dirty="0"/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/>
              <a:t>Spectaculaire toename </a:t>
            </a:r>
            <a:r>
              <a:rPr lang="nl-NL" altLang="nl-NL" sz="1800" b="1" dirty="0" smtClean="0"/>
              <a:t>watervogels, </a:t>
            </a:r>
            <a:r>
              <a:rPr lang="nl-NL" altLang="nl-NL" sz="1800" b="1" dirty="0"/>
              <a:t>met </a:t>
            </a:r>
            <a:r>
              <a:rPr lang="nl-NL" altLang="nl-NL" sz="1800" b="1" dirty="0" smtClean="0"/>
              <a:t>vele rode </a:t>
            </a:r>
            <a:r>
              <a:rPr lang="nl-NL" altLang="nl-NL" sz="1800" b="1" dirty="0"/>
              <a:t>lijst soorten. </a:t>
            </a:r>
            <a:endParaRPr lang="nl-NL" altLang="nl-NL" sz="1800" b="1" dirty="0" smtClean="0"/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 smtClean="0">
                <a:solidFill>
                  <a:srgbClr val="FFFF00"/>
                </a:solidFill>
              </a:rPr>
              <a:t>Polder </a:t>
            </a:r>
            <a:r>
              <a:rPr lang="nl-NL" altLang="nl-NL" sz="1800" b="1" dirty="0">
                <a:solidFill>
                  <a:srgbClr val="FFFF00"/>
                </a:solidFill>
              </a:rPr>
              <a:t>is goed leefgebied voor amfibieën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>
                <a:solidFill>
                  <a:srgbClr val="FFFF00"/>
                </a:solidFill>
              </a:rPr>
              <a:t>Waterkwaliteit  in polder significant beter dan IJsselmeer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>
                <a:solidFill>
                  <a:srgbClr val="FFFF00"/>
                </a:solidFill>
              </a:rPr>
              <a:t>Fosfaatgehalte in de polder nam </a:t>
            </a:r>
            <a:r>
              <a:rPr lang="nl-NL" altLang="nl-NL" sz="1800" b="1" dirty="0" smtClean="0">
                <a:solidFill>
                  <a:srgbClr val="FFFF00"/>
                </a:solidFill>
              </a:rPr>
              <a:t>af in 2013, </a:t>
            </a:r>
            <a:r>
              <a:rPr lang="nl-NL" altLang="nl-NL" sz="1800" b="1" dirty="0">
                <a:solidFill>
                  <a:srgbClr val="FFFF00"/>
                </a:solidFill>
              </a:rPr>
              <a:t>maar is na vernatting </a:t>
            </a:r>
            <a:r>
              <a:rPr lang="nl-NL" altLang="nl-NL" sz="1800" b="1" dirty="0" smtClean="0">
                <a:solidFill>
                  <a:srgbClr val="FFFF00"/>
                </a:solidFill>
              </a:rPr>
              <a:t>in 2014 toegenomen</a:t>
            </a:r>
            <a:r>
              <a:rPr lang="nl-NL" altLang="nl-NL" sz="1800" b="1" dirty="0">
                <a:solidFill>
                  <a:srgbClr val="FFFF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>
                <a:solidFill>
                  <a:srgbClr val="FFFF00"/>
                </a:solidFill>
              </a:rPr>
              <a:t>Vissoorten in de polder duiden op helder water. 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>
                <a:solidFill>
                  <a:srgbClr val="FFFF00"/>
                </a:solidFill>
              </a:rPr>
              <a:t>Polder is opgroeigebied voor </a:t>
            </a:r>
            <a:r>
              <a:rPr lang="nl-NL" altLang="nl-NL" sz="1800" b="1" dirty="0" smtClean="0">
                <a:solidFill>
                  <a:srgbClr val="FFFF00"/>
                </a:solidFill>
              </a:rPr>
              <a:t>o.a. </a:t>
            </a:r>
            <a:r>
              <a:rPr lang="nl-NL" altLang="nl-NL" sz="1800" b="1" dirty="0">
                <a:solidFill>
                  <a:srgbClr val="FFFF00"/>
                </a:solidFill>
              </a:rPr>
              <a:t>glasaal. Buisvijzel blijkt paling over te zetten naar IJsselmeer.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 smtClean="0">
                <a:solidFill>
                  <a:srgbClr val="FFFF00"/>
                </a:solidFill>
              </a:rPr>
              <a:t>Lokstroom met buisvijzel  geeft verrassende </a:t>
            </a:r>
            <a:r>
              <a:rPr lang="nl-NL" altLang="nl-NL" sz="1800" b="1" dirty="0">
                <a:solidFill>
                  <a:srgbClr val="FFFF00"/>
                </a:solidFill>
              </a:rPr>
              <a:t>effecten </a:t>
            </a:r>
            <a:r>
              <a:rPr lang="nl-NL" altLang="nl-NL" sz="1800" b="1" dirty="0" smtClean="0">
                <a:solidFill>
                  <a:srgbClr val="FFFF00"/>
                </a:solidFill>
              </a:rPr>
              <a:t>(</a:t>
            </a:r>
            <a:r>
              <a:rPr lang="nl-NL" altLang="nl-NL" sz="1800" b="1" dirty="0">
                <a:solidFill>
                  <a:srgbClr val="FFFF00"/>
                </a:solidFill>
              </a:rPr>
              <a:t>Harders!).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AutoNum type="arabicPeriod"/>
            </a:pPr>
            <a:r>
              <a:rPr lang="nl-NL" altLang="nl-NL" sz="1800" b="1" dirty="0" smtClean="0">
                <a:solidFill>
                  <a:srgbClr val="FFFF00"/>
                </a:solidFill>
              </a:rPr>
              <a:t>Verhoogd peil </a:t>
            </a:r>
            <a:r>
              <a:rPr lang="nl-NL" altLang="nl-NL" sz="1800" b="1" dirty="0">
                <a:solidFill>
                  <a:srgbClr val="FFFF00"/>
                </a:solidFill>
              </a:rPr>
              <a:t>in Koopmanspolder </a:t>
            </a:r>
            <a:r>
              <a:rPr lang="nl-NL" altLang="nl-NL" sz="1800" b="1" dirty="0" smtClean="0">
                <a:solidFill>
                  <a:srgbClr val="FFFF00"/>
                </a:solidFill>
              </a:rPr>
              <a:t>geeft geen verhoging van grondwaterstand in </a:t>
            </a:r>
            <a:r>
              <a:rPr lang="nl-NL" altLang="nl-NL" sz="1800" b="1" dirty="0">
                <a:solidFill>
                  <a:srgbClr val="FFFF00"/>
                </a:solidFill>
              </a:rPr>
              <a:t>het  achterland.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27 november 2014</a:t>
            </a:r>
            <a:br>
              <a:rPr lang="en-US" altLang="nl-NL" smtClean="0"/>
            </a:br>
            <a:endParaRPr lang="en-US" altLang="nl-NL" b="0" smtClean="0"/>
          </a:p>
        </p:txBody>
      </p:sp>
      <p:pic>
        <p:nvPicPr>
          <p:cNvPr id="583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"/>
          <a:stretch>
            <a:fillRect/>
          </a:stretch>
        </p:blipFill>
        <p:spPr bwMode="auto">
          <a:xfrm>
            <a:off x="0" y="949325"/>
            <a:ext cx="91440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955" y="1040881"/>
            <a:ext cx="547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nl-NL" dirty="0"/>
              <a:t>Melanie Schultz van Haegen-Maas </a:t>
            </a:r>
            <a:r>
              <a:rPr lang="nl-NL" dirty="0" err="1" smtClean="0"/>
              <a:t>Geesteranus</a:t>
            </a:r>
            <a:endParaRPr lang="nl-NL" dirty="0" smtClean="0"/>
          </a:p>
          <a:p>
            <a:pPr fontAlgn="t"/>
            <a:r>
              <a:rPr lang="nl-NL" dirty="0" smtClean="0"/>
              <a:t>Minister </a:t>
            </a:r>
            <a:r>
              <a:rPr lang="nl-NL" dirty="0"/>
              <a:t>van Infrastructuur en Milieu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020763"/>
            <a:ext cx="8370888" cy="573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smtClean="0"/>
              <a:t>2015</a:t>
            </a:r>
            <a:br>
              <a:rPr lang="en-US" altLang="nl-NL" dirty="0" smtClean="0"/>
            </a:br>
            <a:endParaRPr lang="en-US" altLang="nl-NL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8"/>
          <a:stretch/>
        </p:blipFill>
        <p:spPr>
          <a:xfrm>
            <a:off x="0" y="957924"/>
            <a:ext cx="9144000" cy="59000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05996" y="6464392"/>
            <a:ext cx="259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Foto</a:t>
            </a:r>
            <a:r>
              <a:rPr lang="en-US" dirty="0" smtClean="0"/>
              <a:t>: Leon </a:t>
            </a:r>
            <a:r>
              <a:rPr lang="en-US" dirty="0" err="1" smtClean="0"/>
              <a:t>Kelder</a:t>
            </a:r>
            <a:r>
              <a:rPr lang="en-US" dirty="0" smtClean="0"/>
              <a:t>, SBB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smtClean="0"/>
              <a:t>2015</a:t>
            </a:r>
            <a:br>
              <a:rPr lang="en-US" altLang="nl-NL" dirty="0" smtClean="0"/>
            </a:br>
            <a:endParaRPr lang="en-US" altLang="nl-NL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1"/>
          <a:stretch/>
        </p:blipFill>
        <p:spPr>
          <a:xfrm>
            <a:off x="0" y="962952"/>
            <a:ext cx="9144000" cy="58950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4570" y="1314197"/>
            <a:ext cx="8399152" cy="4838194"/>
            <a:chOff x="544570" y="1314197"/>
            <a:chExt cx="8399152" cy="4838194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70" y="1314197"/>
              <a:ext cx="5968023" cy="483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946" y="1315666"/>
              <a:ext cx="2785093" cy="124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98"/>
            <a:stretch/>
          </p:blipFill>
          <p:spPr bwMode="auto">
            <a:xfrm>
              <a:off x="6160491" y="2577033"/>
              <a:ext cx="2782557" cy="132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726" y="3893955"/>
              <a:ext cx="3076996" cy="2258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17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F843C4-6F89-4E0D-A380-84BD2E561C9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Achteroever concept</a:t>
            </a:r>
            <a:br>
              <a:rPr lang="en-US" altLang="nl-NL" smtClean="0"/>
            </a:br>
            <a:r>
              <a:rPr lang="en-US" altLang="nl-NL" sz="2000" b="0" smtClean="0"/>
              <a:t>pilot Koopmanspolder</a:t>
            </a:r>
            <a:endParaRPr lang="en-US" altLang="nl-NL" b="0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0567" r="2322" b="2930"/>
          <a:stretch>
            <a:fillRect/>
          </a:stretch>
        </p:blipFill>
        <p:spPr bwMode="auto">
          <a:xfrm>
            <a:off x="0" y="960438"/>
            <a:ext cx="91440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44663" y="277813"/>
            <a:ext cx="6573837" cy="611187"/>
          </a:xfrm>
        </p:spPr>
        <p:txBody>
          <a:bodyPr/>
          <a:lstStyle/>
          <a:p>
            <a:r>
              <a:rPr lang="en-US" altLang="nl-NL" sz="4000" smtClean="0"/>
              <a:t>Dank voor uw aandacht!</a:t>
            </a:r>
            <a:br>
              <a:rPr lang="en-US" altLang="nl-NL" sz="4000" smtClean="0"/>
            </a:br>
            <a:r>
              <a:rPr lang="en-US" altLang="nl-NL" sz="4000" smtClean="0"/>
              <a:t/>
            </a:r>
            <a:br>
              <a:rPr lang="en-US" altLang="nl-NL" sz="4000" smtClean="0"/>
            </a:br>
            <a:r>
              <a:rPr lang="en-US" altLang="nl-NL" sz="4000" smtClean="0"/>
              <a:t>Vragen?</a:t>
            </a:r>
            <a:endParaRPr lang="nl-NL" altLang="nl-NL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F843C4-6F89-4E0D-A380-84BD2E561C9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Achteroever concept</a:t>
            </a:r>
            <a:br>
              <a:rPr lang="en-US" altLang="nl-NL" smtClean="0"/>
            </a:br>
            <a:r>
              <a:rPr lang="en-US" altLang="nl-NL" sz="2000" b="0" smtClean="0"/>
              <a:t>pilot Koopmanspolder</a:t>
            </a:r>
            <a:endParaRPr lang="en-US" altLang="nl-NL" b="0" smtClean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78580"/>
            <a:ext cx="9144001" cy="587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11" y="4351791"/>
            <a:ext cx="3471863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47700" y="1012825"/>
            <a:ext cx="853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2400" b="1" dirty="0" smtClean="0">
                <a:solidFill>
                  <a:schemeClr val="accent1">
                    <a:lumMod val="50000"/>
                  </a:schemeClr>
                </a:solidFill>
              </a:rPr>
              <a:t>2011</a:t>
            </a:r>
            <a:endParaRPr lang="nl-NL" altLang="nl-N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F843C4-6F89-4E0D-A380-84BD2E561C94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3 mei 2015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/>
              <a:t>Achteroever concept</a:t>
            </a:r>
            <a:br>
              <a:rPr lang="en-US" altLang="nl-NL" smtClean="0"/>
            </a:br>
            <a:r>
              <a:rPr lang="en-US" altLang="nl-NL" sz="2000" b="0" smtClean="0"/>
              <a:t>pilot Koopmanspolder</a:t>
            </a:r>
            <a:endParaRPr lang="en-US" altLang="nl-NL" b="0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/>
          <a:stretch>
            <a:fillRect/>
          </a:stretch>
        </p:blipFill>
        <p:spPr bwMode="auto">
          <a:xfrm>
            <a:off x="0" y="960438"/>
            <a:ext cx="914400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647700" y="1012825"/>
            <a:ext cx="871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sz="2400" b="1" dirty="0">
                <a:solidFill>
                  <a:schemeClr val="bg1"/>
                </a:solidFill>
              </a:rPr>
              <a:t>2012</a:t>
            </a:r>
            <a:endParaRPr lang="nl-NL" altLang="nl-N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6626</TotalTime>
  <Words>2448</Words>
  <Application>Microsoft Office PowerPoint</Application>
  <PresentationFormat>On-screen Show (4:3)</PresentationFormat>
  <Paragraphs>1173</Paragraphs>
  <Slides>70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blank</vt:lpstr>
      <vt:lpstr>Microsoft Excel Chart</vt:lpstr>
      <vt:lpstr>Monitoring Koopmanspolder t/m 2014</vt:lpstr>
      <vt:lpstr>Inhoud</vt:lpstr>
      <vt:lpstr>Achteroever concept</vt:lpstr>
      <vt:lpstr>Achteroever concept pilot Koopmanspolder</vt:lpstr>
      <vt:lpstr>2. Pilot Koopmanspolder</vt:lpstr>
      <vt:lpstr>PowerPoint Presentation</vt:lpstr>
      <vt:lpstr>Achteroever concept pilot Koopmanspolder</vt:lpstr>
      <vt:lpstr>Achteroever concept pilot Koopmanspolder</vt:lpstr>
      <vt:lpstr>Achteroever concept pilot Koopmanspolder</vt:lpstr>
      <vt:lpstr>Achteroever concept pilot Koopmanspolder</vt:lpstr>
      <vt:lpstr>Doel monitoring</vt:lpstr>
      <vt:lpstr>Aanpak: Wat</vt:lpstr>
      <vt:lpstr>Impressies 2013 </vt:lpstr>
      <vt:lpstr>Impressies 2013</vt:lpstr>
      <vt:lpstr>Impressies 2013</vt:lpstr>
      <vt:lpstr>Impressies 2013</vt:lpstr>
      <vt:lpstr>Impressies 2013</vt:lpstr>
      <vt:lpstr>Impressie 2014</vt:lpstr>
      <vt:lpstr>Impressie 2014</vt:lpstr>
      <vt:lpstr>Impressie 2014</vt:lpstr>
      <vt:lpstr>Impressie 2014</vt:lpstr>
      <vt:lpstr>Impressie 2014</vt:lpstr>
      <vt:lpstr>Meteo 2014 (bron: KNMI, station Berkhout)</vt:lpstr>
      <vt:lpstr>Waterpeil 2013</vt:lpstr>
      <vt:lpstr>Waterpeil 2014</vt:lpstr>
      <vt:lpstr>Resultaten Maandelijkse vogeltelling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</vt:lpstr>
      <vt:lpstr>Resultaten grondwaterstanden</vt:lpstr>
      <vt:lpstr>Resultaten grondwaterstanden</vt:lpstr>
      <vt:lpstr>Conclusies 2014 </vt:lpstr>
      <vt:lpstr>27 november 2014 </vt:lpstr>
      <vt:lpstr>2015 </vt:lpstr>
      <vt:lpstr>2015 </vt:lpstr>
      <vt:lpstr>Dank voor uw aandacht!  Vragen?</vt:lpstr>
    </vt:vector>
  </TitlesOfParts>
  <Company>Deltares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Monitoringsplan</dc:title>
  <dc:creator>ek_ro</dc:creator>
  <cp:lastModifiedBy>Remco van Ek</cp:lastModifiedBy>
  <cp:revision>353</cp:revision>
  <cp:lastPrinted>2007-11-21T13:24:47Z</cp:lastPrinted>
  <dcterms:created xsi:type="dcterms:W3CDTF">2011-12-02T03:16:13Z</dcterms:created>
  <dcterms:modified xsi:type="dcterms:W3CDTF">2015-05-03T10:35:10Z</dcterms:modified>
</cp:coreProperties>
</file>