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94" r:id="rId4"/>
    <p:sldId id="285" r:id="rId5"/>
    <p:sldId id="284" r:id="rId6"/>
    <p:sldId id="270" r:id="rId7"/>
    <p:sldId id="271" r:id="rId8"/>
    <p:sldId id="290" r:id="rId9"/>
    <p:sldId id="291" r:id="rId10"/>
    <p:sldId id="292" r:id="rId11"/>
    <p:sldId id="272" r:id="rId12"/>
    <p:sldId id="274" r:id="rId13"/>
    <p:sldId id="275" r:id="rId14"/>
    <p:sldId id="276" r:id="rId15"/>
    <p:sldId id="277" r:id="rId16"/>
    <p:sldId id="278" r:id="rId17"/>
    <p:sldId id="293" r:id="rId18"/>
    <p:sldId id="280" r:id="rId19"/>
    <p:sldId id="281" r:id="rId20"/>
    <p:sldId id="283" r:id="rId21"/>
    <p:sldId id="259" r:id="rId22"/>
    <p:sldId id="260" r:id="rId23"/>
    <p:sldId id="286" r:id="rId24"/>
    <p:sldId id="287" r:id="rId25"/>
    <p:sldId id="288" r:id="rId26"/>
    <p:sldId id="261" r:id="rId27"/>
    <p:sldId id="262" r:id="rId28"/>
    <p:sldId id="258" r:id="rId29"/>
    <p:sldId id="269" r:id="rId30"/>
    <p:sldId id="263" r:id="rId31"/>
    <p:sldId id="264" r:id="rId32"/>
    <p:sldId id="265" r:id="rId33"/>
    <p:sldId id="268" r:id="rId34"/>
    <p:sldId id="266" r:id="rId35"/>
    <p:sldId id="267" r:id="rId36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0464D2A-CB1C-44F8-A038-9DAC90E81F1B}">
          <p14:sldIdLst>
            <p14:sldId id="256"/>
            <p14:sldId id="257"/>
            <p14:sldId id="294"/>
            <p14:sldId id="285"/>
          </p14:sldIdLst>
        </p14:section>
        <p14:section name="25m" id="{CC8CD42D-EA61-4735-8495-C7839197B8FE}">
          <p14:sldIdLst>
            <p14:sldId id="284"/>
            <p14:sldId id="270"/>
            <p14:sldId id="271"/>
            <p14:sldId id="290"/>
            <p14:sldId id="291"/>
            <p14:sldId id="292"/>
            <p14:sldId id="272"/>
            <p14:sldId id="274"/>
            <p14:sldId id="275"/>
            <p14:sldId id="276"/>
            <p14:sldId id="277"/>
            <p14:sldId id="278"/>
            <p14:sldId id="293"/>
            <p14:sldId id="280"/>
            <p14:sldId id="281"/>
          </p14:sldIdLst>
        </p14:section>
        <p14:section name="250m" id="{A75F27C0-45AC-4FAC-898E-D243C4F976BB}">
          <p14:sldIdLst>
            <p14:sldId id="283"/>
            <p14:sldId id="259"/>
            <p14:sldId id="260"/>
            <p14:sldId id="286"/>
            <p14:sldId id="287"/>
            <p14:sldId id="288"/>
            <p14:sldId id="261"/>
            <p14:sldId id="262"/>
            <p14:sldId id="258"/>
            <p14:sldId id="269"/>
            <p14:sldId id="263"/>
            <p14:sldId id="264"/>
            <p14:sldId id="265"/>
            <p14:sldId id="268"/>
            <p14:sldId id="266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B500"/>
    <a:srgbClr val="D2D2D2"/>
    <a:srgbClr val="DCDCDC"/>
    <a:srgbClr val="C8C8C8"/>
    <a:srgbClr val="FEFEFE"/>
    <a:srgbClr val="FFFFFE"/>
    <a:srgbClr val="B2B2B2"/>
    <a:srgbClr val="A6A698"/>
    <a:srgbClr val="008B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2400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34BC86-26B2-4E97-84BC-86D2BECDFB93}" type="datetime4">
              <a:rPr lang="nl-NL"/>
              <a:pPr/>
              <a:t>30 juli 2013</a:t>
            </a:fld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ECE614-CF06-4360-A034-A4F9B9C4995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9290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7936C7-6A70-449E-955C-4D17B497A807}" type="datetime4">
              <a:rPr lang="nl-NL"/>
              <a:pPr/>
              <a:t>30 juli 2013</a:t>
            </a:fld>
            <a:endParaRPr lang="nl-NL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2684D4-5C03-4A46-9CBF-D8F1FEEB246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373242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87936C7-6A70-449E-955C-4D17B497A807}" type="datetime4">
              <a:rPr lang="nl-NL" smtClean="0"/>
              <a:pPr/>
              <a:t>30 juli 2013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2684D4-5C03-4A46-9CBF-D8F1FEEB2460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1348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3076575"/>
            <a:ext cx="6618288" cy="885825"/>
          </a:xfrm>
        </p:spPr>
        <p:txBody>
          <a:bodyPr tIns="0" bIns="0"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113213"/>
            <a:ext cx="6618288" cy="1144587"/>
          </a:xfrm>
        </p:spPr>
        <p:txBody>
          <a:bodyPr/>
          <a:lstStyle>
            <a:lvl1pPr marL="0" indent="0"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4146550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170112" cy="99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1595438"/>
            <a:ext cx="9144000" cy="319087"/>
          </a:xfrm>
          <a:prstGeom prst="rect">
            <a:avLst/>
          </a:prstGeom>
          <a:solidFill>
            <a:srgbClr val="7FA1B6">
              <a:alpha val="2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1914525"/>
            <a:ext cx="9144000" cy="319088"/>
          </a:xfrm>
          <a:prstGeom prst="rect">
            <a:avLst/>
          </a:prstGeom>
          <a:solidFill>
            <a:srgbClr val="7FA1B6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319087"/>
          </a:xfrm>
          <a:prstGeom prst="rect">
            <a:avLst/>
          </a:prstGeom>
          <a:solidFill>
            <a:srgbClr val="7FA1B6">
              <a:alpha val="7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0" y="1914525"/>
            <a:ext cx="9144000" cy="15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0" y="2233613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0" y="1595438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dt" sz="quarter" idx="2"/>
          </p:nvPr>
        </p:nvSpPr>
        <p:spPr>
          <a:xfrm>
            <a:off x="2057400" y="5803900"/>
            <a:ext cx="6618288" cy="338138"/>
          </a:xfrm>
        </p:spPr>
        <p:txBody>
          <a:bodyPr/>
          <a:lstStyle>
            <a:lvl1pPr>
              <a:defRPr sz="1600"/>
            </a:lvl1pPr>
          </a:lstStyle>
          <a:p>
            <a:fld id="{160C8537-CD5B-4F6A-8990-14BC11FCC3F8}" type="datetime4">
              <a:rPr lang="nl-NL"/>
              <a:pPr/>
              <a:t>30 juli 2013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291F89-4BA7-4C49-BB83-D4DCEE9C4456}" type="datetime4">
              <a:rPr lang="nl-NL"/>
              <a:pPr/>
              <a:t>30 juli 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18E87-0CAE-4287-929D-B4842452C8B9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68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33363"/>
            <a:ext cx="2047875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6913" y="233363"/>
            <a:ext cx="5995987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72B385-FD84-40AD-B908-87ABF84FD2B9}" type="datetime4">
              <a:rPr lang="nl-NL"/>
              <a:pPr/>
              <a:t>30 juli 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78DCF-9440-4728-B0F5-FDF8D942C7C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258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61030A-D9DC-426C-A4D0-5E7AEAC0AFF5}" type="datetime4">
              <a:rPr lang="nl-NL"/>
              <a:pPr/>
              <a:t>30 juli 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8C096-3EE4-4BEC-940C-289F65359199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10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BC86C5-C2DA-4EDA-978F-153C5DCCD893}" type="datetime4">
              <a:rPr lang="nl-NL"/>
              <a:pPr/>
              <a:t>30 juli 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D835F-19BB-40F0-A624-FCF442D9343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3393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69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A4A45C-8E2C-4CC1-BAFB-88DD43DE8E64}" type="datetime4">
              <a:rPr lang="nl-NL"/>
              <a:pPr/>
              <a:t>30 juli 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EC3BE-B9AC-4CC1-B14D-FDB303D2EBD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748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801291-FFFF-4F4C-A168-DA7A6385C733}" type="datetime4">
              <a:rPr lang="nl-NL"/>
              <a:pPr/>
              <a:t>30 juli 2013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18990-E9C6-47B7-89CA-82525F27E0F2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34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2829E7-E8E5-4B14-BE56-71B664FDC8B4}" type="datetime4">
              <a:rPr lang="nl-NL"/>
              <a:pPr/>
              <a:t>30 juli 2013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DB34A-53C9-4D7D-8EBA-7309284EFFD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070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22F8CD-E568-4F97-8364-BEB69C552994}" type="datetime4">
              <a:rPr lang="nl-NL"/>
              <a:pPr/>
              <a:t>30 juli 2013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D0F2F-A621-435F-B4D2-0418B1EB607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968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9A1269-1AEE-4084-8D63-4001D443C445}" type="datetime4">
              <a:rPr lang="nl-NL"/>
              <a:pPr/>
              <a:t>30 juli 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E9F8B-D355-436C-A5FF-D203EE356B4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6791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FB461-D481-48BC-950A-0FE646C02DF3}" type="datetime4">
              <a:rPr lang="nl-NL"/>
              <a:pPr/>
              <a:t>30 juli 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10FE2-BC66-4C11-B2D2-0546B1B667B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589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6913" y="1482725"/>
            <a:ext cx="7874000" cy="430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opmaakprofielen van de modeltekst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</a:p>
          <a:p>
            <a:pPr lvl="0"/>
            <a:endParaRPr lang="nl-NL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22613" y="6613525"/>
            <a:ext cx="143668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8BBF"/>
                </a:solidFill>
              </a:defRPr>
            </a:lvl1pPr>
          </a:lstStyle>
          <a:p>
            <a:fld id="{66F9FA89-AA74-4661-B676-D671F0EF0075}" type="datetime4">
              <a:rPr lang="nl-NL"/>
              <a:pPr/>
              <a:t>30 juli 2013</a:t>
            </a:fld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613525"/>
            <a:ext cx="243998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008BBF"/>
                </a:solidFill>
              </a:defRPr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83100" y="6613525"/>
            <a:ext cx="468313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8BBF"/>
                </a:solidFill>
              </a:defRPr>
            </a:lvl1pPr>
          </a:lstStyle>
          <a:p>
            <a:fld id="{DC5A28C5-F21B-4021-BE2C-2B9D4123791C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-1588"/>
            <a:ext cx="9123363" cy="954088"/>
          </a:xfrm>
          <a:prstGeom prst="rect">
            <a:avLst/>
          </a:prstGeom>
          <a:solidFill>
            <a:srgbClr val="A6A6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925" y="-1588"/>
            <a:ext cx="1489075" cy="95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3" name="Picture 9" descr="D111-00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88" y="-22225"/>
            <a:ext cx="1585912" cy="97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14288" y="-26988"/>
            <a:ext cx="9123363" cy="31908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317500"/>
            <a:ext cx="9123363" cy="317500"/>
          </a:xfrm>
          <a:prstGeom prst="rect">
            <a:avLst/>
          </a:prstGeom>
          <a:solidFill>
            <a:schemeClr val="tx1">
              <a:alpha val="3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35000"/>
            <a:ext cx="9123363" cy="3175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17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0" y="6350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0" y="952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96913" y="233363"/>
            <a:ext cx="8196262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pic>
        <p:nvPicPr>
          <p:cNvPr id="1042" name="Picture 18" descr="woordmerk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323013"/>
            <a:ext cx="1573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2B2B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3" name="Line 19"/>
          <p:cNvSpPr>
            <a:spLocks noChangeShapeType="1"/>
          </p:cNvSpPr>
          <p:nvPr/>
        </p:nvSpPr>
        <p:spPr bwMode="auto">
          <a:xfrm flipH="1">
            <a:off x="0" y="6467475"/>
            <a:ext cx="7032625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&gt;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9.png"/><Relationship Id="rId4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fld id="{0F1C1D6C-4B74-4CA6-AD23-50FFC11087F7}" type="datetime4">
              <a:rPr lang="nl-NL"/>
              <a:pPr/>
              <a:t>30 juli 2013</a:t>
            </a:fld>
            <a:endParaRPr lang="nl-NL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Aanpassing</a:t>
            </a:r>
            <a:r>
              <a:rPr lang="en-US" dirty="0" smtClean="0"/>
              <a:t> BFE grids </a:t>
            </a:r>
            <a:r>
              <a:rPr lang="en-US" dirty="0" err="1" smtClean="0"/>
              <a:t>tbv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PW </a:t>
            </a:r>
            <a:r>
              <a:rPr lang="en-US" dirty="0" err="1" smtClean="0"/>
              <a:t>modellering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Cheryl van </a:t>
            </a:r>
            <a:r>
              <a:rPr lang="en-US" dirty="0" err="1" smtClean="0"/>
              <a:t>Kempen</a:t>
            </a:r>
            <a:endParaRPr lang="en-US" dirty="0" smtClean="0"/>
          </a:p>
          <a:p>
            <a:r>
              <a:rPr lang="en-US" dirty="0" err="1" smtClean="0"/>
              <a:t>Remco</a:t>
            </a:r>
            <a:r>
              <a:rPr lang="en-US" dirty="0" smtClean="0"/>
              <a:t> van </a:t>
            </a:r>
            <a:r>
              <a:rPr lang="en-US" dirty="0" err="1" smtClean="0"/>
              <a:t>Ek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13" y="-99392"/>
            <a:ext cx="8196262" cy="611187"/>
          </a:xfrm>
        </p:spPr>
        <p:txBody>
          <a:bodyPr/>
          <a:lstStyle/>
          <a:p>
            <a:r>
              <a:rPr lang="en-US" dirty="0" err="1" smtClean="0"/>
              <a:t>Cellen</a:t>
            </a:r>
            <a:r>
              <a:rPr lang="en-US" dirty="0" smtClean="0"/>
              <a:t> die </a:t>
            </a:r>
            <a:r>
              <a:rPr lang="en-US" dirty="0" err="1" smtClean="0"/>
              <a:t>gewijzigd</a:t>
            </a:r>
            <a:r>
              <a:rPr lang="en-US" dirty="0" smtClean="0"/>
              <a:t> </a:t>
            </a:r>
            <a:r>
              <a:rPr lang="en-US" dirty="0" err="1" smtClean="0"/>
              <a:t>mogen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water of </a:t>
            </a:r>
            <a:r>
              <a:rPr lang="en-US" dirty="0" err="1" smtClean="0"/>
              <a:t>stad</a:t>
            </a:r>
            <a:r>
              <a:rPr lang="en-US" dirty="0" smtClean="0"/>
              <a:t> in </a:t>
            </a:r>
            <a:r>
              <a:rPr lang="en-US" dirty="0" err="1" smtClean="0"/>
              <a:t>natuurgebied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44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LGN6 25m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894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LG in </a:t>
            </a:r>
            <a:r>
              <a:rPr lang="en-US" dirty="0" err="1" smtClean="0"/>
              <a:t>natuur</a:t>
            </a:r>
            <a:r>
              <a:rPr lang="en-US" dirty="0" smtClean="0"/>
              <a:t>: </a:t>
            </a:r>
            <a:r>
              <a:rPr lang="en-US" dirty="0" err="1" smtClean="0"/>
              <a:t>bodem</a:t>
            </a:r>
            <a:r>
              <a:rPr lang="en-US" dirty="0" smtClean="0"/>
              <a:t>, water of </a:t>
            </a:r>
            <a:r>
              <a:rPr lang="en-US" dirty="0" err="1" smtClean="0"/>
              <a:t>stad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sp>
        <p:nvSpPr>
          <p:cNvPr id="5" name="TextBox 4"/>
          <p:cNvSpPr txBox="1"/>
          <p:nvPr/>
        </p:nvSpPr>
        <p:spPr>
          <a:xfrm>
            <a:off x="608831" y="5949280"/>
            <a:ext cx="7218643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Voor</a:t>
            </a:r>
            <a:r>
              <a:rPr lang="en-US" sz="1600" dirty="0" smtClean="0"/>
              <a:t> de </a:t>
            </a:r>
            <a:r>
              <a:rPr lang="en-US" sz="1600" dirty="0" err="1" smtClean="0"/>
              <a:t>groene</a:t>
            </a:r>
            <a:r>
              <a:rPr lang="en-US" sz="1600" dirty="0" smtClean="0"/>
              <a:t> </a:t>
            </a:r>
            <a:r>
              <a:rPr lang="en-US" sz="1600" dirty="0" err="1" smtClean="0"/>
              <a:t>gebieden</a:t>
            </a:r>
            <a:r>
              <a:rPr lang="en-US" sz="1600" dirty="0" smtClean="0"/>
              <a:t> </a:t>
            </a:r>
            <a:r>
              <a:rPr lang="en-US" sz="1600" dirty="0" err="1" smtClean="0"/>
              <a:t>wordt</a:t>
            </a:r>
            <a:r>
              <a:rPr lang="en-US" sz="1600" dirty="0" smtClean="0"/>
              <a:t> in de </a:t>
            </a:r>
            <a:r>
              <a:rPr lang="en-US" sz="1600" dirty="0" err="1" smtClean="0"/>
              <a:t>volgende</a:t>
            </a:r>
            <a:r>
              <a:rPr lang="en-US" sz="1600" dirty="0" smtClean="0"/>
              <a:t> </a:t>
            </a:r>
            <a:r>
              <a:rPr lang="en-US" sz="1600" dirty="0" err="1" smtClean="0"/>
              <a:t>stap</a:t>
            </a:r>
            <a:r>
              <a:rPr lang="en-US" sz="1600" dirty="0" smtClean="0"/>
              <a:t> </a:t>
            </a:r>
            <a:r>
              <a:rPr lang="en-US" sz="1600" dirty="0" err="1" smtClean="0"/>
              <a:t>een</a:t>
            </a:r>
            <a:r>
              <a:rPr lang="en-US" sz="1600" dirty="0" smtClean="0"/>
              <a:t> </a:t>
            </a:r>
            <a:r>
              <a:rPr lang="en-US" sz="1600" dirty="0" err="1" smtClean="0"/>
              <a:t>bfe</a:t>
            </a:r>
            <a:r>
              <a:rPr lang="en-US" sz="1600" dirty="0" smtClean="0"/>
              <a:t> </a:t>
            </a:r>
            <a:r>
              <a:rPr lang="en-US" sz="1600" dirty="0" err="1" smtClean="0"/>
              <a:t>bepaald</a:t>
            </a:r>
            <a:r>
              <a:rPr lang="en-US" sz="1600" dirty="0" smtClean="0"/>
              <a:t>. </a:t>
            </a:r>
          </a:p>
          <a:p>
            <a:r>
              <a:rPr lang="en-US" sz="1600" dirty="0" smtClean="0"/>
              <a:t>Die is </a:t>
            </a:r>
            <a:r>
              <a:rPr lang="en-US" sz="1600" dirty="0" err="1" smtClean="0"/>
              <a:t>ofwel</a:t>
            </a:r>
            <a:r>
              <a:rPr lang="en-US" sz="1600" dirty="0" smtClean="0"/>
              <a:t> </a:t>
            </a:r>
            <a:r>
              <a:rPr lang="en-US" sz="1600" dirty="0" err="1" smtClean="0"/>
              <a:t>gelijk</a:t>
            </a:r>
            <a:r>
              <a:rPr lang="en-US" sz="1600" dirty="0" smtClean="0"/>
              <a:t> </a:t>
            </a:r>
            <a:r>
              <a:rPr lang="en-US" sz="1600" dirty="0" err="1" smtClean="0"/>
              <a:t>aan</a:t>
            </a:r>
            <a:r>
              <a:rPr lang="en-US" sz="1600" dirty="0" smtClean="0"/>
              <a:t> de </a:t>
            </a:r>
            <a:r>
              <a:rPr lang="en-US" sz="1600" dirty="0" err="1" smtClean="0"/>
              <a:t>orriginele</a:t>
            </a:r>
            <a:r>
              <a:rPr lang="en-US" sz="1600" dirty="0" smtClean="0"/>
              <a:t> </a:t>
            </a:r>
            <a:r>
              <a:rPr lang="en-US" sz="1600" dirty="0" err="1" smtClean="0"/>
              <a:t>bfe</a:t>
            </a:r>
            <a:r>
              <a:rPr lang="en-US" sz="1600" dirty="0" smtClean="0"/>
              <a:t>, of </a:t>
            </a:r>
            <a:r>
              <a:rPr lang="en-US" sz="1600" dirty="0" err="1" smtClean="0"/>
              <a:t>als</a:t>
            </a:r>
            <a:r>
              <a:rPr lang="en-US" sz="1600" dirty="0" smtClean="0"/>
              <a:t> de </a:t>
            </a:r>
            <a:r>
              <a:rPr lang="en-US" sz="1600" dirty="0" err="1" smtClean="0"/>
              <a:t>orriginele</a:t>
            </a:r>
            <a:r>
              <a:rPr lang="en-US" sz="1600" dirty="0" smtClean="0"/>
              <a:t> </a:t>
            </a:r>
            <a:r>
              <a:rPr lang="en-US" sz="1600" dirty="0" err="1" smtClean="0"/>
              <a:t>bfe</a:t>
            </a:r>
            <a:r>
              <a:rPr lang="en-US" sz="1600" dirty="0" smtClean="0"/>
              <a:t> water of </a:t>
            </a:r>
            <a:r>
              <a:rPr lang="en-US" sz="1600" dirty="0" err="1" smtClean="0"/>
              <a:t>stad</a:t>
            </a:r>
            <a:r>
              <a:rPr lang="en-US" sz="1600" dirty="0" smtClean="0"/>
              <a:t> </a:t>
            </a:r>
          </a:p>
          <a:p>
            <a:r>
              <a:rPr lang="en-US" sz="1600" dirty="0" err="1" smtClean="0"/>
              <a:t>aangeeft</a:t>
            </a:r>
            <a:r>
              <a:rPr lang="en-US" sz="1600" dirty="0" smtClean="0"/>
              <a:t>, </a:t>
            </a:r>
            <a:r>
              <a:rPr lang="en-US" sz="1600" dirty="0" err="1" smtClean="0"/>
              <a:t>dan</a:t>
            </a:r>
            <a:r>
              <a:rPr lang="en-US" sz="1600" dirty="0" smtClean="0"/>
              <a:t> is </a:t>
            </a:r>
            <a:r>
              <a:rPr lang="en-US" sz="1600" dirty="0" err="1" smtClean="0"/>
              <a:t>hij</a:t>
            </a:r>
            <a:r>
              <a:rPr lang="en-US" sz="1600" dirty="0" smtClean="0"/>
              <a:t> </a:t>
            </a:r>
            <a:r>
              <a:rPr lang="en-US" sz="1600" dirty="0" err="1" smtClean="0"/>
              <a:t>bepaald</a:t>
            </a:r>
            <a:r>
              <a:rPr lang="en-US" sz="1600" dirty="0" smtClean="0"/>
              <a:t> door de </a:t>
            </a:r>
            <a:r>
              <a:rPr lang="en-US" sz="1600" dirty="0" err="1" smtClean="0"/>
              <a:t>meest</a:t>
            </a:r>
            <a:r>
              <a:rPr lang="en-US" sz="1600" dirty="0" smtClean="0"/>
              <a:t> </a:t>
            </a:r>
            <a:r>
              <a:rPr lang="en-US" sz="1600" dirty="0" err="1" smtClean="0"/>
              <a:t>dichtbijzijnde</a:t>
            </a:r>
            <a:r>
              <a:rPr lang="en-US" sz="1600" dirty="0" smtClean="0"/>
              <a:t> </a:t>
            </a:r>
            <a:r>
              <a:rPr lang="en-US" sz="1600" dirty="0" err="1" smtClean="0"/>
              <a:t>cel</a:t>
            </a:r>
            <a:r>
              <a:rPr lang="en-US" sz="1600" dirty="0" smtClean="0"/>
              <a:t> met </a:t>
            </a:r>
            <a:r>
              <a:rPr lang="en-US" sz="1600" dirty="0" err="1" smtClean="0"/>
              <a:t>een</a:t>
            </a:r>
            <a:r>
              <a:rPr lang="en-US" sz="1600" dirty="0" smtClean="0"/>
              <a:t> </a:t>
            </a:r>
            <a:r>
              <a:rPr lang="en-US" sz="1600" dirty="0" err="1" smtClean="0"/>
              <a:t>waarde</a:t>
            </a:r>
            <a:r>
              <a:rPr lang="en-US" sz="1600" dirty="0" smtClean="0"/>
              <a:t>.</a:t>
            </a:r>
            <a:endParaRPr lang="en-GB" sz="1600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262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LG in </a:t>
            </a:r>
            <a:r>
              <a:rPr lang="en-US" dirty="0" err="1"/>
              <a:t>natuur</a:t>
            </a:r>
            <a:r>
              <a:rPr lang="en-US" dirty="0"/>
              <a:t>: </a:t>
            </a:r>
            <a:r>
              <a:rPr lang="en-US" dirty="0" smtClean="0"/>
              <a:t>water </a:t>
            </a:r>
            <a:r>
              <a:rPr lang="en-US" dirty="0"/>
              <a:t>of </a:t>
            </a:r>
            <a:r>
              <a:rPr lang="en-US" dirty="0" err="1"/>
              <a:t>stad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090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Bfe</a:t>
            </a:r>
            <a:r>
              <a:rPr lang="en-US" dirty="0" smtClean="0"/>
              <a:t> </a:t>
            </a:r>
            <a:r>
              <a:rPr lang="en-US" dirty="0" err="1" smtClean="0"/>
              <a:t>zonder</a:t>
            </a:r>
            <a:r>
              <a:rPr lang="en-US" dirty="0" smtClean="0"/>
              <a:t> water of </a:t>
            </a:r>
            <a:r>
              <a:rPr lang="en-US" dirty="0" err="1" smtClean="0"/>
              <a:t>stad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556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BFE </a:t>
            </a:r>
            <a:r>
              <a:rPr lang="en-US" dirty="0" err="1" smtClean="0"/>
              <a:t>opgevuld</a:t>
            </a:r>
            <a:r>
              <a:rPr lang="en-US" dirty="0" smtClean="0"/>
              <a:t> (met </a:t>
            </a:r>
            <a:r>
              <a:rPr lang="en-US" dirty="0" err="1" smtClean="0"/>
              <a:t>euclidean</a:t>
            </a:r>
            <a:r>
              <a:rPr lang="en-US" dirty="0" smtClean="0"/>
              <a:t> distance)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844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BFE in </a:t>
            </a:r>
            <a:r>
              <a:rPr lang="en-US" sz="2400" dirty="0" err="1" smtClean="0"/>
              <a:t>gebieden</a:t>
            </a:r>
            <a:r>
              <a:rPr lang="en-US" sz="2400" dirty="0" smtClean="0"/>
              <a:t> </a:t>
            </a:r>
            <a:r>
              <a:rPr lang="en-US" sz="2400" dirty="0" err="1" smtClean="0"/>
              <a:t>waar</a:t>
            </a:r>
            <a:r>
              <a:rPr lang="en-US" sz="2400" dirty="0" smtClean="0"/>
              <a:t> </a:t>
            </a:r>
            <a:r>
              <a:rPr lang="en-US" sz="2400" dirty="0" err="1" smtClean="0"/>
              <a:t>volgens</a:t>
            </a:r>
            <a:r>
              <a:rPr lang="en-US" sz="2400" dirty="0" smtClean="0"/>
              <a:t> LGN </a:t>
            </a:r>
            <a:r>
              <a:rPr lang="en-US" sz="2400" dirty="0" err="1" smtClean="0"/>
              <a:t>bodem</a:t>
            </a:r>
            <a:r>
              <a:rPr lang="en-US" sz="2400" dirty="0" smtClean="0"/>
              <a:t> </a:t>
            </a:r>
            <a:r>
              <a:rPr lang="en-US" sz="2400" dirty="0" err="1" smtClean="0"/>
              <a:t>komt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262" y="4941168"/>
            <a:ext cx="2749988" cy="1741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397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309" y="4730228"/>
            <a:ext cx="2452276" cy="155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967" y="1117564"/>
            <a:ext cx="2460618" cy="155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Combinatie</a:t>
            </a:r>
            <a:r>
              <a:rPr lang="en-US" dirty="0" smtClean="0"/>
              <a:t> BFE, LGN &amp; BFE </a:t>
            </a:r>
            <a:r>
              <a:rPr lang="en-US" dirty="0" err="1" smtClean="0"/>
              <a:t>opgevuld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432" y="1124744"/>
            <a:ext cx="7874000" cy="4300538"/>
          </a:xfrm>
        </p:spPr>
        <p:txBody>
          <a:bodyPr/>
          <a:lstStyle/>
          <a:p>
            <a:pPr marL="0" indent="0"/>
            <a:r>
              <a:rPr lang="en-US" dirty="0" smtClean="0"/>
              <a:t>	1 + 2 + 3 + 4:</a:t>
            </a:r>
          </a:p>
          <a:p>
            <a:pPr marL="457200" indent="-457200">
              <a:buAutoNum type="arabicPeriod"/>
            </a:pPr>
            <a:r>
              <a:rPr lang="en-US" dirty="0" smtClean="0"/>
              <a:t>BFE </a:t>
            </a:r>
            <a:r>
              <a:rPr lang="en-US" dirty="0" err="1" smtClean="0"/>
              <a:t>buiten</a:t>
            </a:r>
            <a:r>
              <a:rPr lang="en-US" dirty="0" smtClean="0"/>
              <a:t> </a:t>
            </a:r>
            <a:r>
              <a:rPr lang="en-US" dirty="0" err="1" smtClean="0"/>
              <a:t>natuurgebieden</a:t>
            </a:r>
            <a:r>
              <a:rPr lang="en-US" dirty="0" smtClean="0"/>
              <a:t> </a:t>
            </a:r>
          </a:p>
          <a:p>
            <a:pPr marL="457200" indent="-457200">
              <a:buAutoNum type="arabicPeriod"/>
            </a:pPr>
            <a:r>
              <a:rPr lang="en-US" dirty="0" smtClean="0"/>
              <a:t>BFE (</a:t>
            </a:r>
            <a:r>
              <a:rPr lang="en-US" dirty="0" err="1" smtClean="0"/>
              <a:t>geen</a:t>
            </a:r>
            <a:r>
              <a:rPr lang="en-US" dirty="0" smtClean="0"/>
              <a:t> water of </a:t>
            </a:r>
            <a:r>
              <a:rPr lang="en-US" dirty="0" err="1" smtClean="0"/>
              <a:t>stad</a:t>
            </a:r>
            <a:r>
              <a:rPr lang="en-US" dirty="0" smtClean="0"/>
              <a:t>) in </a:t>
            </a:r>
            <a:r>
              <a:rPr lang="en-US" dirty="0" err="1" smtClean="0"/>
              <a:t>natuur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smtClean="0"/>
              <a:t>water of </a:t>
            </a:r>
            <a:r>
              <a:rPr lang="en-US" dirty="0" err="1" smtClean="0"/>
              <a:t>stad</a:t>
            </a:r>
            <a:r>
              <a:rPr lang="en-US" dirty="0" smtClean="0"/>
              <a:t> in </a:t>
            </a:r>
            <a:r>
              <a:rPr lang="en-US" dirty="0" err="1" smtClean="0"/>
              <a:t>natuurgebieden</a:t>
            </a:r>
            <a:r>
              <a:rPr lang="en-US" dirty="0" smtClean="0"/>
              <a:t> 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Opgevulde</a:t>
            </a:r>
            <a:r>
              <a:rPr lang="en-US" dirty="0" smtClean="0"/>
              <a:t> BFE in </a:t>
            </a:r>
            <a:r>
              <a:rPr lang="en-US" dirty="0" err="1" smtClean="0"/>
              <a:t>natuurgebieden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364088" y="4293096"/>
            <a:ext cx="792088" cy="43713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436096" y="2675558"/>
            <a:ext cx="720080" cy="60233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436096" y="3573016"/>
            <a:ext cx="648236" cy="5726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195" y="2882428"/>
            <a:ext cx="2455390" cy="1554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46" y="3079410"/>
            <a:ext cx="4761772" cy="3015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48" y="3079412"/>
            <a:ext cx="4761771" cy="3015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47" y="3083630"/>
            <a:ext cx="4761771" cy="3015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48" y="3083629"/>
            <a:ext cx="4761770" cy="3015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766826"/>
            <a:ext cx="2452275" cy="155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 flipH="1" flipV="1">
            <a:off x="5305777" y="4591139"/>
            <a:ext cx="419368" cy="28360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09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eindresultaat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442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Bfe25 (</a:t>
            </a:r>
            <a:r>
              <a:rPr lang="en-US" dirty="0" err="1" smtClean="0"/>
              <a:t>orrigineel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916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80928"/>
            <a:ext cx="2304256" cy="1458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808908"/>
            <a:ext cx="2341663" cy="148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D47B-D3B8-4E22-B0E7-789ED2DCD0DC}" type="datetime4">
              <a:rPr lang="nl-NL"/>
              <a:pPr/>
              <a:t>30 juli 2013</a:t>
            </a:fld>
            <a:endParaRPr lang="nl-NL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dirty="0" err="1" smtClean="0"/>
              <a:t>Werkwijze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052737"/>
            <a:ext cx="7874000" cy="115212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sz="1400" dirty="0" err="1" smtClean="0"/>
              <a:t>Maak</a:t>
            </a:r>
            <a:r>
              <a:rPr lang="en-US" sz="1400" dirty="0" smtClean="0"/>
              <a:t> </a:t>
            </a:r>
            <a:r>
              <a:rPr lang="en-US" sz="1400" dirty="0" err="1" smtClean="0"/>
              <a:t>een</a:t>
            </a:r>
            <a:r>
              <a:rPr lang="en-US" sz="1400" dirty="0" smtClean="0"/>
              <a:t> BFE-</a:t>
            </a:r>
            <a:r>
              <a:rPr lang="en-US" sz="1400" dirty="0" err="1" smtClean="0"/>
              <a:t>kaart</a:t>
            </a:r>
            <a:r>
              <a:rPr lang="en-US" sz="1400" dirty="0" smtClean="0"/>
              <a:t> die </a:t>
            </a:r>
            <a:r>
              <a:rPr lang="en-US" sz="1400" dirty="0" err="1" smtClean="0"/>
              <a:t>gevuld</a:t>
            </a:r>
            <a:r>
              <a:rPr lang="en-US" sz="1400" dirty="0" smtClean="0"/>
              <a:t> </a:t>
            </a:r>
            <a:r>
              <a:rPr lang="en-US" sz="1400" dirty="0" err="1" smtClean="0"/>
              <a:t>moet</a:t>
            </a:r>
            <a:r>
              <a:rPr lang="en-US" sz="1400" dirty="0" smtClean="0"/>
              <a:t> </a:t>
            </a:r>
            <a:r>
              <a:rPr lang="en-US" sz="1400" dirty="0" err="1" smtClean="0"/>
              <a:t>worden</a:t>
            </a:r>
            <a:r>
              <a:rPr lang="en-US" sz="1400" dirty="0" smtClean="0"/>
              <a:t> (</a:t>
            </a:r>
            <a:r>
              <a:rPr lang="en-US" sz="1400" dirty="0" err="1" smtClean="0"/>
              <a:t>m.a.w</a:t>
            </a:r>
            <a:r>
              <a:rPr lang="en-US" sz="1400" dirty="0" smtClean="0"/>
              <a:t>. </a:t>
            </a:r>
            <a:r>
              <a:rPr lang="en-US" sz="1400" dirty="0" err="1" smtClean="0"/>
              <a:t>natuur</a:t>
            </a:r>
            <a:r>
              <a:rPr lang="en-US" sz="1400" dirty="0" smtClean="0"/>
              <a:t> is </a:t>
            </a:r>
            <a:r>
              <a:rPr lang="en-US" sz="1400" dirty="0" err="1" smtClean="0"/>
              <a:t>eruitgehaald</a:t>
            </a:r>
            <a:r>
              <a:rPr lang="en-US" sz="1400" dirty="0" smtClean="0"/>
              <a:t>)</a:t>
            </a:r>
          </a:p>
          <a:p>
            <a:pPr marL="457200" indent="-457200">
              <a:buAutoNum type="arabicPeriod"/>
            </a:pPr>
            <a:r>
              <a:rPr lang="en-US" sz="1400" dirty="0" err="1" smtClean="0"/>
              <a:t>Bepaal</a:t>
            </a:r>
            <a:r>
              <a:rPr lang="en-US" sz="1400" dirty="0" smtClean="0"/>
              <a:t> </a:t>
            </a:r>
            <a:r>
              <a:rPr lang="en-US" sz="1400" dirty="0" err="1" smtClean="0"/>
              <a:t>wat</a:t>
            </a:r>
            <a:r>
              <a:rPr lang="en-US" sz="1400" dirty="0" smtClean="0"/>
              <a:t> water of </a:t>
            </a:r>
            <a:r>
              <a:rPr lang="en-US" sz="1400" dirty="0" err="1" smtClean="0"/>
              <a:t>stad</a:t>
            </a:r>
            <a:r>
              <a:rPr lang="en-US" sz="1400" dirty="0" smtClean="0"/>
              <a:t> is in de </a:t>
            </a:r>
            <a:r>
              <a:rPr lang="en-US" sz="1400" dirty="0" err="1" smtClean="0"/>
              <a:t>natuur</a:t>
            </a:r>
            <a:r>
              <a:rPr lang="en-US" sz="1400" dirty="0" smtClean="0"/>
              <a:t> </a:t>
            </a:r>
            <a:r>
              <a:rPr lang="en-US" sz="1400" dirty="0" err="1" smtClean="0"/>
              <a:t>volgens</a:t>
            </a:r>
            <a:r>
              <a:rPr lang="en-US" sz="1400" dirty="0" smtClean="0"/>
              <a:t> BFE: </a:t>
            </a:r>
            <a:r>
              <a:rPr lang="en-US" sz="1400" dirty="0" err="1" smtClean="0"/>
              <a:t>deze</a:t>
            </a:r>
            <a:r>
              <a:rPr lang="en-US" sz="1400" dirty="0" smtClean="0"/>
              <a:t> </a:t>
            </a:r>
            <a:r>
              <a:rPr lang="en-US" sz="1400" dirty="0" err="1" smtClean="0"/>
              <a:t>cellen</a:t>
            </a:r>
            <a:r>
              <a:rPr lang="en-US" sz="1400" dirty="0" smtClean="0"/>
              <a:t> </a:t>
            </a:r>
            <a:r>
              <a:rPr lang="en-US" sz="1400" dirty="0" err="1" smtClean="0"/>
              <a:t>mogen</a:t>
            </a:r>
            <a:r>
              <a:rPr lang="en-US" sz="1400" dirty="0" smtClean="0"/>
              <a:t> </a:t>
            </a:r>
            <a:r>
              <a:rPr lang="en-US" sz="1400" dirty="0" err="1" smtClean="0"/>
              <a:t>gewijzigd</a:t>
            </a:r>
            <a:r>
              <a:rPr lang="en-US" sz="1400" dirty="0" smtClean="0"/>
              <a:t> </a:t>
            </a:r>
            <a:r>
              <a:rPr lang="en-US" sz="1400" dirty="0" err="1" smtClean="0"/>
              <a:t>worden</a:t>
            </a:r>
            <a:r>
              <a:rPr lang="en-US" sz="1400" dirty="0" smtClean="0"/>
              <a:t>. De rest </a:t>
            </a:r>
            <a:r>
              <a:rPr lang="en-US" sz="1400" dirty="0" err="1" smtClean="0"/>
              <a:t>blijft</a:t>
            </a:r>
            <a:r>
              <a:rPr lang="en-US" sz="1400" dirty="0" smtClean="0"/>
              <a:t> de </a:t>
            </a:r>
            <a:r>
              <a:rPr lang="en-US" sz="1400" dirty="0" err="1" smtClean="0"/>
              <a:t>originele</a:t>
            </a:r>
            <a:r>
              <a:rPr lang="en-US" sz="1400" dirty="0" smtClean="0"/>
              <a:t> </a:t>
            </a:r>
            <a:r>
              <a:rPr lang="en-US" sz="1400" dirty="0" smtClean="0"/>
              <a:t>BFE code</a:t>
            </a:r>
          </a:p>
          <a:p>
            <a:pPr marL="457200" indent="-457200">
              <a:buAutoNum type="arabicPeriod"/>
            </a:pPr>
            <a:r>
              <a:rPr lang="en-US" sz="1400" dirty="0" err="1" smtClean="0"/>
              <a:t>Bepaal</a:t>
            </a:r>
            <a:r>
              <a:rPr lang="en-US" sz="1400" dirty="0" smtClean="0"/>
              <a:t> </a:t>
            </a:r>
            <a:r>
              <a:rPr lang="en-US" sz="1400" dirty="0" err="1" smtClean="0"/>
              <a:t>voor</a:t>
            </a:r>
            <a:r>
              <a:rPr lang="en-US" sz="1400" dirty="0" smtClean="0"/>
              <a:t> de </a:t>
            </a:r>
            <a:r>
              <a:rPr lang="en-US" sz="1400" dirty="0" err="1" smtClean="0"/>
              <a:t>natuurgebieden</a:t>
            </a:r>
            <a:r>
              <a:rPr lang="en-US" sz="1400" dirty="0" smtClean="0"/>
              <a:t> met LGN </a:t>
            </a:r>
            <a:r>
              <a:rPr lang="en-US" sz="1400" dirty="0" err="1" smtClean="0"/>
              <a:t>waarmee</a:t>
            </a:r>
            <a:r>
              <a:rPr lang="en-US" sz="1400" dirty="0" smtClean="0"/>
              <a:t> </a:t>
            </a:r>
            <a:r>
              <a:rPr lang="en-US" sz="1400" dirty="0" err="1" smtClean="0"/>
              <a:t>gevuld</a:t>
            </a:r>
            <a:r>
              <a:rPr lang="en-US" sz="1400" dirty="0" smtClean="0"/>
              <a:t> </a:t>
            </a:r>
            <a:r>
              <a:rPr lang="en-US" sz="1400" dirty="0" err="1" smtClean="0"/>
              <a:t>moet</a:t>
            </a:r>
            <a:r>
              <a:rPr lang="en-US" sz="1400" dirty="0" smtClean="0"/>
              <a:t> </a:t>
            </a:r>
            <a:r>
              <a:rPr lang="en-US" sz="1400" dirty="0" err="1" smtClean="0"/>
              <a:t>worden</a:t>
            </a:r>
            <a:r>
              <a:rPr lang="en-US" sz="1400" dirty="0" smtClean="0"/>
              <a:t>: water, </a:t>
            </a:r>
            <a:r>
              <a:rPr lang="en-US" sz="1400" dirty="0" err="1" smtClean="0"/>
              <a:t>stad</a:t>
            </a:r>
            <a:r>
              <a:rPr lang="en-US" sz="1400" dirty="0" smtClean="0"/>
              <a:t> of </a:t>
            </a:r>
            <a:r>
              <a:rPr lang="en-US" sz="1400" dirty="0" err="1" smtClean="0"/>
              <a:t>een</a:t>
            </a:r>
            <a:r>
              <a:rPr lang="en-US" sz="1400" dirty="0" smtClean="0"/>
              <a:t> </a:t>
            </a:r>
            <a:r>
              <a:rPr lang="en-US" sz="1400" dirty="0" err="1" smtClean="0"/>
              <a:t>nieuwe</a:t>
            </a:r>
            <a:r>
              <a:rPr lang="en-US" sz="1400" dirty="0" smtClean="0"/>
              <a:t> </a:t>
            </a:r>
            <a:r>
              <a:rPr lang="en-US" sz="1400" dirty="0" err="1" smtClean="0"/>
              <a:t>bfe</a:t>
            </a:r>
            <a:r>
              <a:rPr lang="en-US" sz="1400" dirty="0" smtClean="0"/>
              <a:t> code</a:t>
            </a:r>
            <a:endParaRPr lang="en-US" sz="1400" dirty="0"/>
          </a:p>
          <a:p>
            <a:pPr marL="457200" indent="-457200">
              <a:buAutoNum type="arabicPeriod"/>
            </a:pPr>
            <a:r>
              <a:rPr lang="en-US" sz="1400" dirty="0" err="1" smtClean="0"/>
              <a:t>Maak</a:t>
            </a:r>
            <a:r>
              <a:rPr lang="en-US" sz="1400" dirty="0" smtClean="0"/>
              <a:t> </a:t>
            </a:r>
            <a:r>
              <a:rPr lang="en-US" sz="1400" dirty="0" err="1" smtClean="0"/>
              <a:t>een</a:t>
            </a:r>
            <a:r>
              <a:rPr lang="en-US" sz="1400" dirty="0" smtClean="0"/>
              <a:t> </a:t>
            </a:r>
            <a:r>
              <a:rPr lang="en-US" sz="1400" dirty="0" err="1" smtClean="0"/>
              <a:t>bfe-kaart</a:t>
            </a:r>
            <a:r>
              <a:rPr lang="en-US" sz="1400" dirty="0" smtClean="0"/>
              <a:t> </a:t>
            </a:r>
            <a:r>
              <a:rPr lang="en-US" sz="1400" dirty="0" err="1" smtClean="0"/>
              <a:t>waar</a:t>
            </a:r>
            <a:r>
              <a:rPr lang="en-US" sz="1400" dirty="0" smtClean="0"/>
              <a:t> </a:t>
            </a:r>
            <a:r>
              <a:rPr lang="en-US" sz="1400" dirty="0" err="1" smtClean="0"/>
              <a:t>alle</a:t>
            </a:r>
            <a:r>
              <a:rPr lang="en-US" sz="1400" dirty="0" smtClean="0"/>
              <a:t> water en </a:t>
            </a:r>
            <a:r>
              <a:rPr lang="en-US" sz="1400" dirty="0" err="1" smtClean="0"/>
              <a:t>stad</a:t>
            </a:r>
            <a:r>
              <a:rPr lang="en-US" sz="1400" dirty="0" smtClean="0"/>
              <a:t> </a:t>
            </a:r>
            <a:r>
              <a:rPr lang="en-US" sz="1400" dirty="0" err="1" smtClean="0"/>
              <a:t>gevuld</a:t>
            </a:r>
            <a:r>
              <a:rPr lang="en-US" sz="1400" dirty="0" smtClean="0"/>
              <a:t> </a:t>
            </a:r>
            <a:r>
              <a:rPr lang="en-US" sz="1400" dirty="0" err="1" smtClean="0"/>
              <a:t>zijn</a:t>
            </a:r>
            <a:r>
              <a:rPr lang="en-US" sz="1400" dirty="0" smtClean="0"/>
              <a:t> </a:t>
            </a:r>
            <a:r>
              <a:rPr lang="en-US" sz="1400" dirty="0" err="1" smtClean="0"/>
              <a:t>om</a:t>
            </a:r>
            <a:r>
              <a:rPr lang="en-US" sz="1400" dirty="0" smtClean="0"/>
              <a:t> de </a:t>
            </a:r>
            <a:r>
              <a:rPr lang="en-US" sz="1400" dirty="0" err="1" smtClean="0"/>
              <a:t>bfe</a:t>
            </a:r>
            <a:r>
              <a:rPr lang="en-US" sz="1400" dirty="0" smtClean="0"/>
              <a:t> in </a:t>
            </a:r>
            <a:r>
              <a:rPr lang="en-US" sz="1400" dirty="0" err="1" smtClean="0"/>
              <a:t>natuurgebieden</a:t>
            </a:r>
            <a:r>
              <a:rPr lang="en-US" sz="1400" dirty="0" smtClean="0"/>
              <a:t> </a:t>
            </a:r>
            <a:r>
              <a:rPr lang="en-US" sz="1400" dirty="0" err="1" smtClean="0"/>
              <a:t>te</a:t>
            </a:r>
            <a:r>
              <a:rPr lang="en-US" sz="1400" dirty="0" smtClean="0"/>
              <a:t> </a:t>
            </a:r>
            <a:r>
              <a:rPr lang="en-US" sz="1400" dirty="0" err="1" smtClean="0"/>
              <a:t>vullen</a:t>
            </a:r>
            <a:r>
              <a:rPr lang="en-US" sz="1400" dirty="0" smtClean="0"/>
              <a:t>.</a:t>
            </a:r>
          </a:p>
          <a:p>
            <a:pPr marL="457200" indent="-457200">
              <a:buAutoNum type="arabicPeriod"/>
            </a:pPr>
            <a:r>
              <a:rPr lang="en-US" sz="1400" dirty="0" err="1" smtClean="0"/>
              <a:t>Combineer</a:t>
            </a:r>
            <a:r>
              <a:rPr lang="en-US" sz="1400" dirty="0" smtClean="0"/>
              <a:t> </a:t>
            </a:r>
            <a:r>
              <a:rPr lang="en-US" sz="1400" dirty="0" err="1" smtClean="0"/>
              <a:t>bovenstaande</a:t>
            </a:r>
            <a:r>
              <a:rPr lang="en-US" sz="1400" dirty="0" smtClean="0"/>
              <a:t> </a:t>
            </a:r>
            <a:r>
              <a:rPr lang="en-US" sz="1400" dirty="0" err="1" smtClean="0"/>
              <a:t>kaarten</a:t>
            </a:r>
            <a:r>
              <a:rPr lang="en-US" sz="1400" dirty="0" smtClean="0"/>
              <a:t>.</a:t>
            </a:r>
          </a:p>
          <a:p>
            <a:pPr marL="457200" indent="-457200">
              <a:buAutoNum type="arabicPeriod"/>
            </a:pPr>
            <a:endParaRPr lang="en-US" sz="1400" dirty="0"/>
          </a:p>
          <a:p>
            <a:pPr marL="457200" indent="-457200">
              <a:buAutoNum type="arabicPeriod"/>
            </a:pPr>
            <a:endParaRPr lang="en-US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000893" y="4432065"/>
            <a:ext cx="266851" cy="32257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97" y="2808908"/>
            <a:ext cx="2341663" cy="148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62" y="2932615"/>
            <a:ext cx="2341663" cy="148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265" y="2949390"/>
            <a:ext cx="2341663" cy="148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924944"/>
            <a:ext cx="2304256" cy="145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036" y="4835648"/>
            <a:ext cx="2341663" cy="148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745" y="4970661"/>
            <a:ext cx="2341663" cy="148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464" y="5103092"/>
            <a:ext cx="2359960" cy="1494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777" y="5258692"/>
            <a:ext cx="2341663" cy="148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288" y="3108738"/>
            <a:ext cx="2439144" cy="1544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2" name="Straight Arrow Connector 41"/>
          <p:cNvCxnSpPr/>
          <p:nvPr/>
        </p:nvCxnSpPr>
        <p:spPr>
          <a:xfrm flipH="1">
            <a:off x="4067944" y="4414670"/>
            <a:ext cx="306735" cy="32257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5004048" y="4414670"/>
            <a:ext cx="945232" cy="42097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5004048" y="5576985"/>
            <a:ext cx="1216099" cy="21023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64" y="4753842"/>
            <a:ext cx="3138998" cy="198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64" y="4753241"/>
            <a:ext cx="3138998" cy="198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034" y="4753240"/>
            <a:ext cx="3135228" cy="1985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4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64" y="4757626"/>
            <a:ext cx="3133021" cy="1983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63" y="4757626"/>
            <a:ext cx="3133021" cy="1983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250m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2"/>
          </p:nvPr>
        </p:nvSpPr>
        <p:spPr/>
        <p:txBody>
          <a:bodyPr/>
          <a:lstStyle/>
          <a:p>
            <a:fld id="{160C8537-CD5B-4F6A-8990-14BC11FCC3F8}" type="datetime4">
              <a:rPr lang="nl-NL" smtClean="0"/>
              <a:pPr/>
              <a:t>30 juli 2013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629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Bfe250 (</a:t>
            </a:r>
            <a:r>
              <a:rPr lang="en-US" dirty="0" err="1" smtClean="0"/>
              <a:t>orrigineel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152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Bfe</a:t>
            </a:r>
            <a:r>
              <a:rPr lang="en-US" dirty="0" smtClean="0"/>
              <a:t> </a:t>
            </a:r>
            <a:r>
              <a:rPr lang="en-US" dirty="0" err="1" smtClean="0"/>
              <a:t>buiten</a:t>
            </a:r>
            <a:r>
              <a:rPr lang="en-US" dirty="0" smtClean="0"/>
              <a:t> de </a:t>
            </a:r>
            <a:r>
              <a:rPr lang="en-US" dirty="0" err="1" smtClean="0"/>
              <a:t>natuurgebieden</a:t>
            </a:r>
            <a:r>
              <a:rPr lang="en-US" dirty="0" smtClean="0"/>
              <a:t> (</a:t>
            </a:r>
            <a:r>
              <a:rPr lang="en-US" dirty="0" err="1" smtClean="0"/>
              <a:t>zwart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637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BFE in </a:t>
            </a:r>
            <a:r>
              <a:rPr lang="en-US" dirty="0" err="1" smtClean="0"/>
              <a:t>natuurgebied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6093296"/>
            <a:ext cx="5993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Cellen</a:t>
            </a:r>
            <a:r>
              <a:rPr lang="en-US" dirty="0" smtClean="0"/>
              <a:t> </a:t>
            </a:r>
            <a:r>
              <a:rPr lang="en-US" dirty="0" err="1" smtClean="0"/>
              <a:t>waar</a:t>
            </a:r>
            <a:r>
              <a:rPr lang="en-US" dirty="0" smtClean="0"/>
              <a:t> water of </a:t>
            </a:r>
            <a:r>
              <a:rPr lang="en-US" dirty="0" err="1" smtClean="0"/>
              <a:t>stad</a:t>
            </a:r>
            <a:r>
              <a:rPr lang="en-US" dirty="0" smtClean="0"/>
              <a:t> in </a:t>
            </a:r>
            <a:r>
              <a:rPr lang="en-US" dirty="0" err="1" smtClean="0"/>
              <a:t>ligt</a:t>
            </a:r>
            <a:r>
              <a:rPr lang="en-US" dirty="0" smtClean="0"/>
              <a:t> </a:t>
            </a:r>
            <a:r>
              <a:rPr lang="en-US" dirty="0" err="1" smtClean="0"/>
              <a:t>mogen</a:t>
            </a:r>
            <a:r>
              <a:rPr lang="en-US" dirty="0" smtClean="0"/>
              <a:t> </a:t>
            </a:r>
            <a:r>
              <a:rPr lang="en-US" dirty="0" err="1" smtClean="0"/>
              <a:t>gewijzigd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37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Ongewijzigde</a:t>
            </a:r>
            <a:r>
              <a:rPr lang="en-US" dirty="0" smtClean="0"/>
              <a:t> BFE in </a:t>
            </a:r>
            <a:r>
              <a:rPr lang="en-US" dirty="0" err="1" smtClean="0"/>
              <a:t>natuurgebied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069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13" y="-99392"/>
            <a:ext cx="8196262" cy="611187"/>
          </a:xfrm>
        </p:spPr>
        <p:txBody>
          <a:bodyPr/>
          <a:lstStyle/>
          <a:p>
            <a:r>
              <a:rPr lang="en-US" dirty="0" err="1" smtClean="0"/>
              <a:t>Cellen</a:t>
            </a:r>
            <a:r>
              <a:rPr lang="en-US" dirty="0" smtClean="0"/>
              <a:t> die </a:t>
            </a:r>
            <a:r>
              <a:rPr lang="en-US" dirty="0" err="1" smtClean="0"/>
              <a:t>gewijzigd</a:t>
            </a:r>
            <a:r>
              <a:rPr lang="en-US" dirty="0" smtClean="0"/>
              <a:t> </a:t>
            </a:r>
            <a:r>
              <a:rPr lang="en-US" dirty="0" err="1" smtClean="0"/>
              <a:t>mogen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water of </a:t>
            </a:r>
            <a:r>
              <a:rPr lang="en-US" dirty="0" err="1" smtClean="0"/>
              <a:t>stad</a:t>
            </a:r>
            <a:r>
              <a:rPr lang="en-US" dirty="0" smtClean="0"/>
              <a:t> in </a:t>
            </a:r>
            <a:r>
              <a:rPr lang="en-US" dirty="0" err="1" smtClean="0"/>
              <a:t>natuurgebied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053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LGN6 25m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001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LGN6 250m (resampled met majority)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822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LG in </a:t>
            </a:r>
            <a:r>
              <a:rPr lang="en-US" dirty="0" err="1" smtClean="0"/>
              <a:t>natuur</a:t>
            </a:r>
            <a:r>
              <a:rPr lang="en-US" dirty="0" smtClean="0"/>
              <a:t>: </a:t>
            </a:r>
            <a:r>
              <a:rPr lang="en-US" dirty="0" err="1" smtClean="0"/>
              <a:t>bodem</a:t>
            </a:r>
            <a:r>
              <a:rPr lang="en-US" dirty="0" smtClean="0"/>
              <a:t>, water of </a:t>
            </a:r>
            <a:r>
              <a:rPr lang="en-US" dirty="0" err="1" smtClean="0"/>
              <a:t>stad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49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LG in </a:t>
            </a:r>
            <a:r>
              <a:rPr lang="en-US" dirty="0" err="1"/>
              <a:t>natuur</a:t>
            </a:r>
            <a:r>
              <a:rPr lang="en-US" dirty="0"/>
              <a:t>: </a:t>
            </a:r>
            <a:r>
              <a:rPr lang="en-US" dirty="0" smtClean="0"/>
              <a:t>water </a:t>
            </a:r>
            <a:r>
              <a:rPr lang="en-US" dirty="0"/>
              <a:t>of </a:t>
            </a:r>
            <a:r>
              <a:rPr lang="en-US" dirty="0" err="1"/>
              <a:t>stad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25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Bfe</a:t>
            </a:r>
            <a:r>
              <a:rPr lang="en-US" dirty="0" smtClean="0"/>
              <a:t> </a:t>
            </a:r>
            <a:r>
              <a:rPr lang="en-US" dirty="0" err="1" smtClean="0"/>
              <a:t>zonder</a:t>
            </a:r>
            <a:r>
              <a:rPr lang="en-US" dirty="0" smtClean="0"/>
              <a:t> water of </a:t>
            </a:r>
            <a:r>
              <a:rPr lang="en-US" dirty="0" err="1" smtClean="0"/>
              <a:t>stad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68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Bfe</a:t>
            </a:r>
            <a:r>
              <a:rPr lang="en-US" dirty="0" smtClean="0"/>
              <a:t> </a:t>
            </a:r>
            <a:r>
              <a:rPr lang="en-US" dirty="0" err="1" smtClean="0"/>
              <a:t>zonder</a:t>
            </a:r>
            <a:r>
              <a:rPr lang="en-US" dirty="0" smtClean="0"/>
              <a:t> water of </a:t>
            </a:r>
            <a:r>
              <a:rPr lang="en-US" dirty="0" err="1" smtClean="0"/>
              <a:t>stad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612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BFE </a:t>
            </a:r>
            <a:r>
              <a:rPr lang="en-US" dirty="0" err="1" smtClean="0"/>
              <a:t>opgevuld</a:t>
            </a:r>
            <a:r>
              <a:rPr lang="en-US" dirty="0" smtClean="0"/>
              <a:t> (met </a:t>
            </a:r>
            <a:r>
              <a:rPr lang="en-US" dirty="0" err="1" smtClean="0"/>
              <a:t>euclidean</a:t>
            </a:r>
            <a:r>
              <a:rPr lang="en-US" dirty="0" smtClean="0"/>
              <a:t> distance)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835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BFE in </a:t>
            </a:r>
            <a:r>
              <a:rPr lang="en-US" sz="2400" dirty="0" err="1" smtClean="0"/>
              <a:t>gebieden</a:t>
            </a:r>
            <a:r>
              <a:rPr lang="en-US" sz="2400" dirty="0" smtClean="0"/>
              <a:t> </a:t>
            </a:r>
            <a:r>
              <a:rPr lang="en-US" sz="2400" dirty="0" err="1" smtClean="0"/>
              <a:t>waar</a:t>
            </a:r>
            <a:r>
              <a:rPr lang="en-US" sz="2400" dirty="0" smtClean="0"/>
              <a:t> </a:t>
            </a:r>
            <a:r>
              <a:rPr lang="en-US" sz="2400" dirty="0" err="1" smtClean="0"/>
              <a:t>volgens</a:t>
            </a:r>
            <a:r>
              <a:rPr lang="en-US" sz="2400" dirty="0" smtClean="0"/>
              <a:t> LGN </a:t>
            </a:r>
            <a:r>
              <a:rPr lang="en-US" sz="2400" dirty="0" err="1" smtClean="0"/>
              <a:t>bodem</a:t>
            </a:r>
            <a:r>
              <a:rPr lang="en-US" sz="2400" dirty="0" smtClean="0"/>
              <a:t> </a:t>
            </a:r>
            <a:r>
              <a:rPr lang="en-US" sz="2400" dirty="0" err="1" smtClean="0"/>
              <a:t>komt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722" y="5157192"/>
            <a:ext cx="2522536" cy="1597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251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77896"/>
            <a:ext cx="4680520" cy="2963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Combinatie</a:t>
            </a:r>
            <a:r>
              <a:rPr lang="en-US" dirty="0" smtClean="0"/>
              <a:t> BFE, LGN &amp; BFE </a:t>
            </a:r>
            <a:r>
              <a:rPr lang="en-US" dirty="0" err="1" smtClean="0"/>
              <a:t>opgevuld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432" y="1124744"/>
            <a:ext cx="7874000" cy="4300538"/>
          </a:xfrm>
        </p:spPr>
        <p:txBody>
          <a:bodyPr/>
          <a:lstStyle/>
          <a:p>
            <a:pPr marL="0" indent="0"/>
            <a:r>
              <a:rPr lang="en-US" dirty="0" smtClean="0"/>
              <a:t>	1 + 2 + 3 + 4:</a:t>
            </a:r>
          </a:p>
          <a:p>
            <a:pPr marL="457200" indent="-457200">
              <a:buAutoNum type="arabicPeriod"/>
            </a:pPr>
            <a:r>
              <a:rPr lang="en-US" dirty="0" smtClean="0"/>
              <a:t>BFE </a:t>
            </a:r>
            <a:r>
              <a:rPr lang="en-US" dirty="0" err="1" smtClean="0"/>
              <a:t>buiten</a:t>
            </a:r>
            <a:r>
              <a:rPr lang="en-US" dirty="0" smtClean="0"/>
              <a:t> </a:t>
            </a:r>
            <a:r>
              <a:rPr lang="en-US" dirty="0" err="1" smtClean="0"/>
              <a:t>natuurgebieden</a:t>
            </a:r>
            <a:r>
              <a:rPr lang="en-US" dirty="0" smtClean="0"/>
              <a:t> </a:t>
            </a:r>
          </a:p>
          <a:p>
            <a:pPr marL="457200" indent="-457200">
              <a:buAutoNum type="arabicPeriod"/>
            </a:pPr>
            <a:r>
              <a:rPr lang="en-US" dirty="0" smtClean="0"/>
              <a:t>BFE (</a:t>
            </a:r>
            <a:r>
              <a:rPr lang="en-US" dirty="0" err="1" smtClean="0"/>
              <a:t>geen</a:t>
            </a:r>
            <a:r>
              <a:rPr lang="en-US" dirty="0" smtClean="0"/>
              <a:t> water of </a:t>
            </a:r>
            <a:r>
              <a:rPr lang="en-US" dirty="0" err="1" smtClean="0"/>
              <a:t>stad</a:t>
            </a:r>
            <a:r>
              <a:rPr lang="en-US" dirty="0" smtClean="0"/>
              <a:t>) in </a:t>
            </a:r>
            <a:r>
              <a:rPr lang="en-US" dirty="0" err="1" smtClean="0"/>
              <a:t>natuur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smtClean="0"/>
              <a:t>water of </a:t>
            </a:r>
            <a:r>
              <a:rPr lang="en-US" dirty="0" err="1" smtClean="0"/>
              <a:t>stad</a:t>
            </a:r>
            <a:r>
              <a:rPr lang="en-US" dirty="0" smtClean="0"/>
              <a:t> in </a:t>
            </a:r>
            <a:r>
              <a:rPr lang="en-US" dirty="0" err="1" smtClean="0"/>
              <a:t>natuurgebieden</a:t>
            </a:r>
            <a:r>
              <a:rPr lang="en-US" dirty="0" smtClean="0"/>
              <a:t> 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Opgevulde</a:t>
            </a:r>
            <a:r>
              <a:rPr lang="en-US" dirty="0" smtClean="0"/>
              <a:t> BFE in </a:t>
            </a:r>
            <a:r>
              <a:rPr lang="en-US" dirty="0" err="1" smtClean="0"/>
              <a:t>natuurgebieden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364088" y="4293096"/>
            <a:ext cx="792088" cy="43713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436096" y="2675558"/>
            <a:ext cx="720080" cy="60233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436096" y="3573016"/>
            <a:ext cx="648236" cy="5726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967" y="1117564"/>
            <a:ext cx="2460618" cy="155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195" y="2852936"/>
            <a:ext cx="2455390" cy="1554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195" y="4686786"/>
            <a:ext cx="2455390" cy="1554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056" y="4730228"/>
            <a:ext cx="2452276" cy="155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 flipH="1" flipV="1">
            <a:off x="5305777" y="4591139"/>
            <a:ext cx="419368" cy="28360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218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eindresultaat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677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Bfe250 (</a:t>
            </a:r>
            <a:r>
              <a:rPr lang="en-US" dirty="0" err="1" smtClean="0"/>
              <a:t>origineel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326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Landgebruik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84784"/>
            <a:ext cx="7874000" cy="4300538"/>
          </a:xfrm>
        </p:spPr>
        <p:txBody>
          <a:bodyPr/>
          <a:lstStyle/>
          <a:p>
            <a:r>
              <a:rPr lang="nl-NL" dirty="0" smtClean="0"/>
              <a:t>De volgende klassen zijn als ‘bebouwing’ gerekend:</a:t>
            </a:r>
          </a:p>
          <a:p>
            <a:r>
              <a:rPr lang="nl-NL" dirty="0" smtClean="0"/>
              <a:t>8: </a:t>
            </a:r>
            <a:r>
              <a:rPr lang="nl-NL" dirty="0"/>
              <a:t>glastuinbouw</a:t>
            </a:r>
          </a:p>
          <a:p>
            <a:r>
              <a:rPr lang="nl-NL" dirty="0" smtClean="0"/>
              <a:t>18</a:t>
            </a:r>
            <a:r>
              <a:rPr lang="nl-NL" dirty="0"/>
              <a:t>, 19, </a:t>
            </a:r>
            <a:r>
              <a:rPr lang="nl-NL" dirty="0" smtClean="0"/>
              <a:t>26: </a:t>
            </a:r>
            <a:r>
              <a:rPr lang="nl-NL" dirty="0"/>
              <a:t>bebouwd gebied</a:t>
            </a:r>
          </a:p>
          <a:p>
            <a:r>
              <a:rPr lang="nl-NL" dirty="0" smtClean="0"/>
              <a:t>25: </a:t>
            </a:r>
            <a:r>
              <a:rPr lang="nl-NL" dirty="0" smtClean="0"/>
              <a:t>hoofdwegen</a:t>
            </a:r>
          </a:p>
          <a:p>
            <a:endParaRPr lang="nl-NL" dirty="0"/>
          </a:p>
          <a:p>
            <a:r>
              <a:rPr lang="nl-NL" dirty="0" smtClean="0"/>
              <a:t>En als ‘water’ meegenomen</a:t>
            </a:r>
          </a:p>
          <a:p>
            <a:r>
              <a:rPr lang="nl-NL" dirty="0"/>
              <a:t>16, 17: zoet en zout water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689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25m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2"/>
          </p:nvPr>
        </p:nvSpPr>
        <p:spPr/>
        <p:txBody>
          <a:bodyPr/>
          <a:lstStyle/>
          <a:p>
            <a:fld id="{160C8537-CD5B-4F6A-8990-14BC11FCC3F8}" type="datetime4">
              <a:rPr lang="nl-NL" smtClean="0"/>
              <a:pPr/>
              <a:t>30 juli 2013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676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Bfe25 (</a:t>
            </a:r>
            <a:r>
              <a:rPr lang="en-US" dirty="0" err="1" smtClean="0"/>
              <a:t>orrigineel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820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Bfe</a:t>
            </a:r>
            <a:r>
              <a:rPr lang="en-US" dirty="0" smtClean="0"/>
              <a:t> </a:t>
            </a:r>
            <a:r>
              <a:rPr lang="en-US" dirty="0" err="1" smtClean="0"/>
              <a:t>buiten</a:t>
            </a:r>
            <a:r>
              <a:rPr lang="en-US" dirty="0" smtClean="0"/>
              <a:t> de </a:t>
            </a:r>
            <a:r>
              <a:rPr lang="en-US" dirty="0" err="1" smtClean="0"/>
              <a:t>natuurgebieden</a:t>
            </a:r>
            <a:r>
              <a:rPr lang="en-US" dirty="0" smtClean="0"/>
              <a:t> (</a:t>
            </a:r>
            <a:r>
              <a:rPr lang="en-US" dirty="0" err="1" smtClean="0"/>
              <a:t>zwart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397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BFE in </a:t>
            </a:r>
            <a:r>
              <a:rPr lang="en-US" dirty="0" err="1" smtClean="0"/>
              <a:t>natuurgebied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sp>
        <p:nvSpPr>
          <p:cNvPr id="5" name="TextBox 4"/>
          <p:cNvSpPr txBox="1"/>
          <p:nvPr/>
        </p:nvSpPr>
        <p:spPr>
          <a:xfrm>
            <a:off x="683568" y="6093296"/>
            <a:ext cx="5993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Cellen</a:t>
            </a:r>
            <a:r>
              <a:rPr lang="en-US" dirty="0" smtClean="0"/>
              <a:t> </a:t>
            </a:r>
            <a:r>
              <a:rPr lang="en-US" dirty="0" err="1" smtClean="0"/>
              <a:t>waar</a:t>
            </a:r>
            <a:r>
              <a:rPr lang="en-US" dirty="0" smtClean="0"/>
              <a:t> water of </a:t>
            </a:r>
            <a:r>
              <a:rPr lang="en-US" dirty="0" err="1" smtClean="0"/>
              <a:t>stad</a:t>
            </a:r>
            <a:r>
              <a:rPr lang="en-US" dirty="0" smtClean="0"/>
              <a:t> in </a:t>
            </a:r>
            <a:r>
              <a:rPr lang="en-US" dirty="0" err="1" smtClean="0"/>
              <a:t>ligt</a:t>
            </a:r>
            <a:r>
              <a:rPr lang="en-US" dirty="0" smtClean="0"/>
              <a:t> </a:t>
            </a:r>
            <a:r>
              <a:rPr lang="en-US" dirty="0" err="1" smtClean="0"/>
              <a:t>mogen</a:t>
            </a:r>
            <a:r>
              <a:rPr lang="en-US" dirty="0" smtClean="0"/>
              <a:t> </a:t>
            </a:r>
            <a:r>
              <a:rPr lang="en-US" dirty="0" err="1" smtClean="0"/>
              <a:t>gewijzigd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endParaRPr lang="en-GB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833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Ongewijzigde</a:t>
            </a:r>
            <a:r>
              <a:rPr lang="en-US" dirty="0" smtClean="0"/>
              <a:t> BFE in </a:t>
            </a:r>
            <a:r>
              <a:rPr lang="en-US" dirty="0" err="1" smtClean="0"/>
              <a:t>natuurgebied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030A-D9DC-426C-A4D0-5E7AEAC0AFF5}" type="datetime4">
              <a:rPr lang="nl-NL" smtClean="0"/>
              <a:pPr/>
              <a:t>30 juli 2013</a:t>
            </a:fld>
            <a:endParaRPr lang="nl-NL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938213"/>
            <a:ext cx="78676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371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tares_2010">
  <a:themeElements>
    <a:clrScheme name="Deltares_te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ltares_te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ltares_te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3193</TotalTime>
  <Words>394</Words>
  <Application>Microsoft Office PowerPoint</Application>
  <PresentationFormat>On-screen Show (4:3)</PresentationFormat>
  <Paragraphs>101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Deltares_2010</vt:lpstr>
      <vt:lpstr>Aanpassing BFE grids tbv PW modellering</vt:lpstr>
      <vt:lpstr>Werkwijze</vt:lpstr>
      <vt:lpstr>Bfe zonder water of stad</vt:lpstr>
      <vt:lpstr>Landgebruik</vt:lpstr>
      <vt:lpstr>25m</vt:lpstr>
      <vt:lpstr>Bfe25 (orrigineel)</vt:lpstr>
      <vt:lpstr>Bfe buiten de natuurgebieden (zwart)</vt:lpstr>
      <vt:lpstr>BFE in natuurgebied</vt:lpstr>
      <vt:lpstr>Ongewijzigde BFE in natuurgebied</vt:lpstr>
      <vt:lpstr>Cellen die gewijzigd mogen worden: water of stad in natuurgebied</vt:lpstr>
      <vt:lpstr>LGN6 25m</vt:lpstr>
      <vt:lpstr>LG in natuur: bodem, water of stad</vt:lpstr>
      <vt:lpstr>LG in natuur: water of stad</vt:lpstr>
      <vt:lpstr>Bfe zonder water of stad</vt:lpstr>
      <vt:lpstr>BFE opgevuld (met euclidean distance)</vt:lpstr>
      <vt:lpstr>BFE in gebieden waar volgens LGN bodem komt</vt:lpstr>
      <vt:lpstr>Combinatie BFE, LGN &amp; BFE opgevuld</vt:lpstr>
      <vt:lpstr>eindresultaat</vt:lpstr>
      <vt:lpstr>Bfe25 (orrigineel)</vt:lpstr>
      <vt:lpstr>250m</vt:lpstr>
      <vt:lpstr>Bfe250 (orrigineel)</vt:lpstr>
      <vt:lpstr>Bfe buiten de natuurgebieden (zwart)</vt:lpstr>
      <vt:lpstr>BFE in natuurgebied</vt:lpstr>
      <vt:lpstr>Ongewijzigde BFE in natuurgebied</vt:lpstr>
      <vt:lpstr>Cellen die gewijzigd mogen worden: water of stad in natuurgebied</vt:lpstr>
      <vt:lpstr>LGN6 25m</vt:lpstr>
      <vt:lpstr>LGN6 250m (resampled met majority)</vt:lpstr>
      <vt:lpstr>LG in natuur: bodem, water of stad</vt:lpstr>
      <vt:lpstr>LG in natuur: water of stad</vt:lpstr>
      <vt:lpstr>Bfe zonder water of stad</vt:lpstr>
      <vt:lpstr>BFE opgevuld (met euclidean distance)</vt:lpstr>
      <vt:lpstr>BFE in gebieden waar volgens LGN bodem komt</vt:lpstr>
      <vt:lpstr>Combinatie BFE, LGN &amp; BFE opgevuld</vt:lpstr>
      <vt:lpstr>eindresultaat</vt:lpstr>
      <vt:lpstr>Bfe250 (origineel)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 Kempen</dc:creator>
  <cp:lastModifiedBy>drs. Remco van Ek</cp:lastModifiedBy>
  <cp:revision>22</cp:revision>
  <cp:lastPrinted>2007-11-21T13:24:47Z</cp:lastPrinted>
  <dcterms:created xsi:type="dcterms:W3CDTF">2013-07-24T08:39:29Z</dcterms:created>
  <dcterms:modified xsi:type="dcterms:W3CDTF">2013-07-30T13:50:57Z</dcterms:modified>
</cp:coreProperties>
</file>