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07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14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135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75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824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807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516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27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66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31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2FD73-AFB4-4F16-942B-3BB0D382CCBF}" type="datetimeFigureOut">
              <a:rPr lang="en-GB" smtClean="0"/>
              <a:t>12/03/2014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BDDFA-FA36-4A8A-A3E5-5457933AB7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2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KvK</a:t>
            </a:r>
            <a:r>
              <a:rPr lang="en-US" dirty="0" smtClean="0"/>
              <a:t> </a:t>
            </a:r>
            <a:r>
              <a:rPr lang="en-US" dirty="0" err="1" smtClean="0"/>
              <a:t>Baakse</a:t>
            </a:r>
            <a:r>
              <a:rPr lang="en-US" dirty="0" smtClean="0"/>
              <a:t> </a:t>
            </a:r>
            <a:r>
              <a:rPr lang="en-US" dirty="0" err="1" smtClean="0"/>
              <a:t>beek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074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300895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62389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GG - 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84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95200"/>
            <a:ext cx="9303741" cy="52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62389"/>
            <a:ext cx="1778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GG - </a:t>
            </a:r>
            <a:r>
              <a:rPr lang="en-US" sz="3600" b="1" dirty="0" err="1" smtClean="0"/>
              <a:t>Wp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270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262389"/>
            <a:ext cx="2930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GG – ref2015b</a:t>
            </a:r>
            <a:endParaRPr lang="en-GB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5200"/>
            <a:ext cx="9303741" cy="52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0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262389"/>
            <a:ext cx="2645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GG – d2050b</a:t>
            </a:r>
            <a:endParaRPr lang="en-GB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95200"/>
            <a:ext cx="9303741" cy="52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0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262389"/>
            <a:ext cx="2741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GG – w2050b</a:t>
            </a:r>
            <a:endParaRPr lang="en-GB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95200"/>
            <a:ext cx="9303741" cy="52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0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262389"/>
            <a:ext cx="5998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GG –scenario minus </a:t>
            </a:r>
            <a:r>
              <a:rPr lang="en-US" sz="3600" b="1" dirty="0" err="1" smtClean="0"/>
              <a:t>referentie</a:t>
            </a:r>
            <a:endParaRPr lang="en-GB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3" t="15208" r="26208" b="13307"/>
          <a:stretch/>
        </p:blipFill>
        <p:spPr bwMode="auto">
          <a:xfrm>
            <a:off x="35496" y="908720"/>
            <a:ext cx="4465320" cy="522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3" t="15625" r="23983" b="13105"/>
          <a:stretch/>
        </p:blipFill>
        <p:spPr bwMode="auto">
          <a:xfrm>
            <a:off x="4427984" y="908720"/>
            <a:ext cx="4754880" cy="521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6165304"/>
            <a:ext cx="6979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d2050b min ref2015b                                      </a:t>
            </a:r>
            <a:r>
              <a:rPr lang="en-US" sz="2000" b="1" dirty="0" smtClean="0"/>
              <a:t>w2050b min ref2015b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7270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30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</dc:title>
  <dc:creator>Remco van Ek</dc:creator>
  <cp:lastModifiedBy>Remco van Ek</cp:lastModifiedBy>
  <cp:revision>5</cp:revision>
  <dcterms:created xsi:type="dcterms:W3CDTF">2014-03-12T15:59:17Z</dcterms:created>
  <dcterms:modified xsi:type="dcterms:W3CDTF">2014-03-12T19:15:47Z</dcterms:modified>
</cp:coreProperties>
</file>