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20B_D1469A1E.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3" r:id="rId3"/>
  </p:sldMasterIdLst>
  <p:notesMasterIdLst>
    <p:notesMasterId r:id="rId25"/>
  </p:notesMasterIdLst>
  <p:sldIdLst>
    <p:sldId id="309" r:id="rId4"/>
    <p:sldId id="635" r:id="rId5"/>
    <p:sldId id="954" r:id="rId6"/>
    <p:sldId id="523" r:id="rId7"/>
    <p:sldId id="256" r:id="rId8"/>
    <p:sldId id="278" r:id="rId9"/>
    <p:sldId id="269" r:id="rId10"/>
    <p:sldId id="258" r:id="rId11"/>
    <p:sldId id="280" r:id="rId12"/>
    <p:sldId id="265" r:id="rId13"/>
    <p:sldId id="264" r:id="rId14"/>
    <p:sldId id="281" r:id="rId15"/>
    <p:sldId id="266" r:id="rId16"/>
    <p:sldId id="271" r:id="rId17"/>
    <p:sldId id="270" r:id="rId18"/>
    <p:sldId id="284" r:id="rId19"/>
    <p:sldId id="272" r:id="rId20"/>
    <p:sldId id="274" r:id="rId21"/>
    <p:sldId id="273" r:id="rId22"/>
    <p:sldId id="275" r:id="rId23"/>
    <p:sldId id="655"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BC56A8-AD5E-A271-5842-4DB69460A579}" name="Shannon Spruit" initials="SS" userId="S::shannon@populytics.nl::63113951-6989-4a70-bfd0-fc5ee5478dc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172"/>
    <a:srgbClr val="3E51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305DD5-711D-4025-BAE0-98B8B446A802}" v="33" dt="2024-01-15T08:42:07.2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85" autoAdjust="0"/>
    <p:restoredTop sz="88104" autoAdjust="0"/>
  </p:normalViewPr>
  <p:slideViewPr>
    <p:cSldViewPr snapToGrid="0">
      <p:cViewPr varScale="1">
        <p:scale>
          <a:sx n="105" d="100"/>
          <a:sy n="105" d="100"/>
        </p:scale>
        <p:origin x="10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ustomXml" Target="../customXml/item2.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6/11/relationships/changesInfo" Target="changesInfos/changesInfo1.xml"/><Relationship Id="rId35" Type="http://schemas.openxmlformats.org/officeDocument/2006/relationships/customXml" Target="../customXml/item3.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aart, Jeroen" userId="6aee4400-fb82-4ba0-8ed2-cce87ca8fbeb" providerId="ADAL" clId="{B2305DD5-711D-4025-BAE0-98B8B446A802}"/>
    <pc:docChg chg="undo custSel addSld delSld modSld">
      <pc:chgData name="Veraart, Jeroen" userId="6aee4400-fb82-4ba0-8ed2-cce87ca8fbeb" providerId="ADAL" clId="{B2305DD5-711D-4025-BAE0-98B8B446A802}" dt="2024-01-15T09:00:23.980" v="799" actId="113"/>
      <pc:docMkLst>
        <pc:docMk/>
      </pc:docMkLst>
      <pc:sldChg chg="addSp modSp mod">
        <pc:chgData name="Veraart, Jeroen" userId="6aee4400-fb82-4ba0-8ed2-cce87ca8fbeb" providerId="ADAL" clId="{B2305DD5-711D-4025-BAE0-98B8B446A802}" dt="2024-01-15T08:03:19.971" v="17" actId="1076"/>
        <pc:sldMkLst>
          <pc:docMk/>
          <pc:sldMk cId="365150757" sldId="256"/>
        </pc:sldMkLst>
        <pc:picChg chg="add mod">
          <ac:chgData name="Veraart, Jeroen" userId="6aee4400-fb82-4ba0-8ed2-cce87ca8fbeb" providerId="ADAL" clId="{B2305DD5-711D-4025-BAE0-98B8B446A802}" dt="2024-01-15T08:03:19.971" v="17" actId="1076"/>
          <ac:picMkLst>
            <pc:docMk/>
            <pc:sldMk cId="365150757" sldId="256"/>
            <ac:picMk id="4" creationId="{FC995C48-16B4-06FD-5296-D0D8FE3346C0}"/>
          </ac:picMkLst>
        </pc:picChg>
      </pc:sldChg>
      <pc:sldChg chg="addSp modSp mod">
        <pc:chgData name="Veraart, Jeroen" userId="6aee4400-fb82-4ba0-8ed2-cce87ca8fbeb" providerId="ADAL" clId="{B2305DD5-711D-4025-BAE0-98B8B446A802}" dt="2024-01-15T08:03:48.357" v="23" actId="1076"/>
        <pc:sldMkLst>
          <pc:docMk/>
          <pc:sldMk cId="1489807630" sldId="258"/>
        </pc:sldMkLst>
        <pc:picChg chg="add mod">
          <ac:chgData name="Veraart, Jeroen" userId="6aee4400-fb82-4ba0-8ed2-cce87ca8fbeb" providerId="ADAL" clId="{B2305DD5-711D-4025-BAE0-98B8B446A802}" dt="2024-01-15T08:03:48.357" v="23" actId="1076"/>
          <ac:picMkLst>
            <pc:docMk/>
            <pc:sldMk cId="1489807630" sldId="258"/>
            <ac:picMk id="3" creationId="{59047EF0-4B05-FB23-94AB-359639126C5B}"/>
          </ac:picMkLst>
        </pc:picChg>
      </pc:sldChg>
      <pc:sldChg chg="addSp modSp mod">
        <pc:chgData name="Veraart, Jeroen" userId="6aee4400-fb82-4ba0-8ed2-cce87ca8fbeb" providerId="ADAL" clId="{B2305DD5-711D-4025-BAE0-98B8B446A802}" dt="2024-01-15T08:04:19.939" v="30" actId="1076"/>
        <pc:sldMkLst>
          <pc:docMk/>
          <pc:sldMk cId="3825265699" sldId="264"/>
        </pc:sldMkLst>
        <pc:spChg chg="mod">
          <ac:chgData name="Veraart, Jeroen" userId="6aee4400-fb82-4ba0-8ed2-cce87ca8fbeb" providerId="ADAL" clId="{B2305DD5-711D-4025-BAE0-98B8B446A802}" dt="2024-01-15T08:04:19.939" v="30" actId="1076"/>
          <ac:spMkLst>
            <pc:docMk/>
            <pc:sldMk cId="3825265699" sldId="264"/>
            <ac:spMk id="12" creationId="{E8A982F2-98EA-E9A3-4275-866FF4CF53F2}"/>
          </ac:spMkLst>
        </pc:spChg>
        <pc:picChg chg="add mod">
          <ac:chgData name="Veraart, Jeroen" userId="6aee4400-fb82-4ba0-8ed2-cce87ca8fbeb" providerId="ADAL" clId="{B2305DD5-711D-4025-BAE0-98B8B446A802}" dt="2024-01-15T08:04:14.603" v="29" actId="1076"/>
          <ac:picMkLst>
            <pc:docMk/>
            <pc:sldMk cId="3825265699" sldId="264"/>
            <ac:picMk id="4" creationId="{EC2AE075-80C0-234B-ACDC-BC8A09B0126A}"/>
          </ac:picMkLst>
        </pc:picChg>
      </pc:sldChg>
      <pc:sldChg chg="addSp modSp mod">
        <pc:chgData name="Veraart, Jeroen" userId="6aee4400-fb82-4ba0-8ed2-cce87ca8fbeb" providerId="ADAL" clId="{B2305DD5-711D-4025-BAE0-98B8B446A802}" dt="2024-01-15T08:04:04.781" v="27" actId="1076"/>
        <pc:sldMkLst>
          <pc:docMk/>
          <pc:sldMk cId="717323287" sldId="265"/>
        </pc:sldMkLst>
        <pc:picChg chg="add mod">
          <ac:chgData name="Veraart, Jeroen" userId="6aee4400-fb82-4ba0-8ed2-cce87ca8fbeb" providerId="ADAL" clId="{B2305DD5-711D-4025-BAE0-98B8B446A802}" dt="2024-01-15T08:04:04.781" v="27" actId="1076"/>
          <ac:picMkLst>
            <pc:docMk/>
            <pc:sldMk cId="717323287" sldId="265"/>
            <ac:picMk id="5" creationId="{132FE984-FBD6-8D0B-4A21-63882D57D625}"/>
          </ac:picMkLst>
        </pc:picChg>
      </pc:sldChg>
      <pc:sldChg chg="addSp delSp modSp mod">
        <pc:chgData name="Veraart, Jeroen" userId="6aee4400-fb82-4ba0-8ed2-cce87ca8fbeb" providerId="ADAL" clId="{B2305DD5-711D-4025-BAE0-98B8B446A802}" dt="2024-01-15T08:05:36.722" v="40" actId="1076"/>
        <pc:sldMkLst>
          <pc:docMk/>
          <pc:sldMk cId="3338595611" sldId="266"/>
        </pc:sldMkLst>
        <pc:picChg chg="add del">
          <ac:chgData name="Veraart, Jeroen" userId="6aee4400-fb82-4ba0-8ed2-cce87ca8fbeb" providerId="ADAL" clId="{B2305DD5-711D-4025-BAE0-98B8B446A802}" dt="2024-01-15T08:05:03.298" v="36" actId="478"/>
          <ac:picMkLst>
            <pc:docMk/>
            <pc:sldMk cId="3338595611" sldId="266"/>
            <ac:picMk id="6" creationId="{4D1B96AE-C226-6503-7D3E-4EA04D89878D}"/>
          </ac:picMkLst>
        </pc:picChg>
        <pc:picChg chg="add del mod">
          <ac:chgData name="Veraart, Jeroen" userId="6aee4400-fb82-4ba0-8ed2-cce87ca8fbeb" providerId="ADAL" clId="{B2305DD5-711D-4025-BAE0-98B8B446A802}" dt="2024-01-15T08:05:23.449" v="38" actId="21"/>
          <ac:picMkLst>
            <pc:docMk/>
            <pc:sldMk cId="3338595611" sldId="266"/>
            <ac:picMk id="12" creationId="{0146318A-5260-38E1-F2B8-4A50498952F3}"/>
          </ac:picMkLst>
        </pc:picChg>
        <pc:picChg chg="add mod">
          <ac:chgData name="Veraart, Jeroen" userId="6aee4400-fb82-4ba0-8ed2-cce87ca8fbeb" providerId="ADAL" clId="{B2305DD5-711D-4025-BAE0-98B8B446A802}" dt="2024-01-15T08:05:36.722" v="40" actId="1076"/>
          <ac:picMkLst>
            <pc:docMk/>
            <pc:sldMk cId="3338595611" sldId="266"/>
            <ac:picMk id="13" creationId="{3007CFAB-769B-A5D3-75A6-35C4C9BB144A}"/>
          </ac:picMkLst>
        </pc:picChg>
      </pc:sldChg>
      <pc:sldChg chg="addSp modSp mod">
        <pc:chgData name="Veraart, Jeroen" userId="6aee4400-fb82-4ba0-8ed2-cce87ca8fbeb" providerId="ADAL" clId="{B2305DD5-711D-4025-BAE0-98B8B446A802}" dt="2024-01-15T08:03:39.788" v="21" actId="1076"/>
        <pc:sldMkLst>
          <pc:docMk/>
          <pc:sldMk cId="2679900123" sldId="269"/>
        </pc:sldMkLst>
        <pc:picChg chg="add mod">
          <ac:chgData name="Veraart, Jeroen" userId="6aee4400-fb82-4ba0-8ed2-cce87ca8fbeb" providerId="ADAL" clId="{B2305DD5-711D-4025-BAE0-98B8B446A802}" dt="2024-01-15T08:03:39.788" v="21" actId="1076"/>
          <ac:picMkLst>
            <pc:docMk/>
            <pc:sldMk cId="2679900123" sldId="269"/>
            <ac:picMk id="4" creationId="{E2CEBBCE-D260-D140-ABC5-020E4A8907AA}"/>
          </ac:picMkLst>
        </pc:picChg>
      </pc:sldChg>
      <pc:sldChg chg="addSp modSp mod">
        <pc:chgData name="Veraart, Jeroen" userId="6aee4400-fb82-4ba0-8ed2-cce87ca8fbeb" providerId="ADAL" clId="{B2305DD5-711D-4025-BAE0-98B8B446A802}" dt="2024-01-15T08:06:09.571" v="47" actId="1076"/>
        <pc:sldMkLst>
          <pc:docMk/>
          <pc:sldMk cId="2268231031" sldId="270"/>
        </pc:sldMkLst>
        <pc:spChg chg="mod">
          <ac:chgData name="Veraart, Jeroen" userId="6aee4400-fb82-4ba0-8ed2-cce87ca8fbeb" providerId="ADAL" clId="{B2305DD5-711D-4025-BAE0-98B8B446A802}" dt="2024-01-15T08:06:09.571" v="47" actId="1076"/>
          <ac:spMkLst>
            <pc:docMk/>
            <pc:sldMk cId="2268231031" sldId="270"/>
            <ac:spMk id="8" creationId="{C0BC544E-04EE-F78E-05C4-47BF729991EE}"/>
          </ac:spMkLst>
        </pc:spChg>
        <pc:spChg chg="mod">
          <ac:chgData name="Veraart, Jeroen" userId="6aee4400-fb82-4ba0-8ed2-cce87ca8fbeb" providerId="ADAL" clId="{B2305DD5-711D-4025-BAE0-98B8B446A802}" dt="2024-01-15T08:06:05.803" v="46" actId="1076"/>
          <ac:spMkLst>
            <pc:docMk/>
            <pc:sldMk cId="2268231031" sldId="270"/>
            <ac:spMk id="9" creationId="{BDE0B28B-3CF1-B75F-B7D9-6F0F5C378EC5}"/>
          </ac:spMkLst>
        </pc:spChg>
        <pc:spChg chg="mod">
          <ac:chgData name="Veraart, Jeroen" userId="6aee4400-fb82-4ba0-8ed2-cce87ca8fbeb" providerId="ADAL" clId="{B2305DD5-711D-4025-BAE0-98B8B446A802}" dt="2024-01-15T08:06:00.587" v="45" actId="1076"/>
          <ac:spMkLst>
            <pc:docMk/>
            <pc:sldMk cId="2268231031" sldId="270"/>
            <ac:spMk id="10" creationId="{508AEAF2-23D1-A71C-667B-0D89915C556D}"/>
          </ac:spMkLst>
        </pc:spChg>
        <pc:picChg chg="add mod">
          <ac:chgData name="Veraart, Jeroen" userId="6aee4400-fb82-4ba0-8ed2-cce87ca8fbeb" providerId="ADAL" clId="{B2305DD5-711D-4025-BAE0-98B8B446A802}" dt="2024-01-15T08:05:57.315" v="44" actId="1076"/>
          <ac:picMkLst>
            <pc:docMk/>
            <pc:sldMk cId="2268231031" sldId="270"/>
            <ac:picMk id="11" creationId="{D0D9CC91-931C-4713-E3FD-018F18530CC8}"/>
          </ac:picMkLst>
        </pc:picChg>
      </pc:sldChg>
      <pc:sldChg chg="addSp modSp mod">
        <pc:chgData name="Veraart, Jeroen" userId="6aee4400-fb82-4ba0-8ed2-cce87ca8fbeb" providerId="ADAL" clId="{B2305DD5-711D-4025-BAE0-98B8B446A802}" dt="2024-01-15T08:05:45.461" v="42" actId="1076"/>
        <pc:sldMkLst>
          <pc:docMk/>
          <pc:sldMk cId="3582807639" sldId="271"/>
        </pc:sldMkLst>
        <pc:picChg chg="add mod">
          <ac:chgData name="Veraart, Jeroen" userId="6aee4400-fb82-4ba0-8ed2-cce87ca8fbeb" providerId="ADAL" clId="{B2305DD5-711D-4025-BAE0-98B8B446A802}" dt="2024-01-15T08:05:45.461" v="42" actId="1076"/>
          <ac:picMkLst>
            <pc:docMk/>
            <pc:sldMk cId="3582807639" sldId="271"/>
            <ac:picMk id="6" creationId="{683129FD-10C6-4122-6FA9-FFD9B62B667F}"/>
          </ac:picMkLst>
        </pc:picChg>
      </pc:sldChg>
      <pc:sldChg chg="addSp modSp mod">
        <pc:chgData name="Veraart, Jeroen" userId="6aee4400-fb82-4ba0-8ed2-cce87ca8fbeb" providerId="ADAL" clId="{B2305DD5-711D-4025-BAE0-98B8B446A802}" dt="2024-01-15T08:06:36.115" v="51" actId="1076"/>
        <pc:sldMkLst>
          <pc:docMk/>
          <pc:sldMk cId="4225585531" sldId="272"/>
        </pc:sldMkLst>
        <pc:picChg chg="add mod">
          <ac:chgData name="Veraart, Jeroen" userId="6aee4400-fb82-4ba0-8ed2-cce87ca8fbeb" providerId="ADAL" clId="{B2305DD5-711D-4025-BAE0-98B8B446A802}" dt="2024-01-15T08:06:36.115" v="51" actId="1076"/>
          <ac:picMkLst>
            <pc:docMk/>
            <pc:sldMk cId="4225585531" sldId="272"/>
            <ac:picMk id="8" creationId="{75142ACB-7672-EE2C-A891-2C947916A8E0}"/>
          </ac:picMkLst>
        </pc:picChg>
      </pc:sldChg>
      <pc:sldChg chg="addSp modSp mod">
        <pc:chgData name="Veraart, Jeroen" userId="6aee4400-fb82-4ba0-8ed2-cce87ca8fbeb" providerId="ADAL" clId="{B2305DD5-711D-4025-BAE0-98B8B446A802}" dt="2024-01-15T08:52:10.525" v="621" actId="6549"/>
        <pc:sldMkLst>
          <pc:docMk/>
          <pc:sldMk cId="2001848183" sldId="273"/>
        </pc:sldMkLst>
        <pc:spChg chg="mod">
          <ac:chgData name="Veraart, Jeroen" userId="6aee4400-fb82-4ba0-8ed2-cce87ca8fbeb" providerId="ADAL" clId="{B2305DD5-711D-4025-BAE0-98B8B446A802}" dt="2024-01-15T08:52:10.525" v="621" actId="6549"/>
          <ac:spMkLst>
            <pc:docMk/>
            <pc:sldMk cId="2001848183" sldId="273"/>
            <ac:spMk id="3" creationId="{3EA4AFE4-50D2-0C67-12E1-22ED2AFC2B3B}"/>
          </ac:spMkLst>
        </pc:spChg>
        <pc:picChg chg="add mod">
          <ac:chgData name="Veraart, Jeroen" userId="6aee4400-fb82-4ba0-8ed2-cce87ca8fbeb" providerId="ADAL" clId="{B2305DD5-711D-4025-BAE0-98B8B446A802}" dt="2024-01-15T08:06:55.677" v="55" actId="1076"/>
          <ac:picMkLst>
            <pc:docMk/>
            <pc:sldMk cId="2001848183" sldId="273"/>
            <ac:picMk id="6" creationId="{3FB35E43-FA17-684D-70FC-BBB03E41E1E4}"/>
          </ac:picMkLst>
        </pc:picChg>
      </pc:sldChg>
      <pc:sldChg chg="addSp modSp mod">
        <pc:chgData name="Veraart, Jeroen" userId="6aee4400-fb82-4ba0-8ed2-cce87ca8fbeb" providerId="ADAL" clId="{B2305DD5-711D-4025-BAE0-98B8B446A802}" dt="2024-01-15T08:06:47.140" v="53" actId="1076"/>
        <pc:sldMkLst>
          <pc:docMk/>
          <pc:sldMk cId="3296095500" sldId="274"/>
        </pc:sldMkLst>
        <pc:picChg chg="add mod">
          <ac:chgData name="Veraart, Jeroen" userId="6aee4400-fb82-4ba0-8ed2-cce87ca8fbeb" providerId="ADAL" clId="{B2305DD5-711D-4025-BAE0-98B8B446A802}" dt="2024-01-15T08:06:47.140" v="53" actId="1076"/>
          <ac:picMkLst>
            <pc:docMk/>
            <pc:sldMk cId="3296095500" sldId="274"/>
            <ac:picMk id="6" creationId="{361860D4-A40F-9058-7CFE-148C52C7872A}"/>
          </ac:picMkLst>
        </pc:picChg>
      </pc:sldChg>
      <pc:sldChg chg="addSp modSp mod">
        <pc:chgData name="Veraart, Jeroen" userId="6aee4400-fb82-4ba0-8ed2-cce87ca8fbeb" providerId="ADAL" clId="{B2305DD5-711D-4025-BAE0-98B8B446A802}" dt="2024-01-15T08:52:42.744" v="622" actId="6549"/>
        <pc:sldMkLst>
          <pc:docMk/>
          <pc:sldMk cId="1930295181" sldId="275"/>
        </pc:sldMkLst>
        <pc:spChg chg="mod">
          <ac:chgData name="Veraart, Jeroen" userId="6aee4400-fb82-4ba0-8ed2-cce87ca8fbeb" providerId="ADAL" clId="{B2305DD5-711D-4025-BAE0-98B8B446A802}" dt="2024-01-15T08:52:42.744" v="622" actId="6549"/>
          <ac:spMkLst>
            <pc:docMk/>
            <pc:sldMk cId="1930295181" sldId="275"/>
            <ac:spMk id="5" creationId="{D97ED055-3426-4C79-4CC7-DF6FD547E221}"/>
          </ac:spMkLst>
        </pc:spChg>
        <pc:picChg chg="add mod">
          <ac:chgData name="Veraart, Jeroen" userId="6aee4400-fb82-4ba0-8ed2-cce87ca8fbeb" providerId="ADAL" clId="{B2305DD5-711D-4025-BAE0-98B8B446A802}" dt="2024-01-15T08:07:03.165" v="57" actId="1076"/>
          <ac:picMkLst>
            <pc:docMk/>
            <pc:sldMk cId="1930295181" sldId="275"/>
            <ac:picMk id="6" creationId="{E101B4F9-4451-9976-0A3D-05986648A93D}"/>
          </ac:picMkLst>
        </pc:picChg>
      </pc:sldChg>
      <pc:sldChg chg="addSp modSp mod">
        <pc:chgData name="Veraart, Jeroen" userId="6aee4400-fb82-4ba0-8ed2-cce87ca8fbeb" providerId="ADAL" clId="{B2305DD5-711D-4025-BAE0-98B8B446A802}" dt="2024-01-15T08:45:10.395" v="618" actId="114"/>
        <pc:sldMkLst>
          <pc:docMk/>
          <pc:sldMk cId="482373369" sldId="278"/>
        </pc:sldMkLst>
        <pc:spChg chg="mod">
          <ac:chgData name="Veraart, Jeroen" userId="6aee4400-fb82-4ba0-8ed2-cce87ca8fbeb" providerId="ADAL" clId="{B2305DD5-711D-4025-BAE0-98B8B446A802}" dt="2024-01-15T08:45:10.395" v="618" actId="114"/>
          <ac:spMkLst>
            <pc:docMk/>
            <pc:sldMk cId="482373369" sldId="278"/>
            <ac:spMk id="5" creationId="{1ED02FC0-8C64-E2F1-B29F-D40C073C0ADE}"/>
          </ac:spMkLst>
        </pc:spChg>
        <pc:picChg chg="add mod">
          <ac:chgData name="Veraart, Jeroen" userId="6aee4400-fb82-4ba0-8ed2-cce87ca8fbeb" providerId="ADAL" clId="{B2305DD5-711D-4025-BAE0-98B8B446A802}" dt="2024-01-15T08:03:31.734" v="19" actId="1076"/>
          <ac:picMkLst>
            <pc:docMk/>
            <pc:sldMk cId="482373369" sldId="278"/>
            <ac:picMk id="4" creationId="{1112ABBA-D4B1-F48A-75C9-3BB9A4B643CB}"/>
          </ac:picMkLst>
        </pc:picChg>
      </pc:sldChg>
      <pc:sldChg chg="addSp modSp mod">
        <pc:chgData name="Veraart, Jeroen" userId="6aee4400-fb82-4ba0-8ed2-cce87ca8fbeb" providerId="ADAL" clId="{B2305DD5-711D-4025-BAE0-98B8B446A802}" dt="2024-01-15T08:03:56.157" v="25" actId="1076"/>
        <pc:sldMkLst>
          <pc:docMk/>
          <pc:sldMk cId="2697812021" sldId="280"/>
        </pc:sldMkLst>
        <pc:picChg chg="add mod">
          <ac:chgData name="Veraart, Jeroen" userId="6aee4400-fb82-4ba0-8ed2-cce87ca8fbeb" providerId="ADAL" clId="{B2305DD5-711D-4025-BAE0-98B8B446A802}" dt="2024-01-15T08:03:56.157" v="25" actId="1076"/>
          <ac:picMkLst>
            <pc:docMk/>
            <pc:sldMk cId="2697812021" sldId="280"/>
            <ac:picMk id="3" creationId="{ED459D11-459E-8358-66A2-83262CB8C449}"/>
          </ac:picMkLst>
        </pc:picChg>
      </pc:sldChg>
      <pc:sldChg chg="addSp modSp mod">
        <pc:chgData name="Veraart, Jeroen" userId="6aee4400-fb82-4ba0-8ed2-cce87ca8fbeb" providerId="ADAL" clId="{B2305DD5-711D-4025-BAE0-98B8B446A802}" dt="2024-01-15T08:04:29.124" v="32" actId="1076"/>
        <pc:sldMkLst>
          <pc:docMk/>
          <pc:sldMk cId="4228522476" sldId="281"/>
        </pc:sldMkLst>
        <pc:picChg chg="add mod">
          <ac:chgData name="Veraart, Jeroen" userId="6aee4400-fb82-4ba0-8ed2-cce87ca8fbeb" providerId="ADAL" clId="{B2305DD5-711D-4025-BAE0-98B8B446A802}" dt="2024-01-15T08:04:29.124" v="32" actId="1076"/>
          <ac:picMkLst>
            <pc:docMk/>
            <pc:sldMk cId="4228522476" sldId="281"/>
            <ac:picMk id="6" creationId="{65F20DC0-64C9-E867-CB5F-9780E0093431}"/>
          </ac:picMkLst>
        </pc:picChg>
      </pc:sldChg>
      <pc:sldChg chg="addSp modSp mod">
        <pc:chgData name="Veraart, Jeroen" userId="6aee4400-fb82-4ba0-8ed2-cce87ca8fbeb" providerId="ADAL" clId="{B2305DD5-711D-4025-BAE0-98B8B446A802}" dt="2024-01-15T08:06:24.251" v="49" actId="1076"/>
        <pc:sldMkLst>
          <pc:docMk/>
          <pc:sldMk cId="76576367" sldId="284"/>
        </pc:sldMkLst>
        <pc:picChg chg="add mod">
          <ac:chgData name="Veraart, Jeroen" userId="6aee4400-fb82-4ba0-8ed2-cce87ca8fbeb" providerId="ADAL" clId="{B2305DD5-711D-4025-BAE0-98B8B446A802}" dt="2024-01-15T08:06:24.251" v="49" actId="1076"/>
          <ac:picMkLst>
            <pc:docMk/>
            <pc:sldMk cId="76576367" sldId="284"/>
            <ac:picMk id="4" creationId="{913E561E-5034-1D96-DFAD-3FCC7611DFDE}"/>
          </ac:picMkLst>
        </pc:picChg>
      </pc:sldChg>
      <pc:sldChg chg="addSp delSp modSp mod">
        <pc:chgData name="Veraart, Jeroen" userId="6aee4400-fb82-4ba0-8ed2-cce87ca8fbeb" providerId="ADAL" clId="{B2305DD5-711D-4025-BAE0-98B8B446A802}" dt="2024-01-15T09:00:23.980" v="799" actId="113"/>
        <pc:sldMkLst>
          <pc:docMk/>
          <pc:sldMk cId="1661814407" sldId="309"/>
        </pc:sldMkLst>
        <pc:spChg chg="add del mod">
          <ac:chgData name="Veraart, Jeroen" userId="6aee4400-fb82-4ba0-8ed2-cce87ca8fbeb" providerId="ADAL" clId="{B2305DD5-711D-4025-BAE0-98B8B446A802}" dt="2024-01-15T08:02:32.781" v="10" actId="478"/>
          <ac:spMkLst>
            <pc:docMk/>
            <pc:sldMk cId="1661814407" sldId="309"/>
            <ac:spMk id="8" creationId="{D7B67FD3-6B1F-E2CE-4089-39B89C8156A9}"/>
          </ac:spMkLst>
        </pc:spChg>
        <pc:spChg chg="mod">
          <ac:chgData name="Veraart, Jeroen" userId="6aee4400-fb82-4ba0-8ed2-cce87ca8fbeb" providerId="ADAL" clId="{B2305DD5-711D-4025-BAE0-98B8B446A802}" dt="2024-01-15T08:01:22.442" v="3" actId="1076"/>
          <ac:spMkLst>
            <pc:docMk/>
            <pc:sldMk cId="1661814407" sldId="309"/>
            <ac:spMk id="10" creationId="{8F4B0294-9FEB-4333-BDC0-12354242E971}"/>
          </ac:spMkLst>
        </pc:spChg>
        <pc:spChg chg="add mod">
          <ac:chgData name="Veraart, Jeroen" userId="6aee4400-fb82-4ba0-8ed2-cce87ca8fbeb" providerId="ADAL" clId="{B2305DD5-711D-4025-BAE0-98B8B446A802}" dt="2024-01-15T09:00:23.980" v="799" actId="113"/>
          <ac:spMkLst>
            <pc:docMk/>
            <pc:sldMk cId="1661814407" sldId="309"/>
            <ac:spMk id="12" creationId="{7A125FE7-297E-944C-560B-EBDB6B865CFB}"/>
          </ac:spMkLst>
        </pc:spChg>
        <pc:picChg chg="add mod">
          <ac:chgData name="Veraart, Jeroen" userId="6aee4400-fb82-4ba0-8ed2-cce87ca8fbeb" providerId="ADAL" clId="{B2305DD5-711D-4025-BAE0-98B8B446A802}" dt="2024-01-15T08:20:43.972" v="344" actId="1076"/>
          <ac:picMkLst>
            <pc:docMk/>
            <pc:sldMk cId="1661814407" sldId="309"/>
            <ac:picMk id="15" creationId="{59FEFC65-0A81-ED41-AAF1-EC31842D5C0B}"/>
          </ac:picMkLst>
        </pc:picChg>
      </pc:sldChg>
      <pc:sldChg chg="addSp delSp modSp del mod">
        <pc:chgData name="Veraart, Jeroen" userId="6aee4400-fb82-4ba0-8ed2-cce87ca8fbeb" providerId="ADAL" clId="{B2305DD5-711D-4025-BAE0-98B8B446A802}" dt="2024-01-15T08:56:40.332" v="748" actId="114"/>
        <pc:sldMkLst>
          <pc:docMk/>
          <pc:sldMk cId="3511065118" sldId="523"/>
        </pc:sldMkLst>
        <pc:spChg chg="mod">
          <ac:chgData name="Veraart, Jeroen" userId="6aee4400-fb82-4ba0-8ed2-cce87ca8fbeb" providerId="ADAL" clId="{B2305DD5-711D-4025-BAE0-98B8B446A802}" dt="2024-01-15T08:41:40.993" v="561" actId="1076"/>
          <ac:spMkLst>
            <pc:docMk/>
            <pc:sldMk cId="3511065118" sldId="523"/>
            <ac:spMk id="2" creationId="{0485B554-D2EC-B6CD-4C72-DED66142BD06}"/>
          </ac:spMkLst>
        </pc:spChg>
        <pc:spChg chg="del">
          <ac:chgData name="Veraart, Jeroen" userId="6aee4400-fb82-4ba0-8ed2-cce87ca8fbeb" providerId="ADAL" clId="{B2305DD5-711D-4025-BAE0-98B8B446A802}" dt="2024-01-15T08:37:45.521" v="445" actId="478"/>
          <ac:spMkLst>
            <pc:docMk/>
            <pc:sldMk cId="3511065118" sldId="523"/>
            <ac:spMk id="4" creationId="{5AD4AD03-8A96-8EA1-735B-6C6AE73B96B9}"/>
          </ac:spMkLst>
        </pc:spChg>
        <pc:spChg chg="mod">
          <ac:chgData name="Veraart, Jeroen" userId="6aee4400-fb82-4ba0-8ed2-cce87ca8fbeb" providerId="ADAL" clId="{B2305DD5-711D-4025-BAE0-98B8B446A802}" dt="2024-01-15T08:56:28.201" v="745" actId="14100"/>
          <ac:spMkLst>
            <pc:docMk/>
            <pc:sldMk cId="3511065118" sldId="523"/>
            <ac:spMk id="6" creationId="{831CEE87-3C84-29C4-725A-295A3516603F}"/>
          </ac:spMkLst>
        </pc:spChg>
        <pc:spChg chg="mod">
          <ac:chgData name="Veraart, Jeroen" userId="6aee4400-fb82-4ba0-8ed2-cce87ca8fbeb" providerId="ADAL" clId="{B2305DD5-711D-4025-BAE0-98B8B446A802}" dt="2024-01-15T08:56:23.854" v="744" actId="14100"/>
          <ac:spMkLst>
            <pc:docMk/>
            <pc:sldMk cId="3511065118" sldId="523"/>
            <ac:spMk id="7" creationId="{E4D4C34E-DA25-00CA-D416-3C535EE72703}"/>
          </ac:spMkLst>
        </pc:spChg>
        <pc:spChg chg="del">
          <ac:chgData name="Veraart, Jeroen" userId="6aee4400-fb82-4ba0-8ed2-cce87ca8fbeb" providerId="ADAL" clId="{B2305DD5-711D-4025-BAE0-98B8B446A802}" dt="2024-01-15T08:35:28.520" v="406" actId="478"/>
          <ac:spMkLst>
            <pc:docMk/>
            <pc:sldMk cId="3511065118" sldId="523"/>
            <ac:spMk id="8" creationId="{66207556-B669-A94C-4806-B0BF12A9214A}"/>
          </ac:spMkLst>
        </pc:spChg>
        <pc:spChg chg="add mod">
          <ac:chgData name="Veraart, Jeroen" userId="6aee4400-fb82-4ba0-8ed2-cce87ca8fbeb" providerId="ADAL" clId="{B2305DD5-711D-4025-BAE0-98B8B446A802}" dt="2024-01-15T08:56:40.332" v="748" actId="114"/>
          <ac:spMkLst>
            <pc:docMk/>
            <pc:sldMk cId="3511065118" sldId="523"/>
            <ac:spMk id="12" creationId="{67E39ABC-4C52-EADB-D843-BCBDA3BEB2A1}"/>
          </ac:spMkLst>
        </pc:spChg>
        <pc:picChg chg="add mod">
          <ac:chgData name="Veraart, Jeroen" userId="6aee4400-fb82-4ba0-8ed2-cce87ca8fbeb" providerId="ADAL" clId="{B2305DD5-711D-4025-BAE0-98B8B446A802}" dt="2024-01-15T08:56:31.128" v="746" actId="1076"/>
          <ac:picMkLst>
            <pc:docMk/>
            <pc:sldMk cId="3511065118" sldId="523"/>
            <ac:picMk id="10" creationId="{0D29970F-EB6A-F887-76F5-7EEFAD497FF2}"/>
          </ac:picMkLst>
        </pc:picChg>
        <pc:picChg chg="add mod">
          <ac:chgData name="Veraart, Jeroen" userId="6aee4400-fb82-4ba0-8ed2-cce87ca8fbeb" providerId="ADAL" clId="{B2305DD5-711D-4025-BAE0-98B8B446A802}" dt="2024-01-15T08:36:29.124" v="416" actId="1076"/>
          <ac:picMkLst>
            <pc:docMk/>
            <pc:sldMk cId="3511065118" sldId="523"/>
            <ac:picMk id="11" creationId="{DAD82EA7-36C6-F7E4-B317-2D13B115F6A6}"/>
          </ac:picMkLst>
        </pc:picChg>
        <pc:picChg chg="add mod">
          <ac:chgData name="Veraart, Jeroen" userId="6aee4400-fb82-4ba0-8ed2-cce87ca8fbeb" providerId="ADAL" clId="{B2305DD5-711D-4025-BAE0-98B8B446A802}" dt="2024-01-15T08:42:29.474" v="568" actId="1076"/>
          <ac:picMkLst>
            <pc:docMk/>
            <pc:sldMk cId="3511065118" sldId="523"/>
            <ac:picMk id="13" creationId="{3189E9C6-EAF8-F7B2-4FAA-1925826F11CC}"/>
          </ac:picMkLst>
        </pc:picChg>
      </pc:sldChg>
      <pc:sldChg chg="addSp delSp modSp mod">
        <pc:chgData name="Veraart, Jeroen" userId="6aee4400-fb82-4ba0-8ed2-cce87ca8fbeb" providerId="ADAL" clId="{B2305DD5-711D-4025-BAE0-98B8B446A802}" dt="2024-01-15T08:29:23.523" v="396" actId="1076"/>
        <pc:sldMkLst>
          <pc:docMk/>
          <pc:sldMk cId="3238898184" sldId="635"/>
        </pc:sldMkLst>
        <pc:spChg chg="mod">
          <ac:chgData name="Veraart, Jeroen" userId="6aee4400-fb82-4ba0-8ed2-cce87ca8fbeb" providerId="ADAL" clId="{B2305DD5-711D-4025-BAE0-98B8B446A802}" dt="2024-01-15T08:22:22.309" v="372" actId="255"/>
          <ac:spMkLst>
            <pc:docMk/>
            <pc:sldMk cId="3238898184" sldId="635"/>
            <ac:spMk id="5" creationId="{1CA1DF76-00FE-451B-AE96-CD5A6B992605}"/>
          </ac:spMkLst>
        </pc:spChg>
        <pc:picChg chg="add mod">
          <ac:chgData name="Veraart, Jeroen" userId="6aee4400-fb82-4ba0-8ed2-cce87ca8fbeb" providerId="ADAL" clId="{B2305DD5-711D-4025-BAE0-98B8B446A802}" dt="2024-01-15T08:22:49.507" v="375" actId="1076"/>
          <ac:picMkLst>
            <pc:docMk/>
            <pc:sldMk cId="3238898184" sldId="635"/>
            <ac:picMk id="3" creationId="{1B4F6C3F-13B6-D984-3396-AE96649FE529}"/>
          </ac:picMkLst>
        </pc:picChg>
        <pc:picChg chg="add del mod">
          <ac:chgData name="Veraart, Jeroen" userId="6aee4400-fb82-4ba0-8ed2-cce87ca8fbeb" providerId="ADAL" clId="{B2305DD5-711D-4025-BAE0-98B8B446A802}" dt="2024-01-15T08:26:18.126" v="389" actId="478"/>
          <ac:picMkLst>
            <pc:docMk/>
            <pc:sldMk cId="3238898184" sldId="635"/>
            <ac:picMk id="8" creationId="{4765032A-0575-14DD-0638-0DD83740F5FA}"/>
          </ac:picMkLst>
        </pc:picChg>
        <pc:picChg chg="add mod">
          <ac:chgData name="Veraart, Jeroen" userId="6aee4400-fb82-4ba0-8ed2-cce87ca8fbeb" providerId="ADAL" clId="{B2305DD5-711D-4025-BAE0-98B8B446A802}" dt="2024-01-15T08:29:23.523" v="396" actId="1076"/>
          <ac:picMkLst>
            <pc:docMk/>
            <pc:sldMk cId="3238898184" sldId="635"/>
            <ac:picMk id="10" creationId="{068961D1-A85A-822C-59AF-27F766C834DB}"/>
          </ac:picMkLst>
        </pc:picChg>
        <pc:picChg chg="mod">
          <ac:chgData name="Veraart, Jeroen" userId="6aee4400-fb82-4ba0-8ed2-cce87ca8fbeb" providerId="ADAL" clId="{B2305DD5-711D-4025-BAE0-98B8B446A802}" dt="2024-01-15T08:22:51.089" v="376" actId="1076"/>
          <ac:picMkLst>
            <pc:docMk/>
            <pc:sldMk cId="3238898184" sldId="635"/>
            <ac:picMk id="11" creationId="{9887BE5B-6801-9CF4-BFA3-2057DBBF5973}"/>
          </ac:picMkLst>
        </pc:picChg>
        <pc:picChg chg="del">
          <ac:chgData name="Veraart, Jeroen" userId="6aee4400-fb82-4ba0-8ed2-cce87ca8fbeb" providerId="ADAL" clId="{B2305DD5-711D-4025-BAE0-98B8B446A802}" dt="2024-01-15T08:14:53.710" v="236" actId="478"/>
          <ac:picMkLst>
            <pc:docMk/>
            <pc:sldMk cId="3238898184" sldId="635"/>
            <ac:picMk id="14" creationId="{7FCBFB8F-574A-22A7-1FC6-61AD9C6F13C3}"/>
          </ac:picMkLst>
        </pc:picChg>
        <pc:picChg chg="del">
          <ac:chgData name="Veraart, Jeroen" userId="6aee4400-fb82-4ba0-8ed2-cce87ca8fbeb" providerId="ADAL" clId="{B2305DD5-711D-4025-BAE0-98B8B446A802}" dt="2024-01-15T08:21:29.961" v="351" actId="478"/>
          <ac:picMkLst>
            <pc:docMk/>
            <pc:sldMk cId="3238898184" sldId="635"/>
            <ac:picMk id="16" creationId="{1952DF02-491F-0526-283E-08E922DAE8F2}"/>
          </ac:picMkLst>
        </pc:picChg>
        <pc:picChg chg="mod">
          <ac:chgData name="Veraart, Jeroen" userId="6aee4400-fb82-4ba0-8ed2-cce87ca8fbeb" providerId="ADAL" clId="{B2305DD5-711D-4025-BAE0-98B8B446A802}" dt="2024-01-15T08:26:21.787" v="390" actId="14100"/>
          <ac:picMkLst>
            <pc:docMk/>
            <pc:sldMk cId="3238898184" sldId="635"/>
            <ac:picMk id="17" creationId="{5C7A3B67-D1B8-922D-EE06-D0AEDA8B775B}"/>
          </ac:picMkLst>
        </pc:picChg>
      </pc:sldChg>
      <pc:sldChg chg="modSp mod">
        <pc:chgData name="Veraart, Jeroen" userId="6aee4400-fb82-4ba0-8ed2-cce87ca8fbeb" providerId="ADAL" clId="{B2305DD5-711D-4025-BAE0-98B8B446A802}" dt="2024-01-15T08:59:57.915" v="798" actId="6549"/>
        <pc:sldMkLst>
          <pc:docMk/>
          <pc:sldMk cId="423322699" sldId="655"/>
        </pc:sldMkLst>
        <pc:spChg chg="mod">
          <ac:chgData name="Veraart, Jeroen" userId="6aee4400-fb82-4ba0-8ed2-cce87ca8fbeb" providerId="ADAL" clId="{B2305DD5-711D-4025-BAE0-98B8B446A802}" dt="2024-01-15T08:59:57.915" v="798" actId="6549"/>
          <ac:spMkLst>
            <pc:docMk/>
            <pc:sldMk cId="423322699" sldId="655"/>
            <ac:spMk id="4" creationId="{6DBAE60D-FF94-469D-A334-03A76BB1B627}"/>
          </ac:spMkLst>
        </pc:spChg>
      </pc:sldChg>
      <pc:sldChg chg="modSp mod">
        <pc:chgData name="Veraart, Jeroen" userId="6aee4400-fb82-4ba0-8ed2-cce87ca8fbeb" providerId="ADAL" clId="{B2305DD5-711D-4025-BAE0-98B8B446A802}" dt="2024-01-15T08:30:47.296" v="403" actId="20577"/>
        <pc:sldMkLst>
          <pc:docMk/>
          <pc:sldMk cId="1769625994" sldId="954"/>
        </pc:sldMkLst>
        <pc:spChg chg="mod">
          <ac:chgData name="Veraart, Jeroen" userId="6aee4400-fb82-4ba0-8ed2-cce87ca8fbeb" providerId="ADAL" clId="{B2305DD5-711D-4025-BAE0-98B8B446A802}" dt="2024-01-15T08:18:24.090" v="273" actId="6549"/>
          <ac:spMkLst>
            <pc:docMk/>
            <pc:sldMk cId="1769625994" sldId="954"/>
            <ac:spMk id="2" creationId="{2CA3857F-D193-41C8-9FA7-1EEE64A6B715}"/>
          </ac:spMkLst>
        </pc:spChg>
        <pc:spChg chg="mod">
          <ac:chgData name="Veraart, Jeroen" userId="6aee4400-fb82-4ba0-8ed2-cce87ca8fbeb" providerId="ADAL" clId="{B2305DD5-711D-4025-BAE0-98B8B446A802}" dt="2024-01-15T08:16:10.067" v="251" actId="1076"/>
          <ac:spMkLst>
            <pc:docMk/>
            <pc:sldMk cId="1769625994" sldId="954"/>
            <ac:spMk id="6" creationId="{A6F2463A-E36A-478D-9CDD-EEBF8E370BEF}"/>
          </ac:spMkLst>
        </pc:spChg>
        <pc:spChg chg="mod">
          <ac:chgData name="Veraart, Jeroen" userId="6aee4400-fb82-4ba0-8ed2-cce87ca8fbeb" providerId="ADAL" clId="{B2305DD5-711D-4025-BAE0-98B8B446A802}" dt="2024-01-15T08:30:47.296" v="403" actId="20577"/>
          <ac:spMkLst>
            <pc:docMk/>
            <pc:sldMk cId="1769625994" sldId="954"/>
            <ac:spMk id="7" creationId="{2E0F93FE-E400-6260-3AF6-299F2C28835B}"/>
          </ac:spMkLst>
        </pc:spChg>
        <pc:spChg chg="mod">
          <ac:chgData name="Veraart, Jeroen" userId="6aee4400-fb82-4ba0-8ed2-cce87ca8fbeb" providerId="ADAL" clId="{B2305DD5-711D-4025-BAE0-98B8B446A802}" dt="2024-01-15T08:19:09.411" v="312" actId="1076"/>
          <ac:spMkLst>
            <pc:docMk/>
            <pc:sldMk cId="1769625994" sldId="954"/>
            <ac:spMk id="11" creationId="{216C0EA6-6A98-CC86-1225-F28FCBF2B17B}"/>
          </ac:spMkLst>
        </pc:spChg>
        <pc:picChg chg="mod">
          <ac:chgData name="Veraart, Jeroen" userId="6aee4400-fb82-4ba0-8ed2-cce87ca8fbeb" providerId="ADAL" clId="{B2305DD5-711D-4025-BAE0-98B8B446A802}" dt="2024-01-15T08:19:03.931" v="311" actId="1076"/>
          <ac:picMkLst>
            <pc:docMk/>
            <pc:sldMk cId="1769625994" sldId="954"/>
            <ac:picMk id="8" creationId="{A93D015F-A57C-AEE3-C100-EA4A4AA191C2}"/>
          </ac:picMkLst>
        </pc:picChg>
        <pc:picChg chg="mod">
          <ac:chgData name="Veraart, Jeroen" userId="6aee4400-fb82-4ba0-8ed2-cce87ca8fbeb" providerId="ADAL" clId="{B2305DD5-711D-4025-BAE0-98B8B446A802}" dt="2024-01-15T08:19:01.090" v="310" actId="1076"/>
          <ac:picMkLst>
            <pc:docMk/>
            <pc:sldMk cId="1769625994" sldId="954"/>
            <ac:picMk id="10" creationId="{4574854B-EF33-C60D-6866-73EA53554294}"/>
          </ac:picMkLst>
        </pc:picChg>
      </pc:sldChg>
      <pc:sldChg chg="new del">
        <pc:chgData name="Veraart, Jeroen" userId="6aee4400-fb82-4ba0-8ed2-cce87ca8fbeb" providerId="ADAL" clId="{B2305DD5-711D-4025-BAE0-98B8B446A802}" dt="2024-01-15T08:47:05.031" v="620" actId="680"/>
        <pc:sldMkLst>
          <pc:docMk/>
          <pc:sldMk cId="2898012355" sldId="955"/>
        </pc:sldMkLst>
      </pc:sldChg>
    </pc:docChg>
  </pc:docChgLst>
</pc:chgInfo>
</file>

<file path=ppt/comments/modernComment_20B_D1469A1E.xml><?xml version="1.0" encoding="utf-8"?>
<p188:cmLst xmlns:a="http://schemas.openxmlformats.org/drawingml/2006/main" xmlns:r="http://schemas.openxmlformats.org/officeDocument/2006/relationships" xmlns:p188="http://schemas.microsoft.com/office/powerpoint/2018/8/main">
  <p188:cm id="{9F8A2D1B-062F-47B5-A2DA-82F2E638C247}" authorId="{DABC56A8-AD5E-A271-5842-4DB69460A579}" created="2023-09-18T17:35:48.602">
    <pc:sldMkLst xmlns:pc="http://schemas.microsoft.com/office/powerpoint/2013/main/command">
      <pc:docMk/>
      <pc:sldMk cId="3511065118" sldId="523"/>
    </pc:sldMkLst>
    <p188:txBody>
      <a:bodyPr/>
      <a:lstStyle/>
      <a:p>
        <a:r>
          <a:rPr lang="en-US"/>
          <a:t>Ik verwacht over deze slide het meeste discussie. Dit soort cijfers maakt mensen vaak zenuwachtig. Magic word: Betrouwbaarheidsintervallen. Als we zeggen dat we die rapporteren voelen mensen zich vaak gerustgesteld.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F73C40-7CD8-46B3-90B3-FE205F5789E4}" type="datetimeFigureOut">
              <a:rPr lang="nl-NL" smtClean="0"/>
              <a:t>15/1/2024</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B04F3-8C7C-4BF9-BF9C-E7848B8EF2A1}" type="slidenum">
              <a:rPr lang="nl-NL" smtClean="0"/>
              <a:t>‹#›</a:t>
            </a:fld>
            <a:endParaRPr lang="nl-NL"/>
          </a:p>
        </p:txBody>
      </p:sp>
    </p:spTree>
    <p:extLst>
      <p:ext uri="{BB962C8B-B14F-4D97-AF65-F5344CB8AC3E}">
        <p14:creationId xmlns:p14="http://schemas.microsoft.com/office/powerpoint/2010/main" val="73100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499AC-B9E3-5646-8B5B-945697F4129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14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Verdana" panose="020B0604030504040204" pitchFamily="34" charset="0"/>
                <a:ea typeface="Verdana" panose="020B0604030504040204" pitchFamily="34" charset="0"/>
                <a:cs typeface="Times New Roman" panose="02020603050405020304" pitchFamily="18" charset="0"/>
              </a:rPr>
              <a:t>Connectiviteit kan een positieve invloed hebben op de nutriëntencyclus, koolstofcyclus en biodiversiteit van een systeem. </a:t>
            </a:r>
            <a:endParaRPr lang="nl-NL" dirty="0"/>
          </a:p>
        </p:txBody>
      </p:sp>
      <p:sp>
        <p:nvSpPr>
          <p:cNvPr id="4" name="Slide Number Placeholder 3"/>
          <p:cNvSpPr>
            <a:spLocks noGrp="1"/>
          </p:cNvSpPr>
          <p:nvPr>
            <p:ph type="sldNum" sz="quarter" idx="5"/>
          </p:nvPr>
        </p:nvSpPr>
        <p:spPr/>
        <p:txBody>
          <a:bodyPr/>
          <a:lstStyle/>
          <a:p>
            <a:fld id="{F04B04F3-8C7C-4BF9-BF9C-E7848B8EF2A1}" type="slidenum">
              <a:rPr lang="nl-NL" smtClean="0"/>
              <a:t>18</a:t>
            </a:fld>
            <a:endParaRPr lang="nl-NL"/>
          </a:p>
        </p:txBody>
      </p:sp>
    </p:spTree>
    <p:extLst>
      <p:ext uri="{BB962C8B-B14F-4D97-AF65-F5344CB8AC3E}">
        <p14:creationId xmlns:p14="http://schemas.microsoft.com/office/powerpoint/2010/main" val="841739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Verdana" panose="020B0604030504040204" pitchFamily="34" charset="0"/>
                <a:ea typeface="Verdana" panose="020B0604030504040204" pitchFamily="34" charset="0"/>
                <a:cs typeface="Times New Roman" panose="02020603050405020304" pitchFamily="18" charset="0"/>
              </a:rPr>
              <a:t>Een tegengesteld peil is niet optimaal voor de macrofauna, omdat de als habitat belangrijke ondiepe litorale zones niet goed tot ontwikkeling kunnen komen en het verloop van natuurlijke ecosysteemprocessen in deze zone verstoord wordt. Dit is ook eerder aangetoond voor de diversiteit (en voedingswaarde) van de macrofauna in het Markermeer (Verdonschot et.al., 2021).</a:t>
            </a:r>
          </a:p>
          <a:p>
            <a:endParaRPr lang="nl-NL" dirty="0"/>
          </a:p>
        </p:txBody>
      </p:sp>
      <p:sp>
        <p:nvSpPr>
          <p:cNvPr id="4" name="Slide Number Placeholder 3"/>
          <p:cNvSpPr>
            <a:spLocks noGrp="1"/>
          </p:cNvSpPr>
          <p:nvPr>
            <p:ph type="sldNum" sz="quarter" idx="5"/>
          </p:nvPr>
        </p:nvSpPr>
        <p:spPr/>
        <p:txBody>
          <a:bodyPr/>
          <a:lstStyle/>
          <a:p>
            <a:fld id="{F04B04F3-8C7C-4BF9-BF9C-E7848B8EF2A1}" type="slidenum">
              <a:rPr lang="nl-NL" smtClean="0"/>
              <a:t>20</a:t>
            </a:fld>
            <a:endParaRPr lang="nl-NL"/>
          </a:p>
        </p:txBody>
      </p:sp>
    </p:spTree>
    <p:extLst>
      <p:ext uri="{BB962C8B-B14F-4D97-AF65-F5344CB8AC3E}">
        <p14:creationId xmlns:p14="http://schemas.microsoft.com/office/powerpoint/2010/main" val="656241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04B04F3-8C7C-4BF9-BF9C-E7848B8EF2A1}" type="slidenum">
              <a:rPr lang="nl-NL" smtClean="0"/>
              <a:t>8</a:t>
            </a:fld>
            <a:endParaRPr lang="nl-NL"/>
          </a:p>
        </p:txBody>
      </p:sp>
    </p:spTree>
    <p:extLst>
      <p:ext uri="{BB962C8B-B14F-4D97-AF65-F5344CB8AC3E}">
        <p14:creationId xmlns:p14="http://schemas.microsoft.com/office/powerpoint/2010/main" val="3159348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4B04F3-8C7C-4BF9-BF9C-E7848B8EF2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81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04B04F3-8C7C-4BF9-BF9C-E7848B8EF2A1}" type="slidenum">
              <a:rPr lang="nl-NL" smtClean="0"/>
              <a:t>11</a:t>
            </a:fld>
            <a:endParaRPr lang="nl-NL"/>
          </a:p>
        </p:txBody>
      </p:sp>
    </p:spTree>
    <p:extLst>
      <p:ext uri="{BB962C8B-B14F-4D97-AF65-F5344CB8AC3E}">
        <p14:creationId xmlns:p14="http://schemas.microsoft.com/office/powerpoint/2010/main" val="3410250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4B04F3-8C7C-4BF9-BF9C-E7848B8EF2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873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Linkerkant: </a:t>
            </a:r>
            <a:r>
              <a:rPr lang="nl-NL" sz="1800" dirty="0">
                <a:effectLst/>
                <a:latin typeface="Microsoft New Tai Lue" panose="020B0502040204020203" pitchFamily="34" charset="0"/>
                <a:ea typeface="Calibri" panose="020F0502020204030204" pitchFamily="34" charset="0"/>
              </a:rPr>
              <a:t>eutrofe wateren met zandig substraat met veel open water en weinig waterplanten </a:t>
            </a:r>
          </a:p>
          <a:p>
            <a:r>
              <a:rPr lang="nl-NL" sz="1800" dirty="0">
                <a:effectLst/>
                <a:latin typeface="Microsoft New Tai Lue" panose="020B0502040204020203" pitchFamily="34" charset="0"/>
              </a:rPr>
              <a:t>Rechterkant: </a:t>
            </a:r>
            <a:r>
              <a:rPr lang="nl-NL" sz="1800" dirty="0">
                <a:effectLst/>
                <a:latin typeface="Microsoft New Tai Lue" panose="020B0502040204020203" pitchFamily="34" charset="0"/>
                <a:ea typeface="Calibri" panose="020F0502020204030204" pitchFamily="34" charset="0"/>
              </a:rPr>
              <a:t>eutrofe wateren met waterplanten  (achter</a:t>
            </a:r>
            <a:endParaRPr lang="nl-NL" dirty="0"/>
          </a:p>
        </p:txBody>
      </p:sp>
      <p:sp>
        <p:nvSpPr>
          <p:cNvPr id="4" name="Slide Number Placeholder 3"/>
          <p:cNvSpPr>
            <a:spLocks noGrp="1"/>
          </p:cNvSpPr>
          <p:nvPr>
            <p:ph type="sldNum" sz="quarter" idx="5"/>
          </p:nvPr>
        </p:nvSpPr>
        <p:spPr/>
        <p:txBody>
          <a:bodyPr/>
          <a:lstStyle/>
          <a:p>
            <a:fld id="{F04B04F3-8C7C-4BF9-BF9C-E7848B8EF2A1}" type="slidenum">
              <a:rPr lang="nl-NL" smtClean="0"/>
              <a:t>13</a:t>
            </a:fld>
            <a:endParaRPr lang="nl-NL"/>
          </a:p>
        </p:txBody>
      </p:sp>
    </p:spTree>
    <p:extLst>
      <p:ext uri="{BB962C8B-B14F-4D97-AF65-F5344CB8AC3E}">
        <p14:creationId xmlns:p14="http://schemas.microsoft.com/office/powerpoint/2010/main" val="3043805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04B04F3-8C7C-4BF9-BF9C-E7848B8EF2A1}" type="slidenum">
              <a:rPr lang="nl-NL" smtClean="0"/>
              <a:t>15</a:t>
            </a:fld>
            <a:endParaRPr lang="nl-NL"/>
          </a:p>
        </p:txBody>
      </p:sp>
    </p:spTree>
    <p:extLst>
      <p:ext uri="{BB962C8B-B14F-4D97-AF65-F5344CB8AC3E}">
        <p14:creationId xmlns:p14="http://schemas.microsoft.com/office/powerpoint/2010/main" val="3839908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4B04F3-8C7C-4BF9-BF9C-E7848B8EF2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388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Microsoft New Tai Lue" panose="020B0502040204020203" pitchFamily="34" charset="0"/>
                <a:ea typeface="Calibri" panose="020F0502020204030204" pitchFamily="34" charset="0"/>
              </a:rPr>
              <a:t>Taxa gecorreleerd met de IJsselmeerkust en zwemkom zijn </a:t>
            </a:r>
            <a:r>
              <a:rPr lang="nl-NL" sz="1800" i="1" dirty="0" err="1">
                <a:effectLst/>
                <a:latin typeface="Microsoft New Tai Lue" panose="020B0502040204020203" pitchFamily="34" charset="0"/>
                <a:ea typeface="Calibri" panose="020F0502020204030204" pitchFamily="34" charset="0"/>
              </a:rPr>
              <a:t>Daphnia</a:t>
            </a:r>
            <a:r>
              <a:rPr lang="nl-NL" sz="1800" dirty="0">
                <a:effectLst/>
                <a:latin typeface="Microsoft New Tai Lue" panose="020B0502040204020203" pitchFamily="34" charset="0"/>
                <a:ea typeface="Calibri" panose="020F0502020204030204" pitchFamily="34" charset="0"/>
              </a:rPr>
              <a:t> </a:t>
            </a:r>
            <a:r>
              <a:rPr lang="nl-NL" sz="1800" dirty="0" err="1">
                <a:effectLst/>
                <a:latin typeface="Microsoft New Tai Lue" panose="020B0502040204020203" pitchFamily="34" charset="0"/>
                <a:ea typeface="Calibri" panose="020F0502020204030204" pitchFamily="34" charset="0"/>
              </a:rPr>
              <a:t>sp</a:t>
            </a:r>
            <a:r>
              <a:rPr lang="nl-NL" sz="1800" dirty="0">
                <a:effectLst/>
                <a:latin typeface="Microsoft New Tai Lue" panose="020B0502040204020203" pitchFamily="34" charset="0"/>
                <a:ea typeface="Calibri" panose="020F0502020204030204" pitchFamily="34" charset="0"/>
              </a:rPr>
              <a:t>., </a:t>
            </a:r>
            <a:r>
              <a:rPr lang="nl-NL" sz="1800" i="1" dirty="0" err="1">
                <a:effectLst/>
                <a:latin typeface="Microsoft New Tai Lue" panose="020B0502040204020203" pitchFamily="34" charset="0"/>
                <a:ea typeface="Calibri" panose="020F0502020204030204" pitchFamily="34" charset="0"/>
              </a:rPr>
              <a:t>Diaphanosoma</a:t>
            </a:r>
            <a:r>
              <a:rPr lang="nl-NL" sz="1800" dirty="0">
                <a:effectLst/>
                <a:latin typeface="Microsoft New Tai Lue" panose="020B0502040204020203" pitchFamily="34" charset="0"/>
                <a:ea typeface="Calibri" panose="020F0502020204030204" pitchFamily="34" charset="0"/>
              </a:rPr>
              <a:t> </a:t>
            </a:r>
            <a:r>
              <a:rPr lang="nl-NL" sz="1800" dirty="0" err="1">
                <a:effectLst/>
                <a:latin typeface="Microsoft New Tai Lue" panose="020B0502040204020203" pitchFamily="34" charset="0"/>
                <a:ea typeface="Calibri" panose="020F0502020204030204" pitchFamily="34" charset="0"/>
              </a:rPr>
              <a:t>sp</a:t>
            </a:r>
            <a:r>
              <a:rPr lang="nl-NL" sz="1800" dirty="0">
                <a:effectLst/>
                <a:latin typeface="Microsoft New Tai Lue" panose="020B0502040204020203" pitchFamily="34" charset="0"/>
                <a:ea typeface="Calibri" panose="020F0502020204030204" pitchFamily="34" charset="0"/>
              </a:rPr>
              <a:t>., en </a:t>
            </a:r>
            <a:r>
              <a:rPr lang="nl-NL" sz="1800" i="1" dirty="0" err="1">
                <a:effectLst/>
                <a:latin typeface="Microsoft New Tai Lue" panose="020B0502040204020203" pitchFamily="34" charset="0"/>
                <a:ea typeface="Calibri" panose="020F0502020204030204" pitchFamily="34" charset="0"/>
              </a:rPr>
              <a:t>Bosmina</a:t>
            </a:r>
            <a:r>
              <a:rPr lang="nl-NL" sz="1800" dirty="0">
                <a:effectLst/>
                <a:latin typeface="Microsoft New Tai Lue" panose="020B0502040204020203" pitchFamily="34" charset="0"/>
                <a:ea typeface="Calibri" panose="020F0502020204030204" pitchFamily="34" charset="0"/>
              </a:rPr>
              <a:t> </a:t>
            </a:r>
            <a:r>
              <a:rPr lang="nl-NL" sz="1800" dirty="0" err="1">
                <a:effectLst/>
                <a:latin typeface="Microsoft New Tai Lue" panose="020B0502040204020203" pitchFamily="34" charset="0"/>
                <a:ea typeface="Calibri" panose="020F0502020204030204" pitchFamily="34" charset="0"/>
              </a:rPr>
              <a:t>sp</a:t>
            </a:r>
            <a:r>
              <a:rPr lang="nl-NL" sz="1800" dirty="0">
                <a:effectLst/>
                <a:latin typeface="Microsoft New Tai Lue" panose="020B0502040204020203" pitchFamily="34" charset="0"/>
                <a:ea typeface="Calibri" panose="020F0502020204030204" pitchFamily="34" charset="0"/>
              </a:rPr>
              <a:t>., wat voornamelijk pelagische taxa zijn (</a:t>
            </a:r>
            <a:r>
              <a:rPr lang="nl-NL" sz="1800" dirty="0" err="1">
                <a:effectLst/>
                <a:latin typeface="Microsoft New Tai Lue" panose="020B0502040204020203" pitchFamily="34" charset="0"/>
                <a:ea typeface="Calibri" panose="020F0502020204030204" pitchFamily="34" charset="0"/>
              </a:rPr>
              <a:t>Gianuca</a:t>
            </a:r>
            <a:r>
              <a:rPr lang="nl-NL" sz="1800" dirty="0">
                <a:effectLst/>
                <a:latin typeface="Microsoft New Tai Lue" panose="020B0502040204020203" pitchFamily="34" charset="0"/>
                <a:ea typeface="Calibri" panose="020F0502020204030204" pitchFamily="34" charset="0"/>
              </a:rPr>
              <a:t> et al. 2018), terwijl </a:t>
            </a:r>
            <a:r>
              <a:rPr lang="nl-NL" sz="1800" i="1" dirty="0" err="1">
                <a:effectLst/>
                <a:latin typeface="Microsoft New Tai Lue" panose="020B0502040204020203" pitchFamily="34" charset="0"/>
                <a:ea typeface="Calibri" panose="020F0502020204030204" pitchFamily="34" charset="0"/>
              </a:rPr>
              <a:t>Simocephalus</a:t>
            </a:r>
            <a:r>
              <a:rPr lang="nl-NL" sz="1800" dirty="0">
                <a:effectLst/>
                <a:latin typeface="Microsoft New Tai Lue" panose="020B0502040204020203" pitchFamily="34" charset="0"/>
                <a:ea typeface="Calibri" panose="020F0502020204030204" pitchFamily="34" charset="0"/>
              </a:rPr>
              <a:t> </a:t>
            </a:r>
            <a:r>
              <a:rPr lang="nl-NL" sz="1800" dirty="0" err="1">
                <a:effectLst/>
                <a:latin typeface="Microsoft New Tai Lue" panose="020B0502040204020203" pitchFamily="34" charset="0"/>
                <a:ea typeface="Calibri" panose="020F0502020204030204" pitchFamily="34" charset="0"/>
              </a:rPr>
              <a:t>sp</a:t>
            </a:r>
            <a:r>
              <a:rPr lang="nl-NL" sz="1800" dirty="0">
                <a:effectLst/>
                <a:latin typeface="Microsoft New Tai Lue" panose="020B0502040204020203" pitchFamily="34" charset="0"/>
                <a:ea typeface="Calibri" panose="020F0502020204030204" pitchFamily="34" charset="0"/>
              </a:rPr>
              <a:t>., </a:t>
            </a:r>
            <a:r>
              <a:rPr lang="nl-NL" sz="1800" i="1" dirty="0" err="1">
                <a:effectLst/>
                <a:latin typeface="Microsoft New Tai Lue" panose="020B0502040204020203" pitchFamily="34" charset="0"/>
                <a:ea typeface="Calibri" panose="020F0502020204030204" pitchFamily="34" charset="0"/>
              </a:rPr>
              <a:t>Chydorus</a:t>
            </a:r>
            <a:r>
              <a:rPr lang="nl-NL" sz="1800" dirty="0">
                <a:effectLst/>
                <a:latin typeface="Microsoft New Tai Lue" panose="020B0502040204020203" pitchFamily="34" charset="0"/>
                <a:ea typeface="Calibri" panose="020F0502020204030204" pitchFamily="34" charset="0"/>
              </a:rPr>
              <a:t> </a:t>
            </a:r>
            <a:r>
              <a:rPr lang="nl-NL" sz="1800" dirty="0" err="1">
                <a:effectLst/>
                <a:latin typeface="Microsoft New Tai Lue" panose="020B0502040204020203" pitchFamily="34" charset="0"/>
                <a:ea typeface="Calibri" panose="020F0502020204030204" pitchFamily="34" charset="0"/>
              </a:rPr>
              <a:t>sp</a:t>
            </a:r>
            <a:r>
              <a:rPr lang="nl-NL" sz="1800" dirty="0">
                <a:effectLst/>
                <a:latin typeface="Microsoft New Tai Lue" panose="020B0502040204020203" pitchFamily="34" charset="0"/>
                <a:ea typeface="Calibri" panose="020F0502020204030204" pitchFamily="34" charset="0"/>
              </a:rPr>
              <a:t>., </a:t>
            </a:r>
            <a:r>
              <a:rPr lang="nl-NL" sz="1800" i="1" dirty="0" err="1">
                <a:effectLst/>
                <a:latin typeface="Microsoft New Tai Lue" panose="020B0502040204020203" pitchFamily="34" charset="0"/>
                <a:ea typeface="Calibri" panose="020F0502020204030204" pitchFamily="34" charset="0"/>
              </a:rPr>
              <a:t>Alonella</a:t>
            </a:r>
            <a:r>
              <a:rPr lang="nl-NL" sz="1800" dirty="0">
                <a:effectLst/>
                <a:latin typeface="Microsoft New Tai Lue" panose="020B0502040204020203" pitchFamily="34" charset="0"/>
                <a:ea typeface="Calibri" panose="020F0502020204030204" pitchFamily="34" charset="0"/>
              </a:rPr>
              <a:t> </a:t>
            </a:r>
            <a:r>
              <a:rPr lang="nl-NL" sz="1800" dirty="0" err="1">
                <a:effectLst/>
                <a:latin typeface="Microsoft New Tai Lue" panose="020B0502040204020203" pitchFamily="34" charset="0"/>
                <a:ea typeface="Calibri" panose="020F0502020204030204" pitchFamily="34" charset="0"/>
              </a:rPr>
              <a:t>sp</a:t>
            </a:r>
            <a:r>
              <a:rPr lang="nl-NL" sz="1800" dirty="0">
                <a:effectLst/>
                <a:latin typeface="Microsoft New Tai Lue" panose="020B0502040204020203" pitchFamily="34" charset="0"/>
                <a:ea typeface="Calibri" panose="020F0502020204030204" pitchFamily="34" charset="0"/>
              </a:rPr>
              <a:t>. gecorreleerd zijn met de wateren van de achteroever (overigens betreft dit litorale en planten-geassocieerde taxa (</a:t>
            </a:r>
            <a:r>
              <a:rPr lang="nl-NL" sz="1800" dirty="0" err="1">
                <a:effectLst/>
                <a:latin typeface="Microsoft New Tai Lue" panose="020B0502040204020203" pitchFamily="34" charset="0"/>
                <a:ea typeface="Calibri" panose="020F0502020204030204" pitchFamily="34" charset="0"/>
              </a:rPr>
              <a:t>Gianuca</a:t>
            </a:r>
            <a:r>
              <a:rPr lang="nl-NL" sz="1800" dirty="0">
                <a:effectLst/>
                <a:latin typeface="Microsoft New Tai Lue" panose="020B0502040204020203" pitchFamily="34" charset="0"/>
                <a:ea typeface="Calibri" panose="020F0502020204030204" pitchFamily="34" charset="0"/>
              </a:rPr>
              <a:t> et al. 2018)) </a:t>
            </a:r>
            <a:endParaRPr lang="nl-NL" dirty="0"/>
          </a:p>
        </p:txBody>
      </p:sp>
      <p:sp>
        <p:nvSpPr>
          <p:cNvPr id="4" name="Slide Number Placeholder 3"/>
          <p:cNvSpPr>
            <a:spLocks noGrp="1"/>
          </p:cNvSpPr>
          <p:nvPr>
            <p:ph type="sldNum" sz="quarter" idx="5"/>
          </p:nvPr>
        </p:nvSpPr>
        <p:spPr/>
        <p:txBody>
          <a:bodyPr/>
          <a:lstStyle/>
          <a:p>
            <a:fld id="{F04B04F3-8C7C-4BF9-BF9C-E7848B8EF2A1}" type="slidenum">
              <a:rPr lang="nl-NL" smtClean="0"/>
              <a:t>17</a:t>
            </a:fld>
            <a:endParaRPr lang="nl-NL"/>
          </a:p>
        </p:txBody>
      </p:sp>
    </p:spTree>
    <p:extLst>
      <p:ext uri="{BB962C8B-B14F-4D97-AF65-F5344CB8AC3E}">
        <p14:creationId xmlns:p14="http://schemas.microsoft.com/office/powerpoint/2010/main" val="3411159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9F304-1D1F-515F-FFCD-533C5FB075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0A14725D-E855-A9FE-8B48-0E68A20EA0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D0C2B030-801F-52A2-96E2-548EA87D2599}"/>
              </a:ext>
            </a:extLst>
          </p:cNvPr>
          <p:cNvSpPr>
            <a:spLocks noGrp="1"/>
          </p:cNvSpPr>
          <p:nvPr>
            <p:ph type="dt" sz="half" idx="10"/>
          </p:nvPr>
        </p:nvSpPr>
        <p:spPr/>
        <p:txBody>
          <a:bodyPr/>
          <a:lstStyle/>
          <a:p>
            <a:fld id="{48DE1C46-D9E7-4E70-929D-34B44A0533F3}" type="datetimeFigureOut">
              <a:rPr lang="nl-NL" smtClean="0"/>
              <a:t>15/1/2024</a:t>
            </a:fld>
            <a:endParaRPr lang="nl-NL"/>
          </a:p>
        </p:txBody>
      </p:sp>
      <p:sp>
        <p:nvSpPr>
          <p:cNvPr id="5" name="Footer Placeholder 4">
            <a:extLst>
              <a:ext uri="{FF2B5EF4-FFF2-40B4-BE49-F238E27FC236}">
                <a16:creationId xmlns:a16="http://schemas.microsoft.com/office/drawing/2014/main" id="{E6AFFF50-9596-494D-D9C1-875C0A8BC38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5A3AE08-FAD4-E1CA-84BC-5FDD55CA01E2}"/>
              </a:ext>
            </a:extLst>
          </p:cNvPr>
          <p:cNvSpPr>
            <a:spLocks noGrp="1"/>
          </p:cNvSpPr>
          <p:nvPr>
            <p:ph type="sldNum" sz="quarter" idx="12"/>
          </p:nvPr>
        </p:nvSpPr>
        <p:spPr/>
        <p:txBody>
          <a:bodyPr/>
          <a:lstStyle/>
          <a:p>
            <a:fld id="{DEFB1268-7D75-463C-8132-B36549B1F834}" type="slidenum">
              <a:rPr lang="nl-NL" smtClean="0"/>
              <a:t>‹#›</a:t>
            </a:fld>
            <a:endParaRPr lang="nl-NL"/>
          </a:p>
        </p:txBody>
      </p:sp>
    </p:spTree>
    <p:extLst>
      <p:ext uri="{BB962C8B-B14F-4D97-AF65-F5344CB8AC3E}">
        <p14:creationId xmlns:p14="http://schemas.microsoft.com/office/powerpoint/2010/main" val="103282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AC6F9-5993-163F-40AF-6483463DE8EB}"/>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C04B154D-DF1F-1F3E-D336-379E4BEB47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3277B56-4CD4-6872-2A09-98695E07D86E}"/>
              </a:ext>
            </a:extLst>
          </p:cNvPr>
          <p:cNvSpPr>
            <a:spLocks noGrp="1"/>
          </p:cNvSpPr>
          <p:nvPr>
            <p:ph type="dt" sz="half" idx="10"/>
          </p:nvPr>
        </p:nvSpPr>
        <p:spPr/>
        <p:txBody>
          <a:bodyPr/>
          <a:lstStyle/>
          <a:p>
            <a:fld id="{48DE1C46-D9E7-4E70-929D-34B44A0533F3}" type="datetimeFigureOut">
              <a:rPr lang="nl-NL" smtClean="0"/>
              <a:t>15/1/2024</a:t>
            </a:fld>
            <a:endParaRPr lang="nl-NL"/>
          </a:p>
        </p:txBody>
      </p:sp>
      <p:sp>
        <p:nvSpPr>
          <p:cNvPr id="5" name="Footer Placeholder 4">
            <a:extLst>
              <a:ext uri="{FF2B5EF4-FFF2-40B4-BE49-F238E27FC236}">
                <a16:creationId xmlns:a16="http://schemas.microsoft.com/office/drawing/2014/main" id="{35B45125-EFA9-1D61-4AB6-6500F0BF0E6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048D318-B159-C7F9-A2EA-F67A9B50D356}"/>
              </a:ext>
            </a:extLst>
          </p:cNvPr>
          <p:cNvSpPr>
            <a:spLocks noGrp="1"/>
          </p:cNvSpPr>
          <p:nvPr>
            <p:ph type="sldNum" sz="quarter" idx="12"/>
          </p:nvPr>
        </p:nvSpPr>
        <p:spPr/>
        <p:txBody>
          <a:bodyPr/>
          <a:lstStyle/>
          <a:p>
            <a:fld id="{DEFB1268-7D75-463C-8132-B36549B1F834}" type="slidenum">
              <a:rPr lang="nl-NL" smtClean="0"/>
              <a:t>‹#›</a:t>
            </a:fld>
            <a:endParaRPr lang="nl-NL"/>
          </a:p>
        </p:txBody>
      </p:sp>
    </p:spTree>
    <p:extLst>
      <p:ext uri="{BB962C8B-B14F-4D97-AF65-F5344CB8AC3E}">
        <p14:creationId xmlns:p14="http://schemas.microsoft.com/office/powerpoint/2010/main" val="2716226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B9045F-F803-E11B-54FD-E8C6D56392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326CB842-4F68-E839-F72E-92CD3F98FA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089FCB42-E906-B4C9-7A3C-550AC117F78D}"/>
              </a:ext>
            </a:extLst>
          </p:cNvPr>
          <p:cNvSpPr>
            <a:spLocks noGrp="1"/>
          </p:cNvSpPr>
          <p:nvPr>
            <p:ph type="dt" sz="half" idx="10"/>
          </p:nvPr>
        </p:nvSpPr>
        <p:spPr/>
        <p:txBody>
          <a:bodyPr/>
          <a:lstStyle/>
          <a:p>
            <a:fld id="{48DE1C46-D9E7-4E70-929D-34B44A0533F3}" type="datetimeFigureOut">
              <a:rPr lang="nl-NL" smtClean="0"/>
              <a:t>15/1/2024</a:t>
            </a:fld>
            <a:endParaRPr lang="nl-NL"/>
          </a:p>
        </p:txBody>
      </p:sp>
      <p:sp>
        <p:nvSpPr>
          <p:cNvPr id="5" name="Footer Placeholder 4">
            <a:extLst>
              <a:ext uri="{FF2B5EF4-FFF2-40B4-BE49-F238E27FC236}">
                <a16:creationId xmlns:a16="http://schemas.microsoft.com/office/drawing/2014/main" id="{A7D22398-F48D-179A-F95D-C68384FDA29D}"/>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EFAC9B9-748D-A107-AC07-30688FD9EC59}"/>
              </a:ext>
            </a:extLst>
          </p:cNvPr>
          <p:cNvSpPr>
            <a:spLocks noGrp="1"/>
          </p:cNvSpPr>
          <p:nvPr>
            <p:ph type="sldNum" sz="quarter" idx="12"/>
          </p:nvPr>
        </p:nvSpPr>
        <p:spPr/>
        <p:txBody>
          <a:bodyPr/>
          <a:lstStyle/>
          <a:p>
            <a:fld id="{DEFB1268-7D75-463C-8132-B36549B1F834}" type="slidenum">
              <a:rPr lang="nl-NL" smtClean="0"/>
              <a:t>‹#›</a:t>
            </a:fld>
            <a:endParaRPr lang="nl-NL"/>
          </a:p>
        </p:txBody>
      </p:sp>
    </p:spTree>
    <p:extLst>
      <p:ext uri="{BB962C8B-B14F-4D97-AF65-F5344CB8AC3E}">
        <p14:creationId xmlns:p14="http://schemas.microsoft.com/office/powerpoint/2010/main" val="744192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ind/tussenslide met ronde foto">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748800" y="224384"/>
            <a:ext cx="5088000" cy="1316267"/>
          </a:xfrm>
        </p:spPr>
        <p:txBody>
          <a:bodyPr/>
          <a:lstStyle/>
          <a:p>
            <a:r>
              <a:rPr lang="nl-NL" dirty="0"/>
              <a:t>Klik om de stijl </a:t>
            </a:r>
            <a:r>
              <a:rPr lang="nl-NL"/>
              <a:t>te bewerken</a:t>
            </a:r>
            <a:endParaRPr lang="nl-NL" dirty="0"/>
          </a:p>
        </p:txBody>
      </p:sp>
      <p:sp>
        <p:nvSpPr>
          <p:cNvPr id="5" name="Tijdelijke aanduiding voor dianummer 4"/>
          <p:cNvSpPr>
            <a:spLocks noGrp="1"/>
          </p:cNvSpPr>
          <p:nvPr>
            <p:ph type="sldNum" sz="quarter" idx="18"/>
          </p:nvPr>
        </p:nvSpPr>
        <p:spPr/>
        <p:txBody>
          <a:bodyPr/>
          <a:lstStyle/>
          <a:p>
            <a:pPr algn="r"/>
            <a:fld id="{F25965E0-7062-474C-8671-DB3A3CE669B0}" type="slidenum">
              <a:rPr lang="nl-NL" smtClean="0"/>
              <a:pPr algn="r"/>
              <a:t>‹#›</a:t>
            </a:fld>
            <a:endParaRPr lang="nl-NL" dirty="0"/>
          </a:p>
        </p:txBody>
      </p:sp>
      <p:sp>
        <p:nvSpPr>
          <p:cNvPr id="6" name="Tijdelijke aanduiding voor afbeelding 24"/>
          <p:cNvSpPr>
            <a:spLocks noGrp="1" noChangeAspect="1"/>
          </p:cNvSpPr>
          <p:nvPr>
            <p:ph type="pic" sz="quarter" idx="16"/>
          </p:nvPr>
        </p:nvSpPr>
        <p:spPr>
          <a:xfrm>
            <a:off x="6131167" y="224477"/>
            <a:ext cx="5726400" cy="5725473"/>
          </a:xfrm>
          <a:prstGeom prst="ellipse">
            <a:avLst/>
          </a:prstGeom>
          <a:solidFill>
            <a:schemeClr val="accent3"/>
          </a:solidFill>
        </p:spPr>
        <p:txBody>
          <a:bodyPr anchor="ctr"/>
          <a:lstStyle>
            <a:lvl1pPr marL="0" indent="0" algn="ctr">
              <a:buNone/>
              <a:defRPr sz="1067"/>
            </a:lvl1pPr>
          </a:lstStyle>
          <a:p>
            <a:pPr lvl="0"/>
            <a:r>
              <a:rPr lang="nl-NL" noProof="0" dirty="0"/>
              <a:t>Klik op het pictogram als u een afbeelding wilt toevoegen</a:t>
            </a:r>
          </a:p>
        </p:txBody>
      </p:sp>
      <p:sp>
        <p:nvSpPr>
          <p:cNvPr id="9" name="Tijdelijke aanduiding voor tekst 4"/>
          <p:cNvSpPr>
            <a:spLocks noGrp="1"/>
          </p:cNvSpPr>
          <p:nvPr>
            <p:ph type="body" sz="quarter" idx="17"/>
          </p:nvPr>
        </p:nvSpPr>
        <p:spPr>
          <a:xfrm>
            <a:off x="672000" y="1824001"/>
            <a:ext cx="5165381" cy="4122639"/>
          </a:xfrm>
        </p:spPr>
        <p:txBody>
          <a:bodyPr lIns="90000"/>
          <a:lstStyle>
            <a:lvl1pPr marL="0" indent="0">
              <a:buNone/>
              <a:defRPr>
                <a:solidFill>
                  <a:schemeClr val="tx1"/>
                </a:solidFill>
              </a:defRPr>
            </a:lvl1pPr>
          </a:lstStyle>
          <a:p>
            <a:pPr lvl="0"/>
            <a:r>
              <a:rPr lang="nl-NL" dirty="0"/>
              <a:t>Klik om de modelstijlen te bewerken</a:t>
            </a:r>
          </a:p>
        </p:txBody>
      </p:sp>
    </p:spTree>
    <p:extLst>
      <p:ext uri="{BB962C8B-B14F-4D97-AF65-F5344CB8AC3E}">
        <p14:creationId xmlns:p14="http://schemas.microsoft.com/office/powerpoint/2010/main" val="3802803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9" name="Titel 8"/>
          <p:cNvSpPr>
            <a:spLocks noGrp="1"/>
          </p:cNvSpPr>
          <p:nvPr>
            <p:ph type="title" hasCustomPrompt="1"/>
          </p:nvPr>
        </p:nvSpPr>
        <p:spPr/>
        <p:txBody>
          <a:bodyPr/>
          <a:lstStyle/>
          <a:p>
            <a:r>
              <a:rPr lang="nl-NL" dirty="0"/>
              <a:t>Klik om de stijl </a:t>
            </a:r>
            <a:r>
              <a:rPr lang="nl-NL"/>
              <a:t>te bewerken</a:t>
            </a:r>
            <a:endParaRPr lang="nl-NL" dirty="0"/>
          </a:p>
        </p:txBody>
      </p:sp>
      <p:sp>
        <p:nvSpPr>
          <p:cNvPr id="22" name="Tijdelijke aanduiding voor afbeelding 24"/>
          <p:cNvSpPr>
            <a:spLocks noGrp="1" noChangeAspect="1"/>
          </p:cNvSpPr>
          <p:nvPr>
            <p:ph type="pic" sz="quarter" idx="13"/>
          </p:nvPr>
        </p:nvSpPr>
        <p:spPr bwMode="auto">
          <a:xfrm>
            <a:off x="655339"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23" name="Tijdelijke aanduiding voor afbeelding 24"/>
          <p:cNvSpPr>
            <a:spLocks noGrp="1" noChangeAspect="1"/>
          </p:cNvSpPr>
          <p:nvPr>
            <p:ph type="pic" sz="quarter" idx="19"/>
          </p:nvPr>
        </p:nvSpPr>
        <p:spPr bwMode="auto">
          <a:xfrm>
            <a:off x="8737567"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24" name="Tijdelijke aanduiding voor afbeelding 24"/>
          <p:cNvSpPr>
            <a:spLocks noGrp="1" noChangeAspect="1"/>
          </p:cNvSpPr>
          <p:nvPr>
            <p:ph type="pic" sz="quarter" idx="28"/>
          </p:nvPr>
        </p:nvSpPr>
        <p:spPr bwMode="auto">
          <a:xfrm>
            <a:off x="6612016"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25" name="Tijdelijke aanduiding voor afbeelding 24"/>
          <p:cNvSpPr>
            <a:spLocks noGrp="1" noChangeAspect="1"/>
          </p:cNvSpPr>
          <p:nvPr>
            <p:ph type="pic" sz="quarter" idx="15"/>
          </p:nvPr>
        </p:nvSpPr>
        <p:spPr bwMode="auto">
          <a:xfrm>
            <a:off x="4486465"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26" name="Tijdelijke aanduiding voor tekst 21"/>
          <p:cNvSpPr>
            <a:spLocks noGrp="1"/>
          </p:cNvSpPr>
          <p:nvPr>
            <p:ph type="body" sz="quarter" idx="20"/>
          </p:nvPr>
        </p:nvSpPr>
        <p:spPr>
          <a:xfrm>
            <a:off x="674475" y="1646495"/>
            <a:ext cx="11180975" cy="440827"/>
          </a:xfrm>
        </p:spPr>
        <p:txBody>
          <a:bodyPr/>
          <a:lstStyle>
            <a:lvl1pPr marL="0" indent="0">
              <a:lnSpc>
                <a:spcPts val="2667"/>
              </a:lnSpc>
              <a:buFont typeface="Arial" panose="020B0604020202020204" pitchFamily="34" charset="0"/>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nl-NL" dirty="0"/>
              <a:t>Klik om de modelstijlen te bewerken</a:t>
            </a:r>
          </a:p>
        </p:txBody>
      </p:sp>
      <p:sp>
        <p:nvSpPr>
          <p:cNvPr id="27" name="Tijdelijke aanduiding voor tekst 21"/>
          <p:cNvSpPr>
            <a:spLocks noGrp="1"/>
          </p:cNvSpPr>
          <p:nvPr>
            <p:ph type="body" sz="quarter" idx="21"/>
          </p:nvPr>
        </p:nvSpPr>
        <p:spPr>
          <a:xfrm>
            <a:off x="674475" y="2197581"/>
            <a:ext cx="11180975" cy="440827"/>
          </a:xfrm>
        </p:spPr>
        <p:txBody>
          <a:bodyPr/>
          <a:lstStyle>
            <a:lvl1pPr marL="0" indent="0">
              <a:lnSpc>
                <a:spcPts val="2667"/>
              </a:lnSpc>
              <a:buFont typeface="Arial" panose="020B0604020202020204" pitchFamily="34" charset="0"/>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nl-NL" dirty="0"/>
              <a:t>Klik om de modelstijlen te bewerken</a:t>
            </a:r>
          </a:p>
        </p:txBody>
      </p:sp>
    </p:spTree>
    <p:extLst>
      <p:ext uri="{BB962C8B-B14F-4D97-AF65-F5344CB8AC3E}">
        <p14:creationId xmlns:p14="http://schemas.microsoft.com/office/powerpoint/2010/main" val="1022970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slide met bullets">
    <p:spTree>
      <p:nvGrpSpPr>
        <p:cNvPr id="1" name=""/>
        <p:cNvGrpSpPr/>
        <p:nvPr/>
      </p:nvGrpSpPr>
      <p:grpSpPr>
        <a:xfrm>
          <a:off x="0" y="0"/>
          <a:ext cx="0" cy="0"/>
          <a:chOff x="0" y="0"/>
          <a:chExt cx="0" cy="0"/>
        </a:xfrm>
      </p:grpSpPr>
      <p:sp>
        <p:nvSpPr>
          <p:cNvPr id="3" name="Tijdelijke aanduiding voor tekst 6"/>
          <p:cNvSpPr>
            <a:spLocks noGrp="1"/>
          </p:cNvSpPr>
          <p:nvPr>
            <p:ph type="body" sz="quarter" idx="10"/>
          </p:nvPr>
        </p:nvSpPr>
        <p:spPr>
          <a:xfrm>
            <a:off x="657600" y="1824000"/>
            <a:ext cx="11198400" cy="41232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tel 4"/>
          <p:cNvSpPr>
            <a:spLocks noGrp="1"/>
          </p:cNvSpPr>
          <p:nvPr>
            <p:ph type="title" hasCustomPrompt="1"/>
          </p:nvPr>
        </p:nvSpPr>
        <p:spPr/>
        <p:txBody>
          <a:bodyPr/>
          <a:lstStyle/>
          <a:p>
            <a:r>
              <a:rPr lang="nl-NL" dirty="0"/>
              <a:t>Klik om de stijl </a:t>
            </a:r>
            <a:r>
              <a:rPr lang="nl-NL"/>
              <a:t>te bewerken</a:t>
            </a:r>
            <a:endParaRPr lang="nl-NL" dirty="0"/>
          </a:p>
        </p:txBody>
      </p:sp>
      <p:sp>
        <p:nvSpPr>
          <p:cNvPr id="6" name="Tijdelijke aanduiding voor dianummer 5"/>
          <p:cNvSpPr>
            <a:spLocks noGrp="1"/>
          </p:cNvSpPr>
          <p:nvPr>
            <p:ph type="sldNum" sz="quarter" idx="11"/>
          </p:nvPr>
        </p:nvSpPr>
        <p:spPr/>
        <p:txBody>
          <a:bodyPr/>
          <a:lstStyle/>
          <a:p>
            <a:pPr algn="r"/>
            <a:fld id="{F25965E0-7062-474C-8671-DB3A3CE669B0}" type="slidenum">
              <a:rPr lang="nl-NL" smtClean="0"/>
              <a:pPr algn="r"/>
              <a:t>‹#›</a:t>
            </a:fld>
            <a:endParaRPr lang="nl-NL" dirty="0"/>
          </a:p>
        </p:txBody>
      </p:sp>
    </p:spTree>
    <p:extLst>
      <p:ext uri="{BB962C8B-B14F-4D97-AF65-F5344CB8AC3E}">
        <p14:creationId xmlns:p14="http://schemas.microsoft.com/office/powerpoint/2010/main" val="3111019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ee tekstkader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3" name="Tijdelijke aanduiding voor tekst 6"/>
          <p:cNvSpPr>
            <a:spLocks noGrp="1"/>
          </p:cNvSpPr>
          <p:nvPr>
            <p:ph type="body" sz="quarter" idx="10"/>
          </p:nvPr>
        </p:nvSpPr>
        <p:spPr>
          <a:xfrm>
            <a:off x="657600" y="1824000"/>
            <a:ext cx="5472000" cy="41232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4" name="Tijdelijke aanduiding voor tekst 6"/>
          <p:cNvSpPr>
            <a:spLocks noGrp="1"/>
          </p:cNvSpPr>
          <p:nvPr>
            <p:ph type="body" sz="quarter" idx="11"/>
          </p:nvPr>
        </p:nvSpPr>
        <p:spPr>
          <a:xfrm>
            <a:off x="6381567" y="1824000"/>
            <a:ext cx="5472000" cy="41232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6" name="Tijdelijke aanduiding voor dianummer 5"/>
          <p:cNvSpPr>
            <a:spLocks noGrp="1"/>
          </p:cNvSpPr>
          <p:nvPr>
            <p:ph type="sldNum" sz="quarter" idx="12"/>
          </p:nvPr>
        </p:nvSpPr>
        <p:spPr/>
        <p:txBody>
          <a:bodyPr/>
          <a:lstStyle/>
          <a:p>
            <a:pPr algn="r"/>
            <a:fld id="{F25965E0-7062-474C-8671-DB3A3CE669B0}" type="slidenum">
              <a:rPr lang="nl-NL" smtClean="0"/>
              <a:pPr algn="r"/>
              <a:t>‹#›</a:t>
            </a:fld>
            <a:endParaRPr lang="nl-NL" dirty="0"/>
          </a:p>
        </p:txBody>
      </p:sp>
    </p:spTree>
    <p:extLst>
      <p:ext uri="{BB962C8B-B14F-4D97-AF65-F5344CB8AC3E}">
        <p14:creationId xmlns:p14="http://schemas.microsoft.com/office/powerpoint/2010/main" val="318358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kader met bee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6" name="Tijdelijke aanduiding voor dianummer 5"/>
          <p:cNvSpPr>
            <a:spLocks noGrp="1"/>
          </p:cNvSpPr>
          <p:nvPr>
            <p:ph type="sldNum" sz="quarter" idx="18"/>
          </p:nvPr>
        </p:nvSpPr>
        <p:spPr/>
        <p:txBody>
          <a:bodyPr/>
          <a:lstStyle/>
          <a:p>
            <a:pPr algn="r"/>
            <a:fld id="{F25965E0-7062-474C-8671-DB3A3CE669B0}" type="slidenum">
              <a:rPr lang="nl-NL" smtClean="0"/>
              <a:pPr algn="r"/>
              <a:t>‹#›</a:t>
            </a:fld>
            <a:endParaRPr lang="nl-NL" dirty="0"/>
          </a:p>
        </p:txBody>
      </p:sp>
      <p:sp>
        <p:nvSpPr>
          <p:cNvPr id="7" name="Tijdelijke aanduiding voor tekst 6"/>
          <p:cNvSpPr>
            <a:spLocks noGrp="1"/>
          </p:cNvSpPr>
          <p:nvPr>
            <p:ph type="body" sz="quarter" idx="10"/>
          </p:nvPr>
        </p:nvSpPr>
        <p:spPr>
          <a:xfrm>
            <a:off x="657600" y="1824000"/>
            <a:ext cx="5472000" cy="41232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8" name="Tijdelijke aanduiding voor afbeelding 24"/>
          <p:cNvSpPr>
            <a:spLocks noGrp="1" noChangeAspect="1"/>
          </p:cNvSpPr>
          <p:nvPr>
            <p:ph type="pic" sz="quarter" idx="17"/>
          </p:nvPr>
        </p:nvSpPr>
        <p:spPr>
          <a:xfrm>
            <a:off x="6437869" y="1966385"/>
            <a:ext cx="5401988" cy="3981449"/>
          </a:xfrm>
          <a:prstGeom prst="rect">
            <a:avLst/>
          </a:prstGeom>
          <a:solidFill>
            <a:schemeClr val="accent3"/>
          </a:solidFill>
        </p:spPr>
        <p:txBody>
          <a:bodyPr anchor="ctr"/>
          <a:lstStyle>
            <a:lvl1pPr marL="0" indent="0" algn="ctr">
              <a:buNone/>
              <a:defRPr sz="1067"/>
            </a:lvl1pPr>
          </a:lstStyle>
          <a:p>
            <a:pPr lvl="0"/>
            <a:r>
              <a:rPr lang="nl-NL" noProof="0" dirty="0"/>
              <a:t>Klik op het pictogram als u een afbeelding wilt toevoegen</a:t>
            </a:r>
          </a:p>
        </p:txBody>
      </p:sp>
    </p:spTree>
    <p:extLst>
      <p:ext uri="{BB962C8B-B14F-4D97-AF65-F5344CB8AC3E}">
        <p14:creationId xmlns:p14="http://schemas.microsoft.com/office/powerpoint/2010/main" val="2028471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kader met grafiek">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6" name="Tijdelijke aanduiding voor grafiek 5"/>
          <p:cNvSpPr>
            <a:spLocks noGrp="1"/>
          </p:cNvSpPr>
          <p:nvPr>
            <p:ph type="chart" sz="quarter" idx="17"/>
          </p:nvPr>
        </p:nvSpPr>
        <p:spPr>
          <a:xfrm>
            <a:off x="6388101" y="1813249"/>
            <a:ext cx="5467351" cy="4134585"/>
          </a:xfrm>
          <a:noFill/>
        </p:spPr>
        <p:txBody>
          <a:bodyPr/>
          <a:lstStyle>
            <a:lvl1pPr>
              <a:defRPr>
                <a:solidFill>
                  <a:schemeClr val="bg2"/>
                </a:solidFill>
              </a:defRPr>
            </a:lvl1pPr>
          </a:lstStyle>
          <a:p>
            <a:endParaRPr lang="nl-NL" dirty="0"/>
          </a:p>
        </p:txBody>
      </p:sp>
      <p:sp>
        <p:nvSpPr>
          <p:cNvPr id="5" name="Tijdelijke aanduiding voor dianummer 4"/>
          <p:cNvSpPr>
            <a:spLocks noGrp="1"/>
          </p:cNvSpPr>
          <p:nvPr>
            <p:ph type="sldNum" sz="quarter" idx="18"/>
          </p:nvPr>
        </p:nvSpPr>
        <p:spPr/>
        <p:txBody>
          <a:bodyPr/>
          <a:lstStyle/>
          <a:p>
            <a:pPr algn="r"/>
            <a:fld id="{F25965E0-7062-474C-8671-DB3A3CE669B0}" type="slidenum">
              <a:rPr lang="nl-NL" smtClean="0"/>
              <a:pPr algn="r"/>
              <a:t>‹#›</a:t>
            </a:fld>
            <a:endParaRPr lang="nl-NL" dirty="0"/>
          </a:p>
        </p:txBody>
      </p:sp>
      <p:sp>
        <p:nvSpPr>
          <p:cNvPr id="7" name="Tijdelijke aanduiding voor tekst 6"/>
          <p:cNvSpPr>
            <a:spLocks noGrp="1"/>
          </p:cNvSpPr>
          <p:nvPr>
            <p:ph type="body" sz="quarter" idx="10"/>
          </p:nvPr>
        </p:nvSpPr>
        <p:spPr>
          <a:xfrm>
            <a:off x="657600" y="1824000"/>
            <a:ext cx="5472000" cy="41232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994845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kader met tab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5" name="Tijdelijke aanduiding voor tabel 4"/>
          <p:cNvSpPr>
            <a:spLocks noGrp="1"/>
          </p:cNvSpPr>
          <p:nvPr>
            <p:ph type="tbl" sz="quarter" idx="11"/>
          </p:nvPr>
        </p:nvSpPr>
        <p:spPr>
          <a:xfrm>
            <a:off x="6388101" y="1962302"/>
            <a:ext cx="5467351" cy="3985531"/>
          </a:xfrm>
        </p:spPr>
        <p:txBody>
          <a:bodyPr/>
          <a:lstStyle>
            <a:lvl1pPr>
              <a:defRPr>
                <a:solidFill>
                  <a:schemeClr val="bg2"/>
                </a:solidFill>
              </a:defRPr>
            </a:lvl1pPr>
          </a:lstStyle>
          <a:p>
            <a:endParaRPr lang="nl-NL" dirty="0"/>
          </a:p>
        </p:txBody>
      </p:sp>
      <p:sp>
        <p:nvSpPr>
          <p:cNvPr id="6" name="Tijdelijke aanduiding voor dianummer 5"/>
          <p:cNvSpPr>
            <a:spLocks noGrp="1"/>
          </p:cNvSpPr>
          <p:nvPr>
            <p:ph type="sldNum" sz="quarter" idx="12"/>
          </p:nvPr>
        </p:nvSpPr>
        <p:spPr/>
        <p:txBody>
          <a:bodyPr/>
          <a:lstStyle/>
          <a:p>
            <a:pPr algn="r"/>
            <a:fld id="{F25965E0-7062-474C-8671-DB3A3CE669B0}" type="slidenum">
              <a:rPr lang="nl-NL" smtClean="0"/>
              <a:pPr algn="r"/>
              <a:t>‹#›</a:t>
            </a:fld>
            <a:endParaRPr lang="nl-NL" dirty="0"/>
          </a:p>
        </p:txBody>
      </p:sp>
      <p:sp>
        <p:nvSpPr>
          <p:cNvPr id="7" name="Tijdelijke aanduiding voor tekst 6"/>
          <p:cNvSpPr>
            <a:spLocks noGrp="1"/>
          </p:cNvSpPr>
          <p:nvPr>
            <p:ph type="body" sz="quarter" idx="10"/>
          </p:nvPr>
        </p:nvSpPr>
        <p:spPr>
          <a:xfrm>
            <a:off x="657600" y="1824000"/>
            <a:ext cx="5472000" cy="41232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435300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4" name="Tijdelijke aanduiding voor dianummer 3"/>
          <p:cNvSpPr>
            <a:spLocks noGrp="1"/>
          </p:cNvSpPr>
          <p:nvPr>
            <p:ph type="sldNum" sz="quarter" idx="11"/>
          </p:nvPr>
        </p:nvSpPr>
        <p:spPr/>
        <p:txBody>
          <a:bodyPr/>
          <a:lstStyle/>
          <a:p>
            <a:pPr algn="r"/>
            <a:fld id="{F25965E0-7062-474C-8671-DB3A3CE669B0}" type="slidenum">
              <a:rPr lang="nl-NL" smtClean="0"/>
              <a:pPr algn="r"/>
              <a:t>‹#›</a:t>
            </a:fld>
            <a:endParaRPr lang="nl-NL" dirty="0"/>
          </a:p>
        </p:txBody>
      </p:sp>
      <p:sp>
        <p:nvSpPr>
          <p:cNvPr id="5" name="Tijdelijke aanduiding voor SmartArt 7"/>
          <p:cNvSpPr>
            <a:spLocks noGrp="1"/>
          </p:cNvSpPr>
          <p:nvPr>
            <p:ph type="dgm" sz="quarter" idx="10"/>
          </p:nvPr>
        </p:nvSpPr>
        <p:spPr>
          <a:xfrm>
            <a:off x="657600" y="1824000"/>
            <a:ext cx="11198400" cy="4123200"/>
          </a:xfrm>
        </p:spPr>
        <p:txBody>
          <a:bodyPr/>
          <a:lstStyle/>
          <a:p>
            <a:endParaRPr lang="nl-NL" dirty="0"/>
          </a:p>
        </p:txBody>
      </p:sp>
    </p:spTree>
    <p:extLst>
      <p:ext uri="{BB962C8B-B14F-4D97-AF65-F5344CB8AC3E}">
        <p14:creationId xmlns:p14="http://schemas.microsoft.com/office/powerpoint/2010/main" val="3710361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6DABC-AB16-A755-665F-C0F5CCE4DEAC}"/>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8F32DEEC-FAED-1B03-F9EC-A3B5C50606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8C1BEBC-F004-36D7-7815-2836EC3B331A}"/>
              </a:ext>
            </a:extLst>
          </p:cNvPr>
          <p:cNvSpPr>
            <a:spLocks noGrp="1"/>
          </p:cNvSpPr>
          <p:nvPr>
            <p:ph type="dt" sz="half" idx="10"/>
          </p:nvPr>
        </p:nvSpPr>
        <p:spPr/>
        <p:txBody>
          <a:bodyPr/>
          <a:lstStyle/>
          <a:p>
            <a:fld id="{48DE1C46-D9E7-4E70-929D-34B44A0533F3}" type="datetimeFigureOut">
              <a:rPr lang="nl-NL" smtClean="0"/>
              <a:t>15/1/2024</a:t>
            </a:fld>
            <a:endParaRPr lang="nl-NL"/>
          </a:p>
        </p:txBody>
      </p:sp>
      <p:sp>
        <p:nvSpPr>
          <p:cNvPr id="5" name="Footer Placeholder 4">
            <a:extLst>
              <a:ext uri="{FF2B5EF4-FFF2-40B4-BE49-F238E27FC236}">
                <a16:creationId xmlns:a16="http://schemas.microsoft.com/office/drawing/2014/main" id="{0E22C1FE-FD65-776A-F165-D00FEDECD95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65A13E05-FF4B-40EF-B9DD-2F95A015FDDC}"/>
              </a:ext>
            </a:extLst>
          </p:cNvPr>
          <p:cNvSpPr>
            <a:spLocks noGrp="1"/>
          </p:cNvSpPr>
          <p:nvPr>
            <p:ph type="sldNum" sz="quarter" idx="12"/>
          </p:nvPr>
        </p:nvSpPr>
        <p:spPr/>
        <p:txBody>
          <a:bodyPr/>
          <a:lstStyle/>
          <a:p>
            <a:fld id="{DEFB1268-7D75-463C-8132-B36549B1F834}" type="slidenum">
              <a:rPr lang="nl-NL" smtClean="0"/>
              <a:t>‹#›</a:t>
            </a:fld>
            <a:endParaRPr lang="nl-NL"/>
          </a:p>
        </p:txBody>
      </p:sp>
    </p:spTree>
    <p:extLst>
      <p:ext uri="{BB962C8B-B14F-4D97-AF65-F5344CB8AC3E}">
        <p14:creationId xmlns:p14="http://schemas.microsoft.com/office/powerpoint/2010/main" val="3334126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4" name="Tijdelijke aanduiding voor dianummer 3"/>
          <p:cNvSpPr>
            <a:spLocks noGrp="1"/>
          </p:cNvSpPr>
          <p:nvPr>
            <p:ph type="sldNum" sz="quarter" idx="10"/>
          </p:nvPr>
        </p:nvSpPr>
        <p:spPr/>
        <p:txBody>
          <a:bodyPr/>
          <a:lstStyle/>
          <a:p>
            <a:pPr algn="r"/>
            <a:fld id="{F25965E0-7062-474C-8671-DB3A3CE669B0}" type="slidenum">
              <a:rPr lang="nl-NL" smtClean="0"/>
              <a:pPr algn="r"/>
              <a:t>‹#›</a:t>
            </a:fld>
            <a:endParaRPr lang="nl-NL" dirty="0"/>
          </a:p>
        </p:txBody>
      </p:sp>
    </p:spTree>
    <p:extLst>
      <p:ext uri="{BB962C8B-B14F-4D97-AF65-F5344CB8AC3E}">
        <p14:creationId xmlns:p14="http://schemas.microsoft.com/office/powerpoint/2010/main" val="2819725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slide meerdere logo'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a:t>
            </a:r>
            <a:r>
              <a:rPr lang="nl-NL"/>
              <a:t>te bewerken</a:t>
            </a:r>
            <a:endParaRPr lang="nl-NL" dirty="0"/>
          </a:p>
        </p:txBody>
      </p:sp>
      <p:sp>
        <p:nvSpPr>
          <p:cNvPr id="4" name="Tijdelijke aanduiding voor dianummer 3"/>
          <p:cNvSpPr>
            <a:spLocks noGrp="1"/>
          </p:cNvSpPr>
          <p:nvPr>
            <p:ph type="sldNum" sz="quarter" idx="27"/>
          </p:nvPr>
        </p:nvSpPr>
        <p:spPr/>
        <p:txBody>
          <a:bodyPr/>
          <a:lstStyle/>
          <a:p>
            <a:pPr algn="r"/>
            <a:fld id="{F25965E0-7062-474C-8671-DB3A3CE669B0}" type="slidenum">
              <a:rPr lang="nl-NL" smtClean="0"/>
              <a:pPr algn="r"/>
              <a:t>‹#›</a:t>
            </a:fld>
            <a:endParaRPr lang="nl-NL" dirty="0"/>
          </a:p>
        </p:txBody>
      </p:sp>
      <p:sp>
        <p:nvSpPr>
          <p:cNvPr id="31" name="Tijdelijke aanduiding voor afbeelding 24"/>
          <p:cNvSpPr>
            <a:spLocks noGrp="1" noChangeAspect="1"/>
          </p:cNvSpPr>
          <p:nvPr>
            <p:ph type="pic" sz="quarter" idx="13"/>
          </p:nvPr>
        </p:nvSpPr>
        <p:spPr bwMode="auto">
          <a:xfrm>
            <a:off x="655339"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32" name="Tijdelijke aanduiding voor afbeelding 24"/>
          <p:cNvSpPr>
            <a:spLocks noGrp="1" noChangeAspect="1"/>
          </p:cNvSpPr>
          <p:nvPr>
            <p:ph type="pic" sz="quarter" idx="19"/>
          </p:nvPr>
        </p:nvSpPr>
        <p:spPr bwMode="auto">
          <a:xfrm>
            <a:off x="8737567"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33" name="Tijdelijke aanduiding voor afbeelding 24"/>
          <p:cNvSpPr>
            <a:spLocks noGrp="1" noChangeAspect="1"/>
          </p:cNvSpPr>
          <p:nvPr>
            <p:ph type="pic" sz="quarter" idx="28"/>
          </p:nvPr>
        </p:nvSpPr>
        <p:spPr bwMode="auto">
          <a:xfrm>
            <a:off x="6612016"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34" name="Tijdelijke aanduiding voor afbeelding 24"/>
          <p:cNvSpPr>
            <a:spLocks noGrp="1" noChangeAspect="1"/>
          </p:cNvSpPr>
          <p:nvPr>
            <p:ph type="pic" sz="quarter" idx="15"/>
          </p:nvPr>
        </p:nvSpPr>
        <p:spPr bwMode="auto">
          <a:xfrm>
            <a:off x="4486465"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35" name="Tijdelijke aanduiding voor tekst 21"/>
          <p:cNvSpPr>
            <a:spLocks noGrp="1"/>
          </p:cNvSpPr>
          <p:nvPr>
            <p:ph type="body" sz="quarter" idx="20"/>
          </p:nvPr>
        </p:nvSpPr>
        <p:spPr>
          <a:xfrm>
            <a:off x="674475" y="1646495"/>
            <a:ext cx="11180975" cy="440827"/>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nl-NL" dirty="0"/>
              <a:t>Klik om de modelstijlen te bewerken</a:t>
            </a:r>
          </a:p>
        </p:txBody>
      </p:sp>
      <p:sp>
        <p:nvSpPr>
          <p:cNvPr id="36" name="Tijdelijke aanduiding voor tekst 21"/>
          <p:cNvSpPr>
            <a:spLocks noGrp="1"/>
          </p:cNvSpPr>
          <p:nvPr>
            <p:ph type="body" sz="quarter" idx="21"/>
          </p:nvPr>
        </p:nvSpPr>
        <p:spPr>
          <a:xfrm>
            <a:off x="674475" y="2197581"/>
            <a:ext cx="11180975" cy="440827"/>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nl-NL" dirty="0"/>
              <a:t>Klik om de modelstijlen te bewerken</a:t>
            </a:r>
          </a:p>
        </p:txBody>
      </p:sp>
      <p:sp>
        <p:nvSpPr>
          <p:cNvPr id="37" name="Tijdelijke aanduiding voor afbeelding 24"/>
          <p:cNvSpPr>
            <a:spLocks noGrp="1"/>
          </p:cNvSpPr>
          <p:nvPr>
            <p:ph type="pic" sz="quarter" idx="16" hasCustomPrompt="1"/>
          </p:nvPr>
        </p:nvSpPr>
        <p:spPr>
          <a:xfrm>
            <a:off x="3057932"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dirty="0"/>
              <a:t>Klik op het pictogram als u een logo wilt toevoegen</a:t>
            </a:r>
          </a:p>
        </p:txBody>
      </p:sp>
      <p:sp>
        <p:nvSpPr>
          <p:cNvPr id="38" name="Tijdelijke aanduiding voor afbeelding 24"/>
          <p:cNvSpPr>
            <a:spLocks noGrp="1"/>
          </p:cNvSpPr>
          <p:nvPr>
            <p:ph type="pic" sz="quarter" idx="24" hasCustomPrompt="1"/>
          </p:nvPr>
        </p:nvSpPr>
        <p:spPr>
          <a:xfrm>
            <a:off x="4857501"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dirty="0"/>
              <a:t>Klik op het pictogram als u een logo wilt toevoegen</a:t>
            </a:r>
          </a:p>
        </p:txBody>
      </p:sp>
      <p:sp>
        <p:nvSpPr>
          <p:cNvPr id="39" name="Tijdelijke aanduiding voor afbeelding 24"/>
          <p:cNvSpPr>
            <a:spLocks noGrp="1"/>
          </p:cNvSpPr>
          <p:nvPr>
            <p:ph type="pic" sz="quarter" idx="25" hasCustomPrompt="1"/>
          </p:nvPr>
        </p:nvSpPr>
        <p:spPr>
          <a:xfrm>
            <a:off x="6657071"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dirty="0"/>
              <a:t>Klik op het pictogram als u een logo wilt toevoegen</a:t>
            </a:r>
          </a:p>
        </p:txBody>
      </p:sp>
      <p:sp>
        <p:nvSpPr>
          <p:cNvPr id="40" name="Tijdelijke aanduiding voor afbeelding 24"/>
          <p:cNvSpPr>
            <a:spLocks noGrp="1"/>
          </p:cNvSpPr>
          <p:nvPr>
            <p:ph type="pic" sz="quarter" idx="26" hasCustomPrompt="1"/>
          </p:nvPr>
        </p:nvSpPr>
        <p:spPr>
          <a:xfrm>
            <a:off x="8456640"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dirty="0"/>
              <a:t>Klik op het pictogram als u een logo wilt toevoegen</a:t>
            </a:r>
          </a:p>
        </p:txBody>
      </p:sp>
    </p:spTree>
    <p:extLst>
      <p:ext uri="{BB962C8B-B14F-4D97-AF65-F5344CB8AC3E}">
        <p14:creationId xmlns:p14="http://schemas.microsoft.com/office/powerpoint/2010/main" val="1786735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slide vierkante foto">
    <p:spTree>
      <p:nvGrpSpPr>
        <p:cNvPr id="1" name=""/>
        <p:cNvGrpSpPr/>
        <p:nvPr/>
      </p:nvGrpSpPr>
      <p:grpSpPr>
        <a:xfrm>
          <a:off x="0" y="0"/>
          <a:ext cx="0" cy="0"/>
          <a:chOff x="0" y="0"/>
          <a:chExt cx="0" cy="0"/>
        </a:xfrm>
      </p:grpSpPr>
      <p:sp>
        <p:nvSpPr>
          <p:cNvPr id="6" name="Titel 5"/>
          <p:cNvSpPr>
            <a:spLocks noGrp="1"/>
          </p:cNvSpPr>
          <p:nvPr>
            <p:ph type="title" hasCustomPrompt="1"/>
          </p:nvPr>
        </p:nvSpPr>
        <p:spPr>
          <a:xfrm>
            <a:off x="748800" y="224384"/>
            <a:ext cx="5088000" cy="1257146"/>
          </a:xfrm>
        </p:spPr>
        <p:txBody>
          <a:bodyPr/>
          <a:lstStyle/>
          <a:p>
            <a:r>
              <a:rPr lang="nl-NL" dirty="0"/>
              <a:t>Klik om de stijl </a:t>
            </a:r>
            <a:r>
              <a:rPr lang="nl-NL"/>
              <a:t>te bewerken</a:t>
            </a:r>
            <a:endParaRPr lang="nl-NL" dirty="0"/>
          </a:p>
        </p:txBody>
      </p:sp>
      <p:sp>
        <p:nvSpPr>
          <p:cNvPr id="7" name="Tijdelijke aanduiding voor dianummer 6"/>
          <p:cNvSpPr>
            <a:spLocks noGrp="1"/>
          </p:cNvSpPr>
          <p:nvPr>
            <p:ph type="sldNum" sz="quarter" idx="18"/>
          </p:nvPr>
        </p:nvSpPr>
        <p:spPr/>
        <p:txBody>
          <a:bodyPr/>
          <a:lstStyle/>
          <a:p>
            <a:pPr algn="r"/>
            <a:fld id="{F25965E0-7062-474C-8671-DB3A3CE669B0}" type="slidenum">
              <a:rPr lang="nl-NL" smtClean="0"/>
              <a:pPr algn="r"/>
              <a:t>‹#›</a:t>
            </a:fld>
            <a:endParaRPr lang="nl-NL" dirty="0"/>
          </a:p>
        </p:txBody>
      </p:sp>
      <p:sp>
        <p:nvSpPr>
          <p:cNvPr id="8" name="Tijdelijke aanduiding voor afbeelding 24"/>
          <p:cNvSpPr>
            <a:spLocks noGrp="1" noChangeAspect="1"/>
          </p:cNvSpPr>
          <p:nvPr>
            <p:ph type="pic" sz="quarter" idx="16"/>
          </p:nvPr>
        </p:nvSpPr>
        <p:spPr>
          <a:xfrm>
            <a:off x="6143451" y="226800"/>
            <a:ext cx="5712000" cy="5712000"/>
          </a:xfrm>
          <a:prstGeom prst="rect">
            <a:avLst/>
          </a:prstGeom>
          <a:solidFill>
            <a:schemeClr val="accent3"/>
          </a:solidFill>
        </p:spPr>
        <p:txBody>
          <a:bodyPr anchor="ctr"/>
          <a:lstStyle>
            <a:lvl1pPr marL="0" indent="0" algn="ctr">
              <a:buNone/>
              <a:defRPr sz="1067"/>
            </a:lvl1pPr>
          </a:lstStyle>
          <a:p>
            <a:pPr lvl="0"/>
            <a:r>
              <a:rPr lang="nl-NL" noProof="0" dirty="0"/>
              <a:t>Klik op het pictogram als u een afbeelding wilt toevoegen</a:t>
            </a:r>
          </a:p>
        </p:txBody>
      </p:sp>
      <p:sp>
        <p:nvSpPr>
          <p:cNvPr id="9" name="Tijdelijke aanduiding voor tekst 4"/>
          <p:cNvSpPr>
            <a:spLocks noGrp="1"/>
          </p:cNvSpPr>
          <p:nvPr>
            <p:ph type="body" sz="quarter" idx="17"/>
          </p:nvPr>
        </p:nvSpPr>
        <p:spPr>
          <a:xfrm>
            <a:off x="672000" y="1824001"/>
            <a:ext cx="5165381" cy="4122639"/>
          </a:xfrm>
        </p:spPr>
        <p:txBody>
          <a:bodyPr lIns="90000"/>
          <a:lstStyle>
            <a:lvl1pPr marL="0" indent="0">
              <a:buNone/>
              <a:defRPr>
                <a:solidFill>
                  <a:schemeClr val="tx1"/>
                </a:solidFill>
              </a:defRPr>
            </a:lvl1pPr>
          </a:lstStyle>
          <a:p>
            <a:pPr lvl="0"/>
            <a:r>
              <a:rPr lang="nl-NL" dirty="0"/>
              <a:t>Klik om de modelstijlen te bewerken</a:t>
            </a:r>
          </a:p>
        </p:txBody>
      </p:sp>
    </p:spTree>
    <p:extLst>
      <p:ext uri="{BB962C8B-B14F-4D97-AF65-F5344CB8AC3E}">
        <p14:creationId xmlns:p14="http://schemas.microsoft.com/office/powerpoint/2010/main" val="506553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foto's met onderschrift">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25"/>
          </p:nvPr>
        </p:nvSpPr>
        <p:spPr/>
        <p:txBody>
          <a:bodyPr/>
          <a:lstStyle/>
          <a:p>
            <a:pPr algn="r"/>
            <a:fld id="{F25965E0-7062-474C-8671-DB3A3CE669B0}" type="slidenum">
              <a:rPr lang="nl-NL" smtClean="0"/>
              <a:pPr algn="r"/>
              <a:t>‹#›</a:t>
            </a:fld>
            <a:endParaRPr lang="nl-NL" dirty="0"/>
          </a:p>
        </p:txBody>
      </p:sp>
      <p:sp>
        <p:nvSpPr>
          <p:cNvPr id="14" name="Titel 13"/>
          <p:cNvSpPr>
            <a:spLocks noGrp="1"/>
          </p:cNvSpPr>
          <p:nvPr>
            <p:ph type="title" hasCustomPrompt="1"/>
          </p:nvPr>
        </p:nvSpPr>
        <p:spPr/>
        <p:txBody>
          <a:bodyPr/>
          <a:lstStyle/>
          <a:p>
            <a:r>
              <a:rPr lang="nl-NL" dirty="0"/>
              <a:t>Klik om de stijl </a:t>
            </a:r>
            <a:r>
              <a:rPr lang="nl-NL"/>
              <a:t>te bewerken</a:t>
            </a:r>
            <a:endParaRPr lang="nl-NL" dirty="0"/>
          </a:p>
        </p:txBody>
      </p:sp>
      <p:sp>
        <p:nvSpPr>
          <p:cNvPr id="13" name="Tijdelijke aanduiding voor afbeelding 24"/>
          <p:cNvSpPr>
            <a:spLocks noGrp="1" noChangeAspect="1"/>
          </p:cNvSpPr>
          <p:nvPr>
            <p:ph type="pic" sz="quarter" idx="16"/>
          </p:nvPr>
        </p:nvSpPr>
        <p:spPr>
          <a:xfrm>
            <a:off x="821233" y="1964268"/>
            <a:ext cx="3408000" cy="2640000"/>
          </a:xfrm>
          <a:prstGeom prst="rect">
            <a:avLst/>
          </a:prstGeom>
          <a:solidFill>
            <a:schemeClr val="accent3"/>
          </a:solidFill>
        </p:spPr>
        <p:txBody>
          <a:bodyPr anchor="ctr"/>
          <a:lstStyle>
            <a:lvl1pPr marL="0" indent="0" algn="ctr">
              <a:buNone/>
              <a:defRPr sz="1067"/>
            </a:lvl1pPr>
          </a:lstStyle>
          <a:p>
            <a:pPr lvl="0"/>
            <a:r>
              <a:rPr lang="nl-NL" noProof="0" dirty="0"/>
              <a:t>Klik op het pictogram als u een afbeelding wilt toevoegen</a:t>
            </a:r>
          </a:p>
        </p:txBody>
      </p:sp>
      <p:sp>
        <p:nvSpPr>
          <p:cNvPr id="15" name="Tijdelijke aanduiding voor afbeelding 24"/>
          <p:cNvSpPr>
            <a:spLocks noGrp="1" noChangeAspect="1"/>
          </p:cNvSpPr>
          <p:nvPr>
            <p:ph type="pic" sz="quarter" idx="17"/>
          </p:nvPr>
        </p:nvSpPr>
        <p:spPr>
          <a:xfrm>
            <a:off x="4635400" y="1964268"/>
            <a:ext cx="3408000" cy="2640000"/>
          </a:xfrm>
          <a:prstGeom prst="rect">
            <a:avLst/>
          </a:prstGeom>
          <a:solidFill>
            <a:schemeClr val="accent3"/>
          </a:solidFill>
        </p:spPr>
        <p:txBody>
          <a:bodyPr anchor="ctr"/>
          <a:lstStyle>
            <a:lvl1pPr marL="0" indent="0" algn="ctr">
              <a:buNone/>
              <a:defRPr sz="1067"/>
            </a:lvl1pPr>
          </a:lstStyle>
          <a:p>
            <a:pPr lvl="0"/>
            <a:r>
              <a:rPr lang="nl-NL" noProof="0" dirty="0"/>
              <a:t>Klik op het pictogram als u een afbeelding wilt toevoegen</a:t>
            </a:r>
          </a:p>
        </p:txBody>
      </p:sp>
      <p:sp>
        <p:nvSpPr>
          <p:cNvPr id="16" name="Tijdelijke aanduiding voor afbeelding 24"/>
          <p:cNvSpPr>
            <a:spLocks noGrp="1" noChangeAspect="1"/>
          </p:cNvSpPr>
          <p:nvPr>
            <p:ph type="pic" sz="quarter" idx="18"/>
          </p:nvPr>
        </p:nvSpPr>
        <p:spPr>
          <a:xfrm>
            <a:off x="8449567" y="1964268"/>
            <a:ext cx="3408000" cy="2640000"/>
          </a:xfrm>
          <a:prstGeom prst="rect">
            <a:avLst/>
          </a:prstGeom>
          <a:solidFill>
            <a:schemeClr val="accent3"/>
          </a:solidFill>
        </p:spPr>
        <p:txBody>
          <a:bodyPr anchor="ctr"/>
          <a:lstStyle>
            <a:lvl1pPr marL="0" indent="0" algn="ctr">
              <a:buNone/>
              <a:defRPr sz="1067"/>
            </a:lvl1pPr>
          </a:lstStyle>
          <a:p>
            <a:pPr lvl="0"/>
            <a:r>
              <a:rPr lang="nl-NL" noProof="0" dirty="0"/>
              <a:t>Klik op het pictogram als u een afbeelding wilt toevoegen</a:t>
            </a:r>
          </a:p>
        </p:txBody>
      </p:sp>
      <p:sp>
        <p:nvSpPr>
          <p:cNvPr id="17" name="Tijdelijke aanduiding voor tekst 21"/>
          <p:cNvSpPr>
            <a:spLocks noGrp="1"/>
          </p:cNvSpPr>
          <p:nvPr>
            <p:ph type="body" sz="quarter" idx="20"/>
          </p:nvPr>
        </p:nvSpPr>
        <p:spPr>
          <a:xfrm>
            <a:off x="674475" y="4676023"/>
            <a:ext cx="3564176" cy="1273928"/>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nl-NL" dirty="0"/>
              <a:t>Klik om de modelstijlen te bewerken</a:t>
            </a:r>
          </a:p>
        </p:txBody>
      </p:sp>
      <p:sp>
        <p:nvSpPr>
          <p:cNvPr id="18" name="Tijdelijke aanduiding voor tekst 21"/>
          <p:cNvSpPr>
            <a:spLocks noGrp="1"/>
          </p:cNvSpPr>
          <p:nvPr>
            <p:ph type="body" sz="quarter" idx="26"/>
          </p:nvPr>
        </p:nvSpPr>
        <p:spPr>
          <a:xfrm>
            <a:off x="8287452" y="4677139"/>
            <a:ext cx="3564176" cy="1273928"/>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nl-NL" dirty="0"/>
              <a:t>Klik om de modelstijlen te bewerken</a:t>
            </a:r>
          </a:p>
        </p:txBody>
      </p:sp>
      <p:sp>
        <p:nvSpPr>
          <p:cNvPr id="19" name="Tijdelijke aanduiding voor tekst 21"/>
          <p:cNvSpPr>
            <a:spLocks noGrp="1"/>
          </p:cNvSpPr>
          <p:nvPr>
            <p:ph type="body" sz="quarter" idx="27"/>
          </p:nvPr>
        </p:nvSpPr>
        <p:spPr>
          <a:xfrm>
            <a:off x="4485939" y="4677139"/>
            <a:ext cx="3564176" cy="1273928"/>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nl-NL" dirty="0"/>
              <a:t>Klik om de modelstijlen te bewerken</a:t>
            </a:r>
          </a:p>
        </p:txBody>
      </p:sp>
    </p:spTree>
    <p:extLst>
      <p:ext uri="{BB962C8B-B14F-4D97-AF65-F5344CB8AC3E}">
        <p14:creationId xmlns:p14="http://schemas.microsoft.com/office/powerpoint/2010/main" val="3008132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met 2 vierkante foto's">
    <p:spTree>
      <p:nvGrpSpPr>
        <p:cNvPr id="1" name=""/>
        <p:cNvGrpSpPr/>
        <p:nvPr/>
      </p:nvGrpSpPr>
      <p:grpSpPr>
        <a:xfrm>
          <a:off x="0" y="0"/>
          <a:ext cx="0" cy="0"/>
          <a:chOff x="0" y="0"/>
          <a:chExt cx="0" cy="0"/>
        </a:xfrm>
      </p:grpSpPr>
      <p:sp>
        <p:nvSpPr>
          <p:cNvPr id="6" name="Titel 5"/>
          <p:cNvSpPr>
            <a:spLocks noGrp="1"/>
          </p:cNvSpPr>
          <p:nvPr>
            <p:ph type="title" hasCustomPrompt="1"/>
          </p:nvPr>
        </p:nvSpPr>
        <p:spPr/>
        <p:txBody>
          <a:bodyPr/>
          <a:lstStyle/>
          <a:p>
            <a:r>
              <a:rPr lang="nl-NL" dirty="0"/>
              <a:t>Klik om de stijl </a:t>
            </a:r>
            <a:r>
              <a:rPr lang="nl-NL"/>
              <a:t>te bewerken</a:t>
            </a:r>
            <a:endParaRPr lang="nl-NL" dirty="0"/>
          </a:p>
        </p:txBody>
      </p:sp>
      <p:sp>
        <p:nvSpPr>
          <p:cNvPr id="7" name="Tijdelijke aanduiding voor dianummer 6"/>
          <p:cNvSpPr>
            <a:spLocks noGrp="1"/>
          </p:cNvSpPr>
          <p:nvPr>
            <p:ph type="sldNum" sz="quarter" idx="18"/>
          </p:nvPr>
        </p:nvSpPr>
        <p:spPr/>
        <p:txBody>
          <a:bodyPr/>
          <a:lstStyle/>
          <a:p>
            <a:pPr algn="r"/>
            <a:fld id="{F25965E0-7062-474C-8671-DB3A3CE669B0}" type="slidenum">
              <a:rPr lang="nl-NL" smtClean="0"/>
              <a:pPr algn="r"/>
              <a:t>‹#›</a:t>
            </a:fld>
            <a:endParaRPr lang="nl-NL" dirty="0"/>
          </a:p>
        </p:txBody>
      </p:sp>
      <p:sp>
        <p:nvSpPr>
          <p:cNvPr id="8" name="Tijdelijke aanduiding voor afbeelding 24"/>
          <p:cNvSpPr>
            <a:spLocks noGrp="1" noChangeAspect="1"/>
          </p:cNvSpPr>
          <p:nvPr>
            <p:ph type="pic" sz="quarter" idx="16"/>
          </p:nvPr>
        </p:nvSpPr>
        <p:spPr>
          <a:xfrm>
            <a:off x="827618" y="1964268"/>
            <a:ext cx="5412805" cy="3983816"/>
          </a:xfrm>
          <a:prstGeom prst="rect">
            <a:avLst/>
          </a:prstGeom>
          <a:solidFill>
            <a:schemeClr val="accent3"/>
          </a:solidFill>
        </p:spPr>
        <p:txBody>
          <a:bodyPr anchor="ctr"/>
          <a:lstStyle>
            <a:lvl1pPr marL="0" indent="0" algn="ctr">
              <a:buNone/>
              <a:defRPr sz="1067"/>
            </a:lvl1pPr>
          </a:lstStyle>
          <a:p>
            <a:pPr lvl="0"/>
            <a:r>
              <a:rPr lang="nl-NL" noProof="0" dirty="0"/>
              <a:t>Klik op het pictogram als u een afbeelding wilt toevoegen</a:t>
            </a:r>
          </a:p>
        </p:txBody>
      </p:sp>
      <p:sp>
        <p:nvSpPr>
          <p:cNvPr id="9" name="Tijdelijke aanduiding voor afbeelding 24"/>
          <p:cNvSpPr>
            <a:spLocks noGrp="1" noChangeAspect="1"/>
          </p:cNvSpPr>
          <p:nvPr>
            <p:ph type="pic" sz="quarter" idx="17"/>
          </p:nvPr>
        </p:nvSpPr>
        <p:spPr>
          <a:xfrm>
            <a:off x="6434881" y="1965951"/>
            <a:ext cx="5414400" cy="3984000"/>
          </a:xfrm>
          <a:prstGeom prst="rect">
            <a:avLst/>
          </a:prstGeom>
          <a:solidFill>
            <a:schemeClr val="accent3"/>
          </a:solidFill>
        </p:spPr>
        <p:txBody>
          <a:bodyPr anchor="ctr"/>
          <a:lstStyle>
            <a:lvl1pPr marL="0" indent="0" algn="ctr">
              <a:buNone/>
              <a:defRPr sz="1067"/>
            </a:lvl1pPr>
          </a:lstStyle>
          <a:p>
            <a:pPr lvl="0"/>
            <a:r>
              <a:rPr lang="nl-NL" noProof="0" dirty="0"/>
              <a:t>Klik op het pictogram als u een afbeelding wilt toevoegen</a:t>
            </a:r>
          </a:p>
        </p:txBody>
      </p:sp>
    </p:spTree>
    <p:extLst>
      <p:ext uri="{BB962C8B-B14F-4D97-AF65-F5344CB8AC3E}">
        <p14:creationId xmlns:p14="http://schemas.microsoft.com/office/powerpoint/2010/main" val="2923750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met grote foto">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nl-NL" dirty="0"/>
              <a:t>Klik om de stijl </a:t>
            </a:r>
            <a:r>
              <a:rPr lang="nl-NL"/>
              <a:t>te bewerken</a:t>
            </a:r>
            <a:endParaRPr lang="nl-NL" dirty="0"/>
          </a:p>
        </p:txBody>
      </p:sp>
      <p:sp>
        <p:nvSpPr>
          <p:cNvPr id="6" name="Tijdelijke aanduiding voor dianummer 5"/>
          <p:cNvSpPr>
            <a:spLocks noGrp="1"/>
          </p:cNvSpPr>
          <p:nvPr>
            <p:ph type="sldNum" sz="quarter" idx="17"/>
          </p:nvPr>
        </p:nvSpPr>
        <p:spPr/>
        <p:txBody>
          <a:bodyPr/>
          <a:lstStyle/>
          <a:p>
            <a:pPr algn="r"/>
            <a:fld id="{F25965E0-7062-474C-8671-DB3A3CE669B0}" type="slidenum">
              <a:rPr lang="nl-NL" smtClean="0"/>
              <a:pPr algn="r"/>
              <a:t>‹#›</a:t>
            </a:fld>
            <a:endParaRPr lang="nl-NL" dirty="0"/>
          </a:p>
        </p:txBody>
      </p:sp>
      <p:sp>
        <p:nvSpPr>
          <p:cNvPr id="8" name="Tijdelijke aanduiding voor afbeelding 24"/>
          <p:cNvSpPr>
            <a:spLocks noGrp="1" noChangeAspect="1"/>
          </p:cNvSpPr>
          <p:nvPr>
            <p:ph type="pic" sz="quarter" idx="16"/>
          </p:nvPr>
        </p:nvSpPr>
        <p:spPr>
          <a:xfrm>
            <a:off x="824994" y="1476949"/>
            <a:ext cx="11032573" cy="4464000"/>
          </a:xfrm>
          <a:prstGeom prst="rect">
            <a:avLst/>
          </a:prstGeom>
          <a:solidFill>
            <a:schemeClr val="accent3"/>
          </a:solidFill>
        </p:spPr>
        <p:txBody>
          <a:bodyPr anchor="ctr"/>
          <a:lstStyle>
            <a:lvl1pPr marL="0" indent="0" algn="ctr">
              <a:buNone/>
              <a:defRPr sz="1067"/>
            </a:lvl1pPr>
          </a:lstStyle>
          <a:p>
            <a:pPr lvl="0"/>
            <a:r>
              <a:rPr lang="nl-NL" noProof="0" dirty="0"/>
              <a:t>Klik op het pictogram als u een afbeelding wilt toevoegen</a:t>
            </a:r>
          </a:p>
        </p:txBody>
      </p:sp>
    </p:spTree>
    <p:extLst>
      <p:ext uri="{BB962C8B-B14F-4D97-AF65-F5344CB8AC3E}">
        <p14:creationId xmlns:p14="http://schemas.microsoft.com/office/powerpoint/2010/main" val="1575127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staande foto's zonder titel">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821267" y="222251"/>
            <a:ext cx="5376000" cy="5720400"/>
          </a:xfrm>
          <a:prstGeom prst="rect">
            <a:avLst/>
          </a:prstGeom>
          <a:solidFill>
            <a:schemeClr val="accent3"/>
          </a:solidFill>
        </p:spPr>
        <p:txBody>
          <a:bodyPr anchor="ctr"/>
          <a:lstStyle>
            <a:lvl1pPr marL="0" indent="0" algn="ctr">
              <a:buNone/>
              <a:defRPr sz="1067"/>
            </a:lvl1pPr>
          </a:lstStyle>
          <a:p>
            <a:pPr lvl="0"/>
            <a:r>
              <a:rPr lang="nl-NL" noProof="0" dirty="0"/>
              <a:t>Klik op het pictogram als u een afbeelding wilt toevoegen</a:t>
            </a:r>
          </a:p>
        </p:txBody>
      </p:sp>
      <p:sp>
        <p:nvSpPr>
          <p:cNvPr id="4" name="Tijdelijke aanduiding voor afbeelding 24"/>
          <p:cNvSpPr>
            <a:spLocks noGrp="1" noChangeAspect="1"/>
          </p:cNvSpPr>
          <p:nvPr>
            <p:ph type="pic" sz="quarter" idx="17"/>
          </p:nvPr>
        </p:nvSpPr>
        <p:spPr>
          <a:xfrm>
            <a:off x="6479451" y="222251"/>
            <a:ext cx="5376000" cy="5719559"/>
          </a:xfrm>
          <a:prstGeom prst="rect">
            <a:avLst/>
          </a:prstGeom>
          <a:solidFill>
            <a:schemeClr val="accent3"/>
          </a:solidFill>
        </p:spPr>
        <p:txBody>
          <a:bodyPr anchor="ctr"/>
          <a:lstStyle>
            <a:lvl1pPr marL="0" indent="0" algn="ctr">
              <a:buNone/>
              <a:defRPr sz="1067"/>
            </a:lvl1pPr>
          </a:lstStyle>
          <a:p>
            <a:pPr lvl="0"/>
            <a:r>
              <a:rPr lang="nl-NL" noProof="0" dirty="0"/>
              <a:t>Klik op het pictogram als u een afbeelding wilt toevoegen</a:t>
            </a:r>
          </a:p>
        </p:txBody>
      </p:sp>
      <p:sp>
        <p:nvSpPr>
          <p:cNvPr id="5" name="Tijdelijke aanduiding voor dianummer 4"/>
          <p:cNvSpPr>
            <a:spLocks noGrp="1"/>
          </p:cNvSpPr>
          <p:nvPr>
            <p:ph type="sldNum" sz="quarter" idx="18"/>
          </p:nvPr>
        </p:nvSpPr>
        <p:spPr/>
        <p:txBody>
          <a:bodyPr/>
          <a:lstStyle/>
          <a:p>
            <a:pPr algn="r"/>
            <a:fld id="{F25965E0-7062-474C-8671-DB3A3CE669B0}" type="slidenum">
              <a:rPr lang="nl-NL" smtClean="0"/>
              <a:pPr algn="r"/>
              <a:t>‹#›</a:t>
            </a:fld>
            <a:endParaRPr lang="nl-NL" dirty="0"/>
          </a:p>
        </p:txBody>
      </p:sp>
    </p:spTree>
    <p:extLst>
      <p:ext uri="{BB962C8B-B14F-4D97-AF65-F5344CB8AC3E}">
        <p14:creationId xmlns:p14="http://schemas.microsoft.com/office/powerpoint/2010/main" val="4117447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2" y="0"/>
            <a:ext cx="12191999" cy="6858000"/>
          </a:xfrm>
          <a:prstGeom prst="rect">
            <a:avLst/>
          </a:prstGeom>
          <a:solidFill>
            <a:schemeClr val="accent3"/>
          </a:solidFill>
        </p:spPr>
        <p:txBody>
          <a:bodyPr anchor="ctr"/>
          <a:lstStyle>
            <a:lvl1pPr marL="0" indent="0" algn="ctr">
              <a:buNone/>
              <a:defRPr sz="1067"/>
            </a:lvl1pPr>
          </a:lstStyle>
          <a:p>
            <a:pPr lvl="0"/>
            <a:r>
              <a:rPr lang="nl-NL" noProof="0" dirty="0"/>
              <a:t>Klik op het pictogram als u een afbeelding wilt toevoegen</a:t>
            </a:r>
          </a:p>
        </p:txBody>
      </p:sp>
      <p:sp>
        <p:nvSpPr>
          <p:cNvPr id="4" name="Titel 1"/>
          <p:cNvSpPr>
            <a:spLocks noGrp="1"/>
          </p:cNvSpPr>
          <p:nvPr>
            <p:ph type="title" hasCustomPrompt="1"/>
          </p:nvPr>
        </p:nvSpPr>
        <p:spPr bwMode="white">
          <a:xfrm>
            <a:off x="748800" y="230188"/>
            <a:ext cx="11107200" cy="705713"/>
          </a:xfrm>
          <a:noFill/>
          <a:ln w="0">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nl-NL" dirty="0"/>
              <a:t>Klik om de stijl te bewerken</a:t>
            </a:r>
          </a:p>
        </p:txBody>
      </p:sp>
      <p:sp>
        <p:nvSpPr>
          <p:cNvPr id="5" name="Tijdelijke aanduiding voor dianummer 4"/>
          <p:cNvSpPr>
            <a:spLocks noGrp="1"/>
          </p:cNvSpPr>
          <p:nvPr>
            <p:ph type="sldNum" sz="quarter" idx="17"/>
          </p:nvPr>
        </p:nvSpPr>
        <p:spPr/>
        <p:txBody>
          <a:bodyPr/>
          <a:lstStyle>
            <a:lvl1pPr>
              <a:defRPr>
                <a:solidFill>
                  <a:schemeClr val="bg1"/>
                </a:solidFill>
              </a:defRPr>
            </a:lvl1pPr>
          </a:lstStyle>
          <a:p>
            <a:pPr algn="r"/>
            <a:fld id="{F25965E0-7062-474C-8671-DB3A3CE669B0}" type="slidenum">
              <a:rPr lang="nl-NL" smtClean="0"/>
              <a:pPr algn="r"/>
              <a:t>‹#›</a:t>
            </a:fld>
            <a:endParaRPr lang="nl-NL" dirty="0"/>
          </a:p>
        </p:txBody>
      </p:sp>
    </p:spTree>
    <p:extLst>
      <p:ext uri="{BB962C8B-B14F-4D97-AF65-F5344CB8AC3E}">
        <p14:creationId xmlns:p14="http://schemas.microsoft.com/office/powerpoint/2010/main" val="1349872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pPr algn="r"/>
            <a:fld id="{F25965E0-7062-474C-8671-DB3A3CE669B0}" type="slidenum">
              <a:rPr lang="nl-NL" smtClean="0"/>
              <a:pPr algn="r"/>
              <a:t>‹#›</a:t>
            </a:fld>
            <a:endParaRPr lang="nl-NL" dirty="0"/>
          </a:p>
        </p:txBody>
      </p:sp>
    </p:spTree>
    <p:extLst>
      <p:ext uri="{BB962C8B-B14F-4D97-AF65-F5344CB8AC3E}">
        <p14:creationId xmlns:p14="http://schemas.microsoft.com/office/powerpoint/2010/main" val="3658782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ek slide">
    <p:spTree>
      <p:nvGrpSpPr>
        <p:cNvPr id="1" name=""/>
        <p:cNvGrpSpPr/>
        <p:nvPr/>
      </p:nvGrpSpPr>
      <p:grpSpPr>
        <a:xfrm>
          <a:off x="0" y="0"/>
          <a:ext cx="0" cy="0"/>
          <a:chOff x="0" y="0"/>
          <a:chExt cx="0" cy="0"/>
        </a:xfrm>
      </p:grpSpPr>
      <p:sp>
        <p:nvSpPr>
          <p:cNvPr id="3" name="Tijdelijke aanduiding voor grafiek 5"/>
          <p:cNvSpPr>
            <a:spLocks noGrp="1"/>
          </p:cNvSpPr>
          <p:nvPr>
            <p:ph type="chart" sz="quarter" idx="17"/>
          </p:nvPr>
        </p:nvSpPr>
        <p:spPr>
          <a:xfrm>
            <a:off x="657600" y="1824000"/>
            <a:ext cx="11198400" cy="4123200"/>
          </a:xfrm>
          <a:noFill/>
        </p:spPr>
        <p:txBody>
          <a:bodyPr/>
          <a:lstStyle>
            <a:lvl1pPr>
              <a:defRPr>
                <a:solidFill>
                  <a:schemeClr val="bg2"/>
                </a:solidFill>
              </a:defRPr>
            </a:lvl1pPr>
          </a:lstStyle>
          <a:p>
            <a:endParaRPr lang="nl-NL" dirty="0"/>
          </a:p>
        </p:txBody>
      </p:sp>
      <p:sp>
        <p:nvSpPr>
          <p:cNvPr id="5" name="Titel 4"/>
          <p:cNvSpPr>
            <a:spLocks noGrp="1"/>
          </p:cNvSpPr>
          <p:nvPr>
            <p:ph type="title" hasCustomPrompt="1"/>
          </p:nvPr>
        </p:nvSpPr>
        <p:spPr/>
        <p:txBody>
          <a:bodyPr/>
          <a:lstStyle/>
          <a:p>
            <a:r>
              <a:rPr lang="nl-NL" dirty="0"/>
              <a:t>Klik om de stijl </a:t>
            </a:r>
            <a:r>
              <a:rPr lang="nl-NL"/>
              <a:t>te bewerken</a:t>
            </a:r>
            <a:endParaRPr lang="nl-NL" dirty="0"/>
          </a:p>
        </p:txBody>
      </p:sp>
      <p:sp>
        <p:nvSpPr>
          <p:cNvPr id="6" name="Tijdelijke aanduiding voor dianummer 5"/>
          <p:cNvSpPr>
            <a:spLocks noGrp="1"/>
          </p:cNvSpPr>
          <p:nvPr>
            <p:ph type="sldNum" sz="quarter" idx="18"/>
          </p:nvPr>
        </p:nvSpPr>
        <p:spPr/>
        <p:txBody>
          <a:bodyPr/>
          <a:lstStyle/>
          <a:p>
            <a:pPr algn="r"/>
            <a:fld id="{F25965E0-7062-474C-8671-DB3A3CE669B0}" type="slidenum">
              <a:rPr lang="nl-NL" smtClean="0"/>
              <a:pPr algn="r"/>
              <a:t>‹#›</a:t>
            </a:fld>
            <a:endParaRPr lang="nl-NL" dirty="0"/>
          </a:p>
        </p:txBody>
      </p:sp>
    </p:spTree>
    <p:extLst>
      <p:ext uri="{BB962C8B-B14F-4D97-AF65-F5344CB8AC3E}">
        <p14:creationId xmlns:p14="http://schemas.microsoft.com/office/powerpoint/2010/main" val="483798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2AFD-CCDC-25B3-B61E-B8F7427062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BF734196-4541-60BE-D51B-35081A4D45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D031B1-A0DC-2A93-0D31-BDC9DCA0D887}"/>
              </a:ext>
            </a:extLst>
          </p:cNvPr>
          <p:cNvSpPr>
            <a:spLocks noGrp="1"/>
          </p:cNvSpPr>
          <p:nvPr>
            <p:ph type="dt" sz="half" idx="10"/>
          </p:nvPr>
        </p:nvSpPr>
        <p:spPr/>
        <p:txBody>
          <a:bodyPr/>
          <a:lstStyle/>
          <a:p>
            <a:fld id="{48DE1C46-D9E7-4E70-929D-34B44A0533F3}" type="datetimeFigureOut">
              <a:rPr lang="nl-NL" smtClean="0"/>
              <a:t>15/1/2024</a:t>
            </a:fld>
            <a:endParaRPr lang="nl-NL"/>
          </a:p>
        </p:txBody>
      </p:sp>
      <p:sp>
        <p:nvSpPr>
          <p:cNvPr id="5" name="Footer Placeholder 4">
            <a:extLst>
              <a:ext uri="{FF2B5EF4-FFF2-40B4-BE49-F238E27FC236}">
                <a16:creationId xmlns:a16="http://schemas.microsoft.com/office/drawing/2014/main" id="{0AE13607-207F-5F35-9903-4B5FE5684F44}"/>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403EF47-6FC4-5C51-0C22-989E94EA49B7}"/>
              </a:ext>
            </a:extLst>
          </p:cNvPr>
          <p:cNvSpPr>
            <a:spLocks noGrp="1"/>
          </p:cNvSpPr>
          <p:nvPr>
            <p:ph type="sldNum" sz="quarter" idx="12"/>
          </p:nvPr>
        </p:nvSpPr>
        <p:spPr/>
        <p:txBody>
          <a:bodyPr/>
          <a:lstStyle/>
          <a:p>
            <a:fld id="{DEFB1268-7D75-463C-8132-B36549B1F834}" type="slidenum">
              <a:rPr lang="nl-NL" smtClean="0"/>
              <a:t>‹#›</a:t>
            </a:fld>
            <a:endParaRPr lang="nl-NL"/>
          </a:p>
        </p:txBody>
      </p:sp>
    </p:spTree>
    <p:extLst>
      <p:ext uri="{BB962C8B-B14F-4D97-AF65-F5344CB8AC3E}">
        <p14:creationId xmlns:p14="http://schemas.microsoft.com/office/powerpoint/2010/main" val="340004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el slide">
    <p:spTree>
      <p:nvGrpSpPr>
        <p:cNvPr id="1" name=""/>
        <p:cNvGrpSpPr/>
        <p:nvPr/>
      </p:nvGrpSpPr>
      <p:grpSpPr>
        <a:xfrm>
          <a:off x="0" y="0"/>
          <a:ext cx="0" cy="0"/>
          <a:chOff x="0" y="0"/>
          <a:chExt cx="0" cy="0"/>
        </a:xfrm>
      </p:grpSpPr>
      <p:sp>
        <p:nvSpPr>
          <p:cNvPr id="5" name="Tijdelijke aanduiding voor tabel 4"/>
          <p:cNvSpPr>
            <a:spLocks noGrp="1"/>
          </p:cNvSpPr>
          <p:nvPr>
            <p:ph type="tbl" sz="quarter" idx="10"/>
          </p:nvPr>
        </p:nvSpPr>
        <p:spPr>
          <a:xfrm>
            <a:off x="821268" y="1964265"/>
            <a:ext cx="11034184" cy="3983568"/>
          </a:xfrm>
        </p:spPr>
        <p:txBody>
          <a:bodyPr/>
          <a:lstStyle>
            <a:lvl1pPr>
              <a:defRPr>
                <a:solidFill>
                  <a:schemeClr val="bg2"/>
                </a:solidFill>
              </a:defRPr>
            </a:lvl1pPr>
          </a:lstStyle>
          <a:p>
            <a:endParaRPr lang="nl-NL" dirty="0"/>
          </a:p>
        </p:txBody>
      </p:sp>
      <p:sp>
        <p:nvSpPr>
          <p:cNvPr id="4" name="Titel 3"/>
          <p:cNvSpPr>
            <a:spLocks noGrp="1"/>
          </p:cNvSpPr>
          <p:nvPr>
            <p:ph type="title" hasCustomPrompt="1"/>
          </p:nvPr>
        </p:nvSpPr>
        <p:spPr/>
        <p:txBody>
          <a:bodyPr/>
          <a:lstStyle/>
          <a:p>
            <a:r>
              <a:rPr lang="nl-NL" dirty="0"/>
              <a:t>Klik om de stijl </a:t>
            </a:r>
            <a:r>
              <a:rPr lang="nl-NL"/>
              <a:t>te bewerken</a:t>
            </a:r>
            <a:endParaRPr lang="nl-NL" dirty="0"/>
          </a:p>
        </p:txBody>
      </p:sp>
      <p:sp>
        <p:nvSpPr>
          <p:cNvPr id="6" name="Tijdelijke aanduiding voor dianummer 5"/>
          <p:cNvSpPr>
            <a:spLocks noGrp="1"/>
          </p:cNvSpPr>
          <p:nvPr>
            <p:ph type="sldNum" sz="quarter" idx="11"/>
          </p:nvPr>
        </p:nvSpPr>
        <p:spPr/>
        <p:txBody>
          <a:bodyPr/>
          <a:lstStyle/>
          <a:p>
            <a:pPr algn="r"/>
            <a:fld id="{F25965E0-7062-474C-8671-DB3A3CE669B0}" type="slidenum">
              <a:rPr lang="nl-NL" smtClean="0"/>
              <a:pPr algn="r"/>
              <a:t>‹#›</a:t>
            </a:fld>
            <a:endParaRPr lang="nl-NL" dirty="0"/>
          </a:p>
        </p:txBody>
      </p:sp>
    </p:spTree>
    <p:extLst>
      <p:ext uri="{BB962C8B-B14F-4D97-AF65-F5344CB8AC3E}">
        <p14:creationId xmlns:p14="http://schemas.microsoft.com/office/powerpoint/2010/main" val="96667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ind/tussenslide met ronde foto">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748800" y="224384"/>
            <a:ext cx="5088000" cy="1257146"/>
          </a:xfrm>
        </p:spPr>
        <p:txBody>
          <a:bodyPr/>
          <a:lstStyle/>
          <a:p>
            <a:r>
              <a:rPr lang="nl-NL" dirty="0"/>
              <a:t>Klik om de stijl </a:t>
            </a:r>
            <a:r>
              <a:rPr lang="nl-NL"/>
              <a:t>te bewerken</a:t>
            </a:r>
            <a:endParaRPr lang="nl-NL" dirty="0"/>
          </a:p>
        </p:txBody>
      </p:sp>
      <p:sp>
        <p:nvSpPr>
          <p:cNvPr id="5" name="Tijdelijke aanduiding voor dianummer 4"/>
          <p:cNvSpPr>
            <a:spLocks noGrp="1"/>
          </p:cNvSpPr>
          <p:nvPr>
            <p:ph type="sldNum" sz="quarter" idx="18"/>
          </p:nvPr>
        </p:nvSpPr>
        <p:spPr/>
        <p:txBody>
          <a:bodyPr/>
          <a:lstStyle/>
          <a:p>
            <a:pPr algn="r"/>
            <a:fld id="{F25965E0-7062-474C-8671-DB3A3CE669B0}" type="slidenum">
              <a:rPr lang="nl-NL" smtClean="0"/>
              <a:pPr algn="r"/>
              <a:t>‹#›</a:t>
            </a:fld>
            <a:endParaRPr lang="nl-NL" dirty="0"/>
          </a:p>
        </p:txBody>
      </p:sp>
      <p:sp>
        <p:nvSpPr>
          <p:cNvPr id="6" name="Tijdelijke aanduiding voor afbeelding 24"/>
          <p:cNvSpPr>
            <a:spLocks noGrp="1" noChangeAspect="1"/>
          </p:cNvSpPr>
          <p:nvPr>
            <p:ph type="pic" sz="quarter" idx="16"/>
          </p:nvPr>
        </p:nvSpPr>
        <p:spPr>
          <a:xfrm>
            <a:off x="6131167" y="224477"/>
            <a:ext cx="5726400" cy="5725473"/>
          </a:xfrm>
          <a:prstGeom prst="ellipse">
            <a:avLst/>
          </a:prstGeom>
          <a:solidFill>
            <a:schemeClr val="accent3"/>
          </a:solidFill>
        </p:spPr>
        <p:txBody>
          <a:bodyPr anchor="ctr"/>
          <a:lstStyle>
            <a:lvl1pPr marL="0" indent="0" algn="ctr">
              <a:buNone/>
              <a:defRPr sz="1067"/>
            </a:lvl1pPr>
          </a:lstStyle>
          <a:p>
            <a:pPr lvl="0"/>
            <a:r>
              <a:rPr lang="nl-NL" noProof="0" dirty="0"/>
              <a:t>Klik op het pictogram als u een afbeelding wilt toevoegen</a:t>
            </a:r>
          </a:p>
        </p:txBody>
      </p:sp>
      <p:sp>
        <p:nvSpPr>
          <p:cNvPr id="9" name="Tijdelijke aanduiding voor tekst 4"/>
          <p:cNvSpPr>
            <a:spLocks noGrp="1"/>
          </p:cNvSpPr>
          <p:nvPr>
            <p:ph type="body" sz="quarter" idx="17"/>
          </p:nvPr>
        </p:nvSpPr>
        <p:spPr>
          <a:xfrm>
            <a:off x="672000" y="1824001"/>
            <a:ext cx="5165381" cy="4122639"/>
          </a:xfrm>
        </p:spPr>
        <p:txBody>
          <a:bodyPr lIns="90000"/>
          <a:lstStyle>
            <a:lvl1pPr marL="0" indent="0">
              <a:buNone/>
              <a:defRPr>
                <a:solidFill>
                  <a:schemeClr val="tx1"/>
                </a:solidFill>
              </a:defRPr>
            </a:lvl1pPr>
          </a:lstStyle>
          <a:p>
            <a:pPr lvl="0"/>
            <a:r>
              <a:rPr lang="nl-NL" dirty="0"/>
              <a:t>Klik om de modelstijlen te bewerken</a:t>
            </a:r>
          </a:p>
        </p:txBody>
      </p:sp>
    </p:spTree>
    <p:extLst>
      <p:ext uri="{BB962C8B-B14F-4D97-AF65-F5344CB8AC3E}">
        <p14:creationId xmlns:p14="http://schemas.microsoft.com/office/powerpoint/2010/main" val="3362904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indslide met meerdere logo's">
    <p:spTree>
      <p:nvGrpSpPr>
        <p:cNvPr id="1" name=""/>
        <p:cNvGrpSpPr/>
        <p:nvPr/>
      </p:nvGrpSpPr>
      <p:grpSpPr>
        <a:xfrm>
          <a:off x="0" y="0"/>
          <a:ext cx="0" cy="0"/>
          <a:chOff x="0" y="0"/>
          <a:chExt cx="0" cy="0"/>
        </a:xfrm>
      </p:grpSpPr>
      <p:sp>
        <p:nvSpPr>
          <p:cNvPr id="3" name="Titel 2"/>
          <p:cNvSpPr>
            <a:spLocks noGrp="1"/>
          </p:cNvSpPr>
          <p:nvPr>
            <p:ph type="title" hasCustomPrompt="1"/>
          </p:nvPr>
        </p:nvSpPr>
        <p:spPr>
          <a:xfrm>
            <a:off x="748800" y="224384"/>
            <a:ext cx="5088000" cy="1257146"/>
          </a:xfrm>
        </p:spPr>
        <p:txBody>
          <a:bodyPr/>
          <a:lstStyle/>
          <a:p>
            <a:r>
              <a:rPr lang="nl-NL" dirty="0"/>
              <a:t>Klik om de stijl </a:t>
            </a:r>
            <a:r>
              <a:rPr lang="nl-NL"/>
              <a:t>te bewerken</a:t>
            </a:r>
            <a:endParaRPr lang="nl-NL" dirty="0"/>
          </a:p>
        </p:txBody>
      </p:sp>
      <p:sp>
        <p:nvSpPr>
          <p:cNvPr id="4" name="Tijdelijke aanduiding voor dianummer 3"/>
          <p:cNvSpPr>
            <a:spLocks noGrp="1"/>
          </p:cNvSpPr>
          <p:nvPr>
            <p:ph type="sldNum" sz="quarter" idx="27"/>
          </p:nvPr>
        </p:nvSpPr>
        <p:spPr/>
        <p:txBody>
          <a:bodyPr/>
          <a:lstStyle/>
          <a:p>
            <a:pPr algn="r"/>
            <a:fld id="{F25965E0-7062-474C-8671-DB3A3CE669B0}" type="slidenum">
              <a:rPr lang="nl-NL" smtClean="0"/>
              <a:pPr algn="r"/>
              <a:t>‹#›</a:t>
            </a:fld>
            <a:endParaRPr lang="nl-NL" dirty="0"/>
          </a:p>
        </p:txBody>
      </p:sp>
      <p:sp>
        <p:nvSpPr>
          <p:cNvPr id="10" name="Tijdelijke aanduiding voor afbeelding 24"/>
          <p:cNvSpPr>
            <a:spLocks noGrp="1" noChangeAspect="1"/>
          </p:cNvSpPr>
          <p:nvPr>
            <p:ph type="pic" sz="quarter" idx="16"/>
          </p:nvPr>
        </p:nvSpPr>
        <p:spPr>
          <a:xfrm>
            <a:off x="6131167" y="224477"/>
            <a:ext cx="5726400" cy="5725473"/>
          </a:xfrm>
          <a:prstGeom prst="ellipse">
            <a:avLst/>
          </a:prstGeom>
          <a:solidFill>
            <a:schemeClr val="accent3"/>
          </a:solidFill>
        </p:spPr>
        <p:txBody>
          <a:bodyPr anchor="ctr"/>
          <a:lstStyle>
            <a:lvl1pPr marL="0" indent="0" algn="ctr">
              <a:buNone/>
              <a:defRPr sz="1067"/>
            </a:lvl1pPr>
          </a:lstStyle>
          <a:p>
            <a:pPr lvl="0"/>
            <a:r>
              <a:rPr lang="nl-NL" noProof="0" dirty="0"/>
              <a:t>Klik op het pictogram als u een afbeelding wilt toevoegen</a:t>
            </a:r>
          </a:p>
        </p:txBody>
      </p:sp>
      <p:sp>
        <p:nvSpPr>
          <p:cNvPr id="11" name="Tijdelijke aanduiding voor afbeelding 24"/>
          <p:cNvSpPr>
            <a:spLocks noGrp="1"/>
          </p:cNvSpPr>
          <p:nvPr>
            <p:ph type="pic" sz="quarter" idx="28" hasCustomPrompt="1"/>
          </p:nvPr>
        </p:nvSpPr>
        <p:spPr>
          <a:xfrm>
            <a:off x="3057932"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dirty="0"/>
              <a:t>Klik op het pictogram als u een logo wilt toevoegen</a:t>
            </a:r>
          </a:p>
        </p:txBody>
      </p:sp>
      <p:sp>
        <p:nvSpPr>
          <p:cNvPr id="16" name="Tijdelijke aanduiding voor afbeelding 24"/>
          <p:cNvSpPr>
            <a:spLocks noGrp="1"/>
          </p:cNvSpPr>
          <p:nvPr>
            <p:ph type="pic" sz="quarter" idx="24" hasCustomPrompt="1"/>
          </p:nvPr>
        </p:nvSpPr>
        <p:spPr>
          <a:xfrm>
            <a:off x="4857501"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dirty="0"/>
              <a:t>Klik op het pictogram als u een logo wilt toevoegen</a:t>
            </a:r>
          </a:p>
        </p:txBody>
      </p:sp>
      <p:sp>
        <p:nvSpPr>
          <p:cNvPr id="18" name="Tijdelijke aanduiding voor afbeelding 24"/>
          <p:cNvSpPr>
            <a:spLocks noGrp="1"/>
          </p:cNvSpPr>
          <p:nvPr>
            <p:ph type="pic" sz="quarter" idx="25" hasCustomPrompt="1"/>
          </p:nvPr>
        </p:nvSpPr>
        <p:spPr>
          <a:xfrm>
            <a:off x="6657071"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dirty="0"/>
              <a:t>Klik op het pictogram als u een logo wilt toevoegen</a:t>
            </a:r>
          </a:p>
        </p:txBody>
      </p:sp>
      <p:sp>
        <p:nvSpPr>
          <p:cNvPr id="19" name="Tijdelijke aanduiding voor afbeelding 24"/>
          <p:cNvSpPr>
            <a:spLocks noGrp="1"/>
          </p:cNvSpPr>
          <p:nvPr>
            <p:ph type="pic" sz="quarter" idx="26" hasCustomPrompt="1"/>
          </p:nvPr>
        </p:nvSpPr>
        <p:spPr>
          <a:xfrm>
            <a:off x="8456640"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dirty="0"/>
              <a:t>Klik op het pictogram als u een logo wilt toevoegen</a:t>
            </a:r>
          </a:p>
        </p:txBody>
      </p:sp>
      <p:sp>
        <p:nvSpPr>
          <p:cNvPr id="20" name="Tijdelijke aanduiding voor tekst 4"/>
          <p:cNvSpPr>
            <a:spLocks noGrp="1"/>
          </p:cNvSpPr>
          <p:nvPr>
            <p:ph type="body" sz="quarter" idx="17"/>
          </p:nvPr>
        </p:nvSpPr>
        <p:spPr>
          <a:xfrm>
            <a:off x="672000" y="1824001"/>
            <a:ext cx="5165381" cy="4122639"/>
          </a:xfrm>
        </p:spPr>
        <p:txBody>
          <a:bodyPr lIns="90000"/>
          <a:lstStyle>
            <a:lvl1pPr marL="0" indent="0">
              <a:buNone/>
              <a:defRPr>
                <a:solidFill>
                  <a:schemeClr val="tx1"/>
                </a:solidFill>
              </a:defRPr>
            </a:lvl1pPr>
          </a:lstStyle>
          <a:p>
            <a:pPr lvl="0"/>
            <a:r>
              <a:rPr lang="nl-NL" dirty="0"/>
              <a:t>Klik om de modelstijlen te bewerken</a:t>
            </a:r>
          </a:p>
        </p:txBody>
      </p:sp>
    </p:spTree>
    <p:extLst>
      <p:ext uri="{BB962C8B-B14F-4D97-AF65-F5344CB8AC3E}">
        <p14:creationId xmlns:p14="http://schemas.microsoft.com/office/powerpoint/2010/main" val="25813592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5C1F-DC35-4E7E-B403-AD6D340BB5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AC0ABA-595A-4315-A196-AEAE6314F2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3A8224-437D-43CF-8B0B-346E90E07F29}"/>
              </a:ext>
            </a:extLst>
          </p:cNvPr>
          <p:cNvSpPr>
            <a:spLocks noGrp="1"/>
          </p:cNvSpPr>
          <p:nvPr>
            <p:ph type="dt" sz="half" idx="10"/>
          </p:nvPr>
        </p:nvSpPr>
        <p:spPr/>
        <p:txBody>
          <a:bodyPr/>
          <a:lstStyle/>
          <a:p>
            <a:fld id="{C1751B8F-5088-4169-B4E3-D7DE804C273A}" type="datetimeFigureOut">
              <a:rPr lang="en-GB" smtClean="0"/>
              <a:t>15/01/2024</a:t>
            </a:fld>
            <a:endParaRPr lang="en-GB"/>
          </a:p>
        </p:txBody>
      </p:sp>
      <p:sp>
        <p:nvSpPr>
          <p:cNvPr id="5" name="Footer Placeholder 4">
            <a:extLst>
              <a:ext uri="{FF2B5EF4-FFF2-40B4-BE49-F238E27FC236}">
                <a16:creationId xmlns:a16="http://schemas.microsoft.com/office/drawing/2014/main" id="{F6AF4E17-4115-442C-AFA6-F9426628C2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9E9C1F-EA1C-4871-9732-2E4827222D28}"/>
              </a:ext>
            </a:extLst>
          </p:cNvPr>
          <p:cNvSpPr>
            <a:spLocks noGrp="1"/>
          </p:cNvSpPr>
          <p:nvPr>
            <p:ph type="sldNum" sz="quarter" idx="12"/>
          </p:nvPr>
        </p:nvSpPr>
        <p:spPr/>
        <p:txBody>
          <a:bodyPr/>
          <a:lstStyle/>
          <a:p>
            <a:fld id="{F015EF09-1E94-4A29-984D-6E0A6E96CF9A}" type="slidenum">
              <a:rPr lang="en-GB" smtClean="0"/>
              <a:t>‹#›</a:t>
            </a:fld>
            <a:endParaRPr lang="en-GB"/>
          </a:p>
        </p:txBody>
      </p:sp>
    </p:spTree>
    <p:extLst>
      <p:ext uri="{BB962C8B-B14F-4D97-AF65-F5344CB8AC3E}">
        <p14:creationId xmlns:p14="http://schemas.microsoft.com/office/powerpoint/2010/main" val="1241662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slide 01">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A71EAF6-33CF-C549-945A-E592431D3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0864"/>
          </a:xfrm>
          <a:prstGeom prst="rect">
            <a:avLst/>
          </a:prstGeom>
        </p:spPr>
      </p:pic>
      <p:sp>
        <p:nvSpPr>
          <p:cNvPr id="8" name="Titel 7">
            <a:extLst>
              <a:ext uri="{FF2B5EF4-FFF2-40B4-BE49-F238E27FC236}">
                <a16:creationId xmlns:a16="http://schemas.microsoft.com/office/drawing/2014/main" id="{9C0B8F43-E47C-4F5B-A07C-26473547AAFC}"/>
              </a:ext>
            </a:extLst>
          </p:cNvPr>
          <p:cNvSpPr>
            <a:spLocks noGrp="1"/>
          </p:cNvSpPr>
          <p:nvPr>
            <p:ph type="title" hasCustomPrompt="1"/>
          </p:nvPr>
        </p:nvSpPr>
        <p:spPr>
          <a:xfrm>
            <a:off x="380999" y="380043"/>
            <a:ext cx="8461781" cy="1677357"/>
          </a:xfrm>
          <a:noFill/>
          <a:ln>
            <a:noFill/>
          </a:ln>
        </p:spPr>
        <p:txBody>
          <a:bodyPr/>
          <a:lstStyle>
            <a:lvl1pPr>
              <a:defRPr sz="6400" baseline="0">
                <a:solidFill>
                  <a:schemeClr val="bg1"/>
                </a:solidFill>
                <a:latin typeface="Source Sans Pro" panose="020B0503030403020204" pitchFamily="34" charset="0"/>
                <a:ea typeface="Source Sans Pro" panose="020B0503030403020204" pitchFamily="34" charset="0"/>
              </a:defRPr>
            </a:lvl1pPr>
          </a:lstStyle>
          <a:p>
            <a:r>
              <a:rPr lang="nl-NL"/>
              <a:t>Titel van de presentatie</a:t>
            </a:r>
          </a:p>
        </p:txBody>
      </p:sp>
      <p:sp>
        <p:nvSpPr>
          <p:cNvPr id="9" name="Tijdelijke aanduiding voor verticale tekst 2">
            <a:extLst>
              <a:ext uri="{FF2B5EF4-FFF2-40B4-BE49-F238E27FC236}">
                <a16:creationId xmlns:a16="http://schemas.microsoft.com/office/drawing/2014/main" id="{B59B7A5A-8125-8A44-92EB-C66B9B65FF8B}"/>
              </a:ext>
            </a:extLst>
          </p:cNvPr>
          <p:cNvSpPr>
            <a:spLocks noGrp="1"/>
          </p:cNvSpPr>
          <p:nvPr>
            <p:ph type="body" orient="vert" idx="13" hasCustomPrompt="1"/>
          </p:nvPr>
        </p:nvSpPr>
        <p:spPr>
          <a:xfrm>
            <a:off x="381000" y="2357755"/>
            <a:ext cx="7315200" cy="686396"/>
          </a:xfrm>
        </p:spPr>
        <p:txBody>
          <a:bodyPr vert="horz"/>
          <a:lstStyle>
            <a:lvl1pPr marL="0" indent="0">
              <a:lnSpc>
                <a:spcPts val="5000"/>
              </a:lnSpc>
              <a:buFont typeface="Arial" panose="020B0604020202020204" pitchFamily="34" charset="0"/>
              <a:buNone/>
              <a:defRPr sz="4000" baseline="0">
                <a:solidFill>
                  <a:schemeClr val="bg1"/>
                </a:solidFill>
                <a:latin typeface="Source Sans Pro" panose="020B0503030403020204" pitchFamily="34" charset="0"/>
                <a:ea typeface="Source Sans Pro" panose="020B0503030403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noProof="0"/>
              <a:t>Subtitel</a:t>
            </a:r>
          </a:p>
        </p:txBody>
      </p:sp>
      <p:sp>
        <p:nvSpPr>
          <p:cNvPr id="2" name="Tijdelijke aanduiding voor verticale tekst 2">
            <a:extLst>
              <a:ext uri="{FF2B5EF4-FFF2-40B4-BE49-F238E27FC236}">
                <a16:creationId xmlns:a16="http://schemas.microsoft.com/office/drawing/2014/main" id="{80383A96-3ED5-64E7-E3F8-83D455EA1BF7}"/>
              </a:ext>
            </a:extLst>
          </p:cNvPr>
          <p:cNvSpPr>
            <a:spLocks noGrp="1"/>
          </p:cNvSpPr>
          <p:nvPr>
            <p:ph type="body" orient="vert" idx="14" hasCustomPrompt="1"/>
          </p:nvPr>
        </p:nvSpPr>
        <p:spPr>
          <a:xfrm>
            <a:off x="380999" y="5798863"/>
            <a:ext cx="4692806" cy="686396"/>
          </a:xfrm>
        </p:spPr>
        <p:txBody>
          <a:bodyPr vert="horz" anchor="b"/>
          <a:lstStyle>
            <a:lvl1pPr marL="0" indent="0">
              <a:lnSpc>
                <a:spcPts val="5000"/>
              </a:lnSpc>
              <a:buFont typeface="Arial" panose="020B0604020202020204" pitchFamily="34" charset="0"/>
              <a:buNone/>
              <a:defRPr sz="1600" b="1" baseline="0">
                <a:solidFill>
                  <a:schemeClr val="bg1"/>
                </a:solidFill>
                <a:latin typeface="Source Sans Pro" panose="020B0503030403020204" pitchFamily="34" charset="0"/>
                <a:ea typeface="Source Sans Pro" panose="020B0503030403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noProof="0"/>
              <a:t>Datum, organisatie</a:t>
            </a:r>
          </a:p>
        </p:txBody>
      </p:sp>
      <p:pic>
        <p:nvPicPr>
          <p:cNvPr id="5" name="Afbeelding 2">
            <a:extLst>
              <a:ext uri="{FF2B5EF4-FFF2-40B4-BE49-F238E27FC236}">
                <a16:creationId xmlns:a16="http://schemas.microsoft.com/office/drawing/2014/main" id="{3E6B9CB8-2488-6625-1FB6-425CAC9AFB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8197" y="5798863"/>
            <a:ext cx="4497628" cy="744182"/>
          </a:xfrm>
          <a:prstGeom prst="rect">
            <a:avLst/>
          </a:prstGeom>
        </p:spPr>
      </p:pic>
    </p:spTree>
    <p:extLst>
      <p:ext uri="{BB962C8B-B14F-4D97-AF65-F5344CB8AC3E}">
        <p14:creationId xmlns:p14="http://schemas.microsoft.com/office/powerpoint/2010/main" val="160910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ussentitel 03">
    <p:spTree>
      <p:nvGrpSpPr>
        <p:cNvPr id="1" name=""/>
        <p:cNvGrpSpPr/>
        <p:nvPr/>
      </p:nvGrpSpPr>
      <p:grpSpPr>
        <a:xfrm>
          <a:off x="0" y="0"/>
          <a:ext cx="0" cy="0"/>
          <a:chOff x="0" y="0"/>
          <a:chExt cx="0" cy="0"/>
        </a:xfrm>
      </p:grpSpPr>
      <p:pic>
        <p:nvPicPr>
          <p:cNvPr id="3" name="Afbeelding 2" descr="Afbeelding met vissen, haai&#10;&#10;Automatisch gegenereerde beschrijving">
            <a:extLst>
              <a:ext uri="{FF2B5EF4-FFF2-40B4-BE49-F238E27FC236}">
                <a16:creationId xmlns:a16="http://schemas.microsoft.com/office/drawing/2014/main" id="{09E8F580-7308-FC4A-AC47-11F92F3EA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68"/>
            <a:ext cx="12192000" cy="6850864"/>
          </a:xfrm>
          <a:prstGeom prst="rect">
            <a:avLst/>
          </a:prstGeom>
        </p:spPr>
      </p:pic>
      <p:sp>
        <p:nvSpPr>
          <p:cNvPr id="8" name="Titel 7">
            <a:extLst>
              <a:ext uri="{FF2B5EF4-FFF2-40B4-BE49-F238E27FC236}">
                <a16:creationId xmlns:a16="http://schemas.microsoft.com/office/drawing/2014/main" id="{9C0B8F43-E47C-4F5B-A07C-26473547AAFC}"/>
              </a:ext>
            </a:extLst>
          </p:cNvPr>
          <p:cNvSpPr>
            <a:spLocks noGrp="1"/>
          </p:cNvSpPr>
          <p:nvPr>
            <p:ph type="title" hasCustomPrompt="1"/>
          </p:nvPr>
        </p:nvSpPr>
        <p:spPr>
          <a:xfrm>
            <a:off x="381000" y="380043"/>
            <a:ext cx="7732486" cy="1677357"/>
          </a:xfrm>
        </p:spPr>
        <p:txBody>
          <a:bodyPr/>
          <a:lstStyle>
            <a:lvl1pPr>
              <a:defRPr sz="6400">
                <a:solidFill>
                  <a:schemeClr val="bg1"/>
                </a:solidFill>
              </a:defRPr>
            </a:lvl1pPr>
          </a:lstStyle>
          <a:p>
            <a:r>
              <a:rPr lang="nl-NL"/>
              <a:t>Tussentitel in de presentatie</a:t>
            </a:r>
          </a:p>
        </p:txBody>
      </p:sp>
      <p:sp>
        <p:nvSpPr>
          <p:cNvPr id="7" name="Tijdelijke aanduiding voor verticale tekst 2">
            <a:extLst>
              <a:ext uri="{FF2B5EF4-FFF2-40B4-BE49-F238E27FC236}">
                <a16:creationId xmlns:a16="http://schemas.microsoft.com/office/drawing/2014/main" id="{4177F0E3-8C4F-F040-AE3A-3DBF78A8B29F}"/>
              </a:ext>
            </a:extLst>
          </p:cNvPr>
          <p:cNvSpPr>
            <a:spLocks noGrp="1"/>
          </p:cNvSpPr>
          <p:nvPr>
            <p:ph type="body" orient="vert" idx="13" hasCustomPrompt="1"/>
          </p:nvPr>
        </p:nvSpPr>
        <p:spPr>
          <a:xfrm>
            <a:off x="381000" y="2357755"/>
            <a:ext cx="7315200" cy="686396"/>
          </a:xfrm>
        </p:spPr>
        <p:txBody>
          <a:bodyPr vert="horz"/>
          <a:lstStyle>
            <a:lvl1pPr marL="0" indent="0">
              <a:lnSpc>
                <a:spcPts val="5000"/>
              </a:lnSpc>
              <a:buFont typeface="Arial" panose="020B0604020202020204" pitchFamily="34" charset="0"/>
              <a:buNone/>
              <a:defRPr sz="4000" baseline="0">
                <a:solidFill>
                  <a:schemeClr val="bg1"/>
                </a:solidFill>
                <a:latin typeface="Source Sans Pro" panose="020B0503030403020204" pitchFamily="34" charset="0"/>
                <a:ea typeface="Source Sans Pro" panose="020B0503030403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noProof="0"/>
              <a:t>Subtitel </a:t>
            </a:r>
          </a:p>
        </p:txBody>
      </p:sp>
    </p:spTree>
    <p:extLst>
      <p:ext uri="{BB962C8B-B14F-4D97-AF65-F5344CB8AC3E}">
        <p14:creationId xmlns:p14="http://schemas.microsoft.com/office/powerpoint/2010/main" val="349906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ussentitel 02">
    <p:spTree>
      <p:nvGrpSpPr>
        <p:cNvPr id="1" name=""/>
        <p:cNvGrpSpPr/>
        <p:nvPr/>
      </p:nvGrpSpPr>
      <p:grpSpPr>
        <a:xfrm>
          <a:off x="0" y="0"/>
          <a:ext cx="0" cy="0"/>
          <a:chOff x="0" y="0"/>
          <a:chExt cx="0" cy="0"/>
        </a:xfrm>
      </p:grpSpPr>
      <p:pic>
        <p:nvPicPr>
          <p:cNvPr id="4" name="Afbeelding 3" descr="Afbeelding met tekst, vissen, rog&#10;&#10;Automatisch gegenereerde beschrijving">
            <a:extLst>
              <a:ext uri="{FF2B5EF4-FFF2-40B4-BE49-F238E27FC236}">
                <a16:creationId xmlns:a16="http://schemas.microsoft.com/office/drawing/2014/main" id="{BDC138B5-A498-244B-9DF7-13DCF058D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36"/>
            <a:ext cx="12192000" cy="6850864"/>
          </a:xfrm>
          <a:prstGeom prst="rect">
            <a:avLst/>
          </a:prstGeom>
        </p:spPr>
      </p:pic>
      <p:sp>
        <p:nvSpPr>
          <p:cNvPr id="8" name="Titel 7">
            <a:extLst>
              <a:ext uri="{FF2B5EF4-FFF2-40B4-BE49-F238E27FC236}">
                <a16:creationId xmlns:a16="http://schemas.microsoft.com/office/drawing/2014/main" id="{9C0B8F43-E47C-4F5B-A07C-26473547AAFC}"/>
              </a:ext>
            </a:extLst>
          </p:cNvPr>
          <p:cNvSpPr>
            <a:spLocks noGrp="1"/>
          </p:cNvSpPr>
          <p:nvPr>
            <p:ph type="title" hasCustomPrompt="1"/>
          </p:nvPr>
        </p:nvSpPr>
        <p:spPr>
          <a:xfrm>
            <a:off x="380999" y="380043"/>
            <a:ext cx="8461781" cy="1677357"/>
          </a:xfrm>
          <a:noFill/>
          <a:ln>
            <a:noFill/>
          </a:ln>
        </p:spPr>
        <p:txBody>
          <a:bodyPr/>
          <a:lstStyle>
            <a:lvl1pPr>
              <a:defRPr sz="6400" baseline="0">
                <a:solidFill>
                  <a:schemeClr val="bg1"/>
                </a:solidFill>
                <a:latin typeface="Source Sans Pro" panose="020B0503030403020204" pitchFamily="34" charset="0"/>
                <a:ea typeface="Source Sans Pro" panose="020B0503030403020204" pitchFamily="34" charset="0"/>
              </a:defRPr>
            </a:lvl1pPr>
          </a:lstStyle>
          <a:p>
            <a:r>
              <a:rPr lang="nl-NL"/>
              <a:t>Tussentitel</a:t>
            </a:r>
          </a:p>
        </p:txBody>
      </p:sp>
      <p:sp>
        <p:nvSpPr>
          <p:cNvPr id="15" name="Tijdelijke aanduiding voor verticale tekst 2">
            <a:extLst>
              <a:ext uri="{FF2B5EF4-FFF2-40B4-BE49-F238E27FC236}">
                <a16:creationId xmlns:a16="http://schemas.microsoft.com/office/drawing/2014/main" id="{4AB55EE7-8CD7-3D44-91AD-97FDCF18E885}"/>
              </a:ext>
            </a:extLst>
          </p:cNvPr>
          <p:cNvSpPr>
            <a:spLocks noGrp="1"/>
          </p:cNvSpPr>
          <p:nvPr>
            <p:ph type="body" orient="vert" idx="13"/>
          </p:nvPr>
        </p:nvSpPr>
        <p:spPr>
          <a:xfrm>
            <a:off x="381000" y="2357755"/>
            <a:ext cx="7315200" cy="686396"/>
          </a:xfrm>
        </p:spPr>
        <p:txBody>
          <a:bodyPr vert="horz"/>
          <a:lstStyle>
            <a:lvl1pPr marL="0" indent="0">
              <a:lnSpc>
                <a:spcPts val="5000"/>
              </a:lnSpc>
              <a:buFont typeface="Arial" panose="020B0604020202020204" pitchFamily="34" charset="0"/>
              <a:buNone/>
              <a:defRPr sz="4000" baseline="0">
                <a:solidFill>
                  <a:schemeClr val="bg1"/>
                </a:solidFill>
                <a:latin typeface="Source Sans Pro" panose="020B0503030403020204" pitchFamily="34" charset="0"/>
                <a:ea typeface="Source Sans Pro" panose="020B0503030403020204" pitchFamily="34" charset="0"/>
              </a:defRPr>
            </a:lvl1pPr>
            <a:lvl2pPr>
              <a:defRPr/>
            </a:lvl2pPr>
            <a:lvl3pPr>
              <a:defRPr/>
            </a:lvl3pPr>
            <a:lvl4pPr>
              <a:defRPr/>
            </a:lvl4pPr>
            <a:lvl5pPr>
              <a:defRPr/>
            </a:lvl5pPr>
            <a:lvl6pPr>
              <a:defRPr/>
            </a:lvl6pPr>
            <a:lvl7pPr>
              <a:defRPr/>
            </a:lvl7pPr>
            <a:lvl8pPr>
              <a:defRPr/>
            </a:lvl8pPr>
            <a:lvl9pPr>
              <a:defRPr/>
            </a:lvl9pPr>
          </a:lstStyle>
          <a:p>
            <a:pPr lvl="0"/>
            <a:endParaRPr lang="nl-NL" noProof="0"/>
          </a:p>
        </p:txBody>
      </p:sp>
    </p:spTree>
    <p:extLst>
      <p:ext uri="{BB962C8B-B14F-4D97-AF65-F5344CB8AC3E}">
        <p14:creationId xmlns:p14="http://schemas.microsoft.com/office/powerpoint/2010/main" val="345574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ussentitel 01">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A71EAF6-33CF-C549-945A-E592431D3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0864"/>
          </a:xfrm>
          <a:prstGeom prst="rect">
            <a:avLst/>
          </a:prstGeom>
        </p:spPr>
      </p:pic>
      <p:sp>
        <p:nvSpPr>
          <p:cNvPr id="8" name="Titel 7">
            <a:extLst>
              <a:ext uri="{FF2B5EF4-FFF2-40B4-BE49-F238E27FC236}">
                <a16:creationId xmlns:a16="http://schemas.microsoft.com/office/drawing/2014/main" id="{9C0B8F43-E47C-4F5B-A07C-26473547AAFC}"/>
              </a:ext>
            </a:extLst>
          </p:cNvPr>
          <p:cNvSpPr>
            <a:spLocks noGrp="1"/>
          </p:cNvSpPr>
          <p:nvPr>
            <p:ph type="title" hasCustomPrompt="1"/>
          </p:nvPr>
        </p:nvSpPr>
        <p:spPr>
          <a:xfrm>
            <a:off x="380999" y="380043"/>
            <a:ext cx="8461781" cy="1677357"/>
          </a:xfrm>
          <a:noFill/>
          <a:ln>
            <a:noFill/>
          </a:ln>
        </p:spPr>
        <p:txBody>
          <a:bodyPr/>
          <a:lstStyle>
            <a:lvl1pPr>
              <a:defRPr sz="6400" baseline="0">
                <a:solidFill>
                  <a:schemeClr val="bg1"/>
                </a:solidFill>
                <a:latin typeface="Source Sans Pro" panose="020B0503030403020204" pitchFamily="34" charset="0"/>
                <a:ea typeface="Source Sans Pro" panose="020B0503030403020204" pitchFamily="34" charset="0"/>
              </a:defRPr>
            </a:lvl1pPr>
          </a:lstStyle>
          <a:p>
            <a:r>
              <a:rPr lang="nl-NL"/>
              <a:t>Tussentitel</a:t>
            </a:r>
          </a:p>
        </p:txBody>
      </p:sp>
      <p:sp>
        <p:nvSpPr>
          <p:cNvPr id="9" name="Tijdelijke aanduiding voor verticale tekst 2">
            <a:extLst>
              <a:ext uri="{FF2B5EF4-FFF2-40B4-BE49-F238E27FC236}">
                <a16:creationId xmlns:a16="http://schemas.microsoft.com/office/drawing/2014/main" id="{B59B7A5A-8125-8A44-92EB-C66B9B65FF8B}"/>
              </a:ext>
            </a:extLst>
          </p:cNvPr>
          <p:cNvSpPr>
            <a:spLocks noGrp="1"/>
          </p:cNvSpPr>
          <p:nvPr>
            <p:ph type="body" orient="vert" idx="13" hasCustomPrompt="1"/>
          </p:nvPr>
        </p:nvSpPr>
        <p:spPr>
          <a:xfrm>
            <a:off x="381000" y="2357755"/>
            <a:ext cx="7315200" cy="686396"/>
          </a:xfrm>
        </p:spPr>
        <p:txBody>
          <a:bodyPr vert="horz"/>
          <a:lstStyle>
            <a:lvl1pPr marL="0" indent="0">
              <a:lnSpc>
                <a:spcPts val="5000"/>
              </a:lnSpc>
              <a:buFont typeface="Arial" panose="020B0604020202020204" pitchFamily="34" charset="0"/>
              <a:buNone/>
              <a:defRPr sz="4000" baseline="0">
                <a:solidFill>
                  <a:schemeClr val="bg1"/>
                </a:solidFill>
                <a:latin typeface="Source Sans Pro" panose="020B0503030403020204" pitchFamily="34" charset="0"/>
                <a:ea typeface="Source Sans Pro" panose="020B0503030403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noProof="0"/>
              <a:t>Subtitel</a:t>
            </a:r>
          </a:p>
        </p:txBody>
      </p:sp>
    </p:spTree>
    <p:extLst>
      <p:ext uri="{BB962C8B-B14F-4D97-AF65-F5344CB8AC3E}">
        <p14:creationId xmlns:p14="http://schemas.microsoft.com/office/powerpoint/2010/main" val="58458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kst 100%">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381000" y="1582420"/>
            <a:ext cx="11414984" cy="4511040"/>
          </a:xfrm>
        </p:spPr>
        <p:txBody>
          <a:bodyPr vert="horz"/>
          <a:lstStyle>
            <a:lvl1pPr marL="0" indent="0">
              <a:buClr>
                <a:schemeClr val="tx1"/>
              </a:buClr>
              <a:buFont typeface="Arial" panose="020B0604020202020204" pitchFamily="34" charset="0"/>
              <a:buNone/>
              <a:defRPr sz="1200">
                <a:solidFill>
                  <a:schemeClr val="bg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nl-NL" noProof="0"/>
              <a:t>Typ hier je tekst…</a:t>
            </a:r>
          </a:p>
        </p:txBody>
      </p:sp>
      <p:sp>
        <p:nvSpPr>
          <p:cNvPr id="82" name="Tekstvak 81">
            <a:extLst>
              <a:ext uri="{FF2B5EF4-FFF2-40B4-BE49-F238E27FC236}">
                <a16:creationId xmlns:a16="http://schemas.microsoft.com/office/drawing/2014/main" id="{6AD4E031-211D-43AF-AC3C-57FE4F43D45E}"/>
              </a:ext>
            </a:extLst>
          </p:cNvPr>
          <p:cNvSpPr txBox="1"/>
          <p:nvPr/>
        </p:nvSpPr>
        <p:spPr>
          <a:xfrm>
            <a:off x="9855201" y="-248761"/>
            <a:ext cx="2336800" cy="184666"/>
          </a:xfrm>
          <a:prstGeom prst="rect">
            <a:avLst/>
          </a:prstGeom>
          <a:noFill/>
        </p:spPr>
        <p:txBody>
          <a:bodyPr wrap="none" lIns="0" tIns="0" rIns="0" bIns="0" rtlCol="0" anchor="ctr">
            <a:noAutofit/>
          </a:bodyPr>
          <a:lstStyle/>
          <a:p>
            <a:pPr algn="r"/>
            <a:r>
              <a:rPr lang="nl-NL" sz="1000" b="0" spc="50" baseline="0">
                <a:solidFill>
                  <a:schemeClr val="accent1"/>
                </a:solidFill>
                <a:latin typeface="Calibri" panose="020F0502020204030204" pitchFamily="34" charset="0"/>
                <a:cs typeface="Calibri" panose="020F0502020204030204" pitchFamily="34" charset="0"/>
              </a:rPr>
              <a:t>Tekst 100%</a:t>
            </a:r>
          </a:p>
        </p:txBody>
      </p:sp>
      <p:sp>
        <p:nvSpPr>
          <p:cNvPr id="8" name="Titel 7">
            <a:extLst>
              <a:ext uri="{FF2B5EF4-FFF2-40B4-BE49-F238E27FC236}">
                <a16:creationId xmlns:a16="http://schemas.microsoft.com/office/drawing/2014/main" id="{9C0B8F43-E47C-4F5B-A07C-26473547AAFC}"/>
              </a:ext>
            </a:extLst>
          </p:cNvPr>
          <p:cNvSpPr>
            <a:spLocks noGrp="1"/>
          </p:cNvSpPr>
          <p:nvPr>
            <p:ph type="title" hasCustomPrompt="1"/>
          </p:nvPr>
        </p:nvSpPr>
        <p:spPr>
          <a:xfrm>
            <a:off x="381000" y="380043"/>
            <a:ext cx="11414985" cy="458157"/>
          </a:xfrm>
        </p:spPr>
        <p:txBody>
          <a:bodyPr/>
          <a:lstStyle>
            <a:lvl1pPr>
              <a:defRPr sz="3600">
                <a:solidFill>
                  <a:schemeClr val="bg2"/>
                </a:solidFill>
              </a:defRPr>
            </a:lvl1pPr>
          </a:lstStyle>
          <a:p>
            <a:r>
              <a:rPr lang="nl-NL"/>
              <a:t>Plaats hier je titel</a:t>
            </a:r>
          </a:p>
        </p:txBody>
      </p:sp>
      <p:sp>
        <p:nvSpPr>
          <p:cNvPr id="89" name="Tijdelijke aanduiding voor verticale tekst 2">
            <a:extLst>
              <a:ext uri="{FF2B5EF4-FFF2-40B4-BE49-F238E27FC236}">
                <a16:creationId xmlns:a16="http://schemas.microsoft.com/office/drawing/2014/main" id="{72194547-E9A7-40BA-8426-360F7F98D391}"/>
              </a:ext>
            </a:extLst>
          </p:cNvPr>
          <p:cNvSpPr>
            <a:spLocks noGrp="1"/>
          </p:cNvSpPr>
          <p:nvPr>
            <p:ph type="body" orient="vert" idx="13" hasCustomPrompt="1"/>
          </p:nvPr>
        </p:nvSpPr>
        <p:spPr>
          <a:xfrm>
            <a:off x="381000" y="842737"/>
            <a:ext cx="11415600" cy="457200"/>
          </a:xfrm>
        </p:spPr>
        <p:txBody>
          <a:bodyPr vert="horz" anchor="b"/>
          <a:lstStyle>
            <a:lvl1pPr marL="0" indent="0">
              <a:buFont typeface="Arial" panose="020B0604020202020204" pitchFamily="34" charset="0"/>
              <a:buNone/>
              <a:defRPr sz="1800" b="1">
                <a:solidFill>
                  <a:schemeClr val="bg2"/>
                </a:solidFill>
                <a:latin typeface="Source Sans Pro" panose="020B0503030403020204" pitchFamily="34" charset="0"/>
                <a:ea typeface="Source Sans Pro" panose="020B0503030403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noProof="0"/>
              <a:t>Subtitel</a:t>
            </a:r>
          </a:p>
        </p:txBody>
      </p:sp>
      <p:sp>
        <p:nvSpPr>
          <p:cNvPr id="2" name="Tijdelijke aanduiding voor datum 1">
            <a:extLst>
              <a:ext uri="{FF2B5EF4-FFF2-40B4-BE49-F238E27FC236}">
                <a16:creationId xmlns:a16="http://schemas.microsoft.com/office/drawing/2014/main" id="{9BAA939B-11FE-394D-8E78-4A74783B2F68}"/>
              </a:ext>
            </a:extLst>
          </p:cNvPr>
          <p:cNvSpPr>
            <a:spLocks noGrp="1"/>
          </p:cNvSpPr>
          <p:nvPr>
            <p:ph type="dt" sz="half" idx="14"/>
          </p:nvPr>
        </p:nvSpPr>
        <p:spPr/>
        <p:txBody>
          <a:bodyPr/>
          <a:lstStyle/>
          <a:p>
            <a:fld id="{DB32D735-A7BF-4514-A383-DE4213B2AFBD}" type="datetime4">
              <a:rPr lang="nl-NL" smtClean="0"/>
              <a:pPr/>
              <a:t>15 januari 2024</a:t>
            </a:fld>
            <a:endParaRPr lang="nl-NL"/>
          </a:p>
        </p:txBody>
      </p:sp>
      <p:sp>
        <p:nvSpPr>
          <p:cNvPr id="5" name="Tijdelijke aanduiding voor dianummer 4">
            <a:extLst>
              <a:ext uri="{FF2B5EF4-FFF2-40B4-BE49-F238E27FC236}">
                <a16:creationId xmlns:a16="http://schemas.microsoft.com/office/drawing/2014/main" id="{6C44F4B3-D9D7-D448-B75F-2CFDC9F11966}"/>
              </a:ext>
            </a:extLst>
          </p:cNvPr>
          <p:cNvSpPr>
            <a:spLocks noGrp="1"/>
          </p:cNvSpPr>
          <p:nvPr>
            <p:ph type="sldNum" sz="quarter" idx="16"/>
          </p:nvPr>
        </p:nvSpPr>
        <p:spPr/>
        <p:txBody>
          <a:bodyPr/>
          <a:lstStyle/>
          <a:p>
            <a:fld id="{0E7476D2-0896-4839-9387-ABF8745D58E4}" type="slidenum">
              <a:rPr lang="nl-NL" smtClean="0"/>
              <a:pPr/>
              <a:t>‹#›</a:t>
            </a:fld>
            <a:endParaRPr lang="nl-NL">
              <a:solidFill>
                <a:schemeClr val="bg2"/>
              </a:solidFill>
            </a:endParaRPr>
          </a:p>
        </p:txBody>
      </p:sp>
    </p:spTree>
    <p:extLst>
      <p:ext uri="{BB962C8B-B14F-4D97-AF65-F5344CB8AC3E}">
        <p14:creationId xmlns:p14="http://schemas.microsoft.com/office/powerpoint/2010/main" val="303758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Leeg">
    <p:spTree>
      <p:nvGrpSpPr>
        <p:cNvPr id="1" name=""/>
        <p:cNvGrpSpPr/>
        <p:nvPr/>
      </p:nvGrpSpPr>
      <p:grpSpPr>
        <a:xfrm>
          <a:off x="0" y="0"/>
          <a:ext cx="0" cy="0"/>
          <a:chOff x="0" y="0"/>
          <a:chExt cx="0" cy="0"/>
        </a:xfrm>
      </p:grpSpPr>
      <p:sp>
        <p:nvSpPr>
          <p:cNvPr id="82" name="Tekstvak 81">
            <a:extLst>
              <a:ext uri="{FF2B5EF4-FFF2-40B4-BE49-F238E27FC236}">
                <a16:creationId xmlns:a16="http://schemas.microsoft.com/office/drawing/2014/main" id="{6AD4E031-211D-43AF-AC3C-57FE4F43D45E}"/>
              </a:ext>
            </a:extLst>
          </p:cNvPr>
          <p:cNvSpPr txBox="1"/>
          <p:nvPr/>
        </p:nvSpPr>
        <p:spPr>
          <a:xfrm>
            <a:off x="9855201" y="-248761"/>
            <a:ext cx="2336800" cy="184666"/>
          </a:xfrm>
          <a:prstGeom prst="rect">
            <a:avLst/>
          </a:prstGeom>
          <a:noFill/>
        </p:spPr>
        <p:txBody>
          <a:bodyPr wrap="none" lIns="0" tIns="0" rIns="0" bIns="0" rtlCol="0" anchor="ctr">
            <a:noAutofit/>
          </a:bodyPr>
          <a:lstStyle/>
          <a:p>
            <a:pPr algn="r"/>
            <a:r>
              <a:rPr lang="nl-NL" sz="1000" b="0" spc="50" baseline="0">
                <a:solidFill>
                  <a:schemeClr val="accent1"/>
                </a:solidFill>
                <a:latin typeface="Calibri" panose="020F0502020204030204" pitchFamily="34" charset="0"/>
                <a:cs typeface="Calibri" panose="020F0502020204030204" pitchFamily="34" charset="0"/>
              </a:rPr>
              <a:t>Tekst 100%</a:t>
            </a:r>
          </a:p>
        </p:txBody>
      </p:sp>
      <p:sp>
        <p:nvSpPr>
          <p:cNvPr id="8" name="Titel 7">
            <a:extLst>
              <a:ext uri="{FF2B5EF4-FFF2-40B4-BE49-F238E27FC236}">
                <a16:creationId xmlns:a16="http://schemas.microsoft.com/office/drawing/2014/main" id="{9C0B8F43-E47C-4F5B-A07C-26473547AAFC}"/>
              </a:ext>
            </a:extLst>
          </p:cNvPr>
          <p:cNvSpPr>
            <a:spLocks noGrp="1"/>
          </p:cNvSpPr>
          <p:nvPr>
            <p:ph type="title" hasCustomPrompt="1"/>
          </p:nvPr>
        </p:nvSpPr>
        <p:spPr>
          <a:xfrm>
            <a:off x="381000" y="380043"/>
            <a:ext cx="11414985" cy="458157"/>
          </a:xfrm>
        </p:spPr>
        <p:txBody>
          <a:bodyPr/>
          <a:lstStyle>
            <a:lvl1pPr>
              <a:defRPr sz="3600">
                <a:solidFill>
                  <a:schemeClr val="bg2"/>
                </a:solidFill>
              </a:defRPr>
            </a:lvl1pPr>
          </a:lstStyle>
          <a:p>
            <a:r>
              <a:rPr lang="nl-NL"/>
              <a:t>Plaats hier je titel</a:t>
            </a:r>
          </a:p>
        </p:txBody>
      </p:sp>
      <p:sp>
        <p:nvSpPr>
          <p:cNvPr id="89" name="Tijdelijke aanduiding voor verticale tekst 2">
            <a:extLst>
              <a:ext uri="{FF2B5EF4-FFF2-40B4-BE49-F238E27FC236}">
                <a16:creationId xmlns:a16="http://schemas.microsoft.com/office/drawing/2014/main" id="{72194547-E9A7-40BA-8426-360F7F98D391}"/>
              </a:ext>
            </a:extLst>
          </p:cNvPr>
          <p:cNvSpPr>
            <a:spLocks noGrp="1"/>
          </p:cNvSpPr>
          <p:nvPr>
            <p:ph type="body" orient="vert" idx="13" hasCustomPrompt="1"/>
          </p:nvPr>
        </p:nvSpPr>
        <p:spPr>
          <a:xfrm>
            <a:off x="381000" y="842737"/>
            <a:ext cx="11415600" cy="457200"/>
          </a:xfrm>
        </p:spPr>
        <p:txBody>
          <a:bodyPr vert="horz" anchor="b"/>
          <a:lstStyle>
            <a:lvl1pPr marL="0" indent="0">
              <a:buFont typeface="Arial" panose="020B0604020202020204" pitchFamily="34" charset="0"/>
              <a:buNone/>
              <a:defRPr sz="1800" b="1">
                <a:solidFill>
                  <a:schemeClr val="bg2"/>
                </a:solidFill>
                <a:latin typeface="Source Sans Pro" panose="020B0503030403020204" pitchFamily="34" charset="0"/>
                <a:ea typeface="Source Sans Pro" panose="020B0503030403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noProof="0"/>
              <a:t>Subtitel</a:t>
            </a:r>
          </a:p>
        </p:txBody>
      </p:sp>
      <p:sp>
        <p:nvSpPr>
          <p:cNvPr id="2" name="Tijdelijke aanduiding voor datum 1">
            <a:extLst>
              <a:ext uri="{FF2B5EF4-FFF2-40B4-BE49-F238E27FC236}">
                <a16:creationId xmlns:a16="http://schemas.microsoft.com/office/drawing/2014/main" id="{9BAA939B-11FE-394D-8E78-4A74783B2F68}"/>
              </a:ext>
            </a:extLst>
          </p:cNvPr>
          <p:cNvSpPr>
            <a:spLocks noGrp="1"/>
          </p:cNvSpPr>
          <p:nvPr>
            <p:ph type="dt" sz="half" idx="14"/>
          </p:nvPr>
        </p:nvSpPr>
        <p:spPr/>
        <p:txBody>
          <a:bodyPr/>
          <a:lstStyle/>
          <a:p>
            <a:fld id="{DB32D735-A7BF-4514-A383-DE4213B2AFBD}" type="datetime4">
              <a:rPr lang="nl-NL" smtClean="0"/>
              <a:pPr/>
              <a:t>15 januari 2024</a:t>
            </a:fld>
            <a:endParaRPr lang="nl-NL"/>
          </a:p>
        </p:txBody>
      </p:sp>
      <p:sp>
        <p:nvSpPr>
          <p:cNvPr id="5" name="Tijdelijke aanduiding voor dianummer 4">
            <a:extLst>
              <a:ext uri="{FF2B5EF4-FFF2-40B4-BE49-F238E27FC236}">
                <a16:creationId xmlns:a16="http://schemas.microsoft.com/office/drawing/2014/main" id="{6C44F4B3-D9D7-D448-B75F-2CFDC9F11966}"/>
              </a:ext>
            </a:extLst>
          </p:cNvPr>
          <p:cNvSpPr>
            <a:spLocks noGrp="1"/>
          </p:cNvSpPr>
          <p:nvPr>
            <p:ph type="sldNum" sz="quarter" idx="16"/>
          </p:nvPr>
        </p:nvSpPr>
        <p:spPr/>
        <p:txBody>
          <a:bodyPr/>
          <a:lstStyle/>
          <a:p>
            <a:fld id="{0E7476D2-0896-4839-9387-ABF8745D58E4}" type="slidenum">
              <a:rPr lang="nl-NL" smtClean="0"/>
              <a:pPr/>
              <a:t>‹#›</a:t>
            </a:fld>
            <a:endParaRPr lang="nl-NL">
              <a:solidFill>
                <a:schemeClr val="bg2"/>
              </a:solidFill>
            </a:endParaRPr>
          </a:p>
        </p:txBody>
      </p:sp>
    </p:spTree>
    <p:extLst>
      <p:ext uri="{BB962C8B-B14F-4D97-AF65-F5344CB8AC3E}">
        <p14:creationId xmlns:p14="http://schemas.microsoft.com/office/powerpoint/2010/main" val="422186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60BF-8F3D-308B-09B8-AB4DC48D92B2}"/>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B2597083-377E-2404-6CCF-8E9056C410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5ED78BA2-F571-DB77-C607-E851A0BD6B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ACACA3DB-805D-2ED1-5822-16B0837D6D73}"/>
              </a:ext>
            </a:extLst>
          </p:cNvPr>
          <p:cNvSpPr>
            <a:spLocks noGrp="1"/>
          </p:cNvSpPr>
          <p:nvPr>
            <p:ph type="dt" sz="half" idx="10"/>
          </p:nvPr>
        </p:nvSpPr>
        <p:spPr/>
        <p:txBody>
          <a:bodyPr/>
          <a:lstStyle/>
          <a:p>
            <a:fld id="{48DE1C46-D9E7-4E70-929D-34B44A0533F3}" type="datetimeFigureOut">
              <a:rPr lang="nl-NL" smtClean="0"/>
              <a:t>15/1/2024</a:t>
            </a:fld>
            <a:endParaRPr lang="nl-NL"/>
          </a:p>
        </p:txBody>
      </p:sp>
      <p:sp>
        <p:nvSpPr>
          <p:cNvPr id="6" name="Footer Placeholder 5">
            <a:extLst>
              <a:ext uri="{FF2B5EF4-FFF2-40B4-BE49-F238E27FC236}">
                <a16:creationId xmlns:a16="http://schemas.microsoft.com/office/drawing/2014/main" id="{2726DB4D-46C1-D0D2-13F4-4CCC83FADBD6}"/>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D03E75CA-036A-801C-8880-FA98935AE4BF}"/>
              </a:ext>
            </a:extLst>
          </p:cNvPr>
          <p:cNvSpPr>
            <a:spLocks noGrp="1"/>
          </p:cNvSpPr>
          <p:nvPr>
            <p:ph type="sldNum" sz="quarter" idx="12"/>
          </p:nvPr>
        </p:nvSpPr>
        <p:spPr/>
        <p:txBody>
          <a:bodyPr/>
          <a:lstStyle/>
          <a:p>
            <a:fld id="{DEFB1268-7D75-463C-8132-B36549B1F834}" type="slidenum">
              <a:rPr lang="nl-NL" smtClean="0"/>
              <a:t>‹#›</a:t>
            </a:fld>
            <a:endParaRPr lang="nl-NL"/>
          </a:p>
        </p:txBody>
      </p:sp>
    </p:spTree>
    <p:extLst>
      <p:ext uri="{BB962C8B-B14F-4D97-AF65-F5344CB8AC3E}">
        <p14:creationId xmlns:p14="http://schemas.microsoft.com/office/powerpoint/2010/main" val="42884020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Leeg Wijd">
    <p:spTree>
      <p:nvGrpSpPr>
        <p:cNvPr id="1" name=""/>
        <p:cNvGrpSpPr/>
        <p:nvPr/>
      </p:nvGrpSpPr>
      <p:grpSpPr>
        <a:xfrm>
          <a:off x="0" y="0"/>
          <a:ext cx="0" cy="0"/>
          <a:chOff x="0" y="0"/>
          <a:chExt cx="0" cy="0"/>
        </a:xfrm>
      </p:grpSpPr>
      <p:sp>
        <p:nvSpPr>
          <p:cNvPr id="82" name="Tekstvak 81">
            <a:extLst>
              <a:ext uri="{FF2B5EF4-FFF2-40B4-BE49-F238E27FC236}">
                <a16:creationId xmlns:a16="http://schemas.microsoft.com/office/drawing/2014/main" id="{6AD4E031-211D-43AF-AC3C-57FE4F43D45E}"/>
              </a:ext>
            </a:extLst>
          </p:cNvPr>
          <p:cNvSpPr txBox="1"/>
          <p:nvPr/>
        </p:nvSpPr>
        <p:spPr>
          <a:xfrm>
            <a:off x="9855201" y="-248761"/>
            <a:ext cx="2336800" cy="184666"/>
          </a:xfrm>
          <a:prstGeom prst="rect">
            <a:avLst/>
          </a:prstGeom>
          <a:noFill/>
        </p:spPr>
        <p:txBody>
          <a:bodyPr wrap="none" lIns="0" tIns="0" rIns="0" bIns="0" rtlCol="0" anchor="ctr">
            <a:noAutofit/>
          </a:bodyPr>
          <a:lstStyle/>
          <a:p>
            <a:pPr algn="r"/>
            <a:r>
              <a:rPr lang="nl-NL" sz="1000" b="0" spc="50" baseline="0">
                <a:solidFill>
                  <a:schemeClr val="accent1"/>
                </a:solidFill>
                <a:latin typeface="Calibri" panose="020F0502020204030204" pitchFamily="34" charset="0"/>
                <a:cs typeface="Calibri" panose="020F0502020204030204" pitchFamily="34" charset="0"/>
              </a:rPr>
              <a:t>Tekst 100%</a:t>
            </a:r>
          </a:p>
        </p:txBody>
      </p:sp>
      <p:sp>
        <p:nvSpPr>
          <p:cNvPr id="8" name="Titel 7">
            <a:extLst>
              <a:ext uri="{FF2B5EF4-FFF2-40B4-BE49-F238E27FC236}">
                <a16:creationId xmlns:a16="http://schemas.microsoft.com/office/drawing/2014/main" id="{9C0B8F43-E47C-4F5B-A07C-26473547AAFC}"/>
              </a:ext>
            </a:extLst>
          </p:cNvPr>
          <p:cNvSpPr>
            <a:spLocks noGrp="1"/>
          </p:cNvSpPr>
          <p:nvPr>
            <p:ph type="title" hasCustomPrompt="1"/>
          </p:nvPr>
        </p:nvSpPr>
        <p:spPr>
          <a:xfrm>
            <a:off x="381000" y="380043"/>
            <a:ext cx="9214967" cy="458157"/>
          </a:xfrm>
        </p:spPr>
        <p:txBody>
          <a:bodyPr/>
          <a:lstStyle>
            <a:lvl1pPr>
              <a:defRPr sz="2400">
                <a:solidFill>
                  <a:schemeClr val="bg2"/>
                </a:solidFill>
              </a:defRPr>
            </a:lvl1pPr>
          </a:lstStyle>
          <a:p>
            <a:r>
              <a:rPr lang="nl-NL"/>
              <a:t>Plaats hier je titel</a:t>
            </a:r>
          </a:p>
        </p:txBody>
      </p:sp>
      <p:sp>
        <p:nvSpPr>
          <p:cNvPr id="89" name="Tijdelijke aanduiding voor verticale tekst 2">
            <a:extLst>
              <a:ext uri="{FF2B5EF4-FFF2-40B4-BE49-F238E27FC236}">
                <a16:creationId xmlns:a16="http://schemas.microsoft.com/office/drawing/2014/main" id="{72194547-E9A7-40BA-8426-360F7F98D391}"/>
              </a:ext>
            </a:extLst>
          </p:cNvPr>
          <p:cNvSpPr>
            <a:spLocks noGrp="1"/>
          </p:cNvSpPr>
          <p:nvPr>
            <p:ph type="body" orient="vert" idx="13" hasCustomPrompt="1"/>
          </p:nvPr>
        </p:nvSpPr>
        <p:spPr>
          <a:xfrm>
            <a:off x="381000" y="1432907"/>
            <a:ext cx="6976730" cy="302400"/>
          </a:xfrm>
        </p:spPr>
        <p:txBody>
          <a:bodyPr vert="horz" anchor="ctr"/>
          <a:lstStyle>
            <a:lvl1pPr marL="0" indent="0">
              <a:buFont typeface="Arial" panose="020B0604020202020204" pitchFamily="34" charset="0"/>
              <a:buNone/>
              <a:defRPr sz="1400" b="1">
                <a:solidFill>
                  <a:schemeClr val="bg2"/>
                </a:solidFill>
                <a:latin typeface="Source Sans Pro" panose="020B0503030403020204" pitchFamily="34" charset="0"/>
                <a:ea typeface="Source Sans Pro" panose="020B0503030403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nl-NL" noProof="0"/>
              <a:t>Subtitel</a:t>
            </a:r>
          </a:p>
        </p:txBody>
      </p:sp>
      <p:sp>
        <p:nvSpPr>
          <p:cNvPr id="2" name="Tijdelijke aanduiding voor datum 1">
            <a:extLst>
              <a:ext uri="{FF2B5EF4-FFF2-40B4-BE49-F238E27FC236}">
                <a16:creationId xmlns:a16="http://schemas.microsoft.com/office/drawing/2014/main" id="{9BAA939B-11FE-394D-8E78-4A74783B2F68}"/>
              </a:ext>
            </a:extLst>
          </p:cNvPr>
          <p:cNvSpPr>
            <a:spLocks noGrp="1"/>
          </p:cNvSpPr>
          <p:nvPr>
            <p:ph type="dt" sz="half" idx="14"/>
          </p:nvPr>
        </p:nvSpPr>
        <p:spPr/>
        <p:txBody>
          <a:bodyPr/>
          <a:lstStyle/>
          <a:p>
            <a:fld id="{DB32D735-A7BF-4514-A383-DE4213B2AFBD}" type="datetime4">
              <a:rPr lang="nl-NL" smtClean="0"/>
              <a:pPr/>
              <a:t>15 januari 2024</a:t>
            </a:fld>
            <a:endParaRPr lang="nl-NL"/>
          </a:p>
        </p:txBody>
      </p:sp>
      <p:sp>
        <p:nvSpPr>
          <p:cNvPr id="5" name="Tijdelijke aanduiding voor dianummer 4">
            <a:extLst>
              <a:ext uri="{FF2B5EF4-FFF2-40B4-BE49-F238E27FC236}">
                <a16:creationId xmlns:a16="http://schemas.microsoft.com/office/drawing/2014/main" id="{6C44F4B3-D9D7-D448-B75F-2CFDC9F11966}"/>
              </a:ext>
            </a:extLst>
          </p:cNvPr>
          <p:cNvSpPr>
            <a:spLocks noGrp="1"/>
          </p:cNvSpPr>
          <p:nvPr>
            <p:ph type="sldNum" sz="quarter" idx="16"/>
          </p:nvPr>
        </p:nvSpPr>
        <p:spPr/>
        <p:txBody>
          <a:bodyPr/>
          <a:lstStyle/>
          <a:p>
            <a:fld id="{0E7476D2-0896-4839-9387-ABF8745D58E4}" type="slidenum">
              <a:rPr lang="nl-NL" smtClean="0"/>
              <a:pPr/>
              <a:t>‹#›</a:t>
            </a:fld>
            <a:endParaRPr lang="nl-NL">
              <a:solidFill>
                <a:schemeClr val="bg2"/>
              </a:solidFill>
            </a:endParaRPr>
          </a:p>
        </p:txBody>
      </p:sp>
    </p:spTree>
    <p:extLst>
      <p:ext uri="{BB962C8B-B14F-4D97-AF65-F5344CB8AC3E}">
        <p14:creationId xmlns:p14="http://schemas.microsoft.com/office/powerpoint/2010/main" val="2100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82" name="Tekstvak 81">
            <a:extLst>
              <a:ext uri="{FF2B5EF4-FFF2-40B4-BE49-F238E27FC236}">
                <a16:creationId xmlns:a16="http://schemas.microsoft.com/office/drawing/2014/main" id="{6AD4E031-211D-43AF-AC3C-57FE4F43D45E}"/>
              </a:ext>
            </a:extLst>
          </p:cNvPr>
          <p:cNvSpPr txBox="1"/>
          <p:nvPr/>
        </p:nvSpPr>
        <p:spPr>
          <a:xfrm>
            <a:off x="9855201" y="-248761"/>
            <a:ext cx="2336800" cy="184666"/>
          </a:xfrm>
          <a:prstGeom prst="rect">
            <a:avLst/>
          </a:prstGeom>
          <a:noFill/>
        </p:spPr>
        <p:txBody>
          <a:bodyPr wrap="none" lIns="0" tIns="0" rIns="0" bIns="0" rtlCol="0" anchor="ctr">
            <a:noAutofit/>
          </a:bodyPr>
          <a:lstStyle/>
          <a:p>
            <a:pPr algn="r"/>
            <a:r>
              <a:rPr lang="nl-NL" sz="1000" b="0" spc="50" baseline="0">
                <a:solidFill>
                  <a:schemeClr val="accent1"/>
                </a:solidFill>
                <a:latin typeface="Calibri" panose="020F0502020204030204" pitchFamily="34" charset="0"/>
                <a:cs typeface="Calibri" panose="020F0502020204030204" pitchFamily="34" charset="0"/>
              </a:rPr>
              <a:t>Tekst 100%</a:t>
            </a:r>
          </a:p>
        </p:txBody>
      </p:sp>
      <p:sp>
        <p:nvSpPr>
          <p:cNvPr id="2" name="Tijdelijke aanduiding voor datum 1">
            <a:extLst>
              <a:ext uri="{FF2B5EF4-FFF2-40B4-BE49-F238E27FC236}">
                <a16:creationId xmlns:a16="http://schemas.microsoft.com/office/drawing/2014/main" id="{9BAA939B-11FE-394D-8E78-4A74783B2F68}"/>
              </a:ext>
            </a:extLst>
          </p:cNvPr>
          <p:cNvSpPr>
            <a:spLocks noGrp="1"/>
          </p:cNvSpPr>
          <p:nvPr>
            <p:ph type="dt" sz="half" idx="14"/>
          </p:nvPr>
        </p:nvSpPr>
        <p:spPr/>
        <p:txBody>
          <a:bodyPr/>
          <a:lstStyle/>
          <a:p>
            <a:fld id="{DB32D735-A7BF-4514-A383-DE4213B2AFBD}" type="datetime4">
              <a:rPr lang="nl-NL" smtClean="0"/>
              <a:pPr/>
              <a:t>15 januari 2024</a:t>
            </a:fld>
            <a:endParaRPr lang="nl-NL"/>
          </a:p>
        </p:txBody>
      </p:sp>
      <p:sp>
        <p:nvSpPr>
          <p:cNvPr id="5" name="Tijdelijke aanduiding voor dianummer 4">
            <a:extLst>
              <a:ext uri="{FF2B5EF4-FFF2-40B4-BE49-F238E27FC236}">
                <a16:creationId xmlns:a16="http://schemas.microsoft.com/office/drawing/2014/main" id="{6C44F4B3-D9D7-D448-B75F-2CFDC9F11966}"/>
              </a:ext>
            </a:extLst>
          </p:cNvPr>
          <p:cNvSpPr>
            <a:spLocks noGrp="1"/>
          </p:cNvSpPr>
          <p:nvPr>
            <p:ph type="sldNum" sz="quarter" idx="16"/>
          </p:nvPr>
        </p:nvSpPr>
        <p:spPr/>
        <p:txBody>
          <a:bodyPr/>
          <a:lstStyle/>
          <a:p>
            <a:fld id="{0E7476D2-0896-4839-9387-ABF8745D58E4}" type="slidenum">
              <a:rPr lang="nl-NL" smtClean="0"/>
              <a:pPr/>
              <a:t>‹#›</a:t>
            </a:fld>
            <a:endParaRPr lang="nl-NL">
              <a:solidFill>
                <a:schemeClr val="bg2"/>
              </a:solidFill>
            </a:endParaRPr>
          </a:p>
        </p:txBody>
      </p:sp>
    </p:spTree>
    <p:extLst>
      <p:ext uri="{BB962C8B-B14F-4D97-AF65-F5344CB8AC3E}">
        <p14:creationId xmlns:p14="http://schemas.microsoft.com/office/powerpoint/2010/main" val="340986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Afbeelding 100%">
    <p:spTree>
      <p:nvGrpSpPr>
        <p:cNvPr id="1" name=""/>
        <p:cNvGrpSpPr/>
        <p:nvPr/>
      </p:nvGrpSpPr>
      <p:grpSpPr>
        <a:xfrm>
          <a:off x="0" y="0"/>
          <a:ext cx="0" cy="0"/>
          <a:chOff x="0" y="0"/>
          <a:chExt cx="0" cy="0"/>
        </a:xfrm>
      </p:grpSpPr>
      <p:pic>
        <p:nvPicPr>
          <p:cNvPr id="50" name="Afbeelding 49">
            <a:extLst>
              <a:ext uri="{FF2B5EF4-FFF2-40B4-BE49-F238E27FC236}">
                <a16:creationId xmlns:a16="http://schemas.microsoft.com/office/drawing/2014/main" id="{EC9C2F21-1BB1-E44B-8920-A9419E2EF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6267" y="3301686"/>
            <a:ext cx="1438521" cy="812244"/>
          </a:xfrm>
          <a:prstGeom prst="rect">
            <a:avLst/>
          </a:prstGeom>
        </p:spPr>
      </p:pic>
      <p:sp>
        <p:nvSpPr>
          <p:cNvPr id="98" name="Tijdelijke aanduiding voor afbeelding 12">
            <a:extLst>
              <a:ext uri="{FF2B5EF4-FFF2-40B4-BE49-F238E27FC236}">
                <a16:creationId xmlns:a16="http://schemas.microsoft.com/office/drawing/2014/main" id="{8AEE402A-5AC7-41DA-8191-7BF7581A301B}"/>
              </a:ext>
            </a:extLst>
          </p:cNvPr>
          <p:cNvSpPr>
            <a:spLocks noGrp="1"/>
          </p:cNvSpPr>
          <p:nvPr>
            <p:ph type="pic" sz="quarter" idx="14" hasCustomPrompt="1"/>
          </p:nvPr>
        </p:nvSpPr>
        <p:spPr>
          <a:xfrm>
            <a:off x="0" y="0"/>
            <a:ext cx="12192000" cy="6858000"/>
          </a:xfrm>
          <a:solidFill>
            <a:schemeClr val="bg1">
              <a:lumMod val="95000"/>
            </a:schemeClr>
          </a:solidFill>
        </p:spPr>
        <p:txBody>
          <a:bodyPr tIns="3348000"/>
          <a:lstStyle>
            <a:lvl1pPr marL="0" indent="0" algn="ctr">
              <a:spcBef>
                <a:spcPts val="0"/>
              </a:spcBef>
              <a:spcAft>
                <a:spcPts val="0"/>
              </a:spcAft>
              <a:buNone/>
              <a:defRPr sz="1050" b="1" baseline="0"/>
            </a:lvl1pPr>
          </a:lstStyle>
          <a:p>
            <a:r>
              <a:rPr lang="nl-NL"/>
              <a:t>Klik op onderstaand pictogram</a:t>
            </a:r>
            <a:br>
              <a:rPr lang="nl-NL"/>
            </a:br>
            <a:r>
              <a:rPr lang="nl-NL"/>
              <a:t>om een afbeelding in te voegen</a:t>
            </a:r>
          </a:p>
        </p:txBody>
      </p:sp>
      <p:sp>
        <p:nvSpPr>
          <p:cNvPr id="82" name="Tekstvak 81">
            <a:extLst>
              <a:ext uri="{FF2B5EF4-FFF2-40B4-BE49-F238E27FC236}">
                <a16:creationId xmlns:a16="http://schemas.microsoft.com/office/drawing/2014/main" id="{6AD4E031-211D-43AF-AC3C-57FE4F43D45E}"/>
              </a:ext>
            </a:extLst>
          </p:cNvPr>
          <p:cNvSpPr txBox="1"/>
          <p:nvPr/>
        </p:nvSpPr>
        <p:spPr>
          <a:xfrm>
            <a:off x="9855201" y="-248761"/>
            <a:ext cx="2336800" cy="184666"/>
          </a:xfrm>
          <a:prstGeom prst="rect">
            <a:avLst/>
          </a:prstGeom>
          <a:noFill/>
        </p:spPr>
        <p:txBody>
          <a:bodyPr wrap="none" lIns="0" tIns="0" rIns="0" bIns="0" rtlCol="0" anchor="ctr">
            <a:noAutofit/>
          </a:bodyPr>
          <a:lstStyle/>
          <a:p>
            <a:pPr algn="r"/>
            <a:r>
              <a:rPr lang="nl-NL" sz="1000" b="0" spc="50" baseline="0">
                <a:solidFill>
                  <a:schemeClr val="accent1"/>
                </a:solidFill>
                <a:latin typeface="Calibri" panose="020F0502020204030204" pitchFamily="34" charset="0"/>
                <a:cs typeface="Calibri" panose="020F0502020204030204" pitchFamily="34" charset="0"/>
              </a:rPr>
              <a:t>Afbeelding 100%</a:t>
            </a:r>
          </a:p>
        </p:txBody>
      </p:sp>
      <p:sp>
        <p:nvSpPr>
          <p:cNvPr id="4" name="Titel 3">
            <a:extLst>
              <a:ext uri="{FF2B5EF4-FFF2-40B4-BE49-F238E27FC236}">
                <a16:creationId xmlns:a16="http://schemas.microsoft.com/office/drawing/2014/main" id="{CCD58AA4-7DFB-4CA0-84B1-C2F421DB0EB8}"/>
              </a:ext>
            </a:extLst>
          </p:cNvPr>
          <p:cNvSpPr>
            <a:spLocks noGrp="1"/>
          </p:cNvSpPr>
          <p:nvPr>
            <p:ph type="title" hasCustomPrompt="1"/>
          </p:nvPr>
        </p:nvSpPr>
        <p:spPr>
          <a:xfrm>
            <a:off x="381000" y="380043"/>
            <a:ext cx="11414985" cy="940757"/>
          </a:xfrm>
        </p:spPr>
        <p:txBody>
          <a:bodyPr/>
          <a:lstStyle>
            <a:lvl1pPr>
              <a:defRPr sz="6400">
                <a:solidFill>
                  <a:schemeClr val="bg1"/>
                </a:solidFill>
              </a:defRPr>
            </a:lvl1pPr>
          </a:lstStyle>
          <a:p>
            <a:r>
              <a:rPr lang="nl-NL"/>
              <a:t>Plaats hier je titel</a:t>
            </a:r>
          </a:p>
        </p:txBody>
      </p:sp>
      <p:grpSp>
        <p:nvGrpSpPr>
          <p:cNvPr id="56" name="Instructie">
            <a:extLst>
              <a:ext uri="{FF2B5EF4-FFF2-40B4-BE49-F238E27FC236}">
                <a16:creationId xmlns:a16="http://schemas.microsoft.com/office/drawing/2014/main" id="{D00E987E-C690-0043-A65D-000CA0E231AD}"/>
              </a:ext>
            </a:extLst>
          </p:cNvPr>
          <p:cNvGrpSpPr/>
          <p:nvPr/>
        </p:nvGrpSpPr>
        <p:grpSpPr>
          <a:xfrm>
            <a:off x="12403176" y="52582"/>
            <a:ext cx="3183678" cy="4214810"/>
            <a:chOff x="12391601" y="0"/>
            <a:chExt cx="3183678" cy="4213451"/>
          </a:xfrm>
        </p:grpSpPr>
        <p:sp>
          <p:nvSpPr>
            <p:cNvPr id="57" name="Rechthoek 56">
              <a:extLst>
                <a:ext uri="{FF2B5EF4-FFF2-40B4-BE49-F238E27FC236}">
                  <a16:creationId xmlns:a16="http://schemas.microsoft.com/office/drawing/2014/main" id="{BD370A88-2A62-3A49-B524-97B5A4FDC9F3}"/>
                </a:ext>
              </a:extLst>
            </p:cNvPr>
            <p:cNvSpPr/>
            <p:nvPr/>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58" name="Ovaal 57">
              <a:extLst>
                <a:ext uri="{FF2B5EF4-FFF2-40B4-BE49-F238E27FC236}">
                  <a16:creationId xmlns:a16="http://schemas.microsoft.com/office/drawing/2014/main" id="{2FCA2E40-5EB2-2448-84CC-336A942B18F8}"/>
                </a:ext>
              </a:extLst>
            </p:cNvPr>
            <p:cNvSpPr/>
            <p:nvPr/>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59" name="Rechte verbindingslijn 58">
              <a:extLst>
                <a:ext uri="{FF2B5EF4-FFF2-40B4-BE49-F238E27FC236}">
                  <a16:creationId xmlns:a16="http://schemas.microsoft.com/office/drawing/2014/main" id="{12E26390-FB49-CC44-BDDF-47C8C0C1763D}"/>
                </a:ext>
              </a:extLst>
            </p:cNvPr>
            <p:cNvCxnSpPr>
              <a:cxnSpLocks/>
            </p:cNvCxnSpPr>
            <p:nvPr/>
          </p:nvCxnSpPr>
          <p:spPr>
            <a:xfrm>
              <a:off x="12397261" y="241635"/>
              <a:ext cx="3178017" cy="0"/>
            </a:xfrm>
            <a:prstGeom prst="line">
              <a:avLst/>
            </a:prstGeom>
            <a:noFill/>
            <a:ln w="3175" cap="flat" cmpd="sng" algn="ctr">
              <a:solidFill>
                <a:schemeClr val="accent1"/>
              </a:solidFill>
              <a:prstDash val="solid"/>
            </a:ln>
            <a:effectLst/>
          </p:spPr>
        </p:cxnSp>
        <p:cxnSp>
          <p:nvCxnSpPr>
            <p:cNvPr id="60" name="Rechte verbindingslijn 59">
              <a:extLst>
                <a:ext uri="{FF2B5EF4-FFF2-40B4-BE49-F238E27FC236}">
                  <a16:creationId xmlns:a16="http://schemas.microsoft.com/office/drawing/2014/main" id="{A925F385-5199-0A4B-A342-502ACE1E64EE}"/>
                </a:ext>
              </a:extLst>
            </p:cNvPr>
            <p:cNvCxnSpPr>
              <a:cxnSpLocks/>
            </p:cNvCxnSpPr>
            <p:nvPr/>
          </p:nvCxnSpPr>
          <p:spPr>
            <a:xfrm>
              <a:off x="12397261" y="1577933"/>
              <a:ext cx="3178017" cy="0"/>
            </a:xfrm>
            <a:prstGeom prst="line">
              <a:avLst/>
            </a:prstGeom>
            <a:noFill/>
            <a:ln w="3175" cap="flat" cmpd="sng" algn="ctr">
              <a:solidFill>
                <a:schemeClr val="accent1"/>
              </a:solidFill>
              <a:prstDash val="solid"/>
            </a:ln>
            <a:effectLst/>
          </p:spPr>
        </p:cxnSp>
        <p:sp>
          <p:nvSpPr>
            <p:cNvPr id="61" name="Rechthoek 60">
              <a:extLst>
                <a:ext uri="{FF2B5EF4-FFF2-40B4-BE49-F238E27FC236}">
                  <a16:creationId xmlns:a16="http://schemas.microsoft.com/office/drawing/2014/main" id="{29E0C459-3DAD-D149-9B6F-A0B07D1E52F6}"/>
                </a:ext>
              </a:extLst>
            </p:cNvPr>
            <p:cNvSpPr/>
            <p:nvPr/>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62" name="Ovaal 61">
              <a:extLst>
                <a:ext uri="{FF2B5EF4-FFF2-40B4-BE49-F238E27FC236}">
                  <a16:creationId xmlns:a16="http://schemas.microsoft.com/office/drawing/2014/main" id="{2B078FD2-2B2C-BF44-863B-922920F7BE17}"/>
                </a:ext>
              </a:extLst>
            </p:cNvPr>
            <p:cNvSpPr/>
            <p:nvPr/>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63" name="Rechthoek 62">
              <a:extLst>
                <a:ext uri="{FF2B5EF4-FFF2-40B4-BE49-F238E27FC236}">
                  <a16:creationId xmlns:a16="http://schemas.microsoft.com/office/drawing/2014/main" id="{4C31E8DE-D4C9-9648-A7F3-FC9793CFF0A2}"/>
                </a:ext>
              </a:extLst>
            </p:cNvPr>
            <p:cNvSpPr/>
            <p:nvPr/>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64" name="Groep 63">
              <a:extLst>
                <a:ext uri="{FF2B5EF4-FFF2-40B4-BE49-F238E27FC236}">
                  <a16:creationId xmlns:a16="http://schemas.microsoft.com/office/drawing/2014/main" id="{CA4B6AF3-408F-7643-99EA-8D082A7D6D5C}"/>
                </a:ext>
              </a:extLst>
            </p:cNvPr>
            <p:cNvGrpSpPr/>
            <p:nvPr/>
          </p:nvGrpSpPr>
          <p:grpSpPr>
            <a:xfrm>
              <a:off x="12757282" y="2184550"/>
              <a:ext cx="825500" cy="209550"/>
              <a:chOff x="13504624" y="2482850"/>
              <a:chExt cx="825500" cy="209550"/>
            </a:xfrm>
          </p:grpSpPr>
          <p:sp>
            <p:nvSpPr>
              <p:cNvPr id="144" name="Rechthoek 143">
                <a:extLst>
                  <a:ext uri="{FF2B5EF4-FFF2-40B4-BE49-F238E27FC236}">
                    <a16:creationId xmlns:a16="http://schemas.microsoft.com/office/drawing/2014/main" id="{9DBD8148-837B-504E-98B9-6074B1D91EFF}"/>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45" name="Rechte verbindingslijn 144">
                <a:extLst>
                  <a:ext uri="{FF2B5EF4-FFF2-40B4-BE49-F238E27FC236}">
                    <a16:creationId xmlns:a16="http://schemas.microsoft.com/office/drawing/2014/main" id="{CECF23CD-01A1-F241-96CA-88E67545E54E}"/>
                  </a:ext>
                </a:extLst>
              </p:cNvPr>
              <p:cNvCxnSpPr/>
              <p:nvPr/>
            </p:nvCxnSpPr>
            <p:spPr>
              <a:xfrm>
                <a:off x="14155269" y="2515250"/>
                <a:ext cx="0" cy="142717"/>
              </a:xfrm>
              <a:prstGeom prst="line">
                <a:avLst/>
              </a:prstGeom>
              <a:noFill/>
              <a:ln w="3175" cap="flat" cmpd="sng" algn="ctr">
                <a:solidFill>
                  <a:srgbClr val="44546A"/>
                </a:solidFill>
                <a:prstDash val="solid"/>
              </a:ln>
              <a:effectLst/>
            </p:spPr>
          </p:cxnSp>
          <p:sp>
            <p:nvSpPr>
              <p:cNvPr id="146" name="Gelijkbenige driehoek 268">
                <a:extLst>
                  <a:ext uri="{FF2B5EF4-FFF2-40B4-BE49-F238E27FC236}">
                    <a16:creationId xmlns:a16="http://schemas.microsoft.com/office/drawing/2014/main" id="{83DFF5A4-BEA7-8943-AEB7-BFE3D4F7F57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65" name="Groep 64">
              <a:extLst>
                <a:ext uri="{FF2B5EF4-FFF2-40B4-BE49-F238E27FC236}">
                  <a16:creationId xmlns:a16="http://schemas.microsoft.com/office/drawing/2014/main" id="{5749A4F4-4768-C44F-98CA-D7B56CBE145B}"/>
                </a:ext>
              </a:extLst>
            </p:cNvPr>
            <p:cNvGrpSpPr/>
            <p:nvPr/>
          </p:nvGrpSpPr>
          <p:grpSpPr>
            <a:xfrm>
              <a:off x="12757282" y="1141626"/>
              <a:ext cx="294789" cy="318834"/>
              <a:chOff x="14466489" y="1001522"/>
              <a:chExt cx="290627" cy="314333"/>
            </a:xfrm>
          </p:grpSpPr>
          <p:sp>
            <p:nvSpPr>
              <p:cNvPr id="138" name="Rechthoek 137">
                <a:extLst>
                  <a:ext uri="{FF2B5EF4-FFF2-40B4-BE49-F238E27FC236}">
                    <a16:creationId xmlns:a16="http://schemas.microsoft.com/office/drawing/2014/main" id="{EFE274A6-36DF-B349-81E0-98485514EAF8}"/>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9" name="Ovaal 138">
                <a:extLst>
                  <a:ext uri="{FF2B5EF4-FFF2-40B4-BE49-F238E27FC236}">
                    <a16:creationId xmlns:a16="http://schemas.microsoft.com/office/drawing/2014/main" id="{1873A0E3-3A1D-134E-965E-78F875225154}"/>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40" name="Vrije vorm: vorm 262">
                <a:extLst>
                  <a:ext uri="{FF2B5EF4-FFF2-40B4-BE49-F238E27FC236}">
                    <a16:creationId xmlns:a16="http://schemas.microsoft.com/office/drawing/2014/main" id="{A7C2B074-BF81-0945-8448-89FDBA5CEE80}"/>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41" name="Rechthoek: afgeronde hoeken 263">
                <a:extLst>
                  <a:ext uri="{FF2B5EF4-FFF2-40B4-BE49-F238E27FC236}">
                    <a16:creationId xmlns:a16="http://schemas.microsoft.com/office/drawing/2014/main" id="{6D55EC3A-501A-7444-A17E-45010FD3E3EE}"/>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42" name="Rechte verbindingslijn 141">
                <a:extLst>
                  <a:ext uri="{FF2B5EF4-FFF2-40B4-BE49-F238E27FC236}">
                    <a16:creationId xmlns:a16="http://schemas.microsoft.com/office/drawing/2014/main" id="{4A11CB84-6194-5F47-9E1E-F89FAE5A1FE5}"/>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3" name="Rechte verbindingslijn 142">
                <a:extLst>
                  <a:ext uri="{FF2B5EF4-FFF2-40B4-BE49-F238E27FC236}">
                    <a16:creationId xmlns:a16="http://schemas.microsoft.com/office/drawing/2014/main" id="{A274037D-584F-764F-9D39-49FCFDF58328}"/>
                  </a:ext>
                </a:extLst>
              </p:cNvPr>
              <p:cNvCxnSpPr>
                <a:cxnSpLocks/>
                <a:stCxn id="141"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66" name="Ovaal 65">
              <a:extLst>
                <a:ext uri="{FF2B5EF4-FFF2-40B4-BE49-F238E27FC236}">
                  <a16:creationId xmlns:a16="http://schemas.microsoft.com/office/drawing/2014/main" id="{7AD9470A-352B-7C43-ADF5-142C91A96A76}"/>
                </a:ext>
              </a:extLst>
            </p:cNvPr>
            <p:cNvSpPr/>
            <p:nvPr/>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67" name="Rechthoek 66">
              <a:extLst>
                <a:ext uri="{FF2B5EF4-FFF2-40B4-BE49-F238E27FC236}">
                  <a16:creationId xmlns:a16="http://schemas.microsoft.com/office/drawing/2014/main" id="{4AE0FB9F-DBAD-9647-93A9-B716DEC791B0}"/>
                </a:ext>
              </a:extLst>
            </p:cNvPr>
            <p:cNvSpPr/>
            <p:nvPr/>
          </p:nvSpPr>
          <p:spPr>
            <a:xfrm>
              <a:off x="12757283" y="2684015"/>
              <a:ext cx="2817996"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miniatuurweergave van de dia aan de linker kant van het scherm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´Dia herstellen´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68" name="Rechte verbindingslijn 67">
              <a:extLst>
                <a:ext uri="{FF2B5EF4-FFF2-40B4-BE49-F238E27FC236}">
                  <a16:creationId xmlns:a16="http://schemas.microsoft.com/office/drawing/2014/main" id="{AECB76FD-B608-6745-B4EC-6CDEEAA93687}"/>
                </a:ext>
              </a:extLst>
            </p:cNvPr>
            <p:cNvCxnSpPr>
              <a:cxnSpLocks/>
            </p:cNvCxnSpPr>
            <p:nvPr/>
          </p:nvCxnSpPr>
          <p:spPr>
            <a:xfrm>
              <a:off x="12397261" y="2499789"/>
              <a:ext cx="3178017" cy="0"/>
            </a:xfrm>
            <a:prstGeom prst="line">
              <a:avLst/>
            </a:prstGeom>
            <a:noFill/>
            <a:ln w="3175" cap="flat" cmpd="sng" algn="ctr">
              <a:solidFill>
                <a:schemeClr val="accent1"/>
              </a:solidFill>
              <a:prstDash val="solid"/>
            </a:ln>
            <a:effectLst/>
          </p:spPr>
        </p:cxnSp>
        <p:grpSp>
          <p:nvGrpSpPr>
            <p:cNvPr id="69" name="Groep 68">
              <a:extLst>
                <a:ext uri="{FF2B5EF4-FFF2-40B4-BE49-F238E27FC236}">
                  <a16:creationId xmlns:a16="http://schemas.microsoft.com/office/drawing/2014/main" id="{4F648E61-8C43-FF4F-AF68-891F04095F97}"/>
                </a:ext>
              </a:extLst>
            </p:cNvPr>
            <p:cNvGrpSpPr/>
            <p:nvPr/>
          </p:nvGrpSpPr>
          <p:grpSpPr>
            <a:xfrm>
              <a:off x="13614067" y="3535184"/>
              <a:ext cx="1195438" cy="678267"/>
              <a:chOff x="12757284" y="3224292"/>
              <a:chExt cx="1195438" cy="678267"/>
            </a:xfrm>
          </p:grpSpPr>
          <p:sp>
            <p:nvSpPr>
              <p:cNvPr id="70" name="Rechthoek 69">
                <a:extLst>
                  <a:ext uri="{FF2B5EF4-FFF2-40B4-BE49-F238E27FC236}">
                    <a16:creationId xmlns:a16="http://schemas.microsoft.com/office/drawing/2014/main" id="{0D6CF282-41D8-744C-897F-3B58CF0E49CF}"/>
                  </a:ext>
                </a:extLst>
              </p:cNvPr>
              <p:cNvSpPr/>
              <p:nvPr/>
            </p:nvSpPr>
            <p:spPr>
              <a:xfrm>
                <a:off x="12757284" y="322429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1" name="Rechthoek 70">
                <a:extLst>
                  <a:ext uri="{FF2B5EF4-FFF2-40B4-BE49-F238E27FC236}">
                    <a16:creationId xmlns:a16="http://schemas.microsoft.com/office/drawing/2014/main" id="{F6833C1F-1274-C847-80F1-144738AC410D}"/>
                  </a:ext>
                </a:extLst>
              </p:cNvPr>
              <p:cNvSpPr/>
              <p:nvPr/>
            </p:nvSpPr>
            <p:spPr>
              <a:xfrm>
                <a:off x="12779248" y="353568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72" name="Groep 71">
                <a:extLst>
                  <a:ext uri="{FF2B5EF4-FFF2-40B4-BE49-F238E27FC236}">
                    <a16:creationId xmlns:a16="http://schemas.microsoft.com/office/drawing/2014/main" id="{E5880009-D281-BF4A-94B6-5A0B6083F1B6}"/>
                  </a:ext>
                </a:extLst>
              </p:cNvPr>
              <p:cNvGrpSpPr/>
              <p:nvPr/>
            </p:nvGrpSpPr>
            <p:grpSpPr>
              <a:xfrm>
                <a:off x="12839234" y="3289794"/>
                <a:ext cx="155951" cy="131922"/>
                <a:chOff x="12968836" y="3354170"/>
                <a:chExt cx="404806" cy="342433"/>
              </a:xfrm>
            </p:grpSpPr>
            <p:sp>
              <p:nvSpPr>
                <p:cNvPr id="132" name="Rechthoek: afgeronde hoeken 254">
                  <a:extLst>
                    <a:ext uri="{FF2B5EF4-FFF2-40B4-BE49-F238E27FC236}">
                      <a16:creationId xmlns:a16="http://schemas.microsoft.com/office/drawing/2014/main" id="{7A540D61-C7D7-3D47-9CAF-B9923241047C}"/>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3" name="Rechthoek 132">
                  <a:extLst>
                    <a:ext uri="{FF2B5EF4-FFF2-40B4-BE49-F238E27FC236}">
                      <a16:creationId xmlns:a16="http://schemas.microsoft.com/office/drawing/2014/main" id="{A64FE073-773B-3844-9B20-D5127A51D4B5}"/>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4" name="Rechthoek 133">
                  <a:extLst>
                    <a:ext uri="{FF2B5EF4-FFF2-40B4-BE49-F238E27FC236}">
                      <a16:creationId xmlns:a16="http://schemas.microsoft.com/office/drawing/2014/main" id="{7F4C74C7-5DDC-3444-9434-EC89DE1BE981}"/>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5" name="Rechthoek 134">
                  <a:extLst>
                    <a:ext uri="{FF2B5EF4-FFF2-40B4-BE49-F238E27FC236}">
                      <a16:creationId xmlns:a16="http://schemas.microsoft.com/office/drawing/2014/main" id="{0330725C-3698-774F-A2EE-CC8B9B82EBFC}"/>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6" name="Rechthoek 135">
                  <a:extLst>
                    <a:ext uri="{FF2B5EF4-FFF2-40B4-BE49-F238E27FC236}">
                      <a16:creationId xmlns:a16="http://schemas.microsoft.com/office/drawing/2014/main" id="{4A6BF846-6E7C-BB46-B3A7-206F8A1A11A0}"/>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7" name="Rechthoek 136">
                  <a:extLst>
                    <a:ext uri="{FF2B5EF4-FFF2-40B4-BE49-F238E27FC236}">
                      <a16:creationId xmlns:a16="http://schemas.microsoft.com/office/drawing/2014/main" id="{48B3B699-EEE5-AF48-8B45-0B3250939391}"/>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73" name="Groep 72">
                <a:extLst>
                  <a:ext uri="{FF2B5EF4-FFF2-40B4-BE49-F238E27FC236}">
                    <a16:creationId xmlns:a16="http://schemas.microsoft.com/office/drawing/2014/main" id="{7E1C3940-C330-D04A-AAA4-3D3BAB7C4602}"/>
                  </a:ext>
                </a:extLst>
              </p:cNvPr>
              <p:cNvGrpSpPr/>
              <p:nvPr/>
            </p:nvGrpSpPr>
            <p:grpSpPr>
              <a:xfrm>
                <a:off x="12819679" y="3589117"/>
                <a:ext cx="166739" cy="218963"/>
                <a:chOff x="12940828" y="3950597"/>
                <a:chExt cx="432813" cy="568367"/>
              </a:xfrm>
            </p:grpSpPr>
            <p:grpSp>
              <p:nvGrpSpPr>
                <p:cNvPr id="77" name="Groep 76">
                  <a:extLst>
                    <a:ext uri="{FF2B5EF4-FFF2-40B4-BE49-F238E27FC236}">
                      <a16:creationId xmlns:a16="http://schemas.microsoft.com/office/drawing/2014/main" id="{FA82D69C-9CA1-374F-8E88-57A6F879430C}"/>
                    </a:ext>
                  </a:extLst>
                </p:cNvPr>
                <p:cNvGrpSpPr/>
                <p:nvPr/>
              </p:nvGrpSpPr>
              <p:grpSpPr>
                <a:xfrm>
                  <a:off x="13000382" y="4006891"/>
                  <a:ext cx="373259" cy="315747"/>
                  <a:chOff x="12968836" y="3354170"/>
                  <a:chExt cx="404806" cy="342433"/>
                </a:xfrm>
              </p:grpSpPr>
              <p:sp>
                <p:nvSpPr>
                  <p:cNvPr id="79" name="Rechthoek: afgeronde hoeken 248">
                    <a:extLst>
                      <a:ext uri="{FF2B5EF4-FFF2-40B4-BE49-F238E27FC236}">
                        <a16:creationId xmlns:a16="http://schemas.microsoft.com/office/drawing/2014/main" id="{9B2D17E8-9DFA-6949-9CFD-ADB52410F037}"/>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80" name="Rechthoek 79">
                    <a:extLst>
                      <a:ext uri="{FF2B5EF4-FFF2-40B4-BE49-F238E27FC236}">
                        <a16:creationId xmlns:a16="http://schemas.microsoft.com/office/drawing/2014/main" id="{22757245-F568-0143-9C3F-F0028470889A}"/>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1" name="Rechthoek 80">
                    <a:extLst>
                      <a:ext uri="{FF2B5EF4-FFF2-40B4-BE49-F238E27FC236}">
                        <a16:creationId xmlns:a16="http://schemas.microsoft.com/office/drawing/2014/main" id="{0317193C-5512-774F-BEE7-C43B38CEF3BA}"/>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3" name="Rechthoek 82">
                    <a:extLst>
                      <a:ext uri="{FF2B5EF4-FFF2-40B4-BE49-F238E27FC236}">
                        <a16:creationId xmlns:a16="http://schemas.microsoft.com/office/drawing/2014/main" id="{B3252077-47D9-2E49-BE35-863D26954E0D}"/>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4" name="Rechthoek 83">
                    <a:extLst>
                      <a:ext uri="{FF2B5EF4-FFF2-40B4-BE49-F238E27FC236}">
                        <a16:creationId xmlns:a16="http://schemas.microsoft.com/office/drawing/2014/main" id="{B195379B-618C-6F4C-90AA-AF13137C236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5" name="Rechthoek 84">
                    <a:extLst>
                      <a:ext uri="{FF2B5EF4-FFF2-40B4-BE49-F238E27FC236}">
                        <a16:creationId xmlns:a16="http://schemas.microsoft.com/office/drawing/2014/main" id="{08CB4C3D-E557-3D42-ABDF-B6F0BC8B2F4D}"/>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78" name="Boog 77">
                  <a:extLst>
                    <a:ext uri="{FF2B5EF4-FFF2-40B4-BE49-F238E27FC236}">
                      <a16:creationId xmlns:a16="http://schemas.microsoft.com/office/drawing/2014/main" id="{C5293033-876D-C64D-A164-D4D9AE09CE83}"/>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74" name="Tekstvak 73">
                <a:extLst>
                  <a:ext uri="{FF2B5EF4-FFF2-40B4-BE49-F238E27FC236}">
                    <a16:creationId xmlns:a16="http://schemas.microsoft.com/office/drawing/2014/main" id="{40313911-5ECF-2F45-923A-108A56687199}"/>
                  </a:ext>
                </a:extLst>
              </p:cNvPr>
              <p:cNvSpPr txBox="1"/>
              <p:nvPr/>
            </p:nvSpPr>
            <p:spPr>
              <a:xfrm>
                <a:off x="12997648" y="326340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75" name="Tekstvak 74">
                <a:extLst>
                  <a:ext uri="{FF2B5EF4-FFF2-40B4-BE49-F238E27FC236}">
                    <a16:creationId xmlns:a16="http://schemas.microsoft.com/office/drawing/2014/main" id="{AA2F33A8-C33E-9648-8C15-DDC9BAB7A1D6}"/>
                  </a:ext>
                </a:extLst>
              </p:cNvPr>
              <p:cNvSpPr txBox="1"/>
              <p:nvPr/>
            </p:nvSpPr>
            <p:spPr>
              <a:xfrm>
                <a:off x="12984219" y="358452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76" name="Picture 3">
                <a:extLst>
                  <a:ext uri="{FF2B5EF4-FFF2-40B4-BE49-F238E27FC236}">
                    <a16:creationId xmlns:a16="http://schemas.microsoft.com/office/drawing/2014/main" id="{92A81373-5B50-B94A-9126-51399A85DB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3810206" y="3671228"/>
                <a:ext cx="14251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4466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9E5F5AE-40B2-2547-B604-4A67F8CF9AAA}"/>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solidFill>
                <a:schemeClr val="bg2"/>
              </a:solidFill>
            </a:endParaRPr>
          </a:p>
        </p:txBody>
      </p:sp>
      <p:pic>
        <p:nvPicPr>
          <p:cNvPr id="5" name="Afbeelding 4">
            <a:extLst>
              <a:ext uri="{FF2B5EF4-FFF2-40B4-BE49-F238E27FC236}">
                <a16:creationId xmlns:a16="http://schemas.microsoft.com/office/drawing/2014/main" id="{93743FBD-015C-E74E-BC3C-492D28936089}"/>
              </a:ext>
            </a:extLst>
          </p:cNvPr>
          <p:cNvPicPr>
            <a:picLocks noChangeAspect="1"/>
          </p:cNvPicPr>
          <p:nvPr/>
        </p:nvPicPr>
        <p:blipFill>
          <a:blip r:embed="rId2"/>
          <a:stretch>
            <a:fillRect/>
          </a:stretch>
        </p:blipFill>
        <p:spPr>
          <a:xfrm>
            <a:off x="4678553" y="3706980"/>
            <a:ext cx="2834894" cy="449222"/>
          </a:xfrm>
          <a:prstGeom prst="rect">
            <a:avLst/>
          </a:prstGeom>
        </p:spPr>
      </p:pic>
      <p:pic>
        <p:nvPicPr>
          <p:cNvPr id="8" name="Afbeelding 7">
            <a:extLst>
              <a:ext uri="{FF2B5EF4-FFF2-40B4-BE49-F238E27FC236}">
                <a16:creationId xmlns:a16="http://schemas.microsoft.com/office/drawing/2014/main" id="{6B120A49-2CFB-F946-A140-1A33F6881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058" y="2460741"/>
            <a:ext cx="969884" cy="968259"/>
          </a:xfrm>
          <a:prstGeom prst="rect">
            <a:avLst/>
          </a:prstGeom>
        </p:spPr>
      </p:pic>
    </p:spTree>
    <p:extLst>
      <p:ext uri="{BB962C8B-B14F-4D97-AF65-F5344CB8AC3E}">
        <p14:creationId xmlns:p14="http://schemas.microsoft.com/office/powerpoint/2010/main" val="55228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2C3B9-948C-4E67-BAC6-C917009EA667}"/>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5B6D383-B4E5-2C42-BCC4-025B13B3A9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C1C4AE-83AC-4F90-D66C-CB16558FEC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01C55DB6-097A-0319-6EB8-142948053F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58F0A-4618-7B61-F245-D1B6D9502A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3898CDFB-84DA-4AAE-8BD3-696548D1AB40}"/>
              </a:ext>
            </a:extLst>
          </p:cNvPr>
          <p:cNvSpPr>
            <a:spLocks noGrp="1"/>
          </p:cNvSpPr>
          <p:nvPr>
            <p:ph type="dt" sz="half" idx="10"/>
          </p:nvPr>
        </p:nvSpPr>
        <p:spPr/>
        <p:txBody>
          <a:bodyPr/>
          <a:lstStyle/>
          <a:p>
            <a:fld id="{48DE1C46-D9E7-4E70-929D-34B44A0533F3}" type="datetimeFigureOut">
              <a:rPr lang="nl-NL" smtClean="0"/>
              <a:t>15/1/2024</a:t>
            </a:fld>
            <a:endParaRPr lang="nl-NL"/>
          </a:p>
        </p:txBody>
      </p:sp>
      <p:sp>
        <p:nvSpPr>
          <p:cNvPr id="8" name="Footer Placeholder 7">
            <a:extLst>
              <a:ext uri="{FF2B5EF4-FFF2-40B4-BE49-F238E27FC236}">
                <a16:creationId xmlns:a16="http://schemas.microsoft.com/office/drawing/2014/main" id="{7AACFC9A-A515-F946-8A53-E3DD0F9B3E72}"/>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F2CAF204-EDCC-BAF7-5613-DEDC7CC37E9A}"/>
              </a:ext>
            </a:extLst>
          </p:cNvPr>
          <p:cNvSpPr>
            <a:spLocks noGrp="1"/>
          </p:cNvSpPr>
          <p:nvPr>
            <p:ph type="sldNum" sz="quarter" idx="12"/>
          </p:nvPr>
        </p:nvSpPr>
        <p:spPr/>
        <p:txBody>
          <a:bodyPr/>
          <a:lstStyle/>
          <a:p>
            <a:fld id="{DEFB1268-7D75-463C-8132-B36549B1F834}" type="slidenum">
              <a:rPr lang="nl-NL" smtClean="0"/>
              <a:t>‹#›</a:t>
            </a:fld>
            <a:endParaRPr lang="nl-NL"/>
          </a:p>
        </p:txBody>
      </p:sp>
    </p:spTree>
    <p:extLst>
      <p:ext uri="{BB962C8B-B14F-4D97-AF65-F5344CB8AC3E}">
        <p14:creationId xmlns:p14="http://schemas.microsoft.com/office/powerpoint/2010/main" val="3414726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14E3D-78F4-F222-212D-C77AF6B9B8E8}"/>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7D16A3E-888B-EB77-49ED-8A9F712398FD}"/>
              </a:ext>
            </a:extLst>
          </p:cNvPr>
          <p:cNvSpPr>
            <a:spLocks noGrp="1"/>
          </p:cNvSpPr>
          <p:nvPr>
            <p:ph type="dt" sz="half" idx="10"/>
          </p:nvPr>
        </p:nvSpPr>
        <p:spPr/>
        <p:txBody>
          <a:bodyPr/>
          <a:lstStyle/>
          <a:p>
            <a:fld id="{48DE1C46-D9E7-4E70-929D-34B44A0533F3}" type="datetimeFigureOut">
              <a:rPr lang="nl-NL" smtClean="0"/>
              <a:t>15/1/2024</a:t>
            </a:fld>
            <a:endParaRPr lang="nl-NL"/>
          </a:p>
        </p:txBody>
      </p:sp>
      <p:sp>
        <p:nvSpPr>
          <p:cNvPr id="4" name="Footer Placeholder 3">
            <a:extLst>
              <a:ext uri="{FF2B5EF4-FFF2-40B4-BE49-F238E27FC236}">
                <a16:creationId xmlns:a16="http://schemas.microsoft.com/office/drawing/2014/main" id="{C6758B1B-5E38-A73E-7E92-BE9D0361385D}"/>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4CB07FE8-C248-370D-E0D3-8B3C8E596450}"/>
              </a:ext>
            </a:extLst>
          </p:cNvPr>
          <p:cNvSpPr>
            <a:spLocks noGrp="1"/>
          </p:cNvSpPr>
          <p:nvPr>
            <p:ph type="sldNum" sz="quarter" idx="12"/>
          </p:nvPr>
        </p:nvSpPr>
        <p:spPr/>
        <p:txBody>
          <a:bodyPr/>
          <a:lstStyle/>
          <a:p>
            <a:fld id="{DEFB1268-7D75-463C-8132-B36549B1F834}" type="slidenum">
              <a:rPr lang="nl-NL" smtClean="0"/>
              <a:t>‹#›</a:t>
            </a:fld>
            <a:endParaRPr lang="nl-NL"/>
          </a:p>
        </p:txBody>
      </p:sp>
    </p:spTree>
    <p:extLst>
      <p:ext uri="{BB962C8B-B14F-4D97-AF65-F5344CB8AC3E}">
        <p14:creationId xmlns:p14="http://schemas.microsoft.com/office/powerpoint/2010/main" val="1108173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D911-3A97-6206-36D6-2B97120470F0}"/>
              </a:ext>
            </a:extLst>
          </p:cNvPr>
          <p:cNvSpPr>
            <a:spLocks noGrp="1"/>
          </p:cNvSpPr>
          <p:nvPr>
            <p:ph type="dt" sz="half" idx="10"/>
          </p:nvPr>
        </p:nvSpPr>
        <p:spPr/>
        <p:txBody>
          <a:bodyPr/>
          <a:lstStyle/>
          <a:p>
            <a:fld id="{48DE1C46-D9E7-4E70-929D-34B44A0533F3}" type="datetimeFigureOut">
              <a:rPr lang="nl-NL" smtClean="0"/>
              <a:t>15/1/2024</a:t>
            </a:fld>
            <a:endParaRPr lang="nl-NL"/>
          </a:p>
        </p:txBody>
      </p:sp>
      <p:sp>
        <p:nvSpPr>
          <p:cNvPr id="3" name="Footer Placeholder 2">
            <a:extLst>
              <a:ext uri="{FF2B5EF4-FFF2-40B4-BE49-F238E27FC236}">
                <a16:creationId xmlns:a16="http://schemas.microsoft.com/office/drawing/2014/main" id="{8242239D-D8F3-4CF7-A380-40B3AE1BD17B}"/>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2427FE6C-7DC7-1F97-9FA5-DA684189C304}"/>
              </a:ext>
            </a:extLst>
          </p:cNvPr>
          <p:cNvSpPr>
            <a:spLocks noGrp="1"/>
          </p:cNvSpPr>
          <p:nvPr>
            <p:ph type="sldNum" sz="quarter" idx="12"/>
          </p:nvPr>
        </p:nvSpPr>
        <p:spPr/>
        <p:txBody>
          <a:bodyPr/>
          <a:lstStyle/>
          <a:p>
            <a:fld id="{DEFB1268-7D75-463C-8132-B36549B1F834}" type="slidenum">
              <a:rPr lang="nl-NL" smtClean="0"/>
              <a:t>‹#›</a:t>
            </a:fld>
            <a:endParaRPr lang="nl-NL"/>
          </a:p>
        </p:txBody>
      </p:sp>
    </p:spTree>
    <p:extLst>
      <p:ext uri="{BB962C8B-B14F-4D97-AF65-F5344CB8AC3E}">
        <p14:creationId xmlns:p14="http://schemas.microsoft.com/office/powerpoint/2010/main" val="4003092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5A1A7-1DFA-E12A-3948-29D07F43A6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A84B0C75-F1DD-FBF6-075C-2ECA0CC70D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448D7686-AE38-9F43-61E1-9D6B394751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CC5B5-9CF1-9A71-6763-6E03C8A81188}"/>
              </a:ext>
            </a:extLst>
          </p:cNvPr>
          <p:cNvSpPr>
            <a:spLocks noGrp="1"/>
          </p:cNvSpPr>
          <p:nvPr>
            <p:ph type="dt" sz="half" idx="10"/>
          </p:nvPr>
        </p:nvSpPr>
        <p:spPr/>
        <p:txBody>
          <a:bodyPr/>
          <a:lstStyle/>
          <a:p>
            <a:fld id="{48DE1C46-D9E7-4E70-929D-34B44A0533F3}" type="datetimeFigureOut">
              <a:rPr lang="nl-NL" smtClean="0"/>
              <a:t>15/1/2024</a:t>
            </a:fld>
            <a:endParaRPr lang="nl-NL"/>
          </a:p>
        </p:txBody>
      </p:sp>
      <p:sp>
        <p:nvSpPr>
          <p:cNvPr id="6" name="Footer Placeholder 5">
            <a:extLst>
              <a:ext uri="{FF2B5EF4-FFF2-40B4-BE49-F238E27FC236}">
                <a16:creationId xmlns:a16="http://schemas.microsoft.com/office/drawing/2014/main" id="{537D96D9-F8D9-D480-CF05-C688496DDCB2}"/>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BC928B68-6D34-8B5C-A473-1EB511B4BF65}"/>
              </a:ext>
            </a:extLst>
          </p:cNvPr>
          <p:cNvSpPr>
            <a:spLocks noGrp="1"/>
          </p:cNvSpPr>
          <p:nvPr>
            <p:ph type="sldNum" sz="quarter" idx="12"/>
          </p:nvPr>
        </p:nvSpPr>
        <p:spPr/>
        <p:txBody>
          <a:bodyPr/>
          <a:lstStyle/>
          <a:p>
            <a:fld id="{DEFB1268-7D75-463C-8132-B36549B1F834}" type="slidenum">
              <a:rPr lang="nl-NL" smtClean="0"/>
              <a:t>‹#›</a:t>
            </a:fld>
            <a:endParaRPr lang="nl-NL"/>
          </a:p>
        </p:txBody>
      </p:sp>
    </p:spTree>
    <p:extLst>
      <p:ext uri="{BB962C8B-B14F-4D97-AF65-F5344CB8AC3E}">
        <p14:creationId xmlns:p14="http://schemas.microsoft.com/office/powerpoint/2010/main" val="1884237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2AB3A-AADC-CBA8-63AC-013C11DF17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609CF265-CA43-539F-58AD-7E11331C20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67FD4B13-4D16-A415-89D9-7B3962DBB9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16E3A7-B12F-37A7-5E85-7A60B7E6BFEA}"/>
              </a:ext>
            </a:extLst>
          </p:cNvPr>
          <p:cNvSpPr>
            <a:spLocks noGrp="1"/>
          </p:cNvSpPr>
          <p:nvPr>
            <p:ph type="dt" sz="half" idx="10"/>
          </p:nvPr>
        </p:nvSpPr>
        <p:spPr/>
        <p:txBody>
          <a:bodyPr/>
          <a:lstStyle/>
          <a:p>
            <a:fld id="{48DE1C46-D9E7-4E70-929D-34B44A0533F3}" type="datetimeFigureOut">
              <a:rPr lang="nl-NL" smtClean="0"/>
              <a:t>15/1/2024</a:t>
            </a:fld>
            <a:endParaRPr lang="nl-NL"/>
          </a:p>
        </p:txBody>
      </p:sp>
      <p:sp>
        <p:nvSpPr>
          <p:cNvPr id="6" name="Footer Placeholder 5">
            <a:extLst>
              <a:ext uri="{FF2B5EF4-FFF2-40B4-BE49-F238E27FC236}">
                <a16:creationId xmlns:a16="http://schemas.microsoft.com/office/drawing/2014/main" id="{8BCF742D-DCF1-F08A-ECF3-1E6F6C7F4006}"/>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2C7A1297-B2EC-D0E1-5A4F-CB832317D45A}"/>
              </a:ext>
            </a:extLst>
          </p:cNvPr>
          <p:cNvSpPr>
            <a:spLocks noGrp="1"/>
          </p:cNvSpPr>
          <p:nvPr>
            <p:ph type="sldNum" sz="quarter" idx="12"/>
          </p:nvPr>
        </p:nvSpPr>
        <p:spPr/>
        <p:txBody>
          <a:bodyPr/>
          <a:lstStyle/>
          <a:p>
            <a:fld id="{DEFB1268-7D75-463C-8132-B36549B1F834}" type="slidenum">
              <a:rPr lang="nl-NL" smtClean="0"/>
              <a:t>‹#›</a:t>
            </a:fld>
            <a:endParaRPr lang="nl-NL"/>
          </a:p>
        </p:txBody>
      </p:sp>
    </p:spTree>
    <p:extLst>
      <p:ext uri="{BB962C8B-B14F-4D97-AF65-F5344CB8AC3E}">
        <p14:creationId xmlns:p14="http://schemas.microsoft.com/office/powerpoint/2010/main" val="2074708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2.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1.pn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3.jpe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FA2C4E-92D1-9B01-53F3-C424027B8C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AE1E0D68-0494-1BC2-2452-FB88878CD7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5C233B9-E43B-7726-B58D-4247F5B770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DE1C46-D9E7-4E70-929D-34B44A0533F3}" type="datetimeFigureOut">
              <a:rPr lang="nl-NL" smtClean="0"/>
              <a:t>15/1/2024</a:t>
            </a:fld>
            <a:endParaRPr lang="nl-NL"/>
          </a:p>
        </p:txBody>
      </p:sp>
      <p:sp>
        <p:nvSpPr>
          <p:cNvPr id="5" name="Footer Placeholder 4">
            <a:extLst>
              <a:ext uri="{FF2B5EF4-FFF2-40B4-BE49-F238E27FC236}">
                <a16:creationId xmlns:a16="http://schemas.microsoft.com/office/drawing/2014/main" id="{1B08903C-326B-1713-DA9F-ACF4F532E1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CA721C39-D737-DC8E-0250-FA244EC3E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B1268-7D75-463C-8132-B36549B1F834}" type="slidenum">
              <a:rPr lang="nl-NL" smtClean="0"/>
              <a:t>‹#›</a:t>
            </a:fld>
            <a:endParaRPr lang="nl-NL"/>
          </a:p>
        </p:txBody>
      </p:sp>
    </p:spTree>
    <p:extLst>
      <p:ext uri="{BB962C8B-B14F-4D97-AF65-F5344CB8AC3E}">
        <p14:creationId xmlns:p14="http://schemas.microsoft.com/office/powerpoint/2010/main" val="3824743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blipFill>
          <a:blip r:embed="rId23"/>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748800" y="224384"/>
            <a:ext cx="11107200" cy="705713"/>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p:spPr>
        <p:txBody>
          <a:bodyPr vert="horz" wrap="square" lIns="18000" tIns="18000" rIns="91440" bIns="180000" numCol="1" anchor="t" anchorCtr="0" compatLnSpc="1">
            <a:prstTxWarp prst="textNoShape">
              <a:avLst/>
            </a:prstTxWarp>
            <a:spAutoFit/>
          </a:bodyPr>
          <a:lstStyle/>
          <a:p>
            <a:pPr lvl="0"/>
            <a:r>
              <a:rPr lang="nl-NL" dirty="0"/>
              <a:t>Klik om de stijl te bewerken</a:t>
            </a:r>
          </a:p>
        </p:txBody>
      </p:sp>
      <p:sp>
        <p:nvSpPr>
          <p:cNvPr id="1028" name="Tijdelijke aanduiding voor tekst 23"/>
          <p:cNvSpPr>
            <a:spLocks noGrp="1"/>
          </p:cNvSpPr>
          <p:nvPr>
            <p:ph type="body" idx="1"/>
          </p:nvPr>
        </p:nvSpPr>
        <p:spPr bwMode="auto">
          <a:xfrm>
            <a:off x="662622" y="1824000"/>
            <a:ext cx="11192829" cy="41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a:p>
            <a:pPr lvl="4"/>
            <a:endParaRPr lang="nl-NL" dirty="0"/>
          </a:p>
        </p:txBody>
      </p:sp>
      <p:sp>
        <p:nvSpPr>
          <p:cNvPr id="2" name="Tijdelijke aanduiding voor dianummer 1"/>
          <p:cNvSpPr>
            <a:spLocks noGrp="1"/>
          </p:cNvSpPr>
          <p:nvPr>
            <p:ph type="sldNum" sz="quarter" idx="4"/>
          </p:nvPr>
        </p:nvSpPr>
        <p:spPr>
          <a:xfrm>
            <a:off x="11284800" y="6364800"/>
            <a:ext cx="624000" cy="164251"/>
          </a:xfrm>
          <a:prstGeom prst="rect">
            <a:avLst/>
          </a:prstGeom>
          <a:noFill/>
        </p:spPr>
        <p:txBody>
          <a:bodyPr wrap="square" tIns="0" rIns="36000" bIns="0" rtlCol="0">
            <a:noAutofit/>
          </a:bodyPr>
          <a:lstStyle>
            <a:lvl1pPr>
              <a:lnSpc>
                <a:spcPts val="1200"/>
              </a:lnSpc>
              <a:defRPr lang="nl-NL" sz="1067" smtClean="0">
                <a:latin typeface="Verdana" pitchFamily="34" charset="0"/>
              </a:defRPr>
            </a:lvl1pPr>
          </a:lstStyle>
          <a:p>
            <a:pPr algn="r"/>
            <a:fld id="{F25965E0-7062-474C-8671-DB3A3CE669B0}" type="slidenum">
              <a:rPr lang="nl-NL" smtClean="0"/>
              <a:pPr algn="r"/>
              <a:t>‹#›</a:t>
            </a:fld>
            <a:endParaRPr lang="nl-NL" dirty="0"/>
          </a:p>
        </p:txBody>
      </p:sp>
      <p:pic>
        <p:nvPicPr>
          <p:cNvPr id="4" name="Picture 3">
            <a:extLst>
              <a:ext uri="{FF2B5EF4-FFF2-40B4-BE49-F238E27FC236}">
                <a16:creationId xmlns:a16="http://schemas.microsoft.com/office/drawing/2014/main" id="{667E1EC4-E778-4282-B79C-9E93C102AE12}"/>
              </a:ext>
            </a:extLst>
          </p:cNvPr>
          <p:cNvPicPr>
            <a:picLocks/>
          </p:cNvPicPr>
          <p:nvPr userDrawn="1"/>
        </p:nvPicPr>
        <p:blipFill>
          <a:blip r:embed="rId24" cstate="print">
            <a:extLst>
              <a:ext uri="{28A0092B-C50C-407E-A947-70E740481C1C}">
                <a14:useLocalDpi xmlns:a14="http://schemas.microsoft.com/office/drawing/2010/main" val="0"/>
              </a:ext>
            </a:extLst>
          </a:blip>
          <a:stretch>
            <a:fillRect/>
          </a:stretch>
        </p:blipFill>
        <p:spPr bwMode="hidden">
          <a:xfrm>
            <a:off x="0" y="0"/>
            <a:ext cx="12192000" cy="6858000"/>
          </a:xfrm>
          <a:prstGeom prst="rect">
            <a:avLst/>
          </a:prstGeom>
        </p:spPr>
      </p:pic>
    </p:spTree>
    <p:extLst>
      <p:ext uri="{BB962C8B-B14F-4D97-AF65-F5344CB8AC3E}">
        <p14:creationId xmlns:p14="http://schemas.microsoft.com/office/powerpoint/2010/main" val="3488994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lvl1pPr algn="l" rtl="0" fontAlgn="base">
        <a:lnSpc>
          <a:spcPts val="4267"/>
        </a:lnSpc>
        <a:spcBef>
          <a:spcPct val="0"/>
        </a:spcBef>
        <a:spcAft>
          <a:spcPct val="0"/>
        </a:spcAft>
        <a:defRPr sz="3467" kern="1200">
          <a:solidFill>
            <a:schemeClr val="bg2"/>
          </a:solidFill>
          <a:latin typeface="Verdana" pitchFamily="34" charset="0"/>
          <a:ea typeface="+mj-ea"/>
          <a:cs typeface="+mj-cs"/>
        </a:defRPr>
      </a:lvl1pPr>
      <a:lvl2pPr algn="l" rtl="0" fontAlgn="base">
        <a:lnSpc>
          <a:spcPts val="5333"/>
        </a:lnSpc>
        <a:spcBef>
          <a:spcPct val="0"/>
        </a:spcBef>
        <a:spcAft>
          <a:spcPct val="0"/>
        </a:spcAft>
        <a:defRPr sz="4267">
          <a:solidFill>
            <a:schemeClr val="bg1"/>
          </a:solidFill>
          <a:latin typeface="Verdana" pitchFamily="34" charset="0"/>
        </a:defRPr>
      </a:lvl2pPr>
      <a:lvl3pPr algn="l" rtl="0" fontAlgn="base">
        <a:lnSpc>
          <a:spcPts val="5333"/>
        </a:lnSpc>
        <a:spcBef>
          <a:spcPct val="0"/>
        </a:spcBef>
        <a:spcAft>
          <a:spcPct val="0"/>
        </a:spcAft>
        <a:defRPr sz="4267">
          <a:solidFill>
            <a:schemeClr val="bg1"/>
          </a:solidFill>
          <a:latin typeface="Verdana" pitchFamily="34" charset="0"/>
        </a:defRPr>
      </a:lvl3pPr>
      <a:lvl4pPr algn="l" rtl="0" fontAlgn="base">
        <a:lnSpc>
          <a:spcPts val="5333"/>
        </a:lnSpc>
        <a:spcBef>
          <a:spcPct val="0"/>
        </a:spcBef>
        <a:spcAft>
          <a:spcPct val="0"/>
        </a:spcAft>
        <a:defRPr sz="4267">
          <a:solidFill>
            <a:schemeClr val="bg1"/>
          </a:solidFill>
          <a:latin typeface="Verdana" pitchFamily="34" charset="0"/>
        </a:defRPr>
      </a:lvl4pPr>
      <a:lvl5pPr algn="l" rtl="0" fontAlgn="base">
        <a:lnSpc>
          <a:spcPts val="5333"/>
        </a:lnSpc>
        <a:spcBef>
          <a:spcPct val="0"/>
        </a:spcBef>
        <a:spcAft>
          <a:spcPct val="0"/>
        </a:spcAft>
        <a:defRPr sz="4267">
          <a:solidFill>
            <a:schemeClr val="bg1"/>
          </a:solidFill>
          <a:latin typeface="Verdana" pitchFamily="34" charset="0"/>
        </a:defRPr>
      </a:lvl5pPr>
      <a:lvl6pPr marL="609585" algn="l" rtl="0" fontAlgn="base">
        <a:lnSpc>
          <a:spcPts val="5333"/>
        </a:lnSpc>
        <a:spcBef>
          <a:spcPct val="0"/>
        </a:spcBef>
        <a:spcAft>
          <a:spcPct val="0"/>
        </a:spcAft>
        <a:defRPr sz="4267">
          <a:solidFill>
            <a:schemeClr val="bg1"/>
          </a:solidFill>
          <a:latin typeface="Verdana" pitchFamily="34" charset="0"/>
        </a:defRPr>
      </a:lvl6pPr>
      <a:lvl7pPr marL="1219170" algn="l" rtl="0" fontAlgn="base">
        <a:lnSpc>
          <a:spcPts val="5333"/>
        </a:lnSpc>
        <a:spcBef>
          <a:spcPct val="0"/>
        </a:spcBef>
        <a:spcAft>
          <a:spcPct val="0"/>
        </a:spcAft>
        <a:defRPr sz="4267">
          <a:solidFill>
            <a:schemeClr val="bg1"/>
          </a:solidFill>
          <a:latin typeface="Verdana" pitchFamily="34" charset="0"/>
        </a:defRPr>
      </a:lvl7pPr>
      <a:lvl8pPr marL="1828754" algn="l" rtl="0" fontAlgn="base">
        <a:lnSpc>
          <a:spcPts val="5333"/>
        </a:lnSpc>
        <a:spcBef>
          <a:spcPct val="0"/>
        </a:spcBef>
        <a:spcAft>
          <a:spcPct val="0"/>
        </a:spcAft>
        <a:defRPr sz="4267">
          <a:solidFill>
            <a:schemeClr val="bg1"/>
          </a:solidFill>
          <a:latin typeface="Verdana" pitchFamily="34" charset="0"/>
        </a:defRPr>
      </a:lvl8pPr>
      <a:lvl9pPr marL="2438339" algn="l" rtl="0" fontAlgn="base">
        <a:lnSpc>
          <a:spcPts val="5333"/>
        </a:lnSpc>
        <a:spcBef>
          <a:spcPct val="0"/>
        </a:spcBef>
        <a:spcAft>
          <a:spcPct val="0"/>
        </a:spcAft>
        <a:defRPr sz="4267">
          <a:solidFill>
            <a:schemeClr val="bg1"/>
          </a:solidFill>
          <a:latin typeface="Verdana" pitchFamily="34" charset="0"/>
        </a:defRPr>
      </a:lvl9pPr>
    </p:titleStyle>
    <p:bodyStyle>
      <a:lvl1pPr marL="336542" indent="-336542" algn="l" rtl="0" fontAlgn="base">
        <a:lnSpc>
          <a:spcPts val="3200"/>
        </a:lnSpc>
        <a:spcBef>
          <a:spcPts val="1467"/>
        </a:spcBef>
        <a:spcAft>
          <a:spcPct val="0"/>
        </a:spcAft>
        <a:buClr>
          <a:schemeClr val="bg2"/>
        </a:buClr>
        <a:buSzPct val="140000"/>
        <a:buFont typeface="Wingdings" pitchFamily="2" charset="2"/>
        <a:buChar char="§"/>
        <a:defRPr sz="2400" kern="1200">
          <a:solidFill>
            <a:schemeClr val="bg2"/>
          </a:solidFill>
          <a:latin typeface="Verdana" pitchFamily="34" charset="0"/>
          <a:ea typeface="+mn-ea"/>
          <a:cs typeface="+mn-cs"/>
        </a:defRPr>
      </a:lvl1pPr>
      <a:lvl2pPr marL="1310185" indent="-380990" algn="l" rtl="0" fontAlgn="base">
        <a:lnSpc>
          <a:spcPts val="3200"/>
        </a:lnSpc>
        <a:spcBef>
          <a:spcPts val="1200"/>
        </a:spcBef>
        <a:spcAft>
          <a:spcPct val="0"/>
        </a:spcAft>
        <a:buClr>
          <a:schemeClr val="bg2"/>
        </a:buClr>
        <a:buSzPct val="115000"/>
        <a:buFont typeface="Verdana" pitchFamily="34" charset="0"/>
        <a:buChar char="●"/>
        <a:defRPr sz="2400" kern="1200">
          <a:solidFill>
            <a:schemeClr val="bg2"/>
          </a:solidFill>
          <a:latin typeface="Verdana" pitchFamily="34" charset="0"/>
          <a:ea typeface="+mn-ea"/>
          <a:cs typeface="+mn-cs"/>
        </a:defRPr>
      </a:lvl2pPr>
      <a:lvl3pPr marL="2506071" indent="-425440" algn="l" rtl="0" fontAlgn="base">
        <a:lnSpc>
          <a:spcPts val="3200"/>
        </a:lnSpc>
        <a:spcBef>
          <a:spcPts val="1200"/>
        </a:spcBef>
        <a:spcAft>
          <a:spcPct val="0"/>
        </a:spcAft>
        <a:buSzPct val="115000"/>
        <a:buFont typeface="Verdana" pitchFamily="34" charset="0"/>
        <a:buChar char="●"/>
        <a:defRPr sz="2400" kern="1200">
          <a:solidFill>
            <a:schemeClr val="bg2"/>
          </a:solidFill>
          <a:latin typeface="Verdana" pitchFamily="34" charset="0"/>
          <a:ea typeface="+mn-ea"/>
          <a:cs typeface="+mn-cs"/>
        </a:defRPr>
      </a:lvl3pPr>
      <a:lvl4pPr marL="3589777" indent="-480472" algn="l" rtl="0" fontAlgn="base">
        <a:lnSpc>
          <a:spcPts val="3200"/>
        </a:lnSpc>
        <a:spcBef>
          <a:spcPts val="1200"/>
        </a:spcBef>
        <a:spcAft>
          <a:spcPct val="0"/>
        </a:spcAft>
        <a:buSzPct val="115000"/>
        <a:buFont typeface="Verdana" pitchFamily="34" charset="0"/>
        <a:buChar char="●"/>
        <a:defRPr sz="2400" kern="1200" baseline="0">
          <a:solidFill>
            <a:schemeClr val="bg2"/>
          </a:solidFill>
          <a:latin typeface="Verdana" pitchFamily="34" charset="0"/>
          <a:ea typeface="+mn-ea"/>
          <a:cs typeface="+mn-cs"/>
        </a:defRPr>
      </a:lvl4pPr>
      <a:lvl5pPr marL="4540137" indent="-469888" algn="l" rtl="0" fontAlgn="base">
        <a:lnSpc>
          <a:spcPts val="3200"/>
        </a:lnSpc>
        <a:spcBef>
          <a:spcPts val="1200"/>
        </a:spcBef>
        <a:spcAft>
          <a:spcPct val="0"/>
        </a:spcAft>
        <a:buSzPct val="115000"/>
        <a:buFont typeface="Verdana" pitchFamily="34" charset="0"/>
        <a:buChar char="●"/>
        <a:defRPr sz="2400" kern="1200">
          <a:solidFill>
            <a:schemeClr val="bg2"/>
          </a:solidFill>
          <a:latin typeface="Verdana"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584EFC4-1262-4DCE-B5BE-6643429FDF14}"/>
              </a:ext>
            </a:extLst>
          </p:cNvPr>
          <p:cNvSpPr>
            <a:spLocks noGrp="1"/>
          </p:cNvSpPr>
          <p:nvPr>
            <p:ph type="title"/>
          </p:nvPr>
        </p:nvSpPr>
        <p:spPr>
          <a:xfrm>
            <a:off x="381000" y="380043"/>
            <a:ext cx="11414985" cy="458157"/>
          </a:xfrm>
          <a:prstGeom prst="rect">
            <a:avLst/>
          </a:prstGeom>
        </p:spPr>
        <p:txBody>
          <a:bodyPr vert="horz" lIns="0" tIns="0" rIns="0" bIns="0" rtlCol="0" anchor="t">
            <a:noAutofit/>
          </a:bodyPr>
          <a:lstStyle/>
          <a:p>
            <a:r>
              <a:rPr lang="nl-NL" noProof="0"/>
              <a:t>Plaats hier je titel</a:t>
            </a:r>
          </a:p>
        </p:txBody>
      </p:sp>
      <p:sp>
        <p:nvSpPr>
          <p:cNvPr id="3" name="Tijdelijke aanduiding voor tekst 2">
            <a:extLst>
              <a:ext uri="{FF2B5EF4-FFF2-40B4-BE49-F238E27FC236}">
                <a16:creationId xmlns:a16="http://schemas.microsoft.com/office/drawing/2014/main" id="{C176942F-F0F8-4066-905E-22E2B72C951D}"/>
              </a:ext>
            </a:extLst>
          </p:cNvPr>
          <p:cNvSpPr>
            <a:spLocks noGrp="1"/>
          </p:cNvSpPr>
          <p:nvPr>
            <p:ph type="body" idx="1"/>
          </p:nvPr>
        </p:nvSpPr>
        <p:spPr>
          <a:xfrm>
            <a:off x="381000" y="1582420"/>
            <a:ext cx="11415600" cy="4511040"/>
          </a:xfrm>
          <a:prstGeom prst="rect">
            <a:avLst/>
          </a:prstGeom>
        </p:spPr>
        <p:txBody>
          <a:bodyPr vert="horz" lIns="0" tIns="0" rIns="0" bIns="0" rtlCol="0">
            <a:noAutofit/>
          </a:bodyPr>
          <a:lstStyle/>
          <a:p>
            <a:pPr lvl="0"/>
            <a:r>
              <a:rPr lang="en-GB"/>
              <a:t>Click to edit Master text styles</a:t>
            </a:r>
          </a:p>
          <a:p>
            <a:pPr lvl="1"/>
            <a:r>
              <a:rPr lang="en-GB"/>
              <a:t>Second level</a:t>
            </a:r>
          </a:p>
        </p:txBody>
      </p:sp>
      <p:sp>
        <p:nvSpPr>
          <p:cNvPr id="4" name="Tijdelijke aanduiding voor datum 3">
            <a:extLst>
              <a:ext uri="{FF2B5EF4-FFF2-40B4-BE49-F238E27FC236}">
                <a16:creationId xmlns:a16="http://schemas.microsoft.com/office/drawing/2014/main" id="{BA8A27F1-40C7-4ABA-A23D-ABF73FB6F10F}"/>
              </a:ext>
            </a:extLst>
          </p:cNvPr>
          <p:cNvSpPr>
            <a:spLocks noGrp="1"/>
          </p:cNvSpPr>
          <p:nvPr>
            <p:ph type="dt" sz="half" idx="2"/>
          </p:nvPr>
        </p:nvSpPr>
        <p:spPr>
          <a:xfrm>
            <a:off x="9595967" y="6368544"/>
            <a:ext cx="1638904" cy="216909"/>
          </a:xfrm>
          <a:prstGeom prst="rect">
            <a:avLst/>
          </a:prstGeom>
        </p:spPr>
        <p:txBody>
          <a:bodyPr vert="horz" lIns="0" tIns="0" rIns="0" bIns="0" rtlCol="0" anchor="ctr">
            <a:noAutofit/>
          </a:bodyPr>
          <a:lstStyle>
            <a:lvl1pPr algn="r">
              <a:defRPr sz="1000" b="1" baseline="0">
                <a:solidFill>
                  <a:schemeClr val="bg2"/>
                </a:solidFill>
                <a:latin typeface="Source Sans Pro" panose="020B0503030403020204" pitchFamily="34" charset="0"/>
                <a:ea typeface="Source Sans Pro" panose="020B0503030403020204" pitchFamily="34" charset="0"/>
              </a:defRPr>
            </a:lvl1pPr>
          </a:lstStyle>
          <a:p>
            <a:fld id="{DB32D735-A7BF-4514-A383-DE4213B2AFBD}" type="datetime4">
              <a:rPr lang="nl-NL" smtClean="0"/>
              <a:pPr/>
              <a:t>15 januari 2024</a:t>
            </a:fld>
            <a:endParaRPr lang="nl-NL"/>
          </a:p>
        </p:txBody>
      </p:sp>
      <p:sp>
        <p:nvSpPr>
          <p:cNvPr id="6" name="Tijdelijke aanduiding voor dianummer 5">
            <a:extLst>
              <a:ext uri="{FF2B5EF4-FFF2-40B4-BE49-F238E27FC236}">
                <a16:creationId xmlns:a16="http://schemas.microsoft.com/office/drawing/2014/main" id="{94213057-4619-486A-8604-BE7285D39778}"/>
              </a:ext>
            </a:extLst>
          </p:cNvPr>
          <p:cNvSpPr>
            <a:spLocks noGrp="1"/>
          </p:cNvSpPr>
          <p:nvPr>
            <p:ph type="sldNum" sz="quarter" idx="4"/>
          </p:nvPr>
        </p:nvSpPr>
        <p:spPr>
          <a:xfrm>
            <a:off x="371474" y="6368544"/>
            <a:ext cx="381000" cy="216909"/>
          </a:xfrm>
          <a:prstGeom prst="rect">
            <a:avLst/>
          </a:prstGeom>
        </p:spPr>
        <p:txBody>
          <a:bodyPr vert="horz" lIns="0" tIns="0" rIns="0" bIns="0" rtlCol="0" anchor="ctr">
            <a:noAutofit/>
          </a:bodyPr>
          <a:lstStyle>
            <a:lvl1pPr algn="l">
              <a:defRPr sz="1000" b="1" baseline="0">
                <a:solidFill>
                  <a:schemeClr val="bg2"/>
                </a:solidFill>
                <a:latin typeface="Source Sans Pro" panose="020B0503030403020204" pitchFamily="34" charset="0"/>
                <a:ea typeface="Source Sans Pro" panose="020B0503030403020204" pitchFamily="34" charset="0"/>
              </a:defRPr>
            </a:lvl1pPr>
          </a:lstStyle>
          <a:p>
            <a:fld id="{0E7476D2-0896-4839-9387-ABF8745D58E4}" type="slidenum">
              <a:rPr lang="nl-NL" smtClean="0"/>
              <a:pPr/>
              <a:t>‹#›</a:t>
            </a:fld>
            <a:endParaRPr lang="nl-NL"/>
          </a:p>
        </p:txBody>
      </p:sp>
      <p:grpSp>
        <p:nvGrpSpPr>
          <p:cNvPr id="76" name="GRID" hidden="1">
            <a:extLst>
              <a:ext uri="{FF2B5EF4-FFF2-40B4-BE49-F238E27FC236}">
                <a16:creationId xmlns:a16="http://schemas.microsoft.com/office/drawing/2014/main" id="{3E2012CB-5954-495F-984E-C686CD7F7A8D}"/>
              </a:ext>
            </a:extLst>
          </p:cNvPr>
          <p:cNvGrpSpPr/>
          <p:nvPr/>
        </p:nvGrpSpPr>
        <p:grpSpPr>
          <a:xfrm>
            <a:off x="-1" y="0"/>
            <a:ext cx="12192001" cy="6858000"/>
            <a:chOff x="-1" y="0"/>
            <a:chExt cx="12192001" cy="6858000"/>
          </a:xfrm>
        </p:grpSpPr>
        <p:sp>
          <p:nvSpPr>
            <p:cNvPr id="77" name="Rechthoek 76">
              <a:extLst>
                <a:ext uri="{FF2B5EF4-FFF2-40B4-BE49-F238E27FC236}">
                  <a16:creationId xmlns:a16="http://schemas.microsoft.com/office/drawing/2014/main" id="{E96630DE-3BAD-45AD-9316-A48BBADB478A}"/>
                </a:ext>
              </a:extLst>
            </p:cNvPr>
            <p:cNvSpPr/>
            <p:nvPr/>
          </p:nvSpPr>
          <p:spPr>
            <a:xfrm>
              <a:off x="11811000" y="0"/>
              <a:ext cx="381000" cy="6858000"/>
            </a:xfrm>
            <a:prstGeom prst="rect">
              <a:avLst/>
            </a:prstGeom>
            <a:solidFill>
              <a:srgbClr val="C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78" name="Rechthoek 77">
              <a:extLst>
                <a:ext uri="{FF2B5EF4-FFF2-40B4-BE49-F238E27FC236}">
                  <a16:creationId xmlns:a16="http://schemas.microsoft.com/office/drawing/2014/main" id="{EE4A86B8-1BFE-4820-8740-6A4A7840D5B3}"/>
                </a:ext>
              </a:extLst>
            </p:cNvPr>
            <p:cNvSpPr/>
            <p:nvPr/>
          </p:nvSpPr>
          <p:spPr>
            <a:xfrm>
              <a:off x="0" y="0"/>
              <a:ext cx="381000" cy="6858000"/>
            </a:xfrm>
            <a:prstGeom prst="rect">
              <a:avLst/>
            </a:prstGeom>
            <a:solidFill>
              <a:srgbClr val="C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79" name="Rechthoek 78">
              <a:extLst>
                <a:ext uri="{FF2B5EF4-FFF2-40B4-BE49-F238E27FC236}">
                  <a16:creationId xmlns:a16="http://schemas.microsoft.com/office/drawing/2014/main" id="{C27688F1-0ED2-495E-852B-EE4F1D92C5F9}"/>
                </a:ext>
              </a:extLst>
            </p:cNvPr>
            <p:cNvSpPr/>
            <p:nvPr/>
          </p:nvSpPr>
          <p:spPr>
            <a:xfrm rot="5400000">
              <a:off x="5897992" y="579007"/>
              <a:ext cx="381000" cy="12176985"/>
            </a:xfrm>
            <a:prstGeom prst="rect">
              <a:avLst/>
            </a:prstGeom>
            <a:solidFill>
              <a:srgbClr val="C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80" name="Rechthoek 79">
              <a:extLst>
                <a:ext uri="{FF2B5EF4-FFF2-40B4-BE49-F238E27FC236}">
                  <a16:creationId xmlns:a16="http://schemas.microsoft.com/office/drawing/2014/main" id="{43AADD0B-B3E5-441F-85CE-EBAF270D53B0}"/>
                </a:ext>
              </a:extLst>
            </p:cNvPr>
            <p:cNvSpPr/>
            <p:nvPr/>
          </p:nvSpPr>
          <p:spPr>
            <a:xfrm rot="5400000">
              <a:off x="5897992" y="-5897992"/>
              <a:ext cx="381000" cy="12176985"/>
            </a:xfrm>
            <a:prstGeom prst="rect">
              <a:avLst/>
            </a:prstGeom>
            <a:solidFill>
              <a:srgbClr val="C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81" name="Rechthoek 80">
              <a:extLst>
                <a:ext uri="{FF2B5EF4-FFF2-40B4-BE49-F238E27FC236}">
                  <a16:creationId xmlns:a16="http://schemas.microsoft.com/office/drawing/2014/main" id="{0E1A1A96-43E8-4FF3-A311-4ADFCCE077C8}"/>
                </a:ext>
              </a:extLst>
            </p:cNvPr>
            <p:cNvSpPr/>
            <p:nvPr/>
          </p:nvSpPr>
          <p:spPr>
            <a:xfrm rot="5400000">
              <a:off x="5980859" y="138000"/>
              <a:ext cx="215267" cy="12176985"/>
            </a:xfrm>
            <a:prstGeom prst="rect">
              <a:avLst/>
            </a:prstGeom>
            <a:solidFill>
              <a:srgbClr val="C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82" name="Rechthoek 81">
              <a:extLst>
                <a:ext uri="{FF2B5EF4-FFF2-40B4-BE49-F238E27FC236}">
                  <a16:creationId xmlns:a16="http://schemas.microsoft.com/office/drawing/2014/main" id="{AF4BA844-0968-412B-88A9-4B2D2FA0C4B9}"/>
                </a:ext>
              </a:extLst>
            </p:cNvPr>
            <p:cNvSpPr/>
            <p:nvPr/>
          </p:nvSpPr>
          <p:spPr>
            <a:xfrm rot="5400000">
              <a:off x="5954508" y="-4640056"/>
              <a:ext cx="267968" cy="12176985"/>
            </a:xfrm>
            <a:prstGeom prst="rect">
              <a:avLst/>
            </a:prstGeom>
            <a:solidFill>
              <a:srgbClr val="C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83" name="Rechthoek 82">
              <a:extLst>
                <a:ext uri="{FF2B5EF4-FFF2-40B4-BE49-F238E27FC236}">
                  <a16:creationId xmlns:a16="http://schemas.microsoft.com/office/drawing/2014/main" id="{43AD4CD5-F7C7-4D0A-AE6D-17E2351F9D23}"/>
                </a:ext>
              </a:extLst>
            </p:cNvPr>
            <p:cNvSpPr/>
            <p:nvPr/>
          </p:nvSpPr>
          <p:spPr>
            <a:xfrm rot="5400000">
              <a:off x="5969276" y="-5222189"/>
              <a:ext cx="238433" cy="12176985"/>
            </a:xfrm>
            <a:prstGeom prst="rect">
              <a:avLst/>
            </a:prstGeom>
            <a:solidFill>
              <a:srgbClr val="C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grpSp>
      <p:pic>
        <p:nvPicPr>
          <p:cNvPr id="8" name="Afbeelding 7">
            <a:extLst>
              <a:ext uri="{FF2B5EF4-FFF2-40B4-BE49-F238E27FC236}">
                <a16:creationId xmlns:a16="http://schemas.microsoft.com/office/drawing/2014/main" id="{0CD9D483-FC9D-2949-9EEB-4556BB8AC5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14984" y="6286498"/>
            <a:ext cx="381001" cy="381001"/>
          </a:xfrm>
          <a:prstGeom prst="rect">
            <a:avLst/>
          </a:prstGeom>
        </p:spPr>
      </p:pic>
    </p:spTree>
    <p:extLst>
      <p:ext uri="{BB962C8B-B14F-4D97-AF65-F5344CB8AC3E}">
        <p14:creationId xmlns:p14="http://schemas.microsoft.com/office/powerpoint/2010/main" val="261880146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hf hdr="0"/>
  <p:txStyles>
    <p:titleStyle>
      <a:lvl1pPr algn="l" defTabSz="914400" rtl="0" eaLnBrk="1" latinLnBrk="0" hangingPunct="1">
        <a:lnSpc>
          <a:spcPct val="80000"/>
        </a:lnSpc>
        <a:spcBef>
          <a:spcPct val="0"/>
        </a:spcBef>
        <a:buNone/>
        <a:defRPr sz="2800" b="1" kern="1200" baseline="0">
          <a:solidFill>
            <a:schemeClr val="bg2"/>
          </a:solidFill>
          <a:latin typeface="Source Sans Pro" panose="020B0503030403020204" pitchFamily="34" charset="0"/>
          <a:ea typeface="Source Sans Pro" panose="020B0503030403020204" pitchFamily="34" charset="0"/>
          <a:cs typeface="+mj-cs"/>
        </a:defRPr>
      </a:lvl1pPr>
    </p:titleStyle>
    <p:bodyStyle>
      <a:lvl1pPr marL="182563" indent="-182563" algn="l" defTabSz="914400" rtl="0" eaLnBrk="1" latinLnBrk="0" hangingPunct="1">
        <a:lnSpc>
          <a:spcPct val="110000"/>
        </a:lnSpc>
        <a:spcBef>
          <a:spcPts val="0"/>
        </a:spcBef>
        <a:spcAft>
          <a:spcPts val="0"/>
        </a:spcAft>
        <a:buClr>
          <a:schemeClr val="accent2"/>
        </a:buClr>
        <a:buFont typeface="Arial" panose="020B0604020202020204" pitchFamily="34" charset="0"/>
        <a:buChar char="•"/>
        <a:tabLst/>
        <a:defRPr sz="1200" kern="1200" baseline="0">
          <a:solidFill>
            <a:schemeClr val="bg2"/>
          </a:solidFill>
          <a:latin typeface="Source Sans Pro" panose="020B0503030403020204" pitchFamily="34" charset="0"/>
          <a:ea typeface="Source Sans Pro" panose="020B0503030403020204" pitchFamily="34" charset="0"/>
          <a:cs typeface="+mn-cs"/>
        </a:defRPr>
      </a:lvl1pPr>
      <a:lvl2pPr marL="365125" indent="-182563" algn="l" defTabSz="914400" rtl="0" eaLnBrk="1" latinLnBrk="0" hangingPunct="1">
        <a:lnSpc>
          <a:spcPct val="110000"/>
        </a:lnSpc>
        <a:spcBef>
          <a:spcPts val="0"/>
        </a:spcBef>
        <a:spcAft>
          <a:spcPts val="0"/>
        </a:spcAft>
        <a:buClr>
          <a:schemeClr val="accent2"/>
        </a:buClr>
        <a:buFont typeface="Arial" panose="020B0604020202020204" pitchFamily="34" charset="0"/>
        <a:buChar char="•"/>
        <a:tabLst/>
        <a:defRPr sz="1200" b="0" i="0" kern="1200">
          <a:solidFill>
            <a:schemeClr val="bg2"/>
          </a:solidFill>
          <a:latin typeface="Source Sans Pro" panose="020B0503030403020204" pitchFamily="34" charset="0"/>
          <a:ea typeface="Source Sans Pro" panose="020B0503030403020204" pitchFamily="34" charset="0"/>
          <a:cs typeface="+mn-cs"/>
        </a:defRPr>
      </a:lvl2pPr>
      <a:lvl3pPr marL="0" indent="0" algn="l" defTabSz="914400" rtl="0" eaLnBrk="1" latinLnBrk="0" hangingPunct="1">
        <a:lnSpc>
          <a:spcPct val="110000"/>
        </a:lnSpc>
        <a:spcBef>
          <a:spcPts val="0"/>
        </a:spcBef>
        <a:spcAft>
          <a:spcPts val="0"/>
        </a:spcAft>
        <a:buFont typeface="Arial" panose="020B0604020202020204" pitchFamily="34" charset="0"/>
        <a:buNone/>
        <a:defRPr sz="1400" b="0" i="0" kern="1200">
          <a:solidFill>
            <a:schemeClr val="bg2"/>
          </a:solidFill>
          <a:latin typeface="NexaText-Regular" pitchFamily="2" charset="77"/>
          <a:ea typeface="+mn-ea"/>
          <a:cs typeface="+mn-cs"/>
        </a:defRPr>
      </a:lvl3pPr>
      <a:lvl4pPr marL="0" indent="0" algn="l" defTabSz="914400" rtl="0" eaLnBrk="1" latinLnBrk="0" hangingPunct="1">
        <a:lnSpc>
          <a:spcPct val="110000"/>
        </a:lnSpc>
        <a:spcBef>
          <a:spcPts val="0"/>
        </a:spcBef>
        <a:spcAft>
          <a:spcPts val="0"/>
        </a:spcAft>
        <a:buFont typeface="Arial" panose="020B0604020202020204" pitchFamily="34" charset="0"/>
        <a:buNone/>
        <a:defRPr sz="1400" b="0" i="0" kern="1200">
          <a:solidFill>
            <a:schemeClr val="bg2"/>
          </a:solidFill>
          <a:latin typeface="NexaText-Regular" pitchFamily="2" charset="77"/>
          <a:ea typeface="+mn-ea"/>
          <a:cs typeface="+mn-cs"/>
        </a:defRPr>
      </a:lvl4pPr>
      <a:lvl5pPr marL="0" indent="0" algn="l" defTabSz="914400" rtl="0" eaLnBrk="1" latinLnBrk="0" hangingPunct="1">
        <a:lnSpc>
          <a:spcPct val="110000"/>
        </a:lnSpc>
        <a:spcBef>
          <a:spcPts val="0"/>
        </a:spcBef>
        <a:spcAft>
          <a:spcPts val="0"/>
        </a:spcAft>
        <a:buFont typeface="+mj-lt"/>
        <a:buNone/>
        <a:defRPr sz="1400" b="0" i="0" kern="1200">
          <a:solidFill>
            <a:schemeClr val="bg2"/>
          </a:solidFill>
          <a:latin typeface="NexaText-Regular" pitchFamily="2" charset="77"/>
          <a:ea typeface="+mn-ea"/>
          <a:cs typeface="+mn-cs"/>
        </a:defRPr>
      </a:lvl5pPr>
      <a:lvl6pPr marL="271463" indent="-271463" algn="l" defTabSz="914400" rtl="0" eaLnBrk="1" latinLnBrk="0" hangingPunct="1">
        <a:lnSpc>
          <a:spcPct val="110000"/>
        </a:lnSpc>
        <a:spcBef>
          <a:spcPts val="0"/>
        </a:spcBef>
        <a:spcAft>
          <a:spcPts val="0"/>
        </a:spcAft>
        <a:buClr>
          <a:schemeClr val="accent2"/>
        </a:buClr>
        <a:buFont typeface="Arial" panose="020B0604020202020204" pitchFamily="34" charset="0"/>
        <a:buChar char="•"/>
        <a:defRPr sz="1800" kern="1200">
          <a:solidFill>
            <a:schemeClr val="accent2"/>
          </a:solidFill>
          <a:latin typeface="+mn-lt"/>
          <a:ea typeface="+mn-ea"/>
          <a:cs typeface="+mn-cs"/>
        </a:defRPr>
      </a:lvl6pPr>
      <a:lvl7pPr marL="533400" indent="-261938" algn="l" defTabSz="914400" rtl="0" eaLnBrk="1" latinLnBrk="0" hangingPunct="1">
        <a:lnSpc>
          <a:spcPct val="110000"/>
        </a:lnSpc>
        <a:spcBef>
          <a:spcPts val="0"/>
        </a:spcBef>
        <a:spcAft>
          <a:spcPts val="0"/>
        </a:spcAft>
        <a:buClr>
          <a:schemeClr val="accent2"/>
        </a:buClr>
        <a:buFont typeface="Calibri" panose="020F0502020204030204" pitchFamily="34" charset="0"/>
        <a:buChar char="→"/>
        <a:defRPr sz="1800" kern="1200">
          <a:solidFill>
            <a:schemeClr val="accent2"/>
          </a:solidFill>
          <a:latin typeface="+mn-lt"/>
          <a:ea typeface="+mn-ea"/>
          <a:cs typeface="+mn-cs"/>
        </a:defRPr>
      </a:lvl7pPr>
      <a:lvl8pPr marL="0" indent="0" algn="l" defTabSz="914400" rtl="0" eaLnBrk="1" latinLnBrk="0" hangingPunct="1">
        <a:lnSpc>
          <a:spcPct val="110000"/>
        </a:lnSpc>
        <a:spcBef>
          <a:spcPts val="0"/>
        </a:spcBef>
        <a:spcAft>
          <a:spcPts val="0"/>
        </a:spcAft>
        <a:buFont typeface="Arial" panose="020B0604020202020204" pitchFamily="34" charset="0"/>
        <a:buNone/>
        <a:defRPr sz="1800" kern="1200">
          <a:solidFill>
            <a:schemeClr val="accent2"/>
          </a:solidFill>
          <a:latin typeface="+mn-lt"/>
          <a:ea typeface="+mn-ea"/>
          <a:cs typeface="+mn-cs"/>
        </a:defRPr>
      </a:lvl8pPr>
      <a:lvl9pPr marL="0" indent="0" algn="l" defTabSz="914400" rtl="0" eaLnBrk="1" latinLnBrk="0" hangingPunct="1">
        <a:lnSpc>
          <a:spcPct val="110000"/>
        </a:lnSpc>
        <a:spcBef>
          <a:spcPts val="0"/>
        </a:spcBef>
        <a:spcAft>
          <a:spcPts val="0"/>
        </a:spcAft>
        <a:buFont typeface="Arial" panose="020B0604020202020204" pitchFamily="34" charset="0"/>
        <a:buNone/>
        <a:defRPr sz="2800" kern="1200">
          <a:solidFill>
            <a:schemeClr val="accent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hyperlink" Target="http://www.waterlandschappen.nl/" TargetMode="External"/><Relationship Id="rId2" Type="http://schemas.openxmlformats.org/officeDocument/2006/relationships/image" Target="../media/image12.png"/><Relationship Id="rId1" Type="http://schemas.openxmlformats.org/officeDocument/2006/relationships/slideLayout" Target="../slideLayouts/slideLayout3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5.wdp"/><Relationship Id="rId18" Type="http://schemas.openxmlformats.org/officeDocument/2006/relationships/image" Target="../media/image47.png"/><Relationship Id="rId3" Type="http://schemas.openxmlformats.org/officeDocument/2006/relationships/image" Target="../media/image32.png"/><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44.png"/><Relationship Id="rId17" Type="http://schemas.microsoft.com/office/2007/relationships/hdphoto" Target="../media/hdphoto7.wdp"/><Relationship Id="rId2" Type="http://schemas.openxmlformats.org/officeDocument/2006/relationships/notesSlide" Target="../notesSlides/notesSlide5.xml"/><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1.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43.png"/><Relationship Id="rId19" Type="http://schemas.microsoft.com/office/2007/relationships/hdphoto" Target="../media/hdphoto8.wdp"/><Relationship Id="rId4" Type="http://schemas.openxmlformats.org/officeDocument/2006/relationships/image" Target="../media/image40.png"/><Relationship Id="rId9" Type="http://schemas.microsoft.com/office/2007/relationships/hdphoto" Target="../media/hdphoto3.wdp"/><Relationship Id="rId14" Type="http://schemas.openxmlformats.org/officeDocument/2006/relationships/image" Target="../media/image45.png"/><Relationship Id="rId22"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50.em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14.wdp"/><Relationship Id="rId3" Type="http://schemas.openxmlformats.org/officeDocument/2006/relationships/image" Target="../media/image32.png"/><Relationship Id="rId7" Type="http://schemas.microsoft.com/office/2007/relationships/hdphoto" Target="../media/hdphoto11.wdp"/><Relationship Id="rId12" Type="http://schemas.openxmlformats.org/officeDocument/2006/relationships/image" Target="../media/image57.png"/><Relationship Id="rId2" Type="http://schemas.openxmlformats.org/officeDocument/2006/relationships/notesSlide" Target="../notesSlides/notesSlide8.xml"/><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54.png"/><Relationship Id="rId11" Type="http://schemas.microsoft.com/office/2007/relationships/hdphoto" Target="../media/hdphoto13.wdp"/><Relationship Id="rId5" Type="http://schemas.microsoft.com/office/2007/relationships/hdphoto" Target="../media/hdphoto10.wdp"/><Relationship Id="rId15" Type="http://schemas.microsoft.com/office/2007/relationships/hdphoto" Target="../media/hdphoto15.wdp"/><Relationship Id="rId10" Type="http://schemas.openxmlformats.org/officeDocument/2006/relationships/image" Target="../media/image56.png"/><Relationship Id="rId4" Type="http://schemas.openxmlformats.org/officeDocument/2006/relationships/image" Target="../media/image53.png"/><Relationship Id="rId9" Type="http://schemas.microsoft.com/office/2007/relationships/hdphoto" Target="../media/hdphoto12.wdp"/><Relationship Id="rId1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60.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33.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microsoft.com/office/2018/10/relationships/comments" Target="../comments/modernComment_20B_D1469A1E.xml"/><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Logo&#10;&#10;Description automatically generated">
            <a:extLst>
              <a:ext uri="{FF2B5EF4-FFF2-40B4-BE49-F238E27FC236}">
                <a16:creationId xmlns:a16="http://schemas.microsoft.com/office/drawing/2014/main" id="{18449AEF-3095-49EC-BEC6-AA4FE48CFC39}"/>
              </a:ext>
            </a:extLst>
          </p:cNvPr>
          <p:cNvPicPr>
            <a:picLocks noChangeAspect="1"/>
          </p:cNvPicPr>
          <p:nvPr/>
        </p:nvPicPr>
        <p:blipFill>
          <a:blip r:embed="rId2"/>
          <a:stretch>
            <a:fillRect/>
          </a:stretch>
        </p:blipFill>
        <p:spPr>
          <a:xfrm>
            <a:off x="4389121" y="19493"/>
            <a:ext cx="6990272" cy="2419351"/>
          </a:xfrm>
          <a:prstGeom prst="rect">
            <a:avLst/>
          </a:prstGeom>
        </p:spPr>
      </p:pic>
      <p:pic>
        <p:nvPicPr>
          <p:cNvPr id="13" name="Picture 12" descr="Icon&#10;&#10;Description automatically generated">
            <a:extLst>
              <a:ext uri="{FF2B5EF4-FFF2-40B4-BE49-F238E27FC236}">
                <a16:creationId xmlns:a16="http://schemas.microsoft.com/office/drawing/2014/main" id="{E86E5CCE-9725-4CEC-A112-F2118BFE9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534" y="2329949"/>
            <a:ext cx="3429599" cy="3400779"/>
          </a:xfrm>
          <a:prstGeom prst="rect">
            <a:avLst/>
          </a:prstGeom>
        </p:spPr>
      </p:pic>
      <p:pic>
        <p:nvPicPr>
          <p:cNvPr id="6" name="Picture 5">
            <a:extLst>
              <a:ext uri="{FF2B5EF4-FFF2-40B4-BE49-F238E27FC236}">
                <a16:creationId xmlns:a16="http://schemas.microsoft.com/office/drawing/2014/main" id="{118DED17-273D-4DC4-BC2B-6A6C1DB7D9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 y="2733195"/>
            <a:ext cx="4643024" cy="1600720"/>
          </a:xfrm>
          <a:prstGeom prst="rect">
            <a:avLst/>
          </a:prstGeom>
        </p:spPr>
      </p:pic>
      <p:pic>
        <p:nvPicPr>
          <p:cNvPr id="7" name="Picture 6">
            <a:extLst>
              <a:ext uri="{FF2B5EF4-FFF2-40B4-BE49-F238E27FC236}">
                <a16:creationId xmlns:a16="http://schemas.microsoft.com/office/drawing/2014/main" id="{448A6A27-D55D-45B5-BF71-9D9F25AFC220}"/>
              </a:ext>
            </a:extLst>
          </p:cNvPr>
          <p:cNvPicPr>
            <a:picLocks noChangeAspect="1"/>
          </p:cNvPicPr>
          <p:nvPr/>
        </p:nvPicPr>
        <p:blipFill>
          <a:blip r:embed="rId5"/>
          <a:stretch>
            <a:fillRect/>
          </a:stretch>
        </p:blipFill>
        <p:spPr>
          <a:xfrm>
            <a:off x="-3620" y="228601"/>
            <a:ext cx="4618200" cy="2260657"/>
          </a:xfrm>
          <a:prstGeom prst="rect">
            <a:avLst/>
          </a:prstGeom>
        </p:spPr>
      </p:pic>
      <p:pic>
        <p:nvPicPr>
          <p:cNvPr id="9" name="Picture 8" descr="A picture containing sky, outdoor, nature, sunset&#10;&#10;Description automatically generated">
            <a:extLst>
              <a:ext uri="{FF2B5EF4-FFF2-40B4-BE49-F238E27FC236}">
                <a16:creationId xmlns:a16="http://schemas.microsoft.com/office/drawing/2014/main" id="{81919BF3-033D-4784-A4B8-91469685D9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5" y="5071354"/>
            <a:ext cx="4643024" cy="1564300"/>
          </a:xfrm>
          <a:prstGeom prst="rect">
            <a:avLst/>
          </a:prstGeom>
        </p:spPr>
      </p:pic>
      <p:sp>
        <p:nvSpPr>
          <p:cNvPr id="11" name="Rectangle 10">
            <a:extLst>
              <a:ext uri="{FF2B5EF4-FFF2-40B4-BE49-F238E27FC236}">
                <a16:creationId xmlns:a16="http://schemas.microsoft.com/office/drawing/2014/main" id="{14D00794-1C2B-460E-986A-A992F74636A1}"/>
              </a:ext>
            </a:extLst>
          </p:cNvPr>
          <p:cNvSpPr/>
          <p:nvPr/>
        </p:nvSpPr>
        <p:spPr>
          <a:xfrm>
            <a:off x="-3620" y="2153921"/>
            <a:ext cx="4689351" cy="370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GB" sz="2400">
              <a:solidFill>
                <a:srgbClr val="FFFFFF"/>
              </a:solidFill>
              <a:latin typeface="Verdana"/>
            </a:endParaRPr>
          </a:p>
        </p:txBody>
      </p:sp>
      <p:sp>
        <p:nvSpPr>
          <p:cNvPr id="14" name="Rectangle 13">
            <a:extLst>
              <a:ext uri="{FF2B5EF4-FFF2-40B4-BE49-F238E27FC236}">
                <a16:creationId xmlns:a16="http://schemas.microsoft.com/office/drawing/2014/main" id="{0DB0ED26-5219-4021-9E45-2829E94568D0}"/>
              </a:ext>
            </a:extLst>
          </p:cNvPr>
          <p:cNvSpPr/>
          <p:nvPr/>
        </p:nvSpPr>
        <p:spPr>
          <a:xfrm>
            <a:off x="7762199" y="2329950"/>
            <a:ext cx="599440" cy="497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GB" sz="2400">
              <a:solidFill>
                <a:srgbClr val="FFFFFF"/>
              </a:solidFill>
              <a:latin typeface="Verdana"/>
            </a:endParaRPr>
          </a:p>
        </p:txBody>
      </p:sp>
      <p:sp>
        <p:nvSpPr>
          <p:cNvPr id="10" name="TextBox 9">
            <a:extLst>
              <a:ext uri="{FF2B5EF4-FFF2-40B4-BE49-F238E27FC236}">
                <a16:creationId xmlns:a16="http://schemas.microsoft.com/office/drawing/2014/main" id="{8F4B0294-9FEB-4333-BDC0-12354242E971}"/>
              </a:ext>
            </a:extLst>
          </p:cNvPr>
          <p:cNvSpPr txBox="1"/>
          <p:nvPr/>
        </p:nvSpPr>
        <p:spPr>
          <a:xfrm>
            <a:off x="8393643" y="5944897"/>
            <a:ext cx="4756031" cy="1826206"/>
          </a:xfrm>
          <a:prstGeom prst="rect">
            <a:avLst/>
          </a:prstGeom>
          <a:noFill/>
        </p:spPr>
        <p:txBody>
          <a:bodyPr wrap="square" rtlCol="0">
            <a:spAutoFit/>
          </a:bodyPr>
          <a:lstStyle/>
          <a:p>
            <a:pPr defTabSz="1219170" fontAlgn="base">
              <a:spcBef>
                <a:spcPct val="0"/>
              </a:spcBef>
              <a:spcAft>
                <a:spcPct val="0"/>
              </a:spcAft>
            </a:pPr>
            <a:br>
              <a:rPr lang="en-GB" sz="2667" i="1" dirty="0">
                <a:solidFill>
                  <a:srgbClr val="005172"/>
                </a:solidFill>
                <a:latin typeface="Calibri" pitchFamily="34" charset="0"/>
              </a:rPr>
            </a:br>
            <a:r>
              <a:rPr lang="en-GB" sz="2400" i="1" dirty="0">
                <a:solidFill>
                  <a:srgbClr val="005172"/>
                </a:solidFill>
                <a:latin typeface="Calibri" pitchFamily="34" charset="0"/>
                <a:hlinkClick r:id="rId7"/>
              </a:rPr>
              <a:t>www.waterlandschappen.nl</a:t>
            </a:r>
            <a:r>
              <a:rPr lang="en-GB" sz="2400" i="1" dirty="0">
                <a:solidFill>
                  <a:srgbClr val="005172"/>
                </a:solidFill>
                <a:latin typeface="Calibri" pitchFamily="34" charset="0"/>
              </a:rPr>
              <a:t> </a:t>
            </a:r>
          </a:p>
          <a:p>
            <a:pPr defTabSz="1219170" fontAlgn="base">
              <a:spcBef>
                <a:spcPct val="0"/>
              </a:spcBef>
              <a:spcAft>
                <a:spcPct val="0"/>
              </a:spcAft>
            </a:pPr>
            <a:endParaRPr lang="en-GB" sz="2400" i="1" dirty="0">
              <a:solidFill>
                <a:srgbClr val="005172"/>
              </a:solidFill>
              <a:latin typeface="Calibri" pitchFamily="34" charset="0"/>
            </a:endParaRPr>
          </a:p>
          <a:p>
            <a:pPr defTabSz="1219170" fontAlgn="base">
              <a:spcBef>
                <a:spcPct val="0"/>
              </a:spcBef>
              <a:spcAft>
                <a:spcPct val="0"/>
              </a:spcAft>
            </a:pPr>
            <a:endParaRPr lang="en-GB" sz="1400" i="1" dirty="0">
              <a:solidFill>
                <a:srgbClr val="005172"/>
              </a:solidFill>
              <a:latin typeface="Calibri" pitchFamily="34" charset="0"/>
            </a:endParaRPr>
          </a:p>
          <a:p>
            <a:pPr defTabSz="1219170" fontAlgn="base">
              <a:spcBef>
                <a:spcPct val="0"/>
              </a:spcBef>
              <a:spcAft>
                <a:spcPct val="0"/>
              </a:spcAft>
            </a:pPr>
            <a:endParaRPr lang="en-GB" sz="2400" i="1" dirty="0">
              <a:solidFill>
                <a:srgbClr val="005172"/>
              </a:solidFill>
              <a:latin typeface="Calibri" pitchFamily="34" charset="0"/>
            </a:endParaRPr>
          </a:p>
        </p:txBody>
      </p:sp>
      <p:sp>
        <p:nvSpPr>
          <p:cNvPr id="4" name="Rectangle 3">
            <a:extLst>
              <a:ext uri="{FF2B5EF4-FFF2-40B4-BE49-F238E27FC236}">
                <a16:creationId xmlns:a16="http://schemas.microsoft.com/office/drawing/2014/main" id="{1469AF62-6B59-49C8-BB40-A6DD791758C1}"/>
              </a:ext>
            </a:extLst>
          </p:cNvPr>
          <p:cNvSpPr/>
          <p:nvPr/>
        </p:nvSpPr>
        <p:spPr>
          <a:xfrm>
            <a:off x="19169" y="6520792"/>
            <a:ext cx="4618200" cy="445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96000" numCol="1" spcCol="0" rtlCol="0" fromWordArt="0" anchor="ctr" anchorCtr="0" forceAA="0" compatLnSpc="1">
            <a:prstTxWarp prst="textNoShape">
              <a:avLst/>
            </a:prstTxWarp>
            <a:spAutoFit/>
          </a:bodyPr>
          <a:lstStyle/>
          <a:p>
            <a:pPr algn="ctr" defTabSz="1219170" fontAlgn="base">
              <a:spcBef>
                <a:spcPct val="0"/>
              </a:spcBef>
              <a:spcAft>
                <a:spcPct val="0"/>
              </a:spcAft>
            </a:pPr>
            <a:endParaRPr lang="nl-NL" sz="1867" dirty="0" err="1">
              <a:solidFill>
                <a:srgbClr val="005172"/>
              </a:solidFill>
              <a:latin typeface="Verdana"/>
            </a:endParaRPr>
          </a:p>
        </p:txBody>
      </p:sp>
      <p:sp>
        <p:nvSpPr>
          <p:cNvPr id="2" name="Rectangle 1">
            <a:extLst>
              <a:ext uri="{FF2B5EF4-FFF2-40B4-BE49-F238E27FC236}">
                <a16:creationId xmlns:a16="http://schemas.microsoft.com/office/drawing/2014/main" id="{1C8D85DF-EA2F-4D4E-9303-16B846B02B27}"/>
              </a:ext>
            </a:extLst>
          </p:cNvPr>
          <p:cNvSpPr/>
          <p:nvPr/>
        </p:nvSpPr>
        <p:spPr>
          <a:xfrm>
            <a:off x="7251589" y="2204110"/>
            <a:ext cx="599440" cy="445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96000" numCol="1" spcCol="0" rtlCol="0" fromWordArt="0" anchor="ctr" anchorCtr="0" forceAA="0" compatLnSpc="1">
            <a:prstTxWarp prst="textNoShape">
              <a:avLst/>
            </a:prstTxWarp>
            <a:spAutoFit/>
          </a:bodyPr>
          <a:lstStyle/>
          <a:p>
            <a:pPr algn="ctr" defTabSz="1219170" fontAlgn="base">
              <a:spcBef>
                <a:spcPct val="0"/>
              </a:spcBef>
              <a:spcAft>
                <a:spcPct val="0"/>
              </a:spcAft>
            </a:pPr>
            <a:endParaRPr lang="en-GB" sz="1867" dirty="0" err="1">
              <a:solidFill>
                <a:srgbClr val="005172"/>
              </a:solidFill>
              <a:latin typeface="Verdana"/>
            </a:endParaRPr>
          </a:p>
        </p:txBody>
      </p:sp>
      <p:sp>
        <p:nvSpPr>
          <p:cNvPr id="12" name="TextBox 11">
            <a:extLst>
              <a:ext uri="{FF2B5EF4-FFF2-40B4-BE49-F238E27FC236}">
                <a16:creationId xmlns:a16="http://schemas.microsoft.com/office/drawing/2014/main" id="{7A125FE7-297E-944C-560B-EBDB6B865CFB}"/>
              </a:ext>
            </a:extLst>
          </p:cNvPr>
          <p:cNvSpPr txBox="1"/>
          <p:nvPr/>
        </p:nvSpPr>
        <p:spPr>
          <a:xfrm>
            <a:off x="8383950" y="2413328"/>
            <a:ext cx="2916183" cy="302712"/>
          </a:xfrm>
          <a:prstGeom prst="rect">
            <a:avLst/>
          </a:prstGeom>
          <a:noFill/>
        </p:spPr>
        <p:txBody>
          <a:bodyPr wrap="none" rtlCol="0">
            <a:spAutoFit/>
          </a:bodyPr>
          <a:lstStyle/>
          <a:p>
            <a:pPr>
              <a:lnSpc>
                <a:spcPts val="1800"/>
              </a:lnSpc>
            </a:pPr>
            <a:r>
              <a:rPr lang="en-GB" sz="1400" b="1" i="1" dirty="0">
                <a:latin typeface="Verdana" pitchFamily="34" charset="0"/>
              </a:rPr>
              <a:t>Living lab </a:t>
            </a:r>
            <a:r>
              <a:rPr lang="en-GB" sz="1400" b="1" i="1" dirty="0" err="1">
                <a:latin typeface="Verdana" pitchFamily="34" charset="0"/>
              </a:rPr>
              <a:t>Koopmanspolder</a:t>
            </a:r>
            <a:endParaRPr lang="en-GB" sz="1400" b="1" i="1" dirty="0">
              <a:latin typeface="Verdana" pitchFamily="34" charset="0"/>
            </a:endParaRPr>
          </a:p>
        </p:txBody>
      </p:sp>
      <p:pic>
        <p:nvPicPr>
          <p:cNvPr id="15" name="Picture 14">
            <a:extLst>
              <a:ext uri="{FF2B5EF4-FFF2-40B4-BE49-F238E27FC236}">
                <a16:creationId xmlns:a16="http://schemas.microsoft.com/office/drawing/2014/main" id="{59FEFC65-0A81-ED41-AAF1-EC31842D5C0B}"/>
              </a:ext>
            </a:extLst>
          </p:cNvPr>
          <p:cNvPicPr>
            <a:picLocks noChangeAspect="1"/>
          </p:cNvPicPr>
          <p:nvPr/>
        </p:nvPicPr>
        <p:blipFill>
          <a:blip r:embed="rId8"/>
          <a:stretch>
            <a:fillRect/>
          </a:stretch>
        </p:blipFill>
        <p:spPr>
          <a:xfrm>
            <a:off x="7159546" y="2767251"/>
            <a:ext cx="4749196" cy="3566469"/>
          </a:xfrm>
          <a:prstGeom prst="rect">
            <a:avLst/>
          </a:prstGeom>
        </p:spPr>
      </p:pic>
    </p:spTree>
    <p:extLst>
      <p:ext uri="{BB962C8B-B14F-4D97-AF65-F5344CB8AC3E}">
        <p14:creationId xmlns:p14="http://schemas.microsoft.com/office/powerpoint/2010/main" val="1661814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5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24B823-6BC7-6DEC-3E05-E3EA32C77EF4}"/>
              </a:ext>
            </a:extLst>
          </p:cNvPr>
          <p:cNvSpPr>
            <a:spLocks noGrp="1"/>
          </p:cNvSpPr>
          <p:nvPr>
            <p:ph type="title"/>
          </p:nvPr>
        </p:nvSpPr>
        <p:spPr>
          <a:xfrm>
            <a:off x="222988"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nl-NL" sz="2400" b="1" kern="1200" dirty="0">
                <a:solidFill>
                  <a:srgbClr val="FFFFFF"/>
                </a:solidFill>
                <a:latin typeface="+mj-lt"/>
                <a:ea typeface="+mj-ea"/>
                <a:cs typeface="+mj-cs"/>
              </a:rPr>
              <a:t>Macrofauna</a:t>
            </a:r>
            <a:br>
              <a:rPr lang="nl-NL" sz="2400" b="1" kern="1200" dirty="0">
                <a:solidFill>
                  <a:srgbClr val="FFFFFF"/>
                </a:solidFill>
                <a:latin typeface="+mj-lt"/>
                <a:ea typeface="+mj-ea"/>
                <a:cs typeface="+mj-cs"/>
              </a:rPr>
            </a:br>
            <a:r>
              <a:rPr lang="nl-NL" sz="2400" b="1" kern="1200" dirty="0">
                <a:solidFill>
                  <a:srgbClr val="FFFFFF"/>
                </a:solidFill>
                <a:latin typeface="+mj-lt"/>
                <a:ea typeface="+mj-ea"/>
                <a:cs typeface="+mj-cs"/>
              </a:rPr>
              <a:t>diversiteit</a:t>
            </a:r>
            <a:endParaRPr lang="nl-NL" sz="24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38A19218-3F57-940C-191C-357029AB74D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8330" y="0"/>
            <a:ext cx="8812982" cy="6858000"/>
          </a:xfrm>
          <a:prstGeom prst="rect">
            <a:avLst/>
          </a:prstGeom>
          <a:noFill/>
          <a:ln>
            <a:noFill/>
          </a:ln>
        </p:spPr>
      </p:pic>
      <p:pic>
        <p:nvPicPr>
          <p:cNvPr id="4" name="Picture 3">
            <a:extLst>
              <a:ext uri="{FF2B5EF4-FFF2-40B4-BE49-F238E27FC236}">
                <a16:creationId xmlns:a16="http://schemas.microsoft.com/office/drawing/2014/main" id="{6B5174E6-0412-91EA-EE8D-4334D52C0919}"/>
              </a:ext>
            </a:extLst>
          </p:cNvPr>
          <p:cNvPicPr>
            <a:picLocks/>
          </p:cNvPicPr>
          <p:nvPr/>
        </p:nvPicPr>
        <p:blipFill rotWithShape="1">
          <a:blip r:embed="rId3"/>
          <a:srcRect l="4583" t="90201" r="75625" b="1836"/>
          <a:stretch/>
        </p:blipFill>
        <p:spPr bwMode="hidden">
          <a:xfrm>
            <a:off x="10382250" y="0"/>
            <a:ext cx="1809750" cy="409576"/>
          </a:xfrm>
          <a:prstGeom prst="rect">
            <a:avLst/>
          </a:prstGeom>
        </p:spPr>
      </p:pic>
      <p:pic>
        <p:nvPicPr>
          <p:cNvPr id="5" name="Picture 4">
            <a:extLst>
              <a:ext uri="{FF2B5EF4-FFF2-40B4-BE49-F238E27FC236}">
                <a16:creationId xmlns:a16="http://schemas.microsoft.com/office/drawing/2014/main" id="{132FE984-FBD6-8D0B-4A21-63882D57D625}"/>
              </a:ext>
            </a:extLst>
          </p:cNvPr>
          <p:cNvPicPr>
            <a:picLocks noChangeAspect="1"/>
          </p:cNvPicPr>
          <p:nvPr/>
        </p:nvPicPr>
        <p:blipFill>
          <a:blip r:embed="rId4"/>
          <a:stretch>
            <a:fillRect/>
          </a:stretch>
        </p:blipFill>
        <p:spPr>
          <a:xfrm>
            <a:off x="10790902" y="6254538"/>
            <a:ext cx="1310754" cy="451143"/>
          </a:xfrm>
          <a:prstGeom prst="rect">
            <a:avLst/>
          </a:prstGeom>
        </p:spPr>
      </p:pic>
    </p:spTree>
    <p:extLst>
      <p:ext uri="{BB962C8B-B14F-4D97-AF65-F5344CB8AC3E}">
        <p14:creationId xmlns:p14="http://schemas.microsoft.com/office/powerpoint/2010/main" val="717323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5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24B823-6BC7-6DEC-3E05-E3EA32C77EF4}"/>
              </a:ext>
            </a:extLst>
          </p:cNvPr>
          <p:cNvSpPr>
            <a:spLocks noGrp="1"/>
          </p:cNvSpPr>
          <p:nvPr>
            <p:ph type="title"/>
          </p:nvPr>
        </p:nvSpPr>
        <p:spPr>
          <a:xfrm>
            <a:off x="222988"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nl-NL" sz="2400" b="1" kern="1200" dirty="0">
                <a:solidFill>
                  <a:srgbClr val="FFFFFF"/>
                </a:solidFill>
                <a:latin typeface="+mj-lt"/>
                <a:ea typeface="+mj-ea"/>
                <a:cs typeface="+mj-cs"/>
              </a:rPr>
              <a:t>Macrofauna</a:t>
            </a:r>
            <a:br>
              <a:rPr lang="nl-NL" sz="2400" b="1" kern="1200" dirty="0">
                <a:solidFill>
                  <a:srgbClr val="FFFFFF"/>
                </a:solidFill>
                <a:latin typeface="+mj-lt"/>
                <a:ea typeface="+mj-ea"/>
                <a:cs typeface="+mj-cs"/>
              </a:rPr>
            </a:br>
            <a:r>
              <a:rPr lang="nl-NL" sz="2400" b="1" kern="1200" dirty="0">
                <a:solidFill>
                  <a:srgbClr val="FFFFFF"/>
                </a:solidFill>
                <a:latin typeface="+mj-lt"/>
                <a:ea typeface="+mj-ea"/>
                <a:cs typeface="+mj-cs"/>
              </a:rPr>
              <a:t>abundantie</a:t>
            </a:r>
            <a:endParaRPr lang="nl-NL" sz="24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8067BCB7-0BAF-34B7-675B-8E7F8E564E7A}"/>
              </a:ext>
            </a:extLst>
          </p:cNvPr>
          <p:cNvPicPr>
            <a:picLocks/>
          </p:cNvPicPr>
          <p:nvPr/>
        </p:nvPicPr>
        <p:blipFill rotWithShape="1">
          <a:blip r:embed="rId3"/>
          <a:srcRect l="4583" t="90201" r="75625" b="1836"/>
          <a:stretch/>
        </p:blipFill>
        <p:spPr bwMode="hidden">
          <a:xfrm>
            <a:off x="10382250" y="0"/>
            <a:ext cx="1809750" cy="409576"/>
          </a:xfrm>
          <a:prstGeom prst="rect">
            <a:avLst/>
          </a:prstGeom>
        </p:spPr>
      </p:pic>
      <p:pic>
        <p:nvPicPr>
          <p:cNvPr id="7" name="Picture 6">
            <a:extLst>
              <a:ext uri="{FF2B5EF4-FFF2-40B4-BE49-F238E27FC236}">
                <a16:creationId xmlns:a16="http://schemas.microsoft.com/office/drawing/2014/main" id="{DEE7027B-8319-8B01-BAB0-4A2499ECCEC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4400" y="995362"/>
            <a:ext cx="7283180" cy="5667375"/>
          </a:xfrm>
          <a:prstGeom prst="rect">
            <a:avLst/>
          </a:prstGeom>
          <a:noFill/>
          <a:ln>
            <a:noFill/>
          </a:ln>
        </p:spPr>
      </p:pic>
      <p:sp>
        <p:nvSpPr>
          <p:cNvPr id="8" name="TextBox 7">
            <a:extLst>
              <a:ext uri="{FF2B5EF4-FFF2-40B4-BE49-F238E27FC236}">
                <a16:creationId xmlns:a16="http://schemas.microsoft.com/office/drawing/2014/main" id="{FAB989A3-2846-913A-0C4D-FE002D7CA07A}"/>
              </a:ext>
            </a:extLst>
          </p:cNvPr>
          <p:cNvSpPr txBox="1"/>
          <p:nvPr/>
        </p:nvSpPr>
        <p:spPr>
          <a:xfrm>
            <a:off x="6710362" y="3914775"/>
            <a:ext cx="1647825" cy="369332"/>
          </a:xfrm>
          <a:prstGeom prst="rect">
            <a:avLst/>
          </a:prstGeom>
          <a:noFill/>
        </p:spPr>
        <p:txBody>
          <a:bodyPr wrap="square" rtlCol="0">
            <a:spAutoFit/>
          </a:bodyPr>
          <a:lstStyle/>
          <a:p>
            <a:r>
              <a:rPr lang="nl-NL" dirty="0"/>
              <a:t>Voorjaar 2022</a:t>
            </a:r>
          </a:p>
        </p:txBody>
      </p:sp>
      <p:sp>
        <p:nvSpPr>
          <p:cNvPr id="6" name="TextBox 5">
            <a:extLst>
              <a:ext uri="{FF2B5EF4-FFF2-40B4-BE49-F238E27FC236}">
                <a16:creationId xmlns:a16="http://schemas.microsoft.com/office/drawing/2014/main" id="{091A19B9-1326-9E5D-1203-5899F5F4DA96}"/>
              </a:ext>
            </a:extLst>
          </p:cNvPr>
          <p:cNvSpPr txBox="1"/>
          <p:nvPr/>
        </p:nvSpPr>
        <p:spPr>
          <a:xfrm>
            <a:off x="6948487" y="1014769"/>
            <a:ext cx="1333500" cy="369332"/>
          </a:xfrm>
          <a:prstGeom prst="rect">
            <a:avLst/>
          </a:prstGeom>
          <a:noFill/>
        </p:spPr>
        <p:txBody>
          <a:bodyPr wrap="square" rtlCol="0">
            <a:spAutoFit/>
          </a:bodyPr>
          <a:lstStyle/>
          <a:p>
            <a:r>
              <a:rPr lang="nl-NL" dirty="0"/>
              <a:t>Najaar 2021</a:t>
            </a:r>
          </a:p>
        </p:txBody>
      </p:sp>
      <p:sp>
        <p:nvSpPr>
          <p:cNvPr id="10" name="TextBox 9">
            <a:extLst>
              <a:ext uri="{FF2B5EF4-FFF2-40B4-BE49-F238E27FC236}">
                <a16:creationId xmlns:a16="http://schemas.microsoft.com/office/drawing/2014/main" id="{7F3D8B81-9D79-4ED2-0A1D-A9CE909D6BDB}"/>
              </a:ext>
            </a:extLst>
          </p:cNvPr>
          <p:cNvSpPr txBox="1"/>
          <p:nvPr/>
        </p:nvSpPr>
        <p:spPr>
          <a:xfrm>
            <a:off x="9883156" y="706993"/>
            <a:ext cx="2170341" cy="1354217"/>
          </a:xfrm>
          <a:prstGeom prst="rect">
            <a:avLst/>
          </a:prstGeom>
          <a:noFill/>
        </p:spPr>
        <p:txBody>
          <a:bodyPr wrap="square">
            <a:spAutoFit/>
          </a:bodyPr>
          <a:lstStyle/>
          <a:p>
            <a:r>
              <a:rPr lang="nl-NL" sz="1600" b="1" dirty="0">
                <a:solidFill>
                  <a:srgbClr val="3E5164"/>
                </a:solidFill>
              </a:rPr>
              <a:t>IJsselmeerkust (IJ)</a:t>
            </a:r>
            <a:r>
              <a:rPr lang="nl-NL" sz="1600" dirty="0">
                <a:solidFill>
                  <a:srgbClr val="3E5164"/>
                </a:solidFill>
              </a:rPr>
              <a:t>: </a:t>
            </a:r>
          </a:p>
          <a:p>
            <a:r>
              <a:rPr lang="nl-NL" sz="1600" dirty="0"/>
              <a:t>vedermuggen</a:t>
            </a:r>
          </a:p>
          <a:p>
            <a:r>
              <a:rPr lang="nl-NL" sz="1600" dirty="0"/>
              <a:t>vlokreeften </a:t>
            </a:r>
          </a:p>
          <a:p>
            <a:r>
              <a:rPr lang="nl-NL" sz="1600" dirty="0"/>
              <a:t>wormen </a:t>
            </a:r>
          </a:p>
          <a:p>
            <a:r>
              <a:rPr lang="nl-NL" sz="1600" dirty="0"/>
              <a:t>aasgarnalen</a:t>
            </a:r>
          </a:p>
        </p:txBody>
      </p:sp>
      <p:sp>
        <p:nvSpPr>
          <p:cNvPr id="11" name="TextBox 10">
            <a:extLst>
              <a:ext uri="{FF2B5EF4-FFF2-40B4-BE49-F238E27FC236}">
                <a16:creationId xmlns:a16="http://schemas.microsoft.com/office/drawing/2014/main" id="{E095CBA1-2441-D11F-B3CE-56C1103A5635}"/>
              </a:ext>
            </a:extLst>
          </p:cNvPr>
          <p:cNvSpPr txBox="1"/>
          <p:nvPr/>
        </p:nvSpPr>
        <p:spPr>
          <a:xfrm>
            <a:off x="9883156" y="2281085"/>
            <a:ext cx="2238374" cy="2308324"/>
          </a:xfrm>
          <a:prstGeom prst="rect">
            <a:avLst/>
          </a:prstGeom>
          <a:noFill/>
        </p:spPr>
        <p:txBody>
          <a:bodyPr wrap="square">
            <a:spAutoFit/>
          </a:bodyPr>
          <a:lstStyle/>
          <a:p>
            <a:r>
              <a:rPr lang="nl-NL" sz="1600" b="1" dirty="0">
                <a:solidFill>
                  <a:srgbClr val="3E5164"/>
                </a:solidFill>
              </a:rPr>
              <a:t>Vooroeverstrang (VS)</a:t>
            </a:r>
            <a:r>
              <a:rPr lang="nl-NL" sz="1600" dirty="0">
                <a:solidFill>
                  <a:srgbClr val="3E5164"/>
                </a:solidFill>
              </a:rPr>
              <a:t>: </a:t>
            </a:r>
          </a:p>
          <a:p>
            <a:r>
              <a:rPr lang="nl-NL" sz="1600" dirty="0"/>
              <a:t>VS1 en VS2 -&gt; IJsselmeerkust</a:t>
            </a:r>
          </a:p>
          <a:p>
            <a:endParaRPr lang="nl-NL" sz="1600" dirty="0"/>
          </a:p>
          <a:p>
            <a:r>
              <a:rPr lang="nl-NL" sz="1600" dirty="0"/>
              <a:t>VS4 en VS5 -&gt; plant geassocieerde gemeenschap met zoetwaterpissebedden en slakken</a:t>
            </a:r>
          </a:p>
        </p:txBody>
      </p:sp>
      <p:sp>
        <p:nvSpPr>
          <p:cNvPr id="12" name="TextBox 11">
            <a:extLst>
              <a:ext uri="{FF2B5EF4-FFF2-40B4-BE49-F238E27FC236}">
                <a16:creationId xmlns:a16="http://schemas.microsoft.com/office/drawing/2014/main" id="{E8A982F2-98EA-E9A3-4275-866FF4CF53F2}"/>
              </a:ext>
            </a:extLst>
          </p:cNvPr>
          <p:cNvSpPr txBox="1"/>
          <p:nvPr/>
        </p:nvSpPr>
        <p:spPr>
          <a:xfrm>
            <a:off x="9883156" y="4700600"/>
            <a:ext cx="2238374" cy="2062103"/>
          </a:xfrm>
          <a:prstGeom prst="rect">
            <a:avLst/>
          </a:prstGeom>
          <a:noFill/>
        </p:spPr>
        <p:txBody>
          <a:bodyPr wrap="square">
            <a:spAutoFit/>
          </a:bodyPr>
          <a:lstStyle/>
          <a:p>
            <a:r>
              <a:rPr lang="nl-NL" sz="1600" b="1" dirty="0">
                <a:solidFill>
                  <a:srgbClr val="3E5164"/>
                </a:solidFill>
              </a:rPr>
              <a:t>Achteroever (KS en KO)</a:t>
            </a:r>
            <a:r>
              <a:rPr lang="nl-NL" sz="1600" dirty="0">
                <a:solidFill>
                  <a:srgbClr val="3E5164"/>
                </a:solidFill>
              </a:rPr>
              <a:t>: </a:t>
            </a:r>
          </a:p>
          <a:p>
            <a:r>
              <a:rPr lang="nl-NL" sz="1600" dirty="0"/>
              <a:t>Sloten: mosselen en slakken</a:t>
            </a:r>
          </a:p>
          <a:p>
            <a:endParaRPr lang="nl-NL" sz="1600" dirty="0"/>
          </a:p>
          <a:p>
            <a:r>
              <a:rPr lang="nl-NL" sz="1600" dirty="0"/>
              <a:t>Overstromingsvlakte: haften en juffers</a:t>
            </a:r>
          </a:p>
          <a:p>
            <a:endParaRPr lang="nl-NL" sz="1600" dirty="0"/>
          </a:p>
          <a:p>
            <a:endParaRPr lang="nl-NL" sz="1600" dirty="0"/>
          </a:p>
        </p:txBody>
      </p:sp>
      <p:pic>
        <p:nvPicPr>
          <p:cNvPr id="4" name="Picture 3">
            <a:extLst>
              <a:ext uri="{FF2B5EF4-FFF2-40B4-BE49-F238E27FC236}">
                <a16:creationId xmlns:a16="http://schemas.microsoft.com/office/drawing/2014/main" id="{EC2AE075-80C0-234B-ACDC-BC8A09B0126A}"/>
              </a:ext>
            </a:extLst>
          </p:cNvPr>
          <p:cNvPicPr>
            <a:picLocks noChangeAspect="1"/>
          </p:cNvPicPr>
          <p:nvPr/>
        </p:nvPicPr>
        <p:blipFill>
          <a:blip r:embed="rId5"/>
          <a:stretch>
            <a:fillRect/>
          </a:stretch>
        </p:blipFill>
        <p:spPr>
          <a:xfrm>
            <a:off x="10742743" y="6277227"/>
            <a:ext cx="1310754" cy="451143"/>
          </a:xfrm>
          <a:prstGeom prst="rect">
            <a:avLst/>
          </a:prstGeom>
        </p:spPr>
      </p:pic>
    </p:spTree>
    <p:extLst>
      <p:ext uri="{BB962C8B-B14F-4D97-AF65-F5344CB8AC3E}">
        <p14:creationId xmlns:p14="http://schemas.microsoft.com/office/powerpoint/2010/main" val="382526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5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24B823-6BC7-6DEC-3E05-E3EA32C77EF4}"/>
              </a:ext>
            </a:extLst>
          </p:cNvPr>
          <p:cNvSpPr>
            <a:spLocks noGrp="1"/>
          </p:cNvSpPr>
          <p:nvPr>
            <p:ph type="title"/>
          </p:nvPr>
        </p:nvSpPr>
        <p:spPr>
          <a:xfrm>
            <a:off x="222988"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nl-NL" sz="2400" b="1" kern="1200" dirty="0">
                <a:solidFill>
                  <a:srgbClr val="FFFFFF"/>
                </a:solidFill>
                <a:latin typeface="+mj-lt"/>
                <a:ea typeface="+mj-ea"/>
                <a:cs typeface="+mj-cs"/>
              </a:rPr>
              <a:t>Macrofauna</a:t>
            </a:r>
            <a:br>
              <a:rPr lang="nl-NL" sz="2400" b="1" kern="1200" dirty="0">
                <a:solidFill>
                  <a:srgbClr val="FFFFFF"/>
                </a:solidFill>
                <a:latin typeface="+mj-lt"/>
                <a:ea typeface="+mj-ea"/>
                <a:cs typeface="+mj-cs"/>
              </a:rPr>
            </a:br>
            <a:r>
              <a:rPr lang="nl-NL" sz="2400" b="1" kern="1200" dirty="0">
                <a:solidFill>
                  <a:srgbClr val="FFFFFF"/>
                </a:solidFill>
                <a:latin typeface="+mj-lt"/>
                <a:ea typeface="+mj-ea"/>
                <a:cs typeface="+mj-cs"/>
              </a:rPr>
              <a:t>abundantie</a:t>
            </a:r>
            <a:endParaRPr lang="nl-NL" sz="24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8067BCB7-0BAF-34B7-675B-8E7F8E564E7A}"/>
              </a:ext>
            </a:extLst>
          </p:cNvPr>
          <p:cNvPicPr>
            <a:picLocks/>
          </p:cNvPicPr>
          <p:nvPr/>
        </p:nvPicPr>
        <p:blipFill rotWithShape="1">
          <a:blip r:embed="rId3"/>
          <a:srcRect l="4583" t="90201" r="75625" b="1836"/>
          <a:stretch/>
        </p:blipFill>
        <p:spPr bwMode="hidden">
          <a:xfrm>
            <a:off x="10382250" y="0"/>
            <a:ext cx="1809750" cy="409576"/>
          </a:xfrm>
          <a:prstGeom prst="rect">
            <a:avLst/>
          </a:prstGeom>
        </p:spPr>
      </p:pic>
      <p:sp>
        <p:nvSpPr>
          <p:cNvPr id="10" name="TextBox 9">
            <a:extLst>
              <a:ext uri="{FF2B5EF4-FFF2-40B4-BE49-F238E27FC236}">
                <a16:creationId xmlns:a16="http://schemas.microsoft.com/office/drawing/2014/main" id="{7F3D8B81-9D79-4ED2-0A1D-A9CE909D6BDB}"/>
              </a:ext>
            </a:extLst>
          </p:cNvPr>
          <p:cNvSpPr txBox="1"/>
          <p:nvPr/>
        </p:nvSpPr>
        <p:spPr>
          <a:xfrm>
            <a:off x="2692845" y="720146"/>
            <a:ext cx="2170341"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a:ln>
                  <a:noFill/>
                </a:ln>
                <a:solidFill>
                  <a:srgbClr val="3E5164"/>
                </a:solidFill>
                <a:effectLst/>
                <a:uLnTx/>
                <a:uFillTx/>
                <a:latin typeface="Calibri" panose="020F0502020204030204"/>
                <a:ea typeface="+mn-ea"/>
                <a:cs typeface="+mn-cs"/>
              </a:rPr>
              <a:t>IJsselmeerkust (IJ)</a:t>
            </a:r>
            <a:r>
              <a:rPr kumimoji="0" lang="nl-NL" b="0" i="0" u="none" strike="noStrike" kern="1200" cap="none" spc="0" normalizeH="0" baseline="0" noProof="0" dirty="0">
                <a:ln>
                  <a:noFill/>
                </a:ln>
                <a:solidFill>
                  <a:srgbClr val="3E5164"/>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0" i="0" u="none" strike="noStrike" kern="1200" cap="none" spc="0" normalizeH="0" baseline="0" noProof="0" dirty="0">
                <a:ln>
                  <a:noFill/>
                </a:ln>
                <a:solidFill>
                  <a:prstClr val="black"/>
                </a:solidFill>
                <a:effectLst/>
                <a:uLnTx/>
                <a:uFillTx/>
                <a:latin typeface="Calibri" panose="020F0502020204030204"/>
                <a:ea typeface="+mn-ea"/>
                <a:cs typeface="+mn-cs"/>
              </a:rPr>
              <a:t>vedermuggen</a:t>
            </a:r>
          </a:p>
          <a:p>
            <a:pPr lvl="0"/>
            <a:r>
              <a:rPr kumimoji="0" lang="nl-NL" b="0" i="0" u="none" strike="noStrike" kern="1200" cap="none" spc="0" normalizeH="0" baseline="0" noProof="0" dirty="0">
                <a:ln>
                  <a:noFill/>
                </a:ln>
                <a:solidFill>
                  <a:prstClr val="black"/>
                </a:solidFill>
                <a:effectLst/>
                <a:uLnTx/>
                <a:uFillTx/>
                <a:latin typeface="Calibri" panose="020F0502020204030204"/>
                <a:ea typeface="+mn-ea"/>
                <a:cs typeface="+mn-cs"/>
              </a:rPr>
              <a:t>Wormen</a:t>
            </a:r>
          </a:p>
          <a:p>
            <a:pPr lvl="0"/>
            <a:r>
              <a:rPr lang="nl-NL" dirty="0">
                <a:solidFill>
                  <a:prstClr val="black"/>
                </a:solidFill>
              </a:rPr>
              <a:t>vlokreeften</a:t>
            </a:r>
            <a:endParaRPr kumimoji="0" lang="nl-NL"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0" i="0" u="none" strike="noStrike" kern="1200" cap="none" spc="0" normalizeH="0" baseline="0" noProof="0" dirty="0">
                <a:ln>
                  <a:noFill/>
                </a:ln>
                <a:solidFill>
                  <a:prstClr val="black"/>
                </a:solidFill>
                <a:effectLst/>
                <a:uLnTx/>
                <a:uFillTx/>
                <a:latin typeface="Calibri" panose="020F0502020204030204"/>
                <a:ea typeface="+mn-ea"/>
                <a:cs typeface="+mn-cs"/>
              </a:rPr>
              <a:t>aasgarnalen</a:t>
            </a:r>
          </a:p>
        </p:txBody>
      </p:sp>
      <p:sp>
        <p:nvSpPr>
          <p:cNvPr id="11" name="TextBox 10">
            <a:extLst>
              <a:ext uri="{FF2B5EF4-FFF2-40B4-BE49-F238E27FC236}">
                <a16:creationId xmlns:a16="http://schemas.microsoft.com/office/drawing/2014/main" id="{E095CBA1-2441-D11F-B3CE-56C1103A5635}"/>
              </a:ext>
            </a:extLst>
          </p:cNvPr>
          <p:cNvSpPr txBox="1"/>
          <p:nvPr/>
        </p:nvSpPr>
        <p:spPr>
          <a:xfrm>
            <a:off x="3263727" y="2291829"/>
            <a:ext cx="2724181"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a:ln>
                  <a:noFill/>
                </a:ln>
                <a:solidFill>
                  <a:srgbClr val="3E5164"/>
                </a:solidFill>
                <a:effectLst/>
                <a:uLnTx/>
                <a:uFillTx/>
                <a:latin typeface="Calibri" panose="020F0502020204030204"/>
                <a:ea typeface="+mn-ea"/>
                <a:cs typeface="+mn-cs"/>
              </a:rPr>
              <a:t>Vooroeverstrang (VS)</a:t>
            </a:r>
            <a:r>
              <a:rPr kumimoji="0" lang="nl-NL" b="0" i="0" u="none" strike="noStrike" kern="1200" cap="none" spc="0" normalizeH="0" baseline="0" noProof="0" dirty="0">
                <a:ln>
                  <a:noFill/>
                </a:ln>
                <a:solidFill>
                  <a:srgbClr val="3E5164"/>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0" i="0" u="none" strike="noStrike" kern="1200" cap="none" spc="0" normalizeH="0" baseline="0" noProof="0" dirty="0">
                <a:ln>
                  <a:noFill/>
                </a:ln>
                <a:solidFill>
                  <a:prstClr val="black"/>
                </a:solidFill>
                <a:effectLst/>
                <a:uLnTx/>
                <a:uFillTx/>
                <a:latin typeface="Calibri" panose="020F0502020204030204"/>
                <a:ea typeface="+mn-ea"/>
                <a:cs typeface="+mn-cs"/>
              </a:rPr>
              <a:t>VS1 en VS2 -&gt; IJsselmeerkust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0" i="0" u="none" strike="noStrike" kern="1200" cap="none" spc="0" normalizeH="0" baseline="0" noProof="0" dirty="0">
                <a:ln>
                  <a:noFill/>
                </a:ln>
                <a:solidFill>
                  <a:prstClr val="black"/>
                </a:solidFill>
                <a:effectLst/>
                <a:uLnTx/>
                <a:uFillTx/>
                <a:latin typeface="Calibri" panose="020F0502020204030204"/>
                <a:ea typeface="+mn-ea"/>
                <a:cs typeface="+mn-cs"/>
              </a:rPr>
              <a:t>VS4 en VS5 -&gt; plant geassocieerde gemeenschap met zoetwaterpissebedden en slakken</a:t>
            </a:r>
          </a:p>
        </p:txBody>
      </p:sp>
      <p:sp>
        <p:nvSpPr>
          <p:cNvPr id="12" name="TextBox 11">
            <a:extLst>
              <a:ext uri="{FF2B5EF4-FFF2-40B4-BE49-F238E27FC236}">
                <a16:creationId xmlns:a16="http://schemas.microsoft.com/office/drawing/2014/main" id="{E8A982F2-98EA-E9A3-4275-866FF4CF53F2}"/>
              </a:ext>
            </a:extLst>
          </p:cNvPr>
          <p:cNvSpPr txBox="1"/>
          <p:nvPr/>
        </p:nvSpPr>
        <p:spPr>
          <a:xfrm>
            <a:off x="2358066" y="5058398"/>
            <a:ext cx="2752354"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a:ln>
                  <a:noFill/>
                </a:ln>
                <a:solidFill>
                  <a:srgbClr val="3E5164"/>
                </a:solidFill>
                <a:effectLst/>
                <a:uLnTx/>
                <a:uFillTx/>
                <a:latin typeface="Calibri" panose="020F0502020204030204"/>
                <a:ea typeface="+mn-ea"/>
                <a:cs typeface="+mn-cs"/>
              </a:rPr>
              <a:t>Achteroever (KS en KO)</a:t>
            </a:r>
            <a:r>
              <a:rPr kumimoji="0" lang="nl-NL" b="0" i="0" u="none" strike="noStrike" kern="1200" cap="none" spc="0" normalizeH="0" baseline="0" noProof="0" dirty="0">
                <a:ln>
                  <a:noFill/>
                </a:ln>
                <a:solidFill>
                  <a:srgbClr val="3E5164"/>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0" i="0" u="none" strike="noStrike" kern="1200" cap="none" spc="0" normalizeH="0" baseline="0" noProof="0" dirty="0">
                <a:ln>
                  <a:noFill/>
                </a:ln>
                <a:solidFill>
                  <a:prstClr val="black"/>
                </a:solidFill>
                <a:effectLst/>
                <a:uLnTx/>
                <a:uFillTx/>
                <a:latin typeface="Calibri" panose="020F0502020204030204"/>
                <a:ea typeface="+mn-ea"/>
                <a:cs typeface="+mn-cs"/>
              </a:rPr>
              <a:t>Sloten: mosselen en slakken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0" i="0" u="none" strike="noStrike" kern="1200" cap="none" spc="0" normalizeH="0" baseline="0" noProof="0" dirty="0">
                <a:ln>
                  <a:noFill/>
                </a:ln>
                <a:solidFill>
                  <a:prstClr val="black"/>
                </a:solidFill>
                <a:effectLst/>
                <a:uLnTx/>
                <a:uFillTx/>
                <a:latin typeface="Calibri" panose="020F0502020204030204"/>
                <a:ea typeface="+mn-ea"/>
                <a:cs typeface="+mn-cs"/>
              </a:rPr>
              <a:t>Overstromingsvlakte: haften en juffers</a:t>
            </a:r>
          </a:p>
        </p:txBody>
      </p:sp>
      <p:pic>
        <p:nvPicPr>
          <p:cNvPr id="4" name="Picture 4">
            <a:extLst>
              <a:ext uri="{FF2B5EF4-FFF2-40B4-BE49-F238E27FC236}">
                <a16:creationId xmlns:a16="http://schemas.microsoft.com/office/drawing/2014/main" id="{7E14EAD6-01D1-C4EC-D306-DB73882AFD7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665" b="89963" l="9958" r="92585">
                        <a14:foregroundMark x1="92585" y1="67658" x2="92585" y2="67658"/>
                        <a14:backgroundMark x1="33898" y1="40520" x2="33898" y2="40520"/>
                        <a14:backgroundMark x1="77966" y1="78439" x2="77966" y2="78439"/>
                        <a14:backgroundMark x1="78814" y1="79926" x2="78814" y2="79926"/>
                      </a14:backgroundRemoval>
                    </a14:imgEffect>
                  </a14:imgLayer>
                </a14:imgProps>
              </a:ext>
              <a:ext uri="{28A0092B-C50C-407E-A947-70E740481C1C}">
                <a14:useLocalDpi xmlns:a14="http://schemas.microsoft.com/office/drawing/2010/main" val="0"/>
              </a:ext>
            </a:extLst>
          </a:blip>
          <a:srcRect/>
          <a:stretch>
            <a:fillRect/>
          </a:stretch>
        </p:blipFill>
        <p:spPr bwMode="auto">
          <a:xfrm>
            <a:off x="4382915" y="768550"/>
            <a:ext cx="1713085" cy="9763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8591450-B9C3-7C2F-D8E0-BE4ED4589A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27" b="91825" l="10000" r="90000">
                        <a14:foregroundMark x1="43857" y1="91825" x2="43857" y2="91825"/>
                      </a14:backgroundRemoval>
                    </a14:imgEffect>
                  </a14:imgLayer>
                </a14:imgProps>
              </a:ext>
            </a:extLst>
          </a:blip>
          <a:stretch>
            <a:fillRect/>
          </a:stretch>
        </p:blipFill>
        <p:spPr>
          <a:xfrm>
            <a:off x="6356121" y="480673"/>
            <a:ext cx="878789" cy="1264190"/>
          </a:xfrm>
          <a:prstGeom prst="rect">
            <a:avLst/>
          </a:prstGeom>
        </p:spPr>
      </p:pic>
      <p:pic>
        <p:nvPicPr>
          <p:cNvPr id="9" name="Picture 8">
            <a:extLst>
              <a:ext uri="{FF2B5EF4-FFF2-40B4-BE49-F238E27FC236}">
                <a16:creationId xmlns:a16="http://schemas.microsoft.com/office/drawing/2014/main" id="{83F8F6ED-42B7-4F1D-9CBF-F37F34B7B6D0}"/>
              </a:ext>
            </a:extLst>
          </p:cNvPr>
          <p:cNvPicPr>
            <a:picLocks noChangeAspect="1"/>
          </p:cNvPicPr>
          <p:nvPr/>
        </p:nvPicPr>
        <p:blipFill>
          <a:blip r:embed="rId8">
            <a:duotone>
              <a:prstClr val="black"/>
              <a:srgbClr val="D9C3A5">
                <a:tint val="50000"/>
                <a:satMod val="180000"/>
              </a:srgbClr>
            </a:duotone>
            <a:extLst>
              <a:ext uri="{BEBA8EAE-BF5A-486C-A8C5-ECC9F3942E4B}">
                <a14:imgProps xmlns:a14="http://schemas.microsoft.com/office/drawing/2010/main">
                  <a14:imgLayer r:embed="rId9">
                    <a14:imgEffect>
                      <a14:backgroundRemoval t="8500" b="91000" l="8000" r="90000">
                        <a14:foregroundMark x1="9750" y1="59000" x2="9750" y2="59000"/>
                        <a14:foregroundMark x1="9875" y1="66167" x2="9875" y2="66167"/>
                        <a14:foregroundMark x1="8000" y1="62500" x2="8000" y2="62500"/>
                        <a14:foregroundMark x1="8375" y1="82500" x2="8375" y2="82500"/>
                        <a14:foregroundMark x1="8500" y1="85167" x2="8500" y2="85167"/>
                        <a14:foregroundMark x1="13000" y1="91000" x2="13000" y2="91000"/>
                        <a14:foregroundMark x1="34000" y1="68833" x2="34000" y2="68833"/>
                        <a14:foregroundMark x1="35750" y1="69333" x2="35750" y2="69333"/>
                        <a14:foregroundMark x1="37250" y1="70333" x2="37250" y2="70333"/>
                        <a14:foregroundMark x1="38625" y1="71167" x2="38625" y2="71167"/>
                        <a14:foregroundMark x1="39625" y1="72167" x2="39625" y2="72167"/>
                        <a14:foregroundMark x1="31500" y1="61833" x2="31500" y2="61833"/>
                        <a14:foregroundMark x1="33375" y1="63000" x2="33375" y2="63000"/>
                        <a14:foregroundMark x1="34250" y1="63333" x2="34250" y2="63333"/>
                        <a14:foregroundMark x1="35000" y1="63333" x2="35000" y2="63333"/>
                        <a14:foregroundMark x1="36500" y1="64167" x2="36500" y2="64167"/>
                        <a14:foregroundMark x1="36000" y1="64000" x2="36000" y2="64000"/>
                        <a14:foregroundMark x1="37250" y1="64667" x2="37250" y2="64667"/>
                        <a14:foregroundMark x1="53250" y1="8500" x2="53250" y2="8500"/>
                        <a14:foregroundMark x1="88125" y1="18167" x2="88125" y2="18167"/>
                        <a14:foregroundMark x1="87000" y1="17333" x2="87000" y2="17333"/>
                        <a14:foregroundMark x1="89375" y1="30000" x2="89375" y2="30000"/>
                        <a14:foregroundMark x1="8375" y1="84167" x2="8375" y2="84167"/>
                        <a14:backgroundMark x1="10875" y1="58500" x2="10875" y2="58500"/>
                        <a14:backgroundMark x1="80500" y1="28333" x2="80500" y2="28333"/>
                        <a14:backgroundMark x1="82625" y1="28833" x2="82625" y2="28833"/>
                        <a14:backgroundMark x1="84500" y1="30000" x2="84500" y2="30000"/>
                        <a14:backgroundMark x1="84250" y1="29667" x2="84250" y2="29667"/>
                        <a14:backgroundMark x1="78875" y1="28000" x2="78875" y2="28000"/>
                        <a14:backgroundMark x1="52250" y1="32333" x2="52250" y2="32333"/>
                        <a14:backgroundMark x1="51500" y1="32000" x2="51500" y2="32000"/>
                        <a14:backgroundMark x1="51875" y1="33167" x2="51875" y2="33167"/>
                        <a14:backgroundMark x1="51250" y1="31667" x2="51250" y2="31667"/>
                      </a14:backgroundRemoval>
                    </a14:imgEffect>
                    <a14:imgEffect>
                      <a14:artisticMarker/>
                    </a14:imgEffect>
                  </a14:imgLayer>
                </a14:imgProps>
              </a:ext>
            </a:extLst>
          </a:blip>
          <a:stretch>
            <a:fillRect/>
          </a:stretch>
        </p:blipFill>
        <p:spPr>
          <a:xfrm rot="1204454">
            <a:off x="7421118" y="718632"/>
            <a:ext cx="1906760" cy="1430070"/>
          </a:xfrm>
          <a:prstGeom prst="rect">
            <a:avLst/>
          </a:prstGeom>
        </p:spPr>
      </p:pic>
      <p:pic>
        <p:nvPicPr>
          <p:cNvPr id="13" name="Picture 12">
            <a:extLst>
              <a:ext uri="{FF2B5EF4-FFF2-40B4-BE49-F238E27FC236}">
                <a16:creationId xmlns:a16="http://schemas.microsoft.com/office/drawing/2014/main" id="{293EC95E-B9B5-DDF6-A3EE-930A8FDEF7C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5208" l="3889" r="96667">
                        <a14:foregroundMark x1="92500" y1="41667" x2="92500" y2="41667"/>
                        <a14:foregroundMark x1="96667" y1="41667" x2="96667" y2="41667"/>
                        <a14:foregroundMark x1="8194" y1="43333" x2="8194" y2="43333"/>
                        <a14:foregroundMark x1="3889" y1="44583" x2="3889" y2="44583"/>
                        <a14:foregroundMark x1="36667" y1="62083" x2="36667" y2="62083"/>
                        <a14:foregroundMark x1="38889" y1="29375" x2="38889" y2="29375"/>
                        <a14:foregroundMark x1="41944" y1="59167" x2="41944" y2="59167"/>
                        <a14:foregroundMark x1="38333" y1="53333" x2="38333" y2="53333"/>
                        <a14:foregroundMark x1="21806" y1="48542" x2="21806" y2="48542"/>
                        <a14:foregroundMark x1="16667" y1="49792" x2="16667" y2="49792"/>
                        <a14:foregroundMark x1="16944" y1="52917" x2="16944" y2="52917"/>
                        <a14:foregroundMark x1="16528" y1="51250" x2="16528" y2="51250"/>
                        <a14:foregroundMark x1="16528" y1="51667" x2="16528" y2="51667"/>
                        <a14:foregroundMark x1="16944" y1="54583" x2="16944" y2="54583"/>
                        <a14:foregroundMark x1="16944" y1="56875" x2="16944" y2="56875"/>
                        <a14:foregroundMark x1="31389" y1="94167" x2="31389" y2="94167"/>
                        <a14:foregroundMark x1="28056" y1="90208" x2="28056" y2="90208"/>
                        <a14:foregroundMark x1="32361" y1="95208" x2="32361" y2="95208"/>
                        <a14:foregroundMark x1="27361" y1="88750" x2="27361" y2="88750"/>
                        <a14:foregroundMark x1="27222" y1="88958" x2="27778" y2="90000"/>
                        <a14:foregroundMark x1="26944" y1="88333" x2="22500" y2="79375"/>
                        <a14:foregroundMark x1="22500" y1="79583" x2="19028" y2="69583"/>
                        <a14:foregroundMark x1="19028" y1="69583" x2="18889" y2="67708"/>
                        <a14:foregroundMark x1="18611" y1="67708" x2="17083" y2="54583"/>
                        <a14:foregroundMark x1="14167" y1="35208" x2="18472" y2="28750"/>
                        <a14:foregroundMark x1="13611" y1="36042" x2="14167" y2="35208"/>
                        <a14:foregroundMark x1="12778" y1="37292" x2="13611" y2="36042"/>
                        <a14:foregroundMark x1="10124" y1="25625" x2="10000" y2="23542"/>
                        <a14:foregroundMark x1="10210" y1="27083" x2="10124" y2="25625"/>
                        <a14:foregroundMark x1="10247" y1="27708" x2="10210" y2="27083"/>
                        <a14:foregroundMark x1="10297" y1="28542" x2="10247" y2="27708"/>
                        <a14:foregroundMark x1="10694" y1="35208" x2="10574" y2="33192"/>
                        <a14:foregroundMark x1="10000" y1="23542" x2="11667" y2="16042"/>
                        <a14:foregroundMark x1="9444" y1="28542" x2="9444" y2="28542"/>
                        <a14:foregroundMark x1="9444" y1="30208" x2="9444" y2="30208"/>
                        <a14:foregroundMark x1="9722" y1="32083" x2="9722" y2="32083"/>
                        <a14:foregroundMark x1="9444" y1="29375" x2="9444" y2="29375"/>
                        <a14:foregroundMark x1="42778" y1="64792" x2="42778" y2="64792"/>
                        <a14:foregroundMark x1="40972" y1="54792" x2="40972" y2="54792"/>
                        <a14:foregroundMark x1="47361" y1="58958" x2="47361" y2="58958"/>
                        <a14:foregroundMark x1="9583" y1="30833" x2="9583" y2="30833"/>
                        <a14:backgroundMark x1="63333" y1="63333" x2="63333" y2="63333"/>
                        <a14:backgroundMark x1="19583" y1="47083" x2="19583" y2="47083"/>
                        <a14:backgroundMark x1="15833" y1="35208" x2="15833" y2="35208"/>
                        <a14:backgroundMark x1="52917" y1="58125" x2="52917" y2="58125"/>
                        <a14:backgroundMark x1="15278" y1="36042" x2="15278" y2="36042"/>
                        <a14:backgroundMark x1="54444" y1="56875" x2="54444" y2="56875"/>
                        <a14:backgroundMark x1="10278" y1="28542" x2="10278" y2="28542"/>
                        <a14:backgroundMark x1="38889" y1="57917" x2="38889" y2="57917"/>
                        <a14:backgroundMark x1="10278" y1="27708" x2="10278" y2="27708"/>
                        <a14:backgroundMark x1="63056" y1="70833" x2="63056" y2="70833"/>
                        <a14:backgroundMark x1="10278" y1="31458" x2="10278" y2="31458"/>
                        <a14:backgroundMark x1="10278" y1="27083" x2="10278" y2="27083"/>
                        <a14:backgroundMark x1="10278" y1="25625" x2="10278" y2="25625"/>
                        <a14:backgroundMark x1="10278" y1="29583" x2="10278" y2="29583"/>
                        <a14:backgroundMark x1="10556" y1="30625" x2="10556" y2="30625"/>
                        <a14:backgroundMark x1="10417" y1="30417" x2="10417" y2="30417"/>
                        <a14:backgroundMark x1="10278" y1="29583" x2="10278" y2="29583"/>
                        <a14:backgroundMark x1="10712" y1="32083" x2="10833" y2="33125"/>
                        <a14:backgroundMark x1="10567" y1="30833" x2="10712" y2="32083"/>
                        <a14:backgroundMark x1="10495" y1="30208" x2="10567" y2="30833"/>
                        <a14:backgroundMark x1="10399" y1="29375" x2="10495" y2="30208"/>
                        <a14:backgroundMark x1="10278" y1="28333" x2="10399" y2="29375"/>
                        <a14:backgroundMark x1="10278" y1="28125" x2="11806" y2="19792"/>
                        <a14:backgroundMark x1="58056" y1="65000" x2="58056" y2="65000"/>
                        <a14:backgroundMark x1="59167" y1="72917" x2="59167" y2="72917"/>
                        <a14:backgroundMark x1="56528" y1="55833" x2="56528" y2="55833"/>
                        <a14:backgroundMark x1="47222" y1="52292" x2="47222" y2="52292"/>
                        <a14:backgroundMark x1="3333" y1="43542" x2="3333" y2="43542"/>
                        <a14:backgroundMark x1="61944" y1="60000" x2="61944" y2="60000"/>
                      </a14:backgroundRemoval>
                    </a14:imgEffect>
                    <a14:imgEffect>
                      <a14:saturation sat="66000"/>
                    </a14:imgEffect>
                  </a14:imgLayer>
                </a14:imgProps>
              </a:ext>
            </a:extLst>
          </a:blip>
          <a:srcRect b="7452"/>
          <a:stretch/>
        </p:blipFill>
        <p:spPr>
          <a:xfrm>
            <a:off x="9499155" y="777925"/>
            <a:ext cx="1552005" cy="957562"/>
          </a:xfrm>
          <a:prstGeom prst="rect">
            <a:avLst/>
          </a:prstGeom>
        </p:spPr>
      </p:pic>
      <p:pic>
        <p:nvPicPr>
          <p:cNvPr id="15" name="Picture 14">
            <a:extLst>
              <a:ext uri="{FF2B5EF4-FFF2-40B4-BE49-F238E27FC236}">
                <a16:creationId xmlns:a16="http://schemas.microsoft.com/office/drawing/2014/main" id="{F017A5E8-24FC-B505-C282-ED65F1C47BE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462" r="91692">
                        <a14:foregroundMark x1="8615" y1="52615" x2="8615" y2="52615"/>
                        <a14:foregroundMark x1="91692" y1="50000" x2="91692" y2="50000"/>
                      </a14:backgroundRemoval>
                    </a14:imgEffect>
                  </a14:imgLayer>
                </a14:imgProps>
              </a:ext>
            </a:extLst>
          </a:blip>
          <a:stretch>
            <a:fillRect/>
          </a:stretch>
        </p:blipFill>
        <p:spPr>
          <a:xfrm>
            <a:off x="6609997" y="5207426"/>
            <a:ext cx="876161" cy="876161"/>
          </a:xfrm>
          <a:prstGeom prst="rect">
            <a:avLst/>
          </a:prstGeom>
        </p:spPr>
      </p:pic>
      <p:pic>
        <p:nvPicPr>
          <p:cNvPr id="17" name="Picture 14">
            <a:extLst>
              <a:ext uri="{FF2B5EF4-FFF2-40B4-BE49-F238E27FC236}">
                <a16:creationId xmlns:a16="http://schemas.microsoft.com/office/drawing/2014/main" id="{9DEB7CEA-2CC2-40EC-831E-C3FD4DCBEF8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9990" b="89976" l="9980" r="89991"/>
                    </a14:imgEffect>
                  </a14:imgLayer>
                </a14:imgProps>
              </a:ext>
              <a:ext uri="{28A0092B-C50C-407E-A947-70E740481C1C}">
                <a14:useLocalDpi xmlns:a14="http://schemas.microsoft.com/office/drawing/2010/main" val="0"/>
              </a:ext>
            </a:extLst>
          </a:blip>
          <a:srcRect/>
          <a:stretch/>
        </p:blipFill>
        <p:spPr bwMode="auto">
          <a:xfrm>
            <a:off x="4860263" y="5107205"/>
            <a:ext cx="1152827" cy="9763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loeon dipterum_male_larva, I_DSC530">
            <a:extLst>
              <a:ext uri="{FF2B5EF4-FFF2-40B4-BE49-F238E27FC236}">
                <a16:creationId xmlns:a16="http://schemas.microsoft.com/office/drawing/2014/main" id="{5D1D7ABE-59A3-3386-8565-1BD325EC3AE9}"/>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backgroundMark x1="74844" y1="47059" x2="74844" y2="47059"/>
                        <a14:backgroundMark x1="69688" y1="49020" x2="69688" y2="49020"/>
                        <a14:backgroundMark x1="74219" y1="38725" x2="74219" y2="38725"/>
                        <a14:backgroundMark x1="82969" y1="54902" x2="82969" y2="54902"/>
                        <a14:backgroundMark x1="83438" y1="55392" x2="83438" y2="55392"/>
                        <a14:backgroundMark x1="82969" y1="54902" x2="97500" y2="73039"/>
                        <a14:backgroundMark x1="44063" y1="66667" x2="44063" y2="66667"/>
                        <a14:backgroundMark x1="72188" y1="38971" x2="72188" y2="38971"/>
                      </a14:backgroundRemoval>
                    </a14:imgEffect>
                  </a14:imgLayer>
                </a14:imgProps>
              </a:ext>
              <a:ext uri="{28A0092B-C50C-407E-A947-70E740481C1C}">
                <a14:useLocalDpi xmlns:a14="http://schemas.microsoft.com/office/drawing/2010/main" val="0"/>
              </a:ext>
            </a:extLst>
          </a:blip>
          <a:srcRect/>
          <a:stretch>
            <a:fillRect/>
          </a:stretch>
        </p:blipFill>
        <p:spPr bwMode="auto">
          <a:xfrm>
            <a:off x="4596440" y="5627474"/>
            <a:ext cx="1952776" cy="13216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75678DF5-E97F-E54B-950F-66B0DA8187D5}"/>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foregroundMark x1="19750" y1="33167" x2="19750" y2="33167"/>
                        <a14:foregroundMark x1="17500" y1="32167" x2="17500" y2="32167"/>
                        <a14:foregroundMark x1="13125" y1="29833" x2="13125" y2="29833"/>
                        <a14:foregroundMark x1="14125" y1="30333" x2="14125" y2="30333"/>
                        <a14:foregroundMark x1="14375" y1="30333" x2="14375" y2="30333"/>
                        <a14:foregroundMark x1="15000" y1="31000" x2="15000" y2="31000"/>
                        <a14:foregroundMark x1="15750" y1="31667" x2="15750" y2="31667"/>
                        <a14:foregroundMark x1="11625" y1="29333" x2="11625" y2="29333"/>
                        <a14:foregroundMark x1="14250" y1="37833" x2="14250" y2="37833"/>
                        <a14:foregroundMark x1="10625" y1="39333" x2="10625" y2="39333"/>
                        <a14:foregroundMark x1="17750" y1="52833" x2="17750" y2="52833"/>
                        <a14:foregroundMark x1="20125" y1="48167" x2="20125" y2="48167"/>
                        <a14:foregroundMark x1="19125" y1="49667" x2="19125" y2="49667"/>
                        <a14:foregroundMark x1="17125" y1="54333" x2="17125" y2="54333"/>
                        <a14:foregroundMark x1="18750" y1="50667" x2="18750" y2="50667"/>
                        <a14:foregroundMark x1="17500" y1="53167" x2="17500" y2="53167"/>
                        <a14:foregroundMark x1="17250" y1="53667" x2="17250" y2="53667"/>
                        <a14:backgroundMark x1="50500" y1="57000" x2="50500" y2="57000"/>
                        <a14:backgroundMark x1="32625" y1="49667" x2="32625" y2="49667"/>
                        <a14:backgroundMark x1="55750" y1="58667" x2="55750" y2="58667"/>
                        <a14:backgroundMark x1="78250" y1="75667" x2="78250" y2="75667"/>
                        <a14:backgroundMark x1="24750" y1="46500" x2="24750" y2="46500"/>
                        <a14:backgroundMark x1="18625" y1="48333" x2="18625" y2="48333"/>
                      </a14:backgroundRemoval>
                    </a14:imgEffect>
                  </a14:imgLayer>
                </a14:imgProps>
              </a:ext>
              <a:ext uri="{28A0092B-C50C-407E-A947-70E740481C1C}">
                <a14:useLocalDpi xmlns:a14="http://schemas.microsoft.com/office/drawing/2010/main" val="0"/>
              </a:ext>
            </a:extLst>
          </a:blip>
          <a:srcRect/>
          <a:stretch>
            <a:fillRect/>
          </a:stretch>
        </p:blipFill>
        <p:spPr bwMode="auto">
          <a:xfrm rot="20642249">
            <a:off x="6318800" y="5724395"/>
            <a:ext cx="1952776" cy="146458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030AD0CE-AB49-9C99-918A-539FC7C7721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665" b="89963" l="9958" r="92585">
                        <a14:foregroundMark x1="92585" y1="67658" x2="92585" y2="67658"/>
                        <a14:backgroundMark x1="33898" y1="40520" x2="33898" y2="40520"/>
                        <a14:backgroundMark x1="77966" y1="78439" x2="77966" y2="78439"/>
                        <a14:backgroundMark x1="78814" y1="79926" x2="78814" y2="79926"/>
                      </a14:backgroundRemoval>
                    </a14:imgEffect>
                  </a14:imgLayer>
                </a14:imgProps>
              </a:ext>
              <a:ext uri="{28A0092B-C50C-407E-A947-70E740481C1C}">
                <a14:useLocalDpi xmlns:a14="http://schemas.microsoft.com/office/drawing/2010/main" val="0"/>
              </a:ext>
            </a:extLst>
          </a:blip>
          <a:srcRect/>
          <a:stretch>
            <a:fillRect/>
          </a:stretch>
        </p:blipFill>
        <p:spPr bwMode="auto">
          <a:xfrm>
            <a:off x="5619745" y="2464420"/>
            <a:ext cx="1713085" cy="9763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58C6A90-78AE-C28D-F531-AA1B66F245E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27" b="91825" l="10000" r="90000">
                        <a14:foregroundMark x1="43857" y1="91825" x2="43857" y2="91825"/>
                      </a14:backgroundRemoval>
                    </a14:imgEffect>
                  </a14:imgLayer>
                </a14:imgProps>
              </a:ext>
            </a:extLst>
          </a:blip>
          <a:stretch>
            <a:fillRect/>
          </a:stretch>
        </p:blipFill>
        <p:spPr>
          <a:xfrm>
            <a:off x="7411976" y="2176543"/>
            <a:ext cx="878789" cy="1264190"/>
          </a:xfrm>
          <a:prstGeom prst="rect">
            <a:avLst/>
          </a:prstGeom>
        </p:spPr>
      </p:pic>
      <p:pic>
        <p:nvPicPr>
          <p:cNvPr id="22" name="Picture 21">
            <a:extLst>
              <a:ext uri="{FF2B5EF4-FFF2-40B4-BE49-F238E27FC236}">
                <a16:creationId xmlns:a16="http://schemas.microsoft.com/office/drawing/2014/main" id="{00FB3E17-9AAE-2949-F5DF-04F0A1750021}"/>
              </a:ext>
            </a:extLst>
          </p:cNvPr>
          <p:cNvPicPr>
            <a:picLocks noChangeAspect="1"/>
          </p:cNvPicPr>
          <p:nvPr/>
        </p:nvPicPr>
        <p:blipFill>
          <a:blip r:embed="rId8">
            <a:duotone>
              <a:prstClr val="black"/>
              <a:srgbClr val="D9C3A5">
                <a:tint val="50000"/>
                <a:satMod val="180000"/>
              </a:srgbClr>
            </a:duotone>
            <a:extLst>
              <a:ext uri="{BEBA8EAE-BF5A-486C-A8C5-ECC9F3942E4B}">
                <a14:imgProps xmlns:a14="http://schemas.microsoft.com/office/drawing/2010/main">
                  <a14:imgLayer r:embed="rId9">
                    <a14:imgEffect>
                      <a14:backgroundRemoval t="8500" b="91000" l="8000" r="90000">
                        <a14:foregroundMark x1="9750" y1="59000" x2="9750" y2="59000"/>
                        <a14:foregroundMark x1="9875" y1="66167" x2="9875" y2="66167"/>
                        <a14:foregroundMark x1="8000" y1="62500" x2="8000" y2="62500"/>
                        <a14:foregroundMark x1="8375" y1="82500" x2="8375" y2="82500"/>
                        <a14:foregroundMark x1="8500" y1="85167" x2="8500" y2="85167"/>
                        <a14:foregroundMark x1="13000" y1="91000" x2="13000" y2="91000"/>
                        <a14:foregroundMark x1="34000" y1="68833" x2="34000" y2="68833"/>
                        <a14:foregroundMark x1="35750" y1="69333" x2="35750" y2="69333"/>
                        <a14:foregroundMark x1="37250" y1="70333" x2="37250" y2="70333"/>
                        <a14:foregroundMark x1="38625" y1="71167" x2="38625" y2="71167"/>
                        <a14:foregroundMark x1="39625" y1="72167" x2="39625" y2="72167"/>
                        <a14:foregroundMark x1="31500" y1="61833" x2="31500" y2="61833"/>
                        <a14:foregroundMark x1="33375" y1="63000" x2="33375" y2="63000"/>
                        <a14:foregroundMark x1="34250" y1="63333" x2="34250" y2="63333"/>
                        <a14:foregroundMark x1="35000" y1="63333" x2="35000" y2="63333"/>
                        <a14:foregroundMark x1="36500" y1="64167" x2="36500" y2="64167"/>
                        <a14:foregroundMark x1="36000" y1="64000" x2="36000" y2="64000"/>
                        <a14:foregroundMark x1="37250" y1="64667" x2="37250" y2="64667"/>
                        <a14:foregroundMark x1="53250" y1="8500" x2="53250" y2="8500"/>
                        <a14:foregroundMark x1="88125" y1="18167" x2="88125" y2="18167"/>
                        <a14:foregroundMark x1="87000" y1="17333" x2="87000" y2="17333"/>
                        <a14:foregroundMark x1="89375" y1="30000" x2="89375" y2="30000"/>
                        <a14:foregroundMark x1="8375" y1="84167" x2="8375" y2="84167"/>
                        <a14:backgroundMark x1="10875" y1="58500" x2="10875" y2="58500"/>
                        <a14:backgroundMark x1="80500" y1="28333" x2="80500" y2="28333"/>
                        <a14:backgroundMark x1="82625" y1="28833" x2="82625" y2="28833"/>
                        <a14:backgroundMark x1="84500" y1="30000" x2="84500" y2="30000"/>
                        <a14:backgroundMark x1="84250" y1="29667" x2="84250" y2="29667"/>
                        <a14:backgroundMark x1="78875" y1="28000" x2="78875" y2="28000"/>
                        <a14:backgroundMark x1="52250" y1="32333" x2="52250" y2="32333"/>
                        <a14:backgroundMark x1="51500" y1="32000" x2="51500" y2="32000"/>
                        <a14:backgroundMark x1="51875" y1="33167" x2="51875" y2="33167"/>
                        <a14:backgroundMark x1="51250" y1="31667" x2="51250" y2="31667"/>
                      </a14:backgroundRemoval>
                    </a14:imgEffect>
                    <a14:imgEffect>
                      <a14:artisticMarker/>
                    </a14:imgEffect>
                  </a14:imgLayer>
                </a14:imgProps>
              </a:ext>
            </a:extLst>
          </a:blip>
          <a:stretch>
            <a:fillRect/>
          </a:stretch>
        </p:blipFill>
        <p:spPr>
          <a:xfrm rot="1204454">
            <a:off x="8359194" y="2417755"/>
            <a:ext cx="1928625" cy="1446469"/>
          </a:xfrm>
          <a:prstGeom prst="rect">
            <a:avLst/>
          </a:prstGeom>
        </p:spPr>
      </p:pic>
      <p:pic>
        <p:nvPicPr>
          <p:cNvPr id="23" name="Picture 22">
            <a:extLst>
              <a:ext uri="{FF2B5EF4-FFF2-40B4-BE49-F238E27FC236}">
                <a16:creationId xmlns:a16="http://schemas.microsoft.com/office/drawing/2014/main" id="{170A9811-6157-2AC3-81B2-072D12031A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5208" l="3889" r="96667">
                        <a14:foregroundMark x1="92500" y1="41667" x2="92500" y2="41667"/>
                        <a14:foregroundMark x1="96667" y1="41667" x2="96667" y2="41667"/>
                        <a14:foregroundMark x1="8194" y1="43333" x2="8194" y2="43333"/>
                        <a14:foregroundMark x1="3889" y1="44583" x2="3889" y2="44583"/>
                        <a14:foregroundMark x1="36667" y1="62083" x2="36667" y2="62083"/>
                        <a14:foregroundMark x1="38889" y1="29375" x2="38889" y2="29375"/>
                        <a14:foregroundMark x1="41944" y1="59167" x2="41944" y2="59167"/>
                        <a14:foregroundMark x1="38333" y1="53333" x2="38333" y2="53333"/>
                        <a14:foregroundMark x1="21806" y1="48542" x2="21806" y2="48542"/>
                        <a14:foregroundMark x1="16667" y1="49792" x2="16667" y2="49792"/>
                        <a14:foregroundMark x1="16944" y1="52917" x2="16944" y2="52917"/>
                        <a14:foregroundMark x1="16528" y1="51250" x2="16528" y2="51250"/>
                        <a14:foregroundMark x1="16528" y1="51667" x2="16528" y2="51667"/>
                        <a14:foregroundMark x1="16944" y1="54583" x2="16944" y2="54583"/>
                        <a14:foregroundMark x1="16944" y1="56875" x2="16944" y2="56875"/>
                        <a14:foregroundMark x1="31389" y1="94167" x2="31389" y2="94167"/>
                        <a14:foregroundMark x1="28056" y1="90208" x2="28056" y2="90208"/>
                        <a14:foregroundMark x1="32361" y1="95208" x2="32361" y2="95208"/>
                        <a14:foregroundMark x1="27361" y1="88750" x2="27361" y2="88750"/>
                        <a14:foregroundMark x1="27222" y1="88958" x2="27778" y2="90000"/>
                        <a14:foregroundMark x1="26944" y1="88333" x2="22500" y2="79375"/>
                        <a14:foregroundMark x1="22500" y1="79583" x2="19028" y2="69583"/>
                        <a14:foregroundMark x1="19028" y1="69583" x2="18889" y2="67708"/>
                        <a14:foregroundMark x1="18611" y1="67708" x2="17083" y2="54583"/>
                        <a14:foregroundMark x1="14167" y1="35208" x2="18472" y2="28750"/>
                        <a14:foregroundMark x1="13611" y1="36042" x2="14167" y2="35208"/>
                        <a14:foregroundMark x1="12778" y1="37292" x2="13611" y2="36042"/>
                        <a14:foregroundMark x1="10124" y1="25625" x2="10000" y2="23542"/>
                        <a14:foregroundMark x1="10210" y1="27083" x2="10124" y2="25625"/>
                        <a14:foregroundMark x1="10247" y1="27708" x2="10210" y2="27083"/>
                        <a14:foregroundMark x1="10297" y1="28542" x2="10247" y2="27708"/>
                        <a14:foregroundMark x1="10694" y1="35208" x2="10574" y2="33192"/>
                        <a14:foregroundMark x1="10000" y1="23542" x2="11667" y2="16042"/>
                        <a14:foregroundMark x1="9444" y1="28542" x2="9444" y2="28542"/>
                        <a14:foregroundMark x1="9444" y1="30208" x2="9444" y2="30208"/>
                        <a14:foregroundMark x1="9722" y1="32083" x2="9722" y2="32083"/>
                        <a14:foregroundMark x1="9444" y1="29375" x2="9444" y2="29375"/>
                        <a14:foregroundMark x1="42778" y1="64792" x2="42778" y2="64792"/>
                        <a14:foregroundMark x1="40972" y1="54792" x2="40972" y2="54792"/>
                        <a14:foregroundMark x1="47361" y1="58958" x2="47361" y2="58958"/>
                        <a14:foregroundMark x1="9583" y1="30833" x2="9583" y2="30833"/>
                        <a14:backgroundMark x1="63333" y1="63333" x2="63333" y2="63333"/>
                        <a14:backgroundMark x1="19583" y1="47083" x2="19583" y2="47083"/>
                        <a14:backgroundMark x1="15833" y1="35208" x2="15833" y2="35208"/>
                        <a14:backgroundMark x1="52917" y1="58125" x2="52917" y2="58125"/>
                        <a14:backgroundMark x1="15278" y1="36042" x2="15278" y2="36042"/>
                        <a14:backgroundMark x1="54444" y1="56875" x2="54444" y2="56875"/>
                        <a14:backgroundMark x1="10278" y1="28542" x2="10278" y2="28542"/>
                        <a14:backgroundMark x1="38889" y1="57917" x2="38889" y2="57917"/>
                        <a14:backgroundMark x1="10278" y1="27708" x2="10278" y2="27708"/>
                        <a14:backgroundMark x1="63056" y1="70833" x2="63056" y2="70833"/>
                        <a14:backgroundMark x1="10278" y1="31458" x2="10278" y2="31458"/>
                        <a14:backgroundMark x1="10278" y1="27083" x2="10278" y2="27083"/>
                        <a14:backgroundMark x1="10278" y1="25625" x2="10278" y2="25625"/>
                        <a14:backgroundMark x1="10278" y1="29583" x2="10278" y2="29583"/>
                        <a14:backgroundMark x1="10556" y1="30625" x2="10556" y2="30625"/>
                        <a14:backgroundMark x1="10417" y1="30417" x2="10417" y2="30417"/>
                        <a14:backgroundMark x1="10278" y1="29583" x2="10278" y2="29583"/>
                        <a14:backgroundMark x1="10712" y1="32083" x2="10833" y2="33125"/>
                        <a14:backgroundMark x1="10567" y1="30833" x2="10712" y2="32083"/>
                        <a14:backgroundMark x1="10495" y1="30208" x2="10567" y2="30833"/>
                        <a14:backgroundMark x1="10399" y1="29375" x2="10495" y2="30208"/>
                        <a14:backgroundMark x1="10278" y1="28333" x2="10399" y2="29375"/>
                        <a14:backgroundMark x1="10278" y1="28125" x2="11806" y2="19792"/>
                        <a14:backgroundMark x1="58056" y1="65000" x2="58056" y2="65000"/>
                        <a14:backgroundMark x1="59167" y1="72917" x2="59167" y2="72917"/>
                        <a14:backgroundMark x1="56528" y1="55833" x2="56528" y2="55833"/>
                        <a14:backgroundMark x1="47222" y1="52292" x2="47222" y2="52292"/>
                        <a14:backgroundMark x1="3333" y1="43542" x2="3333" y2="43542"/>
                        <a14:backgroundMark x1="61944" y1="60000" x2="61944" y2="60000"/>
                      </a14:backgroundRemoval>
                    </a14:imgEffect>
                    <a14:imgEffect>
                      <a14:saturation sat="66000"/>
                    </a14:imgEffect>
                  </a14:imgLayer>
                </a14:imgProps>
              </a:ext>
            </a:extLst>
          </a:blip>
          <a:srcRect b="7452"/>
          <a:stretch/>
        </p:blipFill>
        <p:spPr>
          <a:xfrm>
            <a:off x="10477477" y="2445715"/>
            <a:ext cx="1662084" cy="1025479"/>
          </a:xfrm>
          <a:prstGeom prst="rect">
            <a:avLst/>
          </a:prstGeom>
        </p:spPr>
      </p:pic>
      <p:pic>
        <p:nvPicPr>
          <p:cNvPr id="24" name="Picture 14">
            <a:extLst>
              <a:ext uri="{FF2B5EF4-FFF2-40B4-BE49-F238E27FC236}">
                <a16:creationId xmlns:a16="http://schemas.microsoft.com/office/drawing/2014/main" id="{0D1A35B8-76E6-3906-69D8-9ECC1365C7F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9990" b="89976" l="9980" r="89991"/>
                    </a14:imgEffect>
                  </a14:imgLayer>
                </a14:imgProps>
              </a:ext>
              <a:ext uri="{28A0092B-C50C-407E-A947-70E740481C1C}">
                <a14:useLocalDpi xmlns:a14="http://schemas.microsoft.com/office/drawing/2010/main" val="0"/>
              </a:ext>
            </a:extLst>
          </a:blip>
          <a:srcRect/>
          <a:stretch/>
        </p:blipFill>
        <p:spPr bwMode="auto">
          <a:xfrm>
            <a:off x="6099472" y="3508650"/>
            <a:ext cx="1152827" cy="9763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Two-spotted Water-slater (Asellus aquaticus) · iNaturalist United Kingdom">
            <a:extLst>
              <a:ext uri="{FF2B5EF4-FFF2-40B4-BE49-F238E27FC236}">
                <a16:creationId xmlns:a16="http://schemas.microsoft.com/office/drawing/2014/main" id="{8AE950B9-C847-0C4D-EA67-35028DDCD648}"/>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9896" b="89974" l="8398" r="93457">
                        <a14:foregroundMark x1="39453" y1="36849" x2="39453" y2="36849"/>
                        <a14:foregroundMark x1="38281" y1="31771" x2="38281" y2="31771"/>
                        <a14:foregroundMark x1="36426" y1="27344" x2="36426" y2="27344"/>
                        <a14:foregroundMark x1="36719" y1="28255" x2="36719" y2="28255"/>
                        <a14:foregroundMark x1="35645" y1="26563" x2="35645" y2="26563"/>
                        <a14:foregroundMark x1="37109" y1="28516" x2="37109" y2="28516"/>
                        <a14:foregroundMark x1="37695" y1="29167" x2="37695" y2="29167"/>
                        <a14:foregroundMark x1="42676" y1="31250" x2="42676" y2="31250"/>
                        <a14:foregroundMark x1="45117" y1="39453" x2="45117" y2="39453"/>
                        <a14:foregroundMark x1="43457" y1="31901" x2="43457" y2="31901"/>
                        <a14:foregroundMark x1="43945" y1="32292" x2="43945" y2="32292"/>
                        <a14:foregroundMark x1="54688" y1="39323" x2="54688" y2="39323"/>
                        <a14:foregroundMark x1="53711" y1="40234" x2="53711" y2="40234"/>
                        <a14:foregroundMark x1="53711" y1="41276" x2="53711" y2="41276"/>
                        <a14:foregroundMark x1="55371" y1="35286" x2="55371" y2="35286"/>
                        <a14:foregroundMark x1="55176" y1="36328" x2="55176" y2="36328"/>
                        <a14:foregroundMark x1="55078" y1="36849" x2="55078" y2="36849"/>
                        <a14:foregroundMark x1="61523" y1="40625" x2="61523" y2="40625"/>
                        <a14:foregroundMark x1="62793" y1="38281" x2="62793" y2="38281"/>
                        <a14:foregroundMark x1="62695" y1="38932" x2="62695" y2="38932"/>
                        <a14:foregroundMark x1="66602" y1="43620" x2="66602" y2="43620"/>
                        <a14:foregroundMark x1="66016" y1="44010" x2="66016" y2="44010"/>
                        <a14:foregroundMark x1="65625" y1="44271" x2="65625" y2="44271"/>
                        <a14:foregroundMark x1="67871" y1="57943" x2="67871" y2="57943"/>
                        <a14:foregroundMark x1="66992" y1="57292" x2="66992" y2="57292"/>
                        <a14:foregroundMark x1="58984" y1="62891" x2="58984" y2="62891"/>
                        <a14:foregroundMark x1="59473" y1="67448" x2="59473" y2="67448"/>
                        <a14:foregroundMark x1="60059" y1="66276" x2="60059" y2="66276"/>
                        <a14:foregroundMark x1="58203" y1="61849" x2="58203" y2="61849"/>
                        <a14:foregroundMark x1="52734" y1="63021" x2="52734" y2="63021"/>
                        <a14:foregroundMark x1="52832" y1="64193" x2="52832" y2="64193"/>
                        <a14:foregroundMark x1="53027" y1="68620" x2="53027" y2="68620"/>
                        <a14:foregroundMark x1="53418" y1="68229" x2="53418" y2="68229"/>
                        <a14:foregroundMark x1="46777" y1="69792" x2="46777" y2="69792"/>
                        <a14:foregroundMark x1="46289" y1="72786" x2="46289" y2="72786"/>
                        <a14:foregroundMark x1="45703" y1="74740" x2="45703" y2="74740"/>
                        <a14:foregroundMark x1="39453" y1="65625" x2="39453" y2="65625"/>
                        <a14:foregroundMark x1="36523" y1="75391" x2="36523" y2="75391"/>
                        <a14:foregroundMark x1="37109" y1="74349" x2="37109" y2="74349"/>
                        <a14:foregroundMark x1="35547" y1="76172" x2="35547" y2="76172"/>
                        <a14:foregroundMark x1="21289" y1="69792" x2="21289" y2="69792"/>
                        <a14:foregroundMark x1="22363" y1="69661" x2="22363" y2="69661"/>
                        <a14:foregroundMark x1="23047" y1="69271" x2="23047" y2="69271"/>
                        <a14:foregroundMark x1="19238" y1="70443" x2="19238" y2="70443"/>
                        <a14:foregroundMark x1="20020" y1="70313" x2="20020" y2="70313"/>
                        <a14:foregroundMark x1="19531" y1="70313" x2="19531" y2="70313"/>
                        <a14:foregroundMark x1="20410" y1="70052" x2="20410" y2="70052"/>
                        <a14:foregroundMark x1="12793" y1="58984" x2="12793" y2="58984"/>
                        <a14:foregroundMark x1="8496" y1="61328" x2="8496" y2="61328"/>
                        <a14:foregroundMark x1="10840" y1="56771" x2="10840" y2="56771"/>
                        <a14:foregroundMark x1="13379" y1="57552" x2="13379" y2="57552"/>
                        <a14:foregroundMark x1="13965" y1="57682" x2="13965" y2="57682"/>
                        <a14:foregroundMark x1="12793" y1="41276" x2="12793" y2="41276"/>
                        <a14:foregroundMark x1="26367" y1="36589" x2="26367" y2="36589"/>
                        <a14:foregroundMark x1="79785" y1="34505" x2="79785" y2="34505"/>
                        <a14:foregroundMark x1="82813" y1="65234" x2="82813" y2="65234"/>
                        <a14:foregroundMark x1="82324" y1="64714" x2="82324" y2="64714"/>
                        <a14:foregroundMark x1="82031" y1="63802" x2="82031" y2="63802"/>
                        <a14:foregroundMark x1="82129" y1="64063" x2="89746" y2="73958"/>
                        <a14:foregroundMark x1="89746" y1="73958" x2="93457" y2="81380"/>
                        <a14:foregroundMark x1="83496" y1="27995" x2="85254" y2="25130"/>
                        <a14:foregroundMark x1="85352" y1="25000" x2="89063" y2="16927"/>
                        <a14:backgroundMark x1="20898" y1="65365" x2="20898" y2="65365"/>
                        <a14:backgroundMark x1="37793" y1="64323" x2="37793" y2="64323"/>
                        <a14:backgroundMark x1="20313" y1="37500" x2="20313" y2="37500"/>
                        <a14:backgroundMark x1="22754" y1="37240" x2="22754" y2="37240"/>
                        <a14:backgroundMark x1="41992" y1="34635" x2="41992" y2="34635"/>
                      </a14:backgroundRemoval>
                    </a14:imgEffect>
                  </a14:imgLayer>
                </a14:imgProps>
              </a:ext>
              <a:ext uri="{28A0092B-C50C-407E-A947-70E740481C1C}">
                <a14:useLocalDpi xmlns:a14="http://schemas.microsoft.com/office/drawing/2010/main" val="0"/>
              </a:ext>
            </a:extLst>
          </a:blip>
          <a:srcRect/>
          <a:stretch>
            <a:fillRect/>
          </a:stretch>
        </p:blipFill>
        <p:spPr bwMode="auto">
          <a:xfrm>
            <a:off x="7323897" y="3448196"/>
            <a:ext cx="1512830" cy="11346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5F20DC0-64C9-E867-CB5F-9780E0093431}"/>
              </a:ext>
            </a:extLst>
          </p:cNvPr>
          <p:cNvPicPr>
            <a:picLocks noChangeAspect="1"/>
          </p:cNvPicPr>
          <p:nvPr/>
        </p:nvPicPr>
        <p:blipFill>
          <a:blip r:embed="rId22"/>
          <a:stretch>
            <a:fillRect/>
          </a:stretch>
        </p:blipFill>
        <p:spPr>
          <a:xfrm>
            <a:off x="10748190" y="6356916"/>
            <a:ext cx="1310754" cy="451143"/>
          </a:xfrm>
          <a:prstGeom prst="rect">
            <a:avLst/>
          </a:prstGeom>
        </p:spPr>
      </p:pic>
    </p:spTree>
    <p:extLst>
      <p:ext uri="{BB962C8B-B14F-4D97-AF65-F5344CB8AC3E}">
        <p14:creationId xmlns:p14="http://schemas.microsoft.com/office/powerpoint/2010/main" val="422852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5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24B823-6BC7-6DEC-3E05-E3EA32C77EF4}"/>
              </a:ext>
            </a:extLst>
          </p:cNvPr>
          <p:cNvSpPr>
            <a:spLocks noGrp="1"/>
          </p:cNvSpPr>
          <p:nvPr>
            <p:ph type="title"/>
          </p:nvPr>
        </p:nvSpPr>
        <p:spPr>
          <a:xfrm>
            <a:off x="222988"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400" b="1" kern="1200" dirty="0">
                <a:solidFill>
                  <a:srgbClr val="FFFFFF"/>
                </a:solidFill>
                <a:latin typeface="+mj-lt"/>
                <a:ea typeface="+mj-ea"/>
                <a:cs typeface="+mj-cs"/>
              </a:rPr>
              <a:t>Macrofauna</a:t>
            </a:r>
            <a:br>
              <a:rPr lang="en-US" sz="2400" b="1" kern="1200" dirty="0">
                <a:solidFill>
                  <a:srgbClr val="FFFFFF"/>
                </a:solidFill>
                <a:latin typeface="+mj-lt"/>
                <a:ea typeface="+mj-ea"/>
                <a:cs typeface="+mj-cs"/>
              </a:rPr>
            </a:br>
            <a:r>
              <a:rPr lang="en-US" sz="2400" b="1" kern="1200" dirty="0">
                <a:solidFill>
                  <a:srgbClr val="FFFFFF"/>
                </a:solidFill>
                <a:latin typeface="+mj-lt"/>
                <a:ea typeface="+mj-ea"/>
                <a:cs typeface="+mj-cs"/>
              </a:rPr>
              <a:t>multivariate analyses</a:t>
            </a:r>
            <a:endParaRPr lang="en-US" sz="2400" kern="1200" dirty="0">
              <a:solidFill>
                <a:srgbClr val="FFFFFF"/>
              </a:solidFill>
              <a:latin typeface="+mj-lt"/>
              <a:ea typeface="+mj-ea"/>
              <a:cs typeface="+mj-cs"/>
            </a:endParaRPr>
          </a:p>
        </p:txBody>
      </p:sp>
      <p:pic>
        <p:nvPicPr>
          <p:cNvPr id="4" name="Picture 3">
            <a:extLst>
              <a:ext uri="{FF2B5EF4-FFF2-40B4-BE49-F238E27FC236}">
                <a16:creationId xmlns:a16="http://schemas.microsoft.com/office/drawing/2014/main" id="{6678BDA6-A9F6-9B2E-C6BF-2EC393F913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007"/>
          <a:stretch/>
        </p:blipFill>
        <p:spPr bwMode="auto">
          <a:xfrm>
            <a:off x="2902400" y="-190603"/>
            <a:ext cx="7651744" cy="4539916"/>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9B2C78E8-59C9-CDB8-2B11-DE0BCC2CBC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90" b="3428"/>
          <a:stretch/>
        </p:blipFill>
        <p:spPr bwMode="auto">
          <a:xfrm>
            <a:off x="6904227" y="4094587"/>
            <a:ext cx="4899082" cy="3018140"/>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20AAE807-59FB-2FA0-FE28-6E4CB0E9278C}"/>
              </a:ext>
            </a:extLst>
          </p:cNvPr>
          <p:cNvSpPr txBox="1"/>
          <p:nvPr/>
        </p:nvSpPr>
        <p:spPr>
          <a:xfrm>
            <a:off x="3886636" y="4259481"/>
            <a:ext cx="2628900" cy="1200329"/>
          </a:xfrm>
          <a:prstGeom prst="rect">
            <a:avLst/>
          </a:prstGeom>
          <a:noFill/>
        </p:spPr>
        <p:txBody>
          <a:bodyPr wrap="square">
            <a:spAutoFit/>
          </a:bodyPr>
          <a:lstStyle/>
          <a:p>
            <a:r>
              <a:rPr lang="nl-NL" sz="1800" dirty="0">
                <a:effectLst/>
                <a:latin typeface="Microsoft New Tai Lue" panose="020B0502040204020203" pitchFamily="34" charset="0"/>
                <a:ea typeface="Calibri" panose="020F0502020204030204" pitchFamily="34" charset="0"/>
              </a:rPr>
              <a:t>Eutrofe wateren met zandig substraat met veel open water en weinig waterplanten </a:t>
            </a:r>
          </a:p>
        </p:txBody>
      </p:sp>
      <p:sp>
        <p:nvSpPr>
          <p:cNvPr id="10" name="TextBox 9">
            <a:extLst>
              <a:ext uri="{FF2B5EF4-FFF2-40B4-BE49-F238E27FC236}">
                <a16:creationId xmlns:a16="http://schemas.microsoft.com/office/drawing/2014/main" id="{B43C09EC-6507-3328-8418-6E4487A25963}"/>
              </a:ext>
            </a:extLst>
          </p:cNvPr>
          <p:cNvSpPr txBox="1"/>
          <p:nvPr/>
        </p:nvSpPr>
        <p:spPr>
          <a:xfrm>
            <a:off x="10293592" y="2984090"/>
            <a:ext cx="1652588" cy="923330"/>
          </a:xfrm>
          <a:prstGeom prst="rect">
            <a:avLst/>
          </a:prstGeom>
          <a:noFill/>
        </p:spPr>
        <p:txBody>
          <a:bodyPr wrap="square">
            <a:spAutoFit/>
          </a:bodyPr>
          <a:lstStyle/>
          <a:p>
            <a:r>
              <a:rPr lang="nl-NL" sz="1800" dirty="0">
                <a:effectLst/>
                <a:latin typeface="Microsoft New Tai Lue" panose="020B0502040204020203" pitchFamily="34" charset="0"/>
                <a:ea typeface="Calibri" panose="020F0502020204030204" pitchFamily="34" charset="0"/>
              </a:rPr>
              <a:t>Eutrofe wateren met waterplanten </a:t>
            </a:r>
            <a:endParaRPr lang="nl-NL" dirty="0"/>
          </a:p>
        </p:txBody>
      </p:sp>
      <p:pic>
        <p:nvPicPr>
          <p:cNvPr id="3" name="Picture 2">
            <a:extLst>
              <a:ext uri="{FF2B5EF4-FFF2-40B4-BE49-F238E27FC236}">
                <a16:creationId xmlns:a16="http://schemas.microsoft.com/office/drawing/2014/main" id="{92B6258C-6801-2E2A-6E90-F6C8061CFB7B}"/>
              </a:ext>
            </a:extLst>
          </p:cNvPr>
          <p:cNvPicPr>
            <a:picLocks/>
          </p:cNvPicPr>
          <p:nvPr/>
        </p:nvPicPr>
        <p:blipFill rotWithShape="1">
          <a:blip r:embed="rId5"/>
          <a:srcRect l="4583" t="90201" r="75625" b="1836"/>
          <a:stretch/>
        </p:blipFill>
        <p:spPr bwMode="hidden">
          <a:xfrm>
            <a:off x="10382250" y="0"/>
            <a:ext cx="1809750" cy="409576"/>
          </a:xfrm>
          <a:prstGeom prst="rect">
            <a:avLst/>
          </a:prstGeom>
        </p:spPr>
      </p:pic>
      <p:sp>
        <p:nvSpPr>
          <p:cNvPr id="7" name="Arrow: Down 6">
            <a:extLst>
              <a:ext uri="{FF2B5EF4-FFF2-40B4-BE49-F238E27FC236}">
                <a16:creationId xmlns:a16="http://schemas.microsoft.com/office/drawing/2014/main" id="{FE2AEE01-C458-F70B-EF4D-EC9D21C6B701}"/>
              </a:ext>
            </a:extLst>
          </p:cNvPr>
          <p:cNvSpPr/>
          <p:nvPr/>
        </p:nvSpPr>
        <p:spPr>
          <a:xfrm rot="10800000">
            <a:off x="9665792" y="3028949"/>
            <a:ext cx="341946" cy="1065637"/>
          </a:xfrm>
          <a:prstGeom prst="downArrow">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Arrow: Down 8">
            <a:extLst>
              <a:ext uri="{FF2B5EF4-FFF2-40B4-BE49-F238E27FC236}">
                <a16:creationId xmlns:a16="http://schemas.microsoft.com/office/drawing/2014/main" id="{62BA3FA9-6D35-DD0C-A11A-000FCBBEBCC1}"/>
              </a:ext>
            </a:extLst>
          </p:cNvPr>
          <p:cNvSpPr/>
          <p:nvPr/>
        </p:nvSpPr>
        <p:spPr>
          <a:xfrm rot="10800000">
            <a:off x="4217492" y="3028948"/>
            <a:ext cx="341946" cy="1065637"/>
          </a:xfrm>
          <a:prstGeom prst="downArrow">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l 10">
            <a:extLst>
              <a:ext uri="{FF2B5EF4-FFF2-40B4-BE49-F238E27FC236}">
                <a16:creationId xmlns:a16="http://schemas.microsoft.com/office/drawing/2014/main" id="{38597D43-79AD-62D6-7391-C498F67B4D5D}"/>
              </a:ext>
            </a:extLst>
          </p:cNvPr>
          <p:cNvSpPr/>
          <p:nvPr/>
        </p:nvSpPr>
        <p:spPr>
          <a:xfrm>
            <a:off x="7058025" y="2171700"/>
            <a:ext cx="657225" cy="28575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a:extLst>
              <a:ext uri="{FF2B5EF4-FFF2-40B4-BE49-F238E27FC236}">
                <a16:creationId xmlns:a16="http://schemas.microsoft.com/office/drawing/2014/main" id="{3007CFAB-769B-A5D3-75A6-35C4C9BB144A}"/>
              </a:ext>
            </a:extLst>
          </p:cNvPr>
          <p:cNvPicPr>
            <a:picLocks noChangeAspect="1"/>
          </p:cNvPicPr>
          <p:nvPr/>
        </p:nvPicPr>
        <p:blipFill>
          <a:blip r:embed="rId6"/>
          <a:stretch>
            <a:fillRect/>
          </a:stretch>
        </p:blipFill>
        <p:spPr>
          <a:xfrm>
            <a:off x="10706762" y="560167"/>
            <a:ext cx="1310754" cy="451143"/>
          </a:xfrm>
          <a:prstGeom prst="rect">
            <a:avLst/>
          </a:prstGeom>
        </p:spPr>
      </p:pic>
    </p:spTree>
    <p:extLst>
      <p:ext uri="{BB962C8B-B14F-4D97-AF65-F5344CB8AC3E}">
        <p14:creationId xmlns:p14="http://schemas.microsoft.com/office/powerpoint/2010/main" val="333859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7" grpId="0" animBg="1"/>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5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24B823-6BC7-6DEC-3E05-E3EA32C77EF4}"/>
              </a:ext>
            </a:extLst>
          </p:cNvPr>
          <p:cNvSpPr>
            <a:spLocks noGrp="1"/>
          </p:cNvSpPr>
          <p:nvPr>
            <p:ph type="title"/>
          </p:nvPr>
        </p:nvSpPr>
        <p:spPr>
          <a:xfrm>
            <a:off x="222988"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nl-NL" sz="2400" b="1" kern="1200" dirty="0">
                <a:solidFill>
                  <a:srgbClr val="FFFFFF"/>
                </a:solidFill>
                <a:latin typeface="+mj-lt"/>
                <a:ea typeface="+mj-ea"/>
                <a:cs typeface="+mj-cs"/>
              </a:rPr>
              <a:t>Zoöplankton</a:t>
            </a:r>
            <a:br>
              <a:rPr lang="nl-NL" sz="2400" b="1" kern="1200" dirty="0">
                <a:solidFill>
                  <a:srgbClr val="FFFFFF"/>
                </a:solidFill>
                <a:latin typeface="+mj-lt"/>
                <a:ea typeface="+mj-ea"/>
                <a:cs typeface="+mj-cs"/>
              </a:rPr>
            </a:br>
            <a:r>
              <a:rPr lang="nl-NL" sz="2400" b="1" kern="1200" dirty="0">
                <a:solidFill>
                  <a:srgbClr val="FFFFFF"/>
                </a:solidFill>
                <a:latin typeface="+mj-lt"/>
                <a:ea typeface="+mj-ea"/>
                <a:cs typeface="+mj-cs"/>
              </a:rPr>
              <a:t>diversiteit</a:t>
            </a:r>
            <a:endParaRPr lang="nl-NL" sz="2400" kern="1200" dirty="0">
              <a:solidFill>
                <a:srgbClr val="FFFFFF"/>
              </a:solidFill>
              <a:latin typeface="+mj-lt"/>
              <a:ea typeface="+mj-ea"/>
              <a:cs typeface="+mj-cs"/>
            </a:endParaRPr>
          </a:p>
        </p:txBody>
      </p:sp>
      <p:pic>
        <p:nvPicPr>
          <p:cNvPr id="4" name="Picture 3">
            <a:extLst>
              <a:ext uri="{FF2B5EF4-FFF2-40B4-BE49-F238E27FC236}">
                <a16:creationId xmlns:a16="http://schemas.microsoft.com/office/drawing/2014/main" id="{62A5E63A-11A2-0037-11F4-42847D26619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8330" y="0"/>
            <a:ext cx="8812982" cy="6858000"/>
          </a:xfrm>
          <a:prstGeom prst="rect">
            <a:avLst/>
          </a:prstGeom>
          <a:noFill/>
          <a:ln>
            <a:noFill/>
          </a:ln>
        </p:spPr>
      </p:pic>
      <p:pic>
        <p:nvPicPr>
          <p:cNvPr id="3" name="Picture 2">
            <a:extLst>
              <a:ext uri="{FF2B5EF4-FFF2-40B4-BE49-F238E27FC236}">
                <a16:creationId xmlns:a16="http://schemas.microsoft.com/office/drawing/2014/main" id="{58C1E681-886F-57A7-F1E8-309A1D5D237A}"/>
              </a:ext>
            </a:extLst>
          </p:cNvPr>
          <p:cNvPicPr>
            <a:picLocks/>
          </p:cNvPicPr>
          <p:nvPr/>
        </p:nvPicPr>
        <p:blipFill rotWithShape="1">
          <a:blip r:embed="rId3"/>
          <a:srcRect l="4583" t="90201" r="75625" b="1836"/>
          <a:stretch/>
        </p:blipFill>
        <p:spPr bwMode="hidden">
          <a:xfrm>
            <a:off x="10382250" y="0"/>
            <a:ext cx="1809750" cy="409576"/>
          </a:xfrm>
          <a:prstGeom prst="rect">
            <a:avLst/>
          </a:prstGeom>
        </p:spPr>
      </p:pic>
      <p:sp>
        <p:nvSpPr>
          <p:cNvPr id="5" name="TextBox 4">
            <a:extLst>
              <a:ext uri="{FF2B5EF4-FFF2-40B4-BE49-F238E27FC236}">
                <a16:creationId xmlns:a16="http://schemas.microsoft.com/office/drawing/2014/main" id="{69E04E91-E22A-4866-9957-9B440535D84E}"/>
              </a:ext>
            </a:extLst>
          </p:cNvPr>
          <p:cNvSpPr txBox="1"/>
          <p:nvPr/>
        </p:nvSpPr>
        <p:spPr>
          <a:xfrm>
            <a:off x="10339950" y="4272677"/>
            <a:ext cx="1809750" cy="2585323"/>
          </a:xfrm>
          <a:prstGeom prst="rect">
            <a:avLst/>
          </a:prstGeom>
          <a:noFill/>
        </p:spPr>
        <p:txBody>
          <a:bodyPr wrap="square" rtlCol="0">
            <a:spAutoFit/>
          </a:bodyPr>
          <a:lstStyle/>
          <a:p>
            <a:r>
              <a:rPr lang="nl-NL" b="1" dirty="0">
                <a:solidFill>
                  <a:srgbClr val="3E5164"/>
                </a:solidFill>
              </a:rPr>
              <a:t>Lage diversiteit: </a:t>
            </a:r>
            <a:r>
              <a:rPr lang="nl-NL" dirty="0"/>
              <a:t>Onevenredig verdeling van individuen over taxa -&gt; voornamelijk </a:t>
            </a:r>
            <a:r>
              <a:rPr lang="nl-NL" dirty="0" err="1"/>
              <a:t>Chydorus</a:t>
            </a:r>
            <a:r>
              <a:rPr lang="nl-NL" dirty="0"/>
              <a:t> </a:t>
            </a:r>
            <a:r>
              <a:rPr lang="nl-NL" dirty="0" err="1"/>
              <a:t>sp</a:t>
            </a:r>
            <a:r>
              <a:rPr lang="nl-NL" dirty="0"/>
              <a:t>. en </a:t>
            </a:r>
            <a:r>
              <a:rPr lang="nl-NL" dirty="0" err="1"/>
              <a:t>cyclopoden</a:t>
            </a:r>
            <a:r>
              <a:rPr lang="nl-NL" dirty="0"/>
              <a:t>  dominant</a:t>
            </a:r>
          </a:p>
        </p:txBody>
      </p:sp>
      <p:pic>
        <p:nvPicPr>
          <p:cNvPr id="6" name="Picture 5">
            <a:extLst>
              <a:ext uri="{FF2B5EF4-FFF2-40B4-BE49-F238E27FC236}">
                <a16:creationId xmlns:a16="http://schemas.microsoft.com/office/drawing/2014/main" id="{683129FD-10C6-4122-6FA9-FFD9B62B667F}"/>
              </a:ext>
            </a:extLst>
          </p:cNvPr>
          <p:cNvPicPr>
            <a:picLocks noChangeAspect="1"/>
          </p:cNvPicPr>
          <p:nvPr/>
        </p:nvPicPr>
        <p:blipFill>
          <a:blip r:embed="rId4"/>
          <a:stretch>
            <a:fillRect/>
          </a:stretch>
        </p:blipFill>
        <p:spPr>
          <a:xfrm>
            <a:off x="10706654" y="409576"/>
            <a:ext cx="1310754" cy="451143"/>
          </a:xfrm>
          <a:prstGeom prst="rect">
            <a:avLst/>
          </a:prstGeom>
        </p:spPr>
      </p:pic>
    </p:spTree>
    <p:extLst>
      <p:ext uri="{BB962C8B-B14F-4D97-AF65-F5344CB8AC3E}">
        <p14:creationId xmlns:p14="http://schemas.microsoft.com/office/powerpoint/2010/main" val="3582807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5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24B823-6BC7-6DEC-3E05-E3EA32C77EF4}"/>
              </a:ext>
            </a:extLst>
          </p:cNvPr>
          <p:cNvSpPr>
            <a:spLocks noGrp="1"/>
          </p:cNvSpPr>
          <p:nvPr>
            <p:ph type="title"/>
          </p:nvPr>
        </p:nvSpPr>
        <p:spPr>
          <a:xfrm>
            <a:off x="222988"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nl-NL" sz="2400" b="1" kern="1200" dirty="0">
                <a:solidFill>
                  <a:srgbClr val="FFFFFF"/>
                </a:solidFill>
                <a:latin typeface="+mj-lt"/>
                <a:ea typeface="+mj-ea"/>
                <a:cs typeface="+mj-cs"/>
              </a:rPr>
              <a:t>Zoöplankton</a:t>
            </a:r>
            <a:br>
              <a:rPr lang="nl-NL" sz="2400" b="1" kern="1200" dirty="0">
                <a:solidFill>
                  <a:srgbClr val="FFFFFF"/>
                </a:solidFill>
                <a:latin typeface="+mj-lt"/>
                <a:ea typeface="+mj-ea"/>
                <a:cs typeface="+mj-cs"/>
              </a:rPr>
            </a:br>
            <a:r>
              <a:rPr lang="nl-NL" sz="2400" b="1" kern="1200" dirty="0">
                <a:solidFill>
                  <a:srgbClr val="FFFFFF"/>
                </a:solidFill>
                <a:latin typeface="+mj-lt"/>
                <a:ea typeface="+mj-ea"/>
                <a:cs typeface="+mj-cs"/>
              </a:rPr>
              <a:t>abundantie</a:t>
            </a:r>
            <a:endParaRPr lang="nl-NL" sz="2400" kern="1200" dirty="0">
              <a:solidFill>
                <a:srgbClr val="FFFFFF"/>
              </a:solidFill>
              <a:latin typeface="+mj-lt"/>
              <a:ea typeface="+mj-ea"/>
              <a:cs typeface="+mj-cs"/>
            </a:endParaRPr>
          </a:p>
        </p:txBody>
      </p:sp>
      <p:pic>
        <p:nvPicPr>
          <p:cNvPr id="4" name="Picture 3">
            <a:extLst>
              <a:ext uri="{FF2B5EF4-FFF2-40B4-BE49-F238E27FC236}">
                <a16:creationId xmlns:a16="http://schemas.microsoft.com/office/drawing/2014/main" id="{9BEA72F2-2EAA-0444-4D81-2F9B9BC0F9CC}"/>
              </a:ext>
            </a:extLst>
          </p:cNvPr>
          <p:cNvPicPr>
            <a:picLocks/>
          </p:cNvPicPr>
          <p:nvPr/>
        </p:nvPicPr>
        <p:blipFill rotWithShape="1">
          <a:blip r:embed="rId3"/>
          <a:srcRect l="4583" t="90201" r="75625" b="1836"/>
          <a:stretch/>
        </p:blipFill>
        <p:spPr bwMode="hidden">
          <a:xfrm>
            <a:off x="10382250" y="0"/>
            <a:ext cx="1809750" cy="409576"/>
          </a:xfrm>
          <a:prstGeom prst="rect">
            <a:avLst/>
          </a:prstGeom>
        </p:spPr>
      </p:pic>
      <p:pic>
        <p:nvPicPr>
          <p:cNvPr id="3" name="Picture 2">
            <a:extLst>
              <a:ext uri="{FF2B5EF4-FFF2-40B4-BE49-F238E27FC236}">
                <a16:creationId xmlns:a16="http://schemas.microsoft.com/office/drawing/2014/main" id="{8D5B4F2C-6FC4-6F82-8420-965589AA49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352"/>
          <a:stretch/>
        </p:blipFill>
        <p:spPr bwMode="auto">
          <a:xfrm>
            <a:off x="2417280" y="661987"/>
            <a:ext cx="6456221" cy="5667375"/>
          </a:xfrm>
          <a:prstGeom prst="rect">
            <a:avLst/>
          </a:prstGeom>
          <a:noFill/>
          <a:ln>
            <a:noFill/>
          </a:ln>
        </p:spPr>
      </p:pic>
      <p:sp>
        <p:nvSpPr>
          <p:cNvPr id="6" name="TextBox 5">
            <a:extLst>
              <a:ext uri="{FF2B5EF4-FFF2-40B4-BE49-F238E27FC236}">
                <a16:creationId xmlns:a16="http://schemas.microsoft.com/office/drawing/2014/main" id="{E6E39831-03C4-89B5-FEF7-45B3A961A4F3}"/>
              </a:ext>
            </a:extLst>
          </p:cNvPr>
          <p:cNvSpPr txBox="1"/>
          <p:nvPr/>
        </p:nvSpPr>
        <p:spPr>
          <a:xfrm>
            <a:off x="5186506" y="661987"/>
            <a:ext cx="1333500" cy="369332"/>
          </a:xfrm>
          <a:prstGeom prst="rect">
            <a:avLst/>
          </a:prstGeom>
          <a:noFill/>
        </p:spPr>
        <p:txBody>
          <a:bodyPr wrap="square" rtlCol="0">
            <a:spAutoFit/>
          </a:bodyPr>
          <a:lstStyle/>
          <a:p>
            <a:r>
              <a:rPr lang="nl-NL" dirty="0"/>
              <a:t>Najaar 2021</a:t>
            </a:r>
          </a:p>
        </p:txBody>
      </p:sp>
      <p:sp>
        <p:nvSpPr>
          <p:cNvPr id="7" name="TextBox 6">
            <a:extLst>
              <a:ext uri="{FF2B5EF4-FFF2-40B4-BE49-F238E27FC236}">
                <a16:creationId xmlns:a16="http://schemas.microsoft.com/office/drawing/2014/main" id="{1CE1871C-B708-78EB-7212-8C16ED3280C7}"/>
              </a:ext>
            </a:extLst>
          </p:cNvPr>
          <p:cNvSpPr txBox="1"/>
          <p:nvPr/>
        </p:nvSpPr>
        <p:spPr>
          <a:xfrm>
            <a:off x="5029344" y="3604068"/>
            <a:ext cx="1647825" cy="369332"/>
          </a:xfrm>
          <a:prstGeom prst="rect">
            <a:avLst/>
          </a:prstGeom>
          <a:noFill/>
        </p:spPr>
        <p:txBody>
          <a:bodyPr wrap="square" rtlCol="0">
            <a:spAutoFit/>
          </a:bodyPr>
          <a:lstStyle/>
          <a:p>
            <a:r>
              <a:rPr lang="nl-NL" dirty="0"/>
              <a:t>Voorjaar 2022</a:t>
            </a:r>
          </a:p>
        </p:txBody>
      </p:sp>
      <p:pic>
        <p:nvPicPr>
          <p:cNvPr id="5" name="Picture 4">
            <a:extLst>
              <a:ext uri="{FF2B5EF4-FFF2-40B4-BE49-F238E27FC236}">
                <a16:creationId xmlns:a16="http://schemas.microsoft.com/office/drawing/2014/main" id="{2AC718C8-FFAA-B408-4D34-83FE953B7D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648" t="38195" b="35833"/>
          <a:stretch/>
        </p:blipFill>
        <p:spPr bwMode="auto">
          <a:xfrm>
            <a:off x="8895495" y="3052762"/>
            <a:ext cx="826730" cy="1471944"/>
          </a:xfrm>
          <a:prstGeom prst="rect">
            <a:avLst/>
          </a:prstGeom>
          <a:noFill/>
          <a:ln>
            <a:noFill/>
          </a:ln>
        </p:spPr>
      </p:pic>
      <p:sp>
        <p:nvSpPr>
          <p:cNvPr id="8" name="TextBox 7">
            <a:extLst>
              <a:ext uri="{FF2B5EF4-FFF2-40B4-BE49-F238E27FC236}">
                <a16:creationId xmlns:a16="http://schemas.microsoft.com/office/drawing/2014/main" id="{C0BC544E-04EE-F78E-05C4-47BF729991EE}"/>
              </a:ext>
            </a:extLst>
          </p:cNvPr>
          <p:cNvSpPr txBox="1"/>
          <p:nvPr/>
        </p:nvSpPr>
        <p:spPr>
          <a:xfrm>
            <a:off x="9910970" y="1015907"/>
            <a:ext cx="2170341" cy="1231106"/>
          </a:xfrm>
          <a:prstGeom prst="rect">
            <a:avLst/>
          </a:prstGeom>
          <a:noFill/>
        </p:spPr>
        <p:txBody>
          <a:bodyPr wrap="square">
            <a:spAutoFit/>
          </a:bodyPr>
          <a:lstStyle/>
          <a:p>
            <a:r>
              <a:rPr lang="nl-NL" sz="1600" b="1" dirty="0">
                <a:solidFill>
                  <a:srgbClr val="3E5164"/>
                </a:solidFill>
              </a:rPr>
              <a:t>IJsselmeerkust (IJ)</a:t>
            </a:r>
            <a:r>
              <a:rPr lang="nl-NL" sz="1600" dirty="0">
                <a:solidFill>
                  <a:srgbClr val="3E5164"/>
                </a:solidFill>
              </a:rPr>
              <a:t>: </a:t>
            </a:r>
          </a:p>
          <a:p>
            <a:r>
              <a:rPr lang="nl-NL" sz="1600" dirty="0"/>
              <a:t>Pelagische taxa </a:t>
            </a:r>
          </a:p>
          <a:p>
            <a:r>
              <a:rPr lang="nl-NL" sz="1400" dirty="0"/>
              <a:t>(</a:t>
            </a:r>
            <a:r>
              <a:rPr lang="nl-NL" sz="1400" i="1" dirty="0" err="1"/>
              <a:t>Daphnia</a:t>
            </a:r>
            <a:r>
              <a:rPr lang="nl-NL" sz="1400" dirty="0"/>
              <a:t> </a:t>
            </a:r>
            <a:r>
              <a:rPr lang="nl-NL" sz="1400" dirty="0" err="1"/>
              <a:t>sp</a:t>
            </a:r>
            <a:r>
              <a:rPr lang="nl-NL" sz="1400" dirty="0"/>
              <a:t>., </a:t>
            </a:r>
            <a:r>
              <a:rPr lang="nl-NL" sz="1400" i="1" dirty="0" err="1"/>
              <a:t>Diaphanosoma</a:t>
            </a:r>
            <a:r>
              <a:rPr lang="nl-NL" sz="1400" dirty="0"/>
              <a:t> </a:t>
            </a:r>
            <a:r>
              <a:rPr lang="nl-NL" sz="1400" dirty="0" err="1"/>
              <a:t>sp</a:t>
            </a:r>
            <a:r>
              <a:rPr lang="nl-NL" sz="1400" dirty="0"/>
              <a:t>., en </a:t>
            </a:r>
            <a:r>
              <a:rPr lang="nl-NL" sz="1400" i="1" dirty="0" err="1"/>
              <a:t>Bosmina</a:t>
            </a:r>
            <a:r>
              <a:rPr lang="nl-NL" sz="1400" dirty="0"/>
              <a:t> </a:t>
            </a:r>
            <a:r>
              <a:rPr lang="nl-NL" sz="1400" dirty="0" err="1"/>
              <a:t>sp</a:t>
            </a:r>
            <a:r>
              <a:rPr lang="nl-NL" sz="1400" dirty="0"/>
              <a:t>.)</a:t>
            </a:r>
            <a:endParaRPr lang="nl-NL" sz="1600" dirty="0"/>
          </a:p>
        </p:txBody>
      </p:sp>
      <p:sp>
        <p:nvSpPr>
          <p:cNvPr id="9" name="TextBox 8">
            <a:extLst>
              <a:ext uri="{FF2B5EF4-FFF2-40B4-BE49-F238E27FC236}">
                <a16:creationId xmlns:a16="http://schemas.microsoft.com/office/drawing/2014/main" id="{BDE0B28B-3CF1-B75F-B7D9-6F0F5C378EC5}"/>
              </a:ext>
            </a:extLst>
          </p:cNvPr>
          <p:cNvSpPr txBox="1"/>
          <p:nvPr/>
        </p:nvSpPr>
        <p:spPr>
          <a:xfrm>
            <a:off x="9910970" y="2684090"/>
            <a:ext cx="2238374" cy="2062103"/>
          </a:xfrm>
          <a:prstGeom prst="rect">
            <a:avLst/>
          </a:prstGeom>
          <a:noFill/>
        </p:spPr>
        <p:txBody>
          <a:bodyPr wrap="square">
            <a:spAutoFit/>
          </a:bodyPr>
          <a:lstStyle/>
          <a:p>
            <a:r>
              <a:rPr lang="nl-NL" sz="1600" b="1" dirty="0">
                <a:solidFill>
                  <a:srgbClr val="3E5164"/>
                </a:solidFill>
              </a:rPr>
              <a:t>Vooroeverstrang (VS)</a:t>
            </a:r>
            <a:r>
              <a:rPr lang="nl-NL" sz="1600" dirty="0">
                <a:solidFill>
                  <a:srgbClr val="3E5164"/>
                </a:solidFill>
              </a:rPr>
              <a:t>: </a:t>
            </a:r>
          </a:p>
          <a:p>
            <a:r>
              <a:rPr lang="nl-NL" sz="1600" dirty="0"/>
              <a:t>VS1 -&gt; IJsselmeerkust</a:t>
            </a:r>
          </a:p>
          <a:p>
            <a:endParaRPr lang="nl-NL" sz="1600" dirty="0"/>
          </a:p>
          <a:p>
            <a:r>
              <a:rPr lang="nl-NL" sz="1600" dirty="0"/>
              <a:t>VS4 en VS5 -&gt; plant geassocieerde gemeenschap met </a:t>
            </a:r>
            <a:r>
              <a:rPr lang="nl-NL" sz="1600" i="1" dirty="0" err="1"/>
              <a:t>Simocephalus</a:t>
            </a:r>
            <a:r>
              <a:rPr lang="nl-NL" sz="1600" dirty="0"/>
              <a:t> </a:t>
            </a:r>
            <a:r>
              <a:rPr lang="nl-NL" sz="1600" dirty="0" err="1"/>
              <a:t>sp</a:t>
            </a:r>
            <a:r>
              <a:rPr lang="nl-NL" sz="1600" dirty="0"/>
              <a:t>., </a:t>
            </a:r>
            <a:r>
              <a:rPr lang="nl-NL" sz="1600" i="1" dirty="0" err="1"/>
              <a:t>Chydorus</a:t>
            </a:r>
            <a:r>
              <a:rPr lang="nl-NL" sz="1600" dirty="0"/>
              <a:t> </a:t>
            </a:r>
            <a:r>
              <a:rPr lang="nl-NL" sz="1600" dirty="0" err="1"/>
              <a:t>sp</a:t>
            </a:r>
            <a:r>
              <a:rPr lang="nl-NL" sz="1600" dirty="0"/>
              <a:t>.</a:t>
            </a:r>
          </a:p>
        </p:txBody>
      </p:sp>
      <p:sp>
        <p:nvSpPr>
          <p:cNvPr id="10" name="TextBox 9">
            <a:extLst>
              <a:ext uri="{FF2B5EF4-FFF2-40B4-BE49-F238E27FC236}">
                <a16:creationId xmlns:a16="http://schemas.microsoft.com/office/drawing/2014/main" id="{508AEAF2-23D1-A71C-667B-0D89915C556D}"/>
              </a:ext>
            </a:extLst>
          </p:cNvPr>
          <p:cNvSpPr txBox="1"/>
          <p:nvPr/>
        </p:nvSpPr>
        <p:spPr>
          <a:xfrm>
            <a:off x="9883156" y="5140377"/>
            <a:ext cx="2238374" cy="1323439"/>
          </a:xfrm>
          <a:prstGeom prst="rect">
            <a:avLst/>
          </a:prstGeom>
          <a:noFill/>
        </p:spPr>
        <p:txBody>
          <a:bodyPr wrap="square">
            <a:spAutoFit/>
          </a:bodyPr>
          <a:lstStyle/>
          <a:p>
            <a:r>
              <a:rPr lang="nl-NL" sz="1600" b="1" dirty="0">
                <a:solidFill>
                  <a:srgbClr val="3E5164"/>
                </a:solidFill>
              </a:rPr>
              <a:t>Achteroever (KS en KO)</a:t>
            </a:r>
            <a:r>
              <a:rPr lang="nl-NL" sz="1600" dirty="0">
                <a:solidFill>
                  <a:srgbClr val="3E5164"/>
                </a:solidFill>
              </a:rPr>
              <a:t>:</a:t>
            </a:r>
          </a:p>
          <a:p>
            <a:r>
              <a:rPr lang="nl-NL" sz="1600" dirty="0"/>
              <a:t>plant geassocieerde gemeenschap met </a:t>
            </a:r>
            <a:r>
              <a:rPr lang="nl-NL" sz="1600" i="1" dirty="0" err="1"/>
              <a:t>Simocephalus</a:t>
            </a:r>
            <a:r>
              <a:rPr lang="nl-NL" sz="1600" dirty="0"/>
              <a:t> </a:t>
            </a:r>
            <a:r>
              <a:rPr lang="nl-NL" sz="1600" dirty="0" err="1"/>
              <a:t>sp</a:t>
            </a:r>
            <a:r>
              <a:rPr lang="nl-NL" sz="1600" dirty="0"/>
              <a:t>., </a:t>
            </a:r>
            <a:r>
              <a:rPr lang="nl-NL" sz="1600" i="1" dirty="0" err="1"/>
              <a:t>Chydorus</a:t>
            </a:r>
            <a:r>
              <a:rPr lang="nl-NL" sz="1600" dirty="0"/>
              <a:t> </a:t>
            </a:r>
            <a:r>
              <a:rPr lang="nl-NL" sz="1600" dirty="0" err="1"/>
              <a:t>sp</a:t>
            </a:r>
            <a:r>
              <a:rPr lang="nl-NL" sz="1600" dirty="0"/>
              <a:t>.</a:t>
            </a:r>
            <a:r>
              <a:rPr lang="nl-NL" sz="1600" dirty="0">
                <a:solidFill>
                  <a:srgbClr val="3E5164"/>
                </a:solidFill>
              </a:rPr>
              <a:t> </a:t>
            </a:r>
          </a:p>
        </p:txBody>
      </p:sp>
      <p:pic>
        <p:nvPicPr>
          <p:cNvPr id="11" name="Picture 10">
            <a:extLst>
              <a:ext uri="{FF2B5EF4-FFF2-40B4-BE49-F238E27FC236}">
                <a16:creationId xmlns:a16="http://schemas.microsoft.com/office/drawing/2014/main" id="{D0D9CC91-931C-4713-E3FD-018F18530CC8}"/>
              </a:ext>
            </a:extLst>
          </p:cNvPr>
          <p:cNvPicPr>
            <a:picLocks noChangeAspect="1"/>
          </p:cNvPicPr>
          <p:nvPr/>
        </p:nvPicPr>
        <p:blipFill>
          <a:blip r:embed="rId5"/>
          <a:stretch>
            <a:fillRect/>
          </a:stretch>
        </p:blipFill>
        <p:spPr>
          <a:xfrm>
            <a:off x="10811995" y="395510"/>
            <a:ext cx="1310754" cy="451143"/>
          </a:xfrm>
          <a:prstGeom prst="rect">
            <a:avLst/>
          </a:prstGeom>
        </p:spPr>
      </p:pic>
    </p:spTree>
    <p:extLst>
      <p:ext uri="{BB962C8B-B14F-4D97-AF65-F5344CB8AC3E}">
        <p14:creationId xmlns:p14="http://schemas.microsoft.com/office/powerpoint/2010/main" val="226823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5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24B823-6BC7-6DEC-3E05-E3EA32C77EF4}"/>
              </a:ext>
            </a:extLst>
          </p:cNvPr>
          <p:cNvSpPr>
            <a:spLocks noGrp="1"/>
          </p:cNvSpPr>
          <p:nvPr>
            <p:ph type="title"/>
          </p:nvPr>
        </p:nvSpPr>
        <p:spPr>
          <a:xfrm>
            <a:off x="222988"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nl-NL" sz="2400" b="1" kern="1200" dirty="0">
                <a:solidFill>
                  <a:srgbClr val="FFFFFF"/>
                </a:solidFill>
                <a:latin typeface="+mj-lt"/>
                <a:ea typeface="+mj-ea"/>
                <a:cs typeface="+mj-cs"/>
              </a:rPr>
              <a:t>Macrofauna</a:t>
            </a:r>
            <a:br>
              <a:rPr lang="nl-NL" sz="2400" b="1" kern="1200" dirty="0">
                <a:solidFill>
                  <a:srgbClr val="FFFFFF"/>
                </a:solidFill>
                <a:latin typeface="+mj-lt"/>
                <a:ea typeface="+mj-ea"/>
                <a:cs typeface="+mj-cs"/>
              </a:rPr>
            </a:br>
            <a:r>
              <a:rPr lang="nl-NL" sz="2400" b="1" kern="1200" dirty="0">
                <a:solidFill>
                  <a:srgbClr val="FFFFFF"/>
                </a:solidFill>
                <a:latin typeface="+mj-lt"/>
                <a:ea typeface="+mj-ea"/>
                <a:cs typeface="+mj-cs"/>
              </a:rPr>
              <a:t>abundantie</a:t>
            </a:r>
            <a:endParaRPr lang="nl-NL" sz="24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8067BCB7-0BAF-34B7-675B-8E7F8E564E7A}"/>
              </a:ext>
            </a:extLst>
          </p:cNvPr>
          <p:cNvPicPr>
            <a:picLocks/>
          </p:cNvPicPr>
          <p:nvPr/>
        </p:nvPicPr>
        <p:blipFill rotWithShape="1">
          <a:blip r:embed="rId3"/>
          <a:srcRect l="4583" t="90201" r="75625" b="1836"/>
          <a:stretch/>
        </p:blipFill>
        <p:spPr bwMode="hidden">
          <a:xfrm>
            <a:off x="10382250" y="0"/>
            <a:ext cx="1809750" cy="409576"/>
          </a:xfrm>
          <a:prstGeom prst="rect">
            <a:avLst/>
          </a:prstGeom>
        </p:spPr>
      </p:pic>
      <p:sp>
        <p:nvSpPr>
          <p:cNvPr id="10" name="TextBox 9">
            <a:extLst>
              <a:ext uri="{FF2B5EF4-FFF2-40B4-BE49-F238E27FC236}">
                <a16:creationId xmlns:a16="http://schemas.microsoft.com/office/drawing/2014/main" id="{7F3D8B81-9D79-4ED2-0A1D-A9CE909D6BDB}"/>
              </a:ext>
            </a:extLst>
          </p:cNvPr>
          <p:cNvSpPr txBox="1"/>
          <p:nvPr/>
        </p:nvSpPr>
        <p:spPr>
          <a:xfrm>
            <a:off x="2692845" y="720146"/>
            <a:ext cx="2170341"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3E5164"/>
                </a:solidFill>
                <a:effectLst/>
                <a:uLnTx/>
                <a:uFillTx/>
                <a:latin typeface="Calibri" panose="020F0502020204030204"/>
                <a:ea typeface="+mn-ea"/>
                <a:cs typeface="+mn-cs"/>
              </a:rPr>
              <a:t>IJsselmeerkust (IJ):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i="0" u="none" strike="noStrike" kern="1200" cap="none" spc="0" normalizeH="0" baseline="0" noProof="0" dirty="0">
                <a:ln>
                  <a:noFill/>
                </a:ln>
                <a:effectLst/>
                <a:uLnTx/>
                <a:uFillTx/>
                <a:latin typeface="Calibri" panose="020F0502020204030204"/>
                <a:ea typeface="+mn-ea"/>
                <a:cs typeface="+mn-cs"/>
              </a:rPr>
              <a:t>Pelagische taxa: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i="1" u="none" strike="noStrike" kern="1200" cap="none" spc="0" normalizeH="0" baseline="0" noProof="0" dirty="0" err="1">
                <a:ln>
                  <a:noFill/>
                </a:ln>
                <a:effectLst/>
                <a:uLnTx/>
                <a:uFillTx/>
                <a:latin typeface="Calibri" panose="020F0502020204030204"/>
                <a:ea typeface="+mn-ea"/>
                <a:cs typeface="+mn-cs"/>
              </a:rPr>
              <a:t>Daphnia</a:t>
            </a:r>
            <a:r>
              <a:rPr kumimoji="0" lang="nl-NL" sz="1800" i="0" u="none" strike="noStrike" kern="1200" cap="none" spc="0" normalizeH="0" baseline="0" noProof="0" dirty="0">
                <a:ln>
                  <a:noFill/>
                </a:ln>
                <a:effectLst/>
                <a:uLnTx/>
                <a:uFillTx/>
                <a:latin typeface="Calibri" panose="020F0502020204030204"/>
                <a:ea typeface="+mn-ea"/>
                <a:cs typeface="+mn-cs"/>
              </a:rPr>
              <a:t> </a:t>
            </a:r>
            <a:r>
              <a:rPr kumimoji="0" lang="nl-NL" sz="1800" i="0" u="none" strike="noStrike" kern="1200" cap="none" spc="0" normalizeH="0" baseline="0" noProof="0" dirty="0" err="1">
                <a:ln>
                  <a:noFill/>
                </a:ln>
                <a:effectLst/>
                <a:uLnTx/>
                <a:uFillTx/>
                <a:latin typeface="Calibri" panose="020F0502020204030204"/>
                <a:ea typeface="+mn-ea"/>
                <a:cs typeface="+mn-cs"/>
              </a:rPr>
              <a:t>sp</a:t>
            </a:r>
            <a:r>
              <a:rPr kumimoji="0" lang="nl-NL" sz="1800" i="0" u="none" strike="noStrike" kern="1200" cap="none" spc="0" normalizeH="0" baseline="0" noProof="0" dirty="0">
                <a:ln>
                  <a:noFill/>
                </a:ln>
                <a:effectLst/>
                <a:uLnTx/>
                <a:uFillTx/>
                <a:latin typeface="Calibri" panose="020F0502020204030204"/>
                <a:ea typeface="+mn-ea"/>
                <a:cs typeface="+mn-cs"/>
              </a:rPr>
              <a:t>. </a:t>
            </a:r>
            <a:r>
              <a:rPr kumimoji="0" lang="nl-NL" sz="1800" i="1" u="none" strike="noStrike" kern="1200" cap="none" spc="0" normalizeH="0" baseline="0" noProof="0" dirty="0" err="1">
                <a:ln>
                  <a:noFill/>
                </a:ln>
                <a:effectLst/>
                <a:uLnTx/>
                <a:uFillTx/>
                <a:latin typeface="Calibri" panose="020F0502020204030204"/>
                <a:ea typeface="+mn-ea"/>
                <a:cs typeface="+mn-cs"/>
              </a:rPr>
              <a:t>Diaphanosoma</a:t>
            </a:r>
            <a:r>
              <a:rPr kumimoji="0" lang="nl-NL" sz="1800" i="0" u="none" strike="noStrike" kern="1200" cap="none" spc="0" normalizeH="0" baseline="0" noProof="0" dirty="0">
                <a:ln>
                  <a:noFill/>
                </a:ln>
                <a:effectLst/>
                <a:uLnTx/>
                <a:uFillTx/>
                <a:latin typeface="Calibri" panose="020F0502020204030204"/>
                <a:ea typeface="+mn-ea"/>
                <a:cs typeface="+mn-cs"/>
              </a:rPr>
              <a:t> </a:t>
            </a:r>
            <a:r>
              <a:rPr kumimoji="0" lang="nl-NL" sz="1800" i="0" u="none" strike="noStrike" kern="1200" cap="none" spc="0" normalizeH="0" baseline="0" noProof="0" dirty="0" err="1">
                <a:ln>
                  <a:noFill/>
                </a:ln>
                <a:effectLst/>
                <a:uLnTx/>
                <a:uFillTx/>
                <a:latin typeface="Calibri" panose="020F0502020204030204"/>
                <a:ea typeface="+mn-ea"/>
                <a:cs typeface="+mn-cs"/>
              </a:rPr>
              <a:t>sp</a:t>
            </a:r>
            <a:r>
              <a:rPr kumimoji="0" lang="nl-NL" sz="1800" i="0" u="none" strike="noStrike" kern="1200" cap="none" spc="0" normalizeH="0" baseline="0" noProof="0" dirty="0">
                <a:ln>
                  <a:noFill/>
                </a:ln>
                <a:effectLst/>
                <a:uLnTx/>
                <a:uFillTx/>
                <a:latin typeface="Calibri" panose="020F0502020204030204"/>
                <a:ea typeface="+mn-ea"/>
                <a:cs typeface="+mn-cs"/>
              </a:rPr>
              <a:t>. </a:t>
            </a:r>
            <a:r>
              <a:rPr kumimoji="0" lang="nl-NL" sz="1800" i="1" u="none" strike="noStrike" kern="1200" cap="none" spc="0" normalizeH="0" baseline="0" noProof="0" dirty="0" err="1">
                <a:ln>
                  <a:noFill/>
                </a:ln>
                <a:effectLst/>
                <a:uLnTx/>
                <a:uFillTx/>
                <a:latin typeface="Calibri" panose="020F0502020204030204"/>
                <a:ea typeface="+mn-ea"/>
                <a:cs typeface="+mn-cs"/>
              </a:rPr>
              <a:t>Bosmina</a:t>
            </a:r>
            <a:r>
              <a:rPr kumimoji="0" lang="nl-NL" sz="1800" i="0" u="none" strike="noStrike" kern="1200" cap="none" spc="0" normalizeH="0" baseline="0" noProof="0" dirty="0">
                <a:ln>
                  <a:noFill/>
                </a:ln>
                <a:effectLst/>
                <a:uLnTx/>
                <a:uFillTx/>
                <a:latin typeface="Calibri" panose="020F0502020204030204"/>
                <a:ea typeface="+mn-ea"/>
                <a:cs typeface="+mn-cs"/>
              </a:rPr>
              <a:t> </a:t>
            </a:r>
            <a:r>
              <a:rPr kumimoji="0" lang="nl-NL" sz="1800" i="0" u="none" strike="noStrike" kern="1200" cap="none" spc="0" normalizeH="0" baseline="0" noProof="0" dirty="0" err="1">
                <a:ln>
                  <a:noFill/>
                </a:ln>
                <a:effectLst/>
                <a:uLnTx/>
                <a:uFillTx/>
                <a:latin typeface="Calibri" panose="020F0502020204030204"/>
                <a:ea typeface="+mn-ea"/>
                <a:cs typeface="+mn-cs"/>
              </a:rPr>
              <a:t>sp</a:t>
            </a:r>
            <a:r>
              <a:rPr kumimoji="0" lang="nl-NL" sz="1800" i="0" u="none" strike="noStrike" kern="1200" cap="none" spc="0" normalizeH="0" baseline="0" noProof="0" dirty="0">
                <a:ln>
                  <a:noFill/>
                </a:ln>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latin typeface="Calibri" panose="020F0502020204030204"/>
              </a:rPr>
              <a:t>Cyclopodia</a:t>
            </a:r>
            <a:endParaRPr kumimoji="0" lang="nl-NL" sz="1800" i="0" u="none" strike="noStrike" kern="1200" cap="none" spc="0" normalizeH="0" baseline="0" noProof="0" dirty="0">
              <a:ln>
                <a:noFill/>
              </a:ln>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114862A-F74E-75EE-DEF3-331174601694}"/>
              </a:ext>
            </a:extLst>
          </p:cNvPr>
          <p:cNvSpPr txBox="1"/>
          <p:nvPr/>
        </p:nvSpPr>
        <p:spPr>
          <a:xfrm>
            <a:off x="3198329" y="2414832"/>
            <a:ext cx="2257873" cy="2585323"/>
          </a:xfrm>
          <a:prstGeom prst="rect">
            <a:avLst/>
          </a:prstGeom>
          <a:noFill/>
        </p:spPr>
        <p:txBody>
          <a:bodyPr wrap="square">
            <a:spAutoFit/>
          </a:bodyPr>
          <a:lstStyle/>
          <a:p>
            <a:r>
              <a:rPr lang="nl-NL" b="1" dirty="0">
                <a:solidFill>
                  <a:srgbClr val="3E5164"/>
                </a:solidFill>
              </a:rPr>
              <a:t>Vooroeverstrang (VS)</a:t>
            </a:r>
            <a:r>
              <a:rPr lang="nl-NL" dirty="0">
                <a:solidFill>
                  <a:srgbClr val="3E5164"/>
                </a:solidFill>
              </a:rPr>
              <a:t>: </a:t>
            </a:r>
          </a:p>
          <a:p>
            <a:r>
              <a:rPr lang="nl-NL" dirty="0"/>
              <a:t>VS1 -&gt; IJsselmeerkust</a:t>
            </a:r>
          </a:p>
          <a:p>
            <a:endParaRPr lang="nl-NL" dirty="0"/>
          </a:p>
          <a:p>
            <a:r>
              <a:rPr lang="nl-NL" dirty="0"/>
              <a:t>VS4 en VS5 -&gt; plant geassocieerde taxa: </a:t>
            </a:r>
            <a:r>
              <a:rPr lang="nl-NL" i="1" dirty="0" err="1"/>
              <a:t>Chydorus</a:t>
            </a:r>
            <a:r>
              <a:rPr lang="nl-NL" dirty="0"/>
              <a:t> </a:t>
            </a:r>
            <a:r>
              <a:rPr lang="nl-NL" dirty="0" err="1"/>
              <a:t>sp</a:t>
            </a:r>
            <a:r>
              <a:rPr lang="nl-NL" dirty="0"/>
              <a:t>.</a:t>
            </a:r>
            <a:r>
              <a:rPr lang="nl-NL" i="1" dirty="0"/>
              <a:t> </a:t>
            </a:r>
            <a:r>
              <a:rPr lang="nl-NL" i="1" dirty="0" err="1"/>
              <a:t>Simocephalus</a:t>
            </a:r>
            <a:r>
              <a:rPr lang="nl-NL" dirty="0"/>
              <a:t> </a:t>
            </a:r>
            <a:r>
              <a:rPr lang="nl-NL" dirty="0" err="1"/>
              <a:t>sp</a:t>
            </a:r>
            <a:r>
              <a:rPr lang="nl-NL" dirty="0"/>
              <a:t>.</a:t>
            </a:r>
          </a:p>
          <a:p>
            <a:r>
              <a:rPr lang="nl-NL" dirty="0" err="1"/>
              <a:t>Ostracoda</a:t>
            </a:r>
            <a:endParaRPr lang="nl-NL" dirty="0"/>
          </a:p>
          <a:p>
            <a:r>
              <a:rPr lang="nl-NL" dirty="0" err="1"/>
              <a:t>Cyclopodia</a:t>
            </a:r>
            <a:endParaRPr lang="nl-NL" dirty="0"/>
          </a:p>
        </p:txBody>
      </p:sp>
      <p:sp>
        <p:nvSpPr>
          <p:cNvPr id="8" name="TextBox 7">
            <a:extLst>
              <a:ext uri="{FF2B5EF4-FFF2-40B4-BE49-F238E27FC236}">
                <a16:creationId xmlns:a16="http://schemas.microsoft.com/office/drawing/2014/main" id="{1A62C685-39A3-E4A7-022A-CA83B9B6D5D0}"/>
              </a:ext>
            </a:extLst>
          </p:cNvPr>
          <p:cNvSpPr txBox="1"/>
          <p:nvPr/>
        </p:nvSpPr>
        <p:spPr>
          <a:xfrm>
            <a:off x="2473116" y="5144135"/>
            <a:ext cx="3246507" cy="1477328"/>
          </a:xfrm>
          <a:prstGeom prst="rect">
            <a:avLst/>
          </a:prstGeom>
          <a:noFill/>
        </p:spPr>
        <p:txBody>
          <a:bodyPr wrap="square">
            <a:spAutoFit/>
          </a:bodyPr>
          <a:lstStyle/>
          <a:p>
            <a:r>
              <a:rPr lang="nl-NL" b="1" dirty="0">
                <a:solidFill>
                  <a:srgbClr val="3E5164"/>
                </a:solidFill>
              </a:rPr>
              <a:t>Achteroever (KS en KO)</a:t>
            </a:r>
            <a:r>
              <a:rPr lang="nl-NL" dirty="0">
                <a:solidFill>
                  <a:srgbClr val="3E5164"/>
                </a:solidFill>
              </a:rPr>
              <a:t>:</a:t>
            </a:r>
          </a:p>
          <a:p>
            <a:r>
              <a:rPr lang="nl-NL" dirty="0"/>
              <a:t>Plant geassocieerde taxa: </a:t>
            </a:r>
          </a:p>
          <a:p>
            <a:r>
              <a:rPr lang="nl-NL" i="1" dirty="0" err="1"/>
              <a:t>Chydorus</a:t>
            </a:r>
            <a:r>
              <a:rPr lang="nl-NL" dirty="0"/>
              <a:t> </a:t>
            </a:r>
            <a:r>
              <a:rPr lang="nl-NL" dirty="0" err="1"/>
              <a:t>sp</a:t>
            </a:r>
            <a:r>
              <a:rPr lang="nl-NL" dirty="0"/>
              <a:t>. </a:t>
            </a:r>
          </a:p>
          <a:p>
            <a:r>
              <a:rPr lang="nl-NL" i="1" dirty="0" err="1"/>
              <a:t>Simocephalus</a:t>
            </a:r>
            <a:r>
              <a:rPr lang="nl-NL" dirty="0"/>
              <a:t> </a:t>
            </a:r>
            <a:r>
              <a:rPr lang="nl-NL" dirty="0" err="1"/>
              <a:t>sp</a:t>
            </a:r>
            <a:r>
              <a:rPr lang="nl-NL" dirty="0"/>
              <a:t>. </a:t>
            </a:r>
          </a:p>
          <a:p>
            <a:r>
              <a:rPr lang="nl-NL" dirty="0" err="1"/>
              <a:t>Cyclopoida</a:t>
            </a:r>
            <a:endParaRPr lang="nl-NL" dirty="0"/>
          </a:p>
        </p:txBody>
      </p:sp>
      <p:pic>
        <p:nvPicPr>
          <p:cNvPr id="26" name="Picture 2">
            <a:extLst>
              <a:ext uri="{FF2B5EF4-FFF2-40B4-BE49-F238E27FC236}">
                <a16:creationId xmlns:a16="http://schemas.microsoft.com/office/drawing/2014/main" id="{924C5525-C90C-DEB7-17F0-F7D1265BD8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2324" y1="54139" x2="32324" y2="54139"/>
                        <a14:foregroundMark x1="33545" y1="47766" x2="33545" y2="47766"/>
                        <a14:foregroundMark x1="33057" y1="47473" x2="33057" y2="47473"/>
                        <a14:foregroundMark x1="25098" y1="43370" x2="23438" y2="51429"/>
                        <a14:foregroundMark x1="23438" y1="51429" x2="28613" y2="69597"/>
                        <a14:foregroundMark x1="28613" y1="69597" x2="41553" y2="71502"/>
                        <a14:foregroundMark x1="74170" y1="36777" x2="74170" y2="36777"/>
                        <a14:foregroundMark x1="74365" y1="39414" x2="74365" y2="39414"/>
                        <a14:foregroundMark x1="75195" y1="44835" x2="75195" y2="44835"/>
                        <a14:foregroundMark x1="75537" y1="41099" x2="75537" y2="41099"/>
                        <a14:foregroundMark x1="75439" y1="47619" x2="75439" y2="47619"/>
                        <a14:foregroundMark x1="76123" y1="49744" x2="76123" y2="49744"/>
                        <a14:foregroundMark x1="73535" y1="57070" x2="73535" y2="57070"/>
                        <a14:foregroundMark x1="75195" y1="53773" x2="75195" y2="53773"/>
                        <a14:foregroundMark x1="76123" y1="50549" x2="74609" y2="55385"/>
                        <a14:foregroundMark x1="64322" y1="74466" x2="63818" y2="76117"/>
                        <a14:foregroundMark x1="68066" y1="62198" x2="66322" y2="67912"/>
                        <a14:foregroundMark x1="63818" y1="76117" x2="60645" y2="82198"/>
                        <a14:foregroundMark x1="60645" y1="82198" x2="54346" y2="87106"/>
                        <a14:foregroundMark x1="54883" y1="87473" x2="63574" y2="78388"/>
                        <a14:foregroundMark x1="63574" y1="78388" x2="71094" y2="61978"/>
                        <a14:backgroundMark x1="30469" y1="55824" x2="30469" y2="55824"/>
                        <a14:backgroundMark x1="65479" y1="67912" x2="65479" y2="67912"/>
                        <a14:backgroundMark x1="63770" y1="68718" x2="66943" y2="63150"/>
                        <a14:backgroundMark x1="66943" y1="63150" x2="64258" y2="74432"/>
                      </a14:backgroundRemoval>
                    </a14:imgEffect>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rot="17550547">
            <a:off x="8375127" y="790942"/>
            <a:ext cx="2004216" cy="133573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Daphnia On White Background Stock Illustration - Download Image Now -  Daphnia, Plankton, Animal - iStock">
            <a:extLst>
              <a:ext uri="{FF2B5EF4-FFF2-40B4-BE49-F238E27FC236}">
                <a16:creationId xmlns:a16="http://schemas.microsoft.com/office/drawing/2014/main" id="{957B6CFC-CAD4-9186-64A1-FB629B0FC3B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085" b="95752" l="8459" r="92293">
                        <a14:foregroundMark x1="9962" y1="91013" x2="9962" y2="91013"/>
                        <a14:foregroundMark x1="87782" y1="32353" x2="87782" y2="32353"/>
                        <a14:foregroundMark x1="87970" y1="39706" x2="87970" y2="39706"/>
                        <a14:foregroundMark x1="86278" y1="39379" x2="86278" y2="39379"/>
                        <a14:foregroundMark x1="92857" y1="38889" x2="82331" y2="39379"/>
                        <a14:foregroundMark x1="88534" y1="32680" x2="92857" y2="32026"/>
                        <a14:foregroundMark x1="71992" y1="28922" x2="71992" y2="28922"/>
                        <a14:foregroundMark x1="81579" y1="25327" x2="91729" y2="21242"/>
                        <a14:foregroundMark x1="62782" y1="25490" x2="62782" y2="25490"/>
                        <a14:foregroundMark x1="65789" y1="23366" x2="65789" y2="23366"/>
                        <a14:foregroundMark x1="67293" y1="22386" x2="67293" y2="22386"/>
                        <a14:foregroundMark x1="64474" y1="18954" x2="64474" y2="18954"/>
                        <a14:foregroundMark x1="62406" y1="21895" x2="62406" y2="21895"/>
                        <a14:foregroundMark x1="69173" y1="12908" x2="76316" y2="4085"/>
                        <a14:foregroundMark x1="74248" y1="11765" x2="76504" y2="10294"/>
                        <a14:foregroundMark x1="77256" y1="7516" x2="78947" y2="6373"/>
                        <a14:foregroundMark x1="72110" y1="18791" x2="76504" y2="16013"/>
                        <a14:foregroundMark x1="68233" y1="21242" x2="72110" y2="18791"/>
                        <a14:foregroundMark x1="77959" y1="14052" x2="80263" y2="10948"/>
                        <a14:foregroundMark x1="77110" y1="15196" x2="77959" y2="14052"/>
                        <a14:foregroundMark x1="76504" y1="16013" x2="77110" y2="15196"/>
                        <a14:foregroundMark x1="65414" y1="33824" x2="65414" y2="33824"/>
                        <a14:foregroundMark x1="48684" y1="86928" x2="48684" y2="86928"/>
                        <a14:foregroundMark x1="47744" y1="86928" x2="47932" y2="88562"/>
                        <a14:foregroundMark x1="32707" y1="90196" x2="31391" y2="95915"/>
                        <a14:foregroundMark x1="29323" y1="89869" x2="26128" y2="94935"/>
                        <a14:foregroundMark x1="8459" y1="92484" x2="8459" y2="92484"/>
                        <a14:foregroundMark x1="72932" y1="20261" x2="78383" y2="19444"/>
                        <a14:foregroundMark x1="83835" y1="21732" x2="88910" y2="18791"/>
                        <a14:backgroundMark x1="71992" y1="16667" x2="71992" y2="16667"/>
                        <a14:backgroundMark x1="74436" y1="15196" x2="74436" y2="15196"/>
                        <a14:backgroundMark x1="75000" y1="14052" x2="75000" y2="14052"/>
                        <a14:backgroundMark x1="69173" y1="18791" x2="69173" y2="18791"/>
                      </a14:backgroundRemoval>
                    </a14:imgEffect>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a:off x="4959676" y="594582"/>
            <a:ext cx="1393364" cy="16028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BOLD Systems: Taxonomy Browser - Diaphanosoma sp. 2 {species}">
            <a:extLst>
              <a:ext uri="{FF2B5EF4-FFF2-40B4-BE49-F238E27FC236}">
                <a16:creationId xmlns:a16="http://schemas.microsoft.com/office/drawing/2014/main" id="{F865DFD1-E4BB-B41E-664F-BC6386C1821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500" b="90000" l="10000" r="90000">
                        <a14:foregroundMark x1="73281" y1="7500" x2="73281" y2="7500"/>
                        <a14:foregroundMark x1="16406" y1="28750" x2="16406" y2="28750"/>
                        <a14:foregroundMark x1="53281" y1="80208" x2="53281" y2="80208"/>
                        <a14:backgroundMark x1="69063" y1="37292" x2="69063" y2="37292"/>
                        <a14:backgroundMark x1="73906" y1="29583" x2="73906" y2="29583"/>
                      </a14:backgroundRemoval>
                    </a14:imgEffect>
                    <a14:imgEffect>
                      <a14:artisticPhotocopy/>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257028" y="654969"/>
            <a:ext cx="2143575" cy="16076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007F1E48-8885-1363-A3ED-06F9B3850F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2324" y1="54139" x2="32324" y2="54139"/>
                        <a14:foregroundMark x1="33545" y1="47766" x2="33545" y2="47766"/>
                        <a14:foregroundMark x1="33057" y1="47473" x2="33057" y2="47473"/>
                        <a14:foregroundMark x1="25098" y1="43370" x2="23438" y2="51429"/>
                        <a14:foregroundMark x1="23438" y1="51429" x2="28613" y2="69597"/>
                        <a14:foregroundMark x1="28613" y1="69597" x2="41553" y2="71502"/>
                        <a14:foregroundMark x1="74170" y1="36777" x2="74170" y2="36777"/>
                        <a14:foregroundMark x1="74365" y1="39414" x2="74365" y2="39414"/>
                        <a14:foregroundMark x1="75195" y1="44835" x2="75195" y2="44835"/>
                        <a14:foregroundMark x1="75537" y1="41099" x2="75537" y2="41099"/>
                        <a14:foregroundMark x1="75439" y1="47619" x2="75439" y2="47619"/>
                        <a14:foregroundMark x1="76123" y1="49744" x2="76123" y2="49744"/>
                        <a14:foregroundMark x1="73535" y1="57070" x2="73535" y2="57070"/>
                        <a14:foregroundMark x1="75195" y1="53773" x2="75195" y2="53773"/>
                        <a14:foregroundMark x1="76123" y1="50549" x2="74609" y2="55385"/>
                        <a14:foregroundMark x1="64322" y1="74466" x2="63818" y2="76117"/>
                        <a14:foregroundMark x1="68066" y1="62198" x2="66322" y2="67912"/>
                        <a14:foregroundMark x1="63818" y1="76117" x2="60645" y2="82198"/>
                        <a14:foregroundMark x1="60645" y1="82198" x2="54346" y2="87106"/>
                        <a14:foregroundMark x1="54883" y1="87473" x2="63574" y2="78388"/>
                        <a14:foregroundMark x1="63574" y1="78388" x2="71094" y2="61978"/>
                        <a14:backgroundMark x1="30469" y1="55824" x2="30469" y2="55824"/>
                        <a14:backgroundMark x1="65479" y1="67912" x2="65479" y2="67912"/>
                        <a14:backgroundMark x1="63770" y1="68718" x2="66943" y2="63150"/>
                        <a14:backgroundMark x1="66943" y1="63150" x2="64258" y2="74432"/>
                      </a14:backgroundRemoval>
                    </a14:imgEffect>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rot="17550547">
            <a:off x="8278624" y="2287792"/>
            <a:ext cx="1710959" cy="114028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Daphnia On White Background Stock Illustration - Download Image Now -  Daphnia, Plankton, Animal - iStock">
            <a:extLst>
              <a:ext uri="{FF2B5EF4-FFF2-40B4-BE49-F238E27FC236}">
                <a16:creationId xmlns:a16="http://schemas.microsoft.com/office/drawing/2014/main" id="{60264904-581F-7B0E-E4A2-25ED0D291DD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085" b="95752" l="8459" r="92293">
                        <a14:foregroundMark x1="9962" y1="91013" x2="9962" y2="91013"/>
                        <a14:foregroundMark x1="87782" y1="32353" x2="87782" y2="32353"/>
                        <a14:foregroundMark x1="87970" y1="39706" x2="87970" y2="39706"/>
                        <a14:foregroundMark x1="86278" y1="39379" x2="86278" y2="39379"/>
                        <a14:foregroundMark x1="92857" y1="38889" x2="82331" y2="39379"/>
                        <a14:foregroundMark x1="88534" y1="32680" x2="92857" y2="32026"/>
                        <a14:foregroundMark x1="71992" y1="28922" x2="71992" y2="28922"/>
                        <a14:foregroundMark x1="81579" y1="25327" x2="91729" y2="21242"/>
                        <a14:foregroundMark x1="62782" y1="25490" x2="62782" y2="25490"/>
                        <a14:foregroundMark x1="65789" y1="23366" x2="65789" y2="23366"/>
                        <a14:foregroundMark x1="67293" y1="22386" x2="67293" y2="22386"/>
                        <a14:foregroundMark x1="64474" y1="18954" x2="64474" y2="18954"/>
                        <a14:foregroundMark x1="62406" y1="21895" x2="62406" y2="21895"/>
                        <a14:foregroundMark x1="69173" y1="12908" x2="76316" y2="4085"/>
                        <a14:foregroundMark x1="74248" y1="11765" x2="76504" y2="10294"/>
                        <a14:foregroundMark x1="77256" y1="7516" x2="78947" y2="6373"/>
                        <a14:foregroundMark x1="72110" y1="18791" x2="76504" y2="16013"/>
                        <a14:foregroundMark x1="68233" y1="21242" x2="72110" y2="18791"/>
                        <a14:foregroundMark x1="77959" y1="14052" x2="80263" y2="10948"/>
                        <a14:foregroundMark x1="77110" y1="15196" x2="77959" y2="14052"/>
                        <a14:foregroundMark x1="76504" y1="16013" x2="77110" y2="15196"/>
                        <a14:foregroundMark x1="65414" y1="33824" x2="65414" y2="33824"/>
                        <a14:foregroundMark x1="48684" y1="86928" x2="48684" y2="86928"/>
                        <a14:foregroundMark x1="47744" y1="86928" x2="47932" y2="88562"/>
                        <a14:foregroundMark x1="32707" y1="90196" x2="31391" y2="95915"/>
                        <a14:foregroundMark x1="29323" y1="89869" x2="26128" y2="94935"/>
                        <a14:foregroundMark x1="8459" y1="92484" x2="8459" y2="92484"/>
                        <a14:foregroundMark x1="72932" y1="20261" x2="78383" y2="19444"/>
                        <a14:foregroundMark x1="83835" y1="21732" x2="88910" y2="18791"/>
                        <a14:backgroundMark x1="71992" y1="16667" x2="71992" y2="16667"/>
                        <a14:backgroundMark x1="74436" y1="15196" x2="74436" y2="15196"/>
                        <a14:backgroundMark x1="75000" y1="14052" x2="75000" y2="14052"/>
                        <a14:backgroundMark x1="69173" y1="18791" x2="69173" y2="18791"/>
                      </a14:backgroundRemoval>
                    </a14:imgEffect>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a:off x="5964768" y="2115154"/>
            <a:ext cx="1189487" cy="136835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BOLD Systems: Taxonomy Browser - Diaphanosoma sp. 2 {species}">
            <a:extLst>
              <a:ext uri="{FF2B5EF4-FFF2-40B4-BE49-F238E27FC236}">
                <a16:creationId xmlns:a16="http://schemas.microsoft.com/office/drawing/2014/main" id="{530C7E1B-EDDD-5081-DB0A-CEB979036F7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500" b="90000" l="10000" r="90000">
                        <a14:foregroundMark x1="73281" y1="7500" x2="73281" y2="7500"/>
                        <a14:foregroundMark x1="16406" y1="28750" x2="16406" y2="28750"/>
                        <a14:foregroundMark x1="53281" y1="80208" x2="53281" y2="80208"/>
                        <a14:backgroundMark x1="69063" y1="37292" x2="69063" y2="37292"/>
                        <a14:backgroundMark x1="73906" y1="29583" x2="73906" y2="29583"/>
                      </a14:backgroundRemoval>
                    </a14:imgEffect>
                    <a14:imgEffect>
                      <a14:artisticPhotocopy/>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723351" y="2183220"/>
            <a:ext cx="1829927" cy="137244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hydorus sphaericus">
            <a:extLst>
              <a:ext uri="{FF2B5EF4-FFF2-40B4-BE49-F238E27FC236}">
                <a16:creationId xmlns:a16="http://schemas.microsoft.com/office/drawing/2014/main" id="{E1C9B31D-195E-C261-1531-7957D068290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a:off x="5423417" y="3606228"/>
            <a:ext cx="1607680" cy="160768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Daphnia On White Background Stock Illustration - Download Image Now -  Daphnia, Plankton, Animal - iStock">
            <a:extLst>
              <a:ext uri="{FF2B5EF4-FFF2-40B4-BE49-F238E27FC236}">
                <a16:creationId xmlns:a16="http://schemas.microsoft.com/office/drawing/2014/main" id="{86012252-6D1F-B27C-369B-5BE8EE8E1E2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085" b="95752" l="8459" r="92293">
                        <a14:foregroundMark x1="9962" y1="91013" x2="9962" y2="91013"/>
                        <a14:foregroundMark x1="87782" y1="32353" x2="87782" y2="32353"/>
                        <a14:foregroundMark x1="87970" y1="39706" x2="87970" y2="39706"/>
                        <a14:foregroundMark x1="86278" y1="39379" x2="86278" y2="39379"/>
                        <a14:foregroundMark x1="92857" y1="38889" x2="82331" y2="39379"/>
                        <a14:foregroundMark x1="88534" y1="32680" x2="92857" y2="32026"/>
                        <a14:foregroundMark x1="71992" y1="28922" x2="71992" y2="28922"/>
                        <a14:foregroundMark x1="81579" y1="25327" x2="91729" y2="21242"/>
                        <a14:foregroundMark x1="62782" y1="25490" x2="62782" y2="25490"/>
                        <a14:foregroundMark x1="65789" y1="23366" x2="65789" y2="23366"/>
                        <a14:foregroundMark x1="67293" y1="22386" x2="67293" y2="22386"/>
                        <a14:foregroundMark x1="64474" y1="18954" x2="64474" y2="18954"/>
                        <a14:foregroundMark x1="62406" y1="21895" x2="62406" y2="21895"/>
                        <a14:foregroundMark x1="69173" y1="12908" x2="76316" y2="4085"/>
                        <a14:foregroundMark x1="74248" y1="11765" x2="76504" y2="10294"/>
                        <a14:foregroundMark x1="77256" y1="7516" x2="78947" y2="6373"/>
                        <a14:foregroundMark x1="72110" y1="18791" x2="76504" y2="16013"/>
                        <a14:foregroundMark x1="68233" y1="21242" x2="72110" y2="18791"/>
                        <a14:foregroundMark x1="77959" y1="14052" x2="80263" y2="10948"/>
                        <a14:foregroundMark x1="77110" y1="15196" x2="77959" y2="14052"/>
                        <a14:foregroundMark x1="76504" y1="16013" x2="77110" y2="15196"/>
                        <a14:foregroundMark x1="65414" y1="33824" x2="65414" y2="33824"/>
                        <a14:foregroundMark x1="48684" y1="86928" x2="48684" y2="86928"/>
                        <a14:foregroundMark x1="47744" y1="86928" x2="47932" y2="88562"/>
                        <a14:foregroundMark x1="32707" y1="90196" x2="31391" y2="95915"/>
                        <a14:foregroundMark x1="29323" y1="89869" x2="26128" y2="94935"/>
                        <a14:foregroundMark x1="8459" y1="92484" x2="8459" y2="92484"/>
                        <a14:foregroundMark x1="72932" y1="20261" x2="78383" y2="19444"/>
                        <a14:foregroundMark x1="83835" y1="21732" x2="88910" y2="18791"/>
                        <a14:backgroundMark x1="71992" y1="16667" x2="71992" y2="16667"/>
                        <a14:backgroundMark x1="74436" y1="15196" x2="74436" y2="15196"/>
                        <a14:backgroundMark x1="75000" y1="14052" x2="75000" y2="14052"/>
                        <a14:backgroundMark x1="69173" y1="18791" x2="69173" y2="18791"/>
                      </a14:backgroundRemoval>
                    </a14:imgEffect>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flipH="1">
            <a:off x="6973628" y="3482835"/>
            <a:ext cx="1329655" cy="152960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hydorus sphaericus">
            <a:extLst>
              <a:ext uri="{FF2B5EF4-FFF2-40B4-BE49-F238E27FC236}">
                <a16:creationId xmlns:a16="http://schemas.microsoft.com/office/drawing/2014/main" id="{9AC3080F-DB66-4557-9E04-2914F540586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a:off x="5266809" y="5225736"/>
            <a:ext cx="1548806" cy="154880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Daphnia On White Background Stock Illustration - Download Image Now -  Daphnia, Plankton, Animal - iStock">
            <a:extLst>
              <a:ext uri="{FF2B5EF4-FFF2-40B4-BE49-F238E27FC236}">
                <a16:creationId xmlns:a16="http://schemas.microsoft.com/office/drawing/2014/main" id="{A064A67A-9FED-E596-2AC3-2A4D4AC06D5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085" b="95752" l="8459" r="92293">
                        <a14:foregroundMark x1="9962" y1="91013" x2="9962" y2="91013"/>
                        <a14:foregroundMark x1="87782" y1="32353" x2="87782" y2="32353"/>
                        <a14:foregroundMark x1="87970" y1="39706" x2="87970" y2="39706"/>
                        <a14:foregroundMark x1="86278" y1="39379" x2="86278" y2="39379"/>
                        <a14:foregroundMark x1="92857" y1="38889" x2="82331" y2="39379"/>
                        <a14:foregroundMark x1="88534" y1="32680" x2="92857" y2="32026"/>
                        <a14:foregroundMark x1="71992" y1="28922" x2="71992" y2="28922"/>
                        <a14:foregroundMark x1="81579" y1="25327" x2="91729" y2="21242"/>
                        <a14:foregroundMark x1="62782" y1="25490" x2="62782" y2="25490"/>
                        <a14:foregroundMark x1="65789" y1="23366" x2="65789" y2="23366"/>
                        <a14:foregroundMark x1="67293" y1="22386" x2="67293" y2="22386"/>
                        <a14:foregroundMark x1="64474" y1="18954" x2="64474" y2="18954"/>
                        <a14:foregroundMark x1="62406" y1="21895" x2="62406" y2="21895"/>
                        <a14:foregroundMark x1="69173" y1="12908" x2="76316" y2="4085"/>
                        <a14:foregroundMark x1="74248" y1="11765" x2="76504" y2="10294"/>
                        <a14:foregroundMark x1="77256" y1="7516" x2="78947" y2="6373"/>
                        <a14:foregroundMark x1="72110" y1="18791" x2="76504" y2="16013"/>
                        <a14:foregroundMark x1="68233" y1="21242" x2="72110" y2="18791"/>
                        <a14:foregroundMark x1="77959" y1="14052" x2="80263" y2="10948"/>
                        <a14:foregroundMark x1="77110" y1="15196" x2="77959" y2="14052"/>
                        <a14:foregroundMark x1="76504" y1="16013" x2="77110" y2="15196"/>
                        <a14:foregroundMark x1="65414" y1="33824" x2="65414" y2="33824"/>
                        <a14:foregroundMark x1="48684" y1="86928" x2="48684" y2="86928"/>
                        <a14:foregroundMark x1="47744" y1="86928" x2="47932" y2="88562"/>
                        <a14:foregroundMark x1="32707" y1="90196" x2="31391" y2="95915"/>
                        <a14:foregroundMark x1="29323" y1="89869" x2="26128" y2="94935"/>
                        <a14:foregroundMark x1="8459" y1="92484" x2="8459" y2="92484"/>
                        <a14:foregroundMark x1="72932" y1="20261" x2="78383" y2="19444"/>
                        <a14:foregroundMark x1="83835" y1="21732" x2="88910" y2="18791"/>
                        <a14:backgroundMark x1="71992" y1="16667" x2="71992" y2="16667"/>
                        <a14:backgroundMark x1="74436" y1="15196" x2="74436" y2="15196"/>
                        <a14:backgroundMark x1="75000" y1="14052" x2="75000" y2="14052"/>
                        <a14:backgroundMark x1="69173" y1="18791" x2="69173" y2="18791"/>
                      </a14:backgroundRemoval>
                    </a14:imgEffect>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flipH="1">
            <a:off x="6663987" y="5083916"/>
            <a:ext cx="1329655" cy="15296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RUSTACEA (Crustáceo) - Copepoda, Ordem Cyclopoida. //// CRUSTACEA  (Crustacean) - Copepoda, Order Cyclopoida.">
            <a:extLst>
              <a:ext uri="{FF2B5EF4-FFF2-40B4-BE49-F238E27FC236}">
                <a16:creationId xmlns:a16="http://schemas.microsoft.com/office/drawing/2014/main" id="{9941BBB8-5A76-95D8-0883-92C2D1195EE2}"/>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1667" l="6140" r="90120">
                        <a14:foregroundMark x1="90120" y1="15937" x2="90120" y2="15937"/>
                        <a14:foregroundMark x1="8186" y1="25625" x2="8186" y2="25625"/>
                        <a14:foregroundMark x1="6210" y1="40208" x2="6210" y2="40208"/>
                        <a14:foregroundMark x1="84757" y1="91667" x2="84757" y2="91667"/>
                      </a14:backgroundRemoval>
                    </a14:imgEffect>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rot="15580395">
            <a:off x="9962309" y="902932"/>
            <a:ext cx="1836290" cy="124396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RUSTACEA (Crustáceo) - Copepoda, Ordem Cyclopoida. //// CRUSTACEA  (Crustacean) - Copepoda, Order Cyclopoida.">
            <a:extLst>
              <a:ext uri="{FF2B5EF4-FFF2-40B4-BE49-F238E27FC236}">
                <a16:creationId xmlns:a16="http://schemas.microsoft.com/office/drawing/2014/main" id="{4824BCDD-1704-3649-1D6F-B154A735F5F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1667" l="6140" r="90120">
                        <a14:foregroundMark x1="90120" y1="15937" x2="90120" y2="15937"/>
                        <a14:foregroundMark x1="8186" y1="25625" x2="8186" y2="25625"/>
                        <a14:foregroundMark x1="6210" y1="40208" x2="6210" y2="40208"/>
                        <a14:foregroundMark x1="84757" y1="91667" x2="84757" y2="91667"/>
                      </a14:backgroundRemoval>
                    </a14:imgEffect>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rot="15580395">
            <a:off x="9793073" y="2474851"/>
            <a:ext cx="1296747" cy="87846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RUSTACEA (Crustáceo) - Copepoda, Ordem Cyclopoida. //// CRUSTACEA  (Crustacean) - Copepoda, Order Cyclopoida.">
            <a:extLst>
              <a:ext uri="{FF2B5EF4-FFF2-40B4-BE49-F238E27FC236}">
                <a16:creationId xmlns:a16="http://schemas.microsoft.com/office/drawing/2014/main" id="{C00D8425-EA68-CF08-7B1F-7342D4DB3C7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1667" l="6140" r="90120">
                        <a14:foregroundMark x1="90120" y1="15937" x2="90120" y2="15937"/>
                        <a14:foregroundMark x1="8186" y1="25625" x2="8186" y2="25625"/>
                        <a14:foregroundMark x1="6210" y1="40208" x2="6210" y2="40208"/>
                        <a14:foregroundMark x1="84757" y1="91667" x2="84757" y2="91667"/>
                      </a14:backgroundRemoval>
                    </a14:imgEffect>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rot="15580395">
            <a:off x="9941195" y="3665321"/>
            <a:ext cx="1836290" cy="124396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CRUSTACEA (Crustáceo) - Copepoda, Ordem Cyclopoida. //// CRUSTACEA  (Crustacean) - Copepoda, Order Cyclopoida.">
            <a:extLst>
              <a:ext uri="{FF2B5EF4-FFF2-40B4-BE49-F238E27FC236}">
                <a16:creationId xmlns:a16="http://schemas.microsoft.com/office/drawing/2014/main" id="{230CA700-FDDB-A97E-B138-676A0767A4F8}"/>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1667" l="6140" r="90120">
                        <a14:foregroundMark x1="90120" y1="15937" x2="90120" y2="15937"/>
                        <a14:foregroundMark x1="8186" y1="25625" x2="8186" y2="25625"/>
                        <a14:foregroundMark x1="6210" y1="40208" x2="6210" y2="40208"/>
                        <a14:foregroundMark x1="84757" y1="91667" x2="84757" y2="91667"/>
                      </a14:backgroundRemoval>
                    </a14:imgEffect>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rot="15580395">
            <a:off x="8198461" y="5164641"/>
            <a:ext cx="1836290" cy="124396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Ostracoda">
            <a:extLst>
              <a:ext uri="{FF2B5EF4-FFF2-40B4-BE49-F238E27FC236}">
                <a16:creationId xmlns:a16="http://schemas.microsoft.com/office/drawing/2014/main" id="{033E655C-6502-EB7C-0EF1-DF4F51256837}"/>
              </a:ext>
            </a:extLst>
          </p:cNvPr>
          <p:cNvPicPr>
            <a:picLocks noChangeAspect="1" noChangeArrowheads="1"/>
          </p:cNvPicPr>
          <p:nvPr/>
        </p:nvPicPr>
        <p:blipFill>
          <a:blip r:embed="rId14">
            <a:duotone>
              <a:prstClr val="black"/>
              <a:schemeClr val="accent3">
                <a:tint val="45000"/>
                <a:satMod val="400000"/>
              </a:schemeClr>
            </a:duotone>
            <a:extLst>
              <a:ext uri="{BEBA8EAE-BF5A-486C-A8C5-ECC9F3942E4B}">
                <a14:imgProps xmlns:a14="http://schemas.microsoft.com/office/drawing/2010/main">
                  <a14:imgLayer r:embed="rId15">
                    <a14:imgEffect>
                      <a14:backgroundRemoval t="9743" b="89890" l="4889" r="96889">
                        <a14:foregroundMark x1="8111" y1="46140" x2="8111" y2="46140"/>
                        <a14:foregroundMark x1="4889" y1="47243" x2="4889" y2="47243"/>
                        <a14:foregroundMark x1="91889" y1="81618" x2="91889" y2="81618"/>
                        <a14:foregroundMark x1="96889" y1="86397" x2="96889" y2="86397"/>
                        <a14:foregroundMark x1="15889" y1="76471" x2="15889" y2="76471"/>
                        <a14:foregroundMark x1="15778" y1="74816" x2="15778" y2="74816"/>
                        <a14:foregroundMark x1="15556" y1="78125" x2="15556" y2="78125"/>
                        <a14:foregroundMark x1="76333" y1="18566" x2="76333" y2="18566"/>
                        <a14:foregroundMark x1="13111" y1="75368" x2="13111" y2="75368"/>
                        <a14:foregroundMark x1="10222" y1="79044" x2="10222" y2="79044"/>
                        <a14:foregroundMark x1="13444" y1="82537" x2="13444" y2="82537"/>
                        <a14:foregroundMark x1="14444" y1="80515" x2="11778" y2="84191"/>
                        <a14:foregroundMark x1="86778" y1="40257" x2="92000" y2="38235"/>
                        <a14:foregroundMark x1="87444" y1="44853" x2="94111" y2="41728"/>
                        <a14:foregroundMark x1="82222" y1="26654" x2="84000" y2="25000"/>
                        <a14:foregroundMark x1="85222" y1="34559" x2="87111" y2="33088"/>
                        <a14:foregroundMark x1="88444" y1="62132" x2="91556" y2="63971"/>
                        <a14:foregroundMark x1="88222" y1="56801" x2="93111" y2="55699"/>
                      </a14:backgroundRemoval>
                    </a14:imgEffect>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a:off x="8645149" y="3707493"/>
            <a:ext cx="1537939" cy="9295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13E561E-5034-1D96-DFAD-3FCC7611DFDE}"/>
              </a:ext>
            </a:extLst>
          </p:cNvPr>
          <p:cNvPicPr>
            <a:picLocks noChangeAspect="1"/>
          </p:cNvPicPr>
          <p:nvPr/>
        </p:nvPicPr>
        <p:blipFill>
          <a:blip r:embed="rId16"/>
          <a:stretch>
            <a:fillRect/>
          </a:stretch>
        </p:blipFill>
        <p:spPr>
          <a:xfrm>
            <a:off x="10706762" y="6231570"/>
            <a:ext cx="1310754" cy="451143"/>
          </a:xfrm>
          <a:prstGeom prst="rect">
            <a:avLst/>
          </a:prstGeom>
        </p:spPr>
      </p:pic>
    </p:spTree>
    <p:extLst>
      <p:ext uri="{BB962C8B-B14F-4D97-AF65-F5344CB8AC3E}">
        <p14:creationId xmlns:p14="http://schemas.microsoft.com/office/powerpoint/2010/main" val="7657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5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24B823-6BC7-6DEC-3E05-E3EA32C77EF4}"/>
              </a:ext>
            </a:extLst>
          </p:cNvPr>
          <p:cNvSpPr>
            <a:spLocks noGrp="1"/>
          </p:cNvSpPr>
          <p:nvPr>
            <p:ph type="title"/>
          </p:nvPr>
        </p:nvSpPr>
        <p:spPr>
          <a:xfrm>
            <a:off x="222988"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nl-NL" sz="2400" b="1" kern="1200" dirty="0">
                <a:solidFill>
                  <a:srgbClr val="FFFFFF"/>
                </a:solidFill>
                <a:latin typeface="+mj-lt"/>
                <a:ea typeface="+mj-ea"/>
                <a:cs typeface="+mj-cs"/>
              </a:rPr>
              <a:t>Zoöplankton</a:t>
            </a:r>
            <a:br>
              <a:rPr lang="nl-NL" sz="2400" b="1" kern="1200" dirty="0">
                <a:solidFill>
                  <a:srgbClr val="FFFFFF"/>
                </a:solidFill>
                <a:latin typeface="+mj-lt"/>
                <a:ea typeface="+mj-ea"/>
                <a:cs typeface="+mj-cs"/>
              </a:rPr>
            </a:br>
            <a:r>
              <a:rPr lang="nl-NL" sz="2400" b="1" kern="1200" dirty="0">
                <a:solidFill>
                  <a:srgbClr val="FFFFFF"/>
                </a:solidFill>
                <a:latin typeface="+mj-lt"/>
                <a:ea typeface="+mj-ea"/>
                <a:cs typeface="+mj-cs"/>
              </a:rPr>
              <a:t>multivariate analyses</a:t>
            </a:r>
            <a:endParaRPr lang="nl-NL" sz="24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D0D41D56-34B6-A12E-35B8-AB95995647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487" y="404245"/>
            <a:ext cx="5643510" cy="6453755"/>
          </a:xfrm>
          <a:prstGeom prst="rect">
            <a:avLst/>
          </a:prstGeom>
          <a:noFill/>
          <a:ln>
            <a:noFill/>
          </a:ln>
        </p:spPr>
      </p:pic>
      <p:pic>
        <p:nvPicPr>
          <p:cNvPr id="5" name="Picture 4">
            <a:extLst>
              <a:ext uri="{FF2B5EF4-FFF2-40B4-BE49-F238E27FC236}">
                <a16:creationId xmlns:a16="http://schemas.microsoft.com/office/drawing/2014/main" id="{00405F50-A594-8CAF-3D8B-76A5492CB0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8842" y="1570892"/>
            <a:ext cx="4313195" cy="5287108"/>
          </a:xfrm>
          <a:prstGeom prst="rect">
            <a:avLst/>
          </a:prstGeom>
          <a:noFill/>
          <a:ln>
            <a:noFill/>
          </a:ln>
        </p:spPr>
      </p:pic>
      <p:sp>
        <p:nvSpPr>
          <p:cNvPr id="6" name="TextBox 5">
            <a:extLst>
              <a:ext uri="{FF2B5EF4-FFF2-40B4-BE49-F238E27FC236}">
                <a16:creationId xmlns:a16="http://schemas.microsoft.com/office/drawing/2014/main" id="{2530CA81-D1A5-BBFE-3066-CC8A5A5C18E5}"/>
              </a:ext>
            </a:extLst>
          </p:cNvPr>
          <p:cNvSpPr txBox="1"/>
          <p:nvPr/>
        </p:nvSpPr>
        <p:spPr>
          <a:xfrm>
            <a:off x="7070912" y="2266950"/>
            <a:ext cx="1309347" cy="646331"/>
          </a:xfrm>
          <a:prstGeom prst="rect">
            <a:avLst/>
          </a:prstGeom>
          <a:noFill/>
        </p:spPr>
        <p:txBody>
          <a:bodyPr wrap="square" rtlCol="0">
            <a:spAutoFit/>
          </a:bodyPr>
          <a:lstStyle/>
          <a:p>
            <a:r>
              <a:rPr lang="nl-NL" b="1" dirty="0"/>
              <a:t>Pelagische taxa</a:t>
            </a:r>
          </a:p>
        </p:txBody>
      </p:sp>
      <p:sp>
        <p:nvSpPr>
          <p:cNvPr id="7" name="TextBox 6">
            <a:extLst>
              <a:ext uri="{FF2B5EF4-FFF2-40B4-BE49-F238E27FC236}">
                <a16:creationId xmlns:a16="http://schemas.microsoft.com/office/drawing/2014/main" id="{A29C0BF3-C3DB-1C33-137A-B3FD2392F9AD}"/>
              </a:ext>
            </a:extLst>
          </p:cNvPr>
          <p:cNvSpPr txBox="1"/>
          <p:nvPr/>
        </p:nvSpPr>
        <p:spPr>
          <a:xfrm>
            <a:off x="1998048" y="5187883"/>
            <a:ext cx="1659551" cy="1200329"/>
          </a:xfrm>
          <a:prstGeom prst="rect">
            <a:avLst/>
          </a:prstGeom>
          <a:noFill/>
        </p:spPr>
        <p:txBody>
          <a:bodyPr wrap="square" rtlCol="0">
            <a:spAutoFit/>
          </a:bodyPr>
          <a:lstStyle/>
          <a:p>
            <a:r>
              <a:rPr lang="nl-NL" b="1" dirty="0">
                <a:effectLst/>
                <a:ea typeface="Calibri" panose="020F0502020204030204" pitchFamily="34" charset="0"/>
                <a:cs typeface="Microsoft New Tai Lue" panose="020B0502040204020203" pitchFamily="34" charset="0"/>
              </a:rPr>
              <a:t>Litorale en planten-geassocieerde taxa </a:t>
            </a:r>
            <a:endParaRPr lang="nl-NL" b="1" dirty="0">
              <a:cs typeface="Microsoft New Tai Lue" panose="020B0502040204020203" pitchFamily="34" charset="0"/>
            </a:endParaRPr>
          </a:p>
        </p:txBody>
      </p:sp>
      <p:pic>
        <p:nvPicPr>
          <p:cNvPr id="4" name="Picture 3">
            <a:extLst>
              <a:ext uri="{FF2B5EF4-FFF2-40B4-BE49-F238E27FC236}">
                <a16:creationId xmlns:a16="http://schemas.microsoft.com/office/drawing/2014/main" id="{14E0352E-106C-4DC3-7BCE-F42A3804E264}"/>
              </a:ext>
            </a:extLst>
          </p:cNvPr>
          <p:cNvPicPr>
            <a:picLocks/>
          </p:cNvPicPr>
          <p:nvPr/>
        </p:nvPicPr>
        <p:blipFill rotWithShape="1">
          <a:blip r:embed="rId5"/>
          <a:srcRect l="4583" t="90201" r="75625" b="1836"/>
          <a:stretch/>
        </p:blipFill>
        <p:spPr bwMode="hidden">
          <a:xfrm>
            <a:off x="10382250" y="0"/>
            <a:ext cx="1809750" cy="409576"/>
          </a:xfrm>
          <a:prstGeom prst="rect">
            <a:avLst/>
          </a:prstGeom>
        </p:spPr>
      </p:pic>
      <p:pic>
        <p:nvPicPr>
          <p:cNvPr id="8" name="Picture 7">
            <a:extLst>
              <a:ext uri="{FF2B5EF4-FFF2-40B4-BE49-F238E27FC236}">
                <a16:creationId xmlns:a16="http://schemas.microsoft.com/office/drawing/2014/main" id="{75142ACB-7672-EE2C-A891-2C947916A8E0}"/>
              </a:ext>
            </a:extLst>
          </p:cNvPr>
          <p:cNvPicPr>
            <a:picLocks noChangeAspect="1"/>
          </p:cNvPicPr>
          <p:nvPr/>
        </p:nvPicPr>
        <p:blipFill>
          <a:blip r:embed="rId6"/>
          <a:stretch>
            <a:fillRect/>
          </a:stretch>
        </p:blipFill>
        <p:spPr>
          <a:xfrm>
            <a:off x="10388346" y="536425"/>
            <a:ext cx="1310754" cy="451143"/>
          </a:xfrm>
          <a:prstGeom prst="rect">
            <a:avLst/>
          </a:prstGeom>
        </p:spPr>
      </p:pic>
    </p:spTree>
    <p:extLst>
      <p:ext uri="{BB962C8B-B14F-4D97-AF65-F5344CB8AC3E}">
        <p14:creationId xmlns:p14="http://schemas.microsoft.com/office/powerpoint/2010/main" val="4225585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5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24B823-6BC7-6DEC-3E05-E3EA32C77EF4}"/>
              </a:ext>
            </a:extLst>
          </p:cNvPr>
          <p:cNvSpPr>
            <a:spLocks noGrp="1"/>
          </p:cNvSpPr>
          <p:nvPr>
            <p:ph type="title"/>
          </p:nvPr>
        </p:nvSpPr>
        <p:spPr>
          <a:xfrm>
            <a:off x="222988"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nl-NL" sz="2400" b="1" kern="1200" dirty="0">
                <a:solidFill>
                  <a:srgbClr val="FFFFFF"/>
                </a:solidFill>
                <a:latin typeface="+mj-lt"/>
                <a:ea typeface="+mj-ea"/>
                <a:cs typeface="+mj-cs"/>
              </a:rPr>
              <a:t>Discussie</a:t>
            </a:r>
            <a:endParaRPr lang="nl-NL" sz="2400" kern="1200" dirty="0">
              <a:solidFill>
                <a:srgbClr val="FFFFFF"/>
              </a:solidFill>
              <a:latin typeface="+mj-lt"/>
              <a:ea typeface="+mj-ea"/>
              <a:cs typeface="+mj-cs"/>
            </a:endParaRPr>
          </a:p>
        </p:txBody>
      </p:sp>
      <p:sp>
        <p:nvSpPr>
          <p:cNvPr id="3" name="Content Placeholder 4">
            <a:extLst>
              <a:ext uri="{FF2B5EF4-FFF2-40B4-BE49-F238E27FC236}">
                <a16:creationId xmlns:a16="http://schemas.microsoft.com/office/drawing/2014/main" id="{3EA4AFE4-50D2-0C67-12E1-22ED2AFC2B3B}"/>
              </a:ext>
            </a:extLst>
          </p:cNvPr>
          <p:cNvSpPr>
            <a:spLocks noGrp="1"/>
          </p:cNvSpPr>
          <p:nvPr>
            <p:ph idx="1"/>
          </p:nvPr>
        </p:nvSpPr>
        <p:spPr>
          <a:xfrm>
            <a:off x="3320716" y="1677611"/>
            <a:ext cx="7984958" cy="4899652"/>
          </a:xfrm>
        </p:spPr>
        <p:txBody>
          <a:bodyPr>
            <a:normAutofit/>
          </a:bodyPr>
          <a:lstStyle/>
          <a:p>
            <a:r>
              <a:rPr lang="nl-NL" dirty="0"/>
              <a:t>Gemeenschappen van twee verschillende systemen</a:t>
            </a:r>
          </a:p>
          <a:p>
            <a:pPr marL="457200" lvl="1" indent="0">
              <a:buNone/>
            </a:pPr>
            <a:r>
              <a:rPr lang="nl-NL" sz="2600" dirty="0"/>
              <a:t>1. </a:t>
            </a:r>
            <a:r>
              <a:rPr lang="nl-NL" sz="2600" b="1" dirty="0">
                <a:solidFill>
                  <a:srgbClr val="3E5164"/>
                </a:solidFill>
              </a:rPr>
              <a:t>IJsselmeerkust</a:t>
            </a:r>
            <a:r>
              <a:rPr lang="nl-NL" sz="2600" dirty="0"/>
              <a:t>: </a:t>
            </a:r>
            <a:r>
              <a:rPr lang="nl-NL" sz="2600" dirty="0" err="1"/>
              <a:t>meersysteem</a:t>
            </a:r>
            <a:r>
              <a:rPr lang="nl-NL" sz="2600" dirty="0"/>
              <a:t> met open water, weinig planten en mineraal substraat</a:t>
            </a:r>
          </a:p>
          <a:p>
            <a:pPr marL="457200" lvl="1" indent="0">
              <a:buNone/>
            </a:pPr>
            <a:r>
              <a:rPr lang="nl-NL" sz="2600" dirty="0"/>
              <a:t>2. </a:t>
            </a:r>
            <a:r>
              <a:rPr lang="nl-NL" sz="2600" b="1" dirty="0">
                <a:solidFill>
                  <a:srgbClr val="3E5164"/>
                </a:solidFill>
              </a:rPr>
              <a:t>Achteroever</a:t>
            </a:r>
            <a:r>
              <a:rPr lang="nl-NL" sz="2600" dirty="0"/>
              <a:t>: slotensysteem met waterplanten en bodem van organisch materiaal </a:t>
            </a:r>
          </a:p>
          <a:p>
            <a:pPr marL="457200" lvl="1" indent="0">
              <a:buNone/>
            </a:pPr>
            <a:endParaRPr lang="nl-NL" dirty="0"/>
          </a:p>
          <a:p>
            <a:r>
              <a:rPr lang="nl-NL" dirty="0"/>
              <a:t>Weinig connectiviteit tussen IJsselmeer en achteroever </a:t>
            </a:r>
          </a:p>
          <a:p>
            <a:endParaRPr lang="nl-NL" dirty="0"/>
          </a:p>
          <a:p>
            <a:r>
              <a:rPr lang="nl-NL" b="1" dirty="0">
                <a:solidFill>
                  <a:srgbClr val="3E5164"/>
                </a:solidFill>
              </a:rPr>
              <a:t>Vooroeverstrang</a:t>
            </a:r>
            <a:r>
              <a:rPr lang="nl-NL" dirty="0"/>
              <a:t>: Wel connectiviteit en gradiënt in omstandigheden</a:t>
            </a:r>
          </a:p>
          <a:p>
            <a:endParaRPr lang="nl-NL" dirty="0"/>
          </a:p>
        </p:txBody>
      </p:sp>
      <p:pic>
        <p:nvPicPr>
          <p:cNvPr id="4" name="Picture 3">
            <a:extLst>
              <a:ext uri="{FF2B5EF4-FFF2-40B4-BE49-F238E27FC236}">
                <a16:creationId xmlns:a16="http://schemas.microsoft.com/office/drawing/2014/main" id="{213BC034-CC4D-AA74-6356-8FF900D00910}"/>
              </a:ext>
            </a:extLst>
          </p:cNvPr>
          <p:cNvPicPr>
            <a:picLocks/>
          </p:cNvPicPr>
          <p:nvPr/>
        </p:nvPicPr>
        <p:blipFill rotWithShape="1">
          <a:blip r:embed="rId3"/>
          <a:srcRect l="4583" t="90201" r="75625" b="1836"/>
          <a:stretch/>
        </p:blipFill>
        <p:spPr bwMode="hidden">
          <a:xfrm>
            <a:off x="10382250" y="0"/>
            <a:ext cx="1809750" cy="409576"/>
          </a:xfrm>
          <a:prstGeom prst="rect">
            <a:avLst/>
          </a:prstGeom>
        </p:spPr>
      </p:pic>
      <p:sp>
        <p:nvSpPr>
          <p:cNvPr id="5" name="TextBox 4">
            <a:extLst>
              <a:ext uri="{FF2B5EF4-FFF2-40B4-BE49-F238E27FC236}">
                <a16:creationId xmlns:a16="http://schemas.microsoft.com/office/drawing/2014/main" id="{7AC1419D-1EB7-E18D-EE1D-281C0BC4ABC5}"/>
              </a:ext>
            </a:extLst>
          </p:cNvPr>
          <p:cNvSpPr txBox="1"/>
          <p:nvPr/>
        </p:nvSpPr>
        <p:spPr>
          <a:xfrm>
            <a:off x="3320716" y="546418"/>
            <a:ext cx="6549656" cy="584775"/>
          </a:xfrm>
          <a:prstGeom prst="rect">
            <a:avLst/>
          </a:prstGeom>
          <a:noFill/>
        </p:spPr>
        <p:txBody>
          <a:bodyPr wrap="square" rtlCol="0">
            <a:spAutoFit/>
          </a:bodyPr>
          <a:lstStyle/>
          <a:p>
            <a:r>
              <a:rPr lang="nl-NL" sz="3200" b="1" dirty="0">
                <a:solidFill>
                  <a:srgbClr val="3E5164"/>
                </a:solidFill>
              </a:rPr>
              <a:t>Connectiviteit met IJsselmeer</a:t>
            </a:r>
          </a:p>
        </p:txBody>
      </p:sp>
      <p:pic>
        <p:nvPicPr>
          <p:cNvPr id="6" name="Picture 5">
            <a:extLst>
              <a:ext uri="{FF2B5EF4-FFF2-40B4-BE49-F238E27FC236}">
                <a16:creationId xmlns:a16="http://schemas.microsoft.com/office/drawing/2014/main" id="{361860D4-A40F-9058-7CFE-148C52C7872A}"/>
              </a:ext>
            </a:extLst>
          </p:cNvPr>
          <p:cNvPicPr>
            <a:picLocks noChangeAspect="1"/>
          </p:cNvPicPr>
          <p:nvPr/>
        </p:nvPicPr>
        <p:blipFill>
          <a:blip r:embed="rId4"/>
          <a:stretch>
            <a:fillRect/>
          </a:stretch>
        </p:blipFill>
        <p:spPr>
          <a:xfrm>
            <a:off x="10382250" y="464440"/>
            <a:ext cx="1310754" cy="451143"/>
          </a:xfrm>
          <a:prstGeom prst="rect">
            <a:avLst/>
          </a:prstGeom>
        </p:spPr>
      </p:pic>
    </p:spTree>
    <p:extLst>
      <p:ext uri="{BB962C8B-B14F-4D97-AF65-F5344CB8AC3E}">
        <p14:creationId xmlns:p14="http://schemas.microsoft.com/office/powerpoint/2010/main" val="3296095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5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24B823-6BC7-6DEC-3E05-E3EA32C77EF4}"/>
              </a:ext>
            </a:extLst>
          </p:cNvPr>
          <p:cNvSpPr>
            <a:spLocks noGrp="1"/>
          </p:cNvSpPr>
          <p:nvPr>
            <p:ph type="title"/>
          </p:nvPr>
        </p:nvSpPr>
        <p:spPr>
          <a:xfrm>
            <a:off x="222988"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nl-NL" sz="2400" b="1" kern="1200" dirty="0">
                <a:solidFill>
                  <a:srgbClr val="FFFFFF"/>
                </a:solidFill>
                <a:latin typeface="+mj-lt"/>
                <a:ea typeface="+mj-ea"/>
                <a:cs typeface="+mj-cs"/>
              </a:rPr>
              <a:t>Discussie</a:t>
            </a:r>
            <a:endParaRPr lang="nl-NL" sz="2400" kern="1200" dirty="0">
              <a:solidFill>
                <a:srgbClr val="FFFFFF"/>
              </a:solidFill>
              <a:latin typeface="+mj-lt"/>
              <a:ea typeface="+mj-ea"/>
              <a:cs typeface="+mj-cs"/>
            </a:endParaRPr>
          </a:p>
        </p:txBody>
      </p:sp>
      <p:sp>
        <p:nvSpPr>
          <p:cNvPr id="3" name="Content Placeholder 4">
            <a:extLst>
              <a:ext uri="{FF2B5EF4-FFF2-40B4-BE49-F238E27FC236}">
                <a16:creationId xmlns:a16="http://schemas.microsoft.com/office/drawing/2014/main" id="{3EA4AFE4-50D2-0C67-12E1-22ED2AFC2B3B}"/>
              </a:ext>
            </a:extLst>
          </p:cNvPr>
          <p:cNvSpPr>
            <a:spLocks noGrp="1"/>
          </p:cNvSpPr>
          <p:nvPr>
            <p:ph idx="1"/>
          </p:nvPr>
        </p:nvSpPr>
        <p:spPr>
          <a:xfrm>
            <a:off x="3320716" y="2170054"/>
            <a:ext cx="7984958" cy="3502777"/>
          </a:xfrm>
        </p:spPr>
        <p:txBody>
          <a:bodyPr/>
          <a:lstStyle/>
          <a:p>
            <a:r>
              <a:rPr lang="nl-NL" dirty="0"/>
              <a:t>Voedselvoorkeuren per vis stadium en soort verschillend -&gt; breed aanbod aan zoöplankton en macrofauna is belangrijk</a:t>
            </a:r>
          </a:p>
          <a:p>
            <a:endParaRPr lang="nl-NL" dirty="0"/>
          </a:p>
          <a:p>
            <a:r>
              <a:rPr lang="nl-NL" dirty="0"/>
              <a:t>Voedselaanbod in voor- en achteroever meer divers vergeleken met de IJsselmeerkust </a:t>
            </a:r>
          </a:p>
          <a:p>
            <a:endParaRPr lang="nl-NL" dirty="0"/>
          </a:p>
          <a:p>
            <a:endParaRPr lang="nl-NL" dirty="0"/>
          </a:p>
        </p:txBody>
      </p:sp>
      <p:pic>
        <p:nvPicPr>
          <p:cNvPr id="4" name="Picture 3">
            <a:extLst>
              <a:ext uri="{FF2B5EF4-FFF2-40B4-BE49-F238E27FC236}">
                <a16:creationId xmlns:a16="http://schemas.microsoft.com/office/drawing/2014/main" id="{4EDDC560-1201-B453-FFD7-E911D5F6949B}"/>
              </a:ext>
            </a:extLst>
          </p:cNvPr>
          <p:cNvPicPr>
            <a:picLocks/>
          </p:cNvPicPr>
          <p:nvPr/>
        </p:nvPicPr>
        <p:blipFill rotWithShape="1">
          <a:blip r:embed="rId2"/>
          <a:srcRect l="4583" t="90201" r="75625" b="1836"/>
          <a:stretch/>
        </p:blipFill>
        <p:spPr bwMode="hidden">
          <a:xfrm>
            <a:off x="10382250" y="0"/>
            <a:ext cx="1809750" cy="409576"/>
          </a:xfrm>
          <a:prstGeom prst="rect">
            <a:avLst/>
          </a:prstGeom>
        </p:spPr>
      </p:pic>
      <p:sp>
        <p:nvSpPr>
          <p:cNvPr id="5" name="TextBox 4">
            <a:extLst>
              <a:ext uri="{FF2B5EF4-FFF2-40B4-BE49-F238E27FC236}">
                <a16:creationId xmlns:a16="http://schemas.microsoft.com/office/drawing/2014/main" id="{1FA01718-D918-F93D-204F-0D811C09BF96}"/>
              </a:ext>
            </a:extLst>
          </p:cNvPr>
          <p:cNvSpPr txBox="1"/>
          <p:nvPr/>
        </p:nvSpPr>
        <p:spPr>
          <a:xfrm>
            <a:off x="3320716" y="546418"/>
            <a:ext cx="7984958" cy="1077218"/>
          </a:xfrm>
          <a:prstGeom prst="rect">
            <a:avLst/>
          </a:prstGeom>
          <a:noFill/>
        </p:spPr>
        <p:txBody>
          <a:bodyPr wrap="square" rtlCol="0">
            <a:spAutoFit/>
          </a:bodyPr>
          <a:lstStyle/>
          <a:p>
            <a:r>
              <a:rPr lang="nl-NL" sz="3200" b="1" dirty="0">
                <a:solidFill>
                  <a:srgbClr val="3E5164"/>
                </a:solidFill>
              </a:rPr>
              <a:t>Macrofauna en zoöplankton als voedsel voor vissen</a:t>
            </a:r>
          </a:p>
        </p:txBody>
      </p:sp>
      <p:pic>
        <p:nvPicPr>
          <p:cNvPr id="6" name="Picture 5">
            <a:extLst>
              <a:ext uri="{FF2B5EF4-FFF2-40B4-BE49-F238E27FC236}">
                <a16:creationId xmlns:a16="http://schemas.microsoft.com/office/drawing/2014/main" id="{3FB35E43-FA17-684D-70FC-BBB03E41E1E4}"/>
              </a:ext>
            </a:extLst>
          </p:cNvPr>
          <p:cNvPicPr>
            <a:picLocks noChangeAspect="1"/>
          </p:cNvPicPr>
          <p:nvPr/>
        </p:nvPicPr>
        <p:blipFill>
          <a:blip r:embed="rId3"/>
          <a:stretch>
            <a:fillRect/>
          </a:stretch>
        </p:blipFill>
        <p:spPr>
          <a:xfrm>
            <a:off x="10706762" y="6182673"/>
            <a:ext cx="1310754" cy="451143"/>
          </a:xfrm>
          <a:prstGeom prst="rect">
            <a:avLst/>
          </a:prstGeom>
        </p:spPr>
      </p:pic>
    </p:spTree>
    <p:extLst>
      <p:ext uri="{BB962C8B-B14F-4D97-AF65-F5344CB8AC3E}">
        <p14:creationId xmlns:p14="http://schemas.microsoft.com/office/powerpoint/2010/main" val="2001848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670C0-8958-40CB-A074-82A8B0223CD4}"/>
              </a:ext>
            </a:extLst>
          </p:cNvPr>
          <p:cNvSpPr>
            <a:spLocks noGrp="1"/>
          </p:cNvSpPr>
          <p:nvPr>
            <p:ph type="title"/>
          </p:nvPr>
        </p:nvSpPr>
        <p:spPr/>
        <p:txBody>
          <a:bodyPr/>
          <a:lstStyle/>
          <a:p>
            <a:r>
              <a:rPr lang="nl-NL" dirty="0" err="1"/>
              <a:t>Veldlab</a:t>
            </a:r>
            <a:r>
              <a:rPr lang="nl-NL" dirty="0"/>
              <a:t> Koopmanspolder</a:t>
            </a:r>
          </a:p>
        </p:txBody>
      </p:sp>
      <p:sp>
        <p:nvSpPr>
          <p:cNvPr id="4" name="Slide Number Placeholder 3">
            <a:extLst>
              <a:ext uri="{FF2B5EF4-FFF2-40B4-BE49-F238E27FC236}">
                <a16:creationId xmlns:a16="http://schemas.microsoft.com/office/drawing/2014/main" id="{9A76BAA9-8A6F-4840-9761-B5E1F421E4F7}"/>
              </a:ext>
            </a:extLst>
          </p:cNvPr>
          <p:cNvSpPr>
            <a:spLocks noGrp="1"/>
          </p:cNvSpPr>
          <p:nvPr>
            <p:ph type="sldNum" sz="quarter" idx="12"/>
          </p:nvPr>
        </p:nvSpPr>
        <p:spPr/>
        <p:txBody>
          <a:bodyPr/>
          <a:lstStyle/>
          <a:p>
            <a:fld id="{F015EF09-1E94-4A29-984D-6E0A6E96CF9A}" type="slidenum">
              <a:rPr lang="nl-NL" smtClean="0"/>
              <a:t>2</a:t>
            </a:fld>
            <a:endParaRPr lang="nl-NL" dirty="0"/>
          </a:p>
        </p:txBody>
      </p:sp>
      <p:sp>
        <p:nvSpPr>
          <p:cNvPr id="5" name="Text Placeholder 2">
            <a:extLst>
              <a:ext uri="{FF2B5EF4-FFF2-40B4-BE49-F238E27FC236}">
                <a16:creationId xmlns:a16="http://schemas.microsoft.com/office/drawing/2014/main" id="{1CA1DF76-00FE-451B-AE96-CD5A6B992605}"/>
              </a:ext>
            </a:extLst>
          </p:cNvPr>
          <p:cNvSpPr>
            <a:spLocks noGrp="1"/>
          </p:cNvSpPr>
          <p:nvPr>
            <p:ph idx="1"/>
          </p:nvPr>
        </p:nvSpPr>
        <p:spPr>
          <a:xfrm>
            <a:off x="663067" y="1103297"/>
            <a:ext cx="11192933" cy="4123267"/>
          </a:xfrm>
          <a:noFill/>
        </p:spPr>
        <p:txBody>
          <a:bodyPr>
            <a:normAutofit/>
          </a:bodyPr>
          <a:lstStyle/>
          <a:p>
            <a:r>
              <a:rPr lang="nl-NL" sz="2133" dirty="0"/>
              <a:t>Open-afsluitbaar te verbinden </a:t>
            </a:r>
            <a:br>
              <a:rPr lang="nl-NL" sz="2133" dirty="0"/>
            </a:br>
            <a:r>
              <a:rPr lang="nl-NL" sz="1400" dirty="0"/>
              <a:t>(</a:t>
            </a:r>
            <a:r>
              <a:rPr lang="nl-NL" sz="1400" dirty="0" err="1"/>
              <a:t>Achteroever</a:t>
            </a:r>
            <a:r>
              <a:rPr lang="nl-NL" sz="1400" dirty="0"/>
              <a:t> – Zwemkom – Vooroever- IJsselmeer)</a:t>
            </a:r>
          </a:p>
          <a:p>
            <a:r>
              <a:rPr lang="nl-NL" sz="2133" dirty="0"/>
              <a:t>Belevingswaarde voor omgeving</a:t>
            </a:r>
          </a:p>
          <a:p>
            <a:r>
              <a:rPr lang="nl-NL" sz="2133" dirty="0"/>
              <a:t>Verdienmodellen voor recreatie</a:t>
            </a:r>
          </a:p>
          <a:p>
            <a:r>
              <a:rPr lang="nl-NL" sz="2133" dirty="0"/>
              <a:t>Toepassing elders </a:t>
            </a:r>
            <a:br>
              <a:rPr lang="nl-NL" sz="2133" dirty="0"/>
            </a:br>
            <a:r>
              <a:rPr lang="nl-NL" sz="2133" dirty="0"/>
              <a:t>in IJsselmeergebied</a:t>
            </a:r>
          </a:p>
          <a:p>
            <a:r>
              <a:rPr lang="nl-NL" sz="2133" dirty="0"/>
              <a:t>Een open </a:t>
            </a:r>
            <a:r>
              <a:rPr lang="nl-NL" sz="2133" dirty="0" err="1"/>
              <a:t>veldlab</a:t>
            </a:r>
            <a:r>
              <a:rPr lang="nl-NL" sz="2133" dirty="0"/>
              <a:t> voor </a:t>
            </a:r>
            <a:br>
              <a:rPr lang="nl-NL" sz="2133" dirty="0"/>
            </a:br>
            <a:r>
              <a:rPr lang="nl-NL" sz="2133" dirty="0"/>
              <a:t>monitoring en onderwijs</a:t>
            </a:r>
          </a:p>
        </p:txBody>
      </p:sp>
      <p:pic>
        <p:nvPicPr>
          <p:cNvPr id="7" name="Picture 6">
            <a:extLst>
              <a:ext uri="{FF2B5EF4-FFF2-40B4-BE49-F238E27FC236}">
                <a16:creationId xmlns:a16="http://schemas.microsoft.com/office/drawing/2014/main" id="{96E694A7-05DD-4B8A-8F0E-AC6AD1D4B7C6}"/>
              </a:ext>
            </a:extLst>
          </p:cNvPr>
          <p:cNvPicPr>
            <a:picLocks noChangeAspect="1"/>
          </p:cNvPicPr>
          <p:nvPr/>
        </p:nvPicPr>
        <p:blipFill>
          <a:blip r:embed="rId2"/>
          <a:stretch>
            <a:fillRect/>
          </a:stretch>
        </p:blipFill>
        <p:spPr>
          <a:xfrm>
            <a:off x="47737" y="5620094"/>
            <a:ext cx="3145808" cy="1097375"/>
          </a:xfrm>
          <a:prstGeom prst="rect">
            <a:avLst/>
          </a:prstGeom>
        </p:spPr>
      </p:pic>
      <p:pic>
        <p:nvPicPr>
          <p:cNvPr id="11" name="Picture 10" descr="A stack of brochures&#10;&#10;Description automatically generated">
            <a:extLst>
              <a:ext uri="{FF2B5EF4-FFF2-40B4-BE49-F238E27FC236}">
                <a16:creationId xmlns:a16="http://schemas.microsoft.com/office/drawing/2014/main" id="{9887BE5B-6801-9CF4-BFA3-2057DBBF5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029" y="1103297"/>
            <a:ext cx="2905744" cy="2812011"/>
          </a:xfrm>
          <a:prstGeom prst="rect">
            <a:avLst/>
          </a:prstGeom>
        </p:spPr>
      </p:pic>
      <p:pic>
        <p:nvPicPr>
          <p:cNvPr id="17" name="Picture 16">
            <a:extLst>
              <a:ext uri="{FF2B5EF4-FFF2-40B4-BE49-F238E27FC236}">
                <a16:creationId xmlns:a16="http://schemas.microsoft.com/office/drawing/2014/main" id="{5C7A3B67-D1B8-922D-EE06-D0AEDA8B775B}"/>
              </a:ext>
            </a:extLst>
          </p:cNvPr>
          <p:cNvPicPr>
            <a:picLocks noChangeAspect="1"/>
          </p:cNvPicPr>
          <p:nvPr/>
        </p:nvPicPr>
        <p:blipFill>
          <a:blip r:embed="rId4"/>
          <a:stretch>
            <a:fillRect/>
          </a:stretch>
        </p:blipFill>
        <p:spPr>
          <a:xfrm>
            <a:off x="8985420" y="4088508"/>
            <a:ext cx="2969693" cy="1531586"/>
          </a:xfrm>
          <a:prstGeom prst="rect">
            <a:avLst/>
          </a:prstGeom>
        </p:spPr>
      </p:pic>
      <p:pic>
        <p:nvPicPr>
          <p:cNvPr id="3" name="Picture 2">
            <a:extLst>
              <a:ext uri="{FF2B5EF4-FFF2-40B4-BE49-F238E27FC236}">
                <a16:creationId xmlns:a16="http://schemas.microsoft.com/office/drawing/2014/main" id="{1B4F6C3F-13B6-D984-3396-AE96649FE529}"/>
              </a:ext>
            </a:extLst>
          </p:cNvPr>
          <p:cNvPicPr>
            <a:picLocks noChangeAspect="1"/>
          </p:cNvPicPr>
          <p:nvPr/>
        </p:nvPicPr>
        <p:blipFill>
          <a:blip r:embed="rId5"/>
          <a:stretch>
            <a:fillRect/>
          </a:stretch>
        </p:blipFill>
        <p:spPr>
          <a:xfrm>
            <a:off x="5991011" y="1103297"/>
            <a:ext cx="2905745" cy="2179309"/>
          </a:xfrm>
          <a:prstGeom prst="rect">
            <a:avLst/>
          </a:prstGeom>
        </p:spPr>
      </p:pic>
      <p:pic>
        <p:nvPicPr>
          <p:cNvPr id="10" name="Picture 9" descr="A group of people standing on a beach&#10;&#10;Description automatically generated">
            <a:extLst>
              <a:ext uri="{FF2B5EF4-FFF2-40B4-BE49-F238E27FC236}">
                <a16:creationId xmlns:a16="http://schemas.microsoft.com/office/drawing/2014/main" id="{068961D1-A85A-822C-59AF-27F766C834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1010" y="3455806"/>
            <a:ext cx="2905745" cy="2179309"/>
          </a:xfrm>
          <a:prstGeom prst="rect">
            <a:avLst/>
          </a:prstGeom>
        </p:spPr>
      </p:pic>
    </p:spTree>
    <p:extLst>
      <p:ext uri="{BB962C8B-B14F-4D97-AF65-F5344CB8AC3E}">
        <p14:creationId xmlns:p14="http://schemas.microsoft.com/office/powerpoint/2010/main" val="3238898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5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24B823-6BC7-6DEC-3E05-E3EA32C77EF4}"/>
              </a:ext>
            </a:extLst>
          </p:cNvPr>
          <p:cNvSpPr>
            <a:spLocks noGrp="1"/>
          </p:cNvSpPr>
          <p:nvPr>
            <p:ph type="title"/>
          </p:nvPr>
        </p:nvSpPr>
        <p:spPr>
          <a:xfrm>
            <a:off x="222988"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nl-NL" sz="2400" b="1" kern="1200" dirty="0">
                <a:solidFill>
                  <a:srgbClr val="FFFFFF"/>
                </a:solidFill>
                <a:latin typeface="+mj-lt"/>
                <a:ea typeface="+mj-ea"/>
                <a:cs typeface="+mj-cs"/>
              </a:rPr>
              <a:t>Aanbeveling en conclusies</a:t>
            </a:r>
            <a:endParaRPr lang="nl-NL" sz="2400" kern="1200" dirty="0">
              <a:solidFill>
                <a:srgbClr val="FFFFFF"/>
              </a:solidFill>
              <a:latin typeface="+mj-lt"/>
              <a:ea typeface="+mj-ea"/>
              <a:cs typeface="+mj-cs"/>
            </a:endParaRPr>
          </a:p>
        </p:txBody>
      </p:sp>
      <p:sp>
        <p:nvSpPr>
          <p:cNvPr id="3" name="Content Placeholder 4">
            <a:extLst>
              <a:ext uri="{FF2B5EF4-FFF2-40B4-BE49-F238E27FC236}">
                <a16:creationId xmlns:a16="http://schemas.microsoft.com/office/drawing/2014/main" id="{3EA4AFE4-50D2-0C67-12E1-22ED2AFC2B3B}"/>
              </a:ext>
            </a:extLst>
          </p:cNvPr>
          <p:cNvSpPr>
            <a:spLocks noGrp="1"/>
          </p:cNvSpPr>
          <p:nvPr>
            <p:ph idx="1"/>
          </p:nvPr>
        </p:nvSpPr>
        <p:spPr>
          <a:xfrm>
            <a:off x="3320716" y="1923832"/>
            <a:ext cx="7984958" cy="4633971"/>
          </a:xfrm>
        </p:spPr>
        <p:txBody>
          <a:bodyPr>
            <a:normAutofit fontScale="92500" lnSpcReduction="20000"/>
          </a:bodyPr>
          <a:lstStyle/>
          <a:p>
            <a:r>
              <a:rPr lang="nl-NL" dirty="0"/>
              <a:t>Vooroever in combinatie met achteroever levert meeste habitatheterogeniteit en biodiversiteit. </a:t>
            </a:r>
          </a:p>
          <a:p>
            <a:endParaRPr lang="nl-NL" dirty="0"/>
          </a:p>
          <a:p>
            <a:r>
              <a:rPr lang="nl-NL" b="1" dirty="0">
                <a:solidFill>
                  <a:srgbClr val="3E5164"/>
                </a:solidFill>
              </a:rPr>
              <a:t>Vooroever</a:t>
            </a:r>
            <a:r>
              <a:rPr lang="nl-NL" dirty="0"/>
              <a:t>: goede connectiviteit IJsselmeer maar tegennatuurlijk peil </a:t>
            </a:r>
          </a:p>
          <a:p>
            <a:endParaRPr lang="nl-NL" dirty="0"/>
          </a:p>
          <a:p>
            <a:r>
              <a:rPr lang="nl-NL" b="1" dirty="0">
                <a:solidFill>
                  <a:srgbClr val="3E5164"/>
                </a:solidFill>
              </a:rPr>
              <a:t>Achteroever</a:t>
            </a:r>
            <a:r>
              <a:rPr lang="nl-NL" dirty="0"/>
              <a:t>: eigen peilbeheer, maar weinig connectiviteit IJsselmeer -&gt; verbeteren door continue in/uitstroom van water </a:t>
            </a:r>
          </a:p>
          <a:p>
            <a:endParaRPr lang="nl-NL" dirty="0"/>
          </a:p>
          <a:p>
            <a:r>
              <a:rPr lang="nl-NL" dirty="0"/>
              <a:t>Peilbeheer achteroever: </a:t>
            </a:r>
            <a:r>
              <a:rPr lang="nl-NL" dirty="0" err="1"/>
              <a:t>voorjaarsindundatie</a:t>
            </a:r>
            <a:r>
              <a:rPr lang="nl-NL" dirty="0"/>
              <a:t> van 2022 gunstig voor </a:t>
            </a:r>
            <a:r>
              <a:rPr lang="nl-NL" dirty="0" err="1"/>
              <a:t>voor</a:t>
            </a:r>
            <a:r>
              <a:rPr lang="nl-NL" dirty="0"/>
              <a:t> de productiviteit van het zoöplankton en de macrofauna</a:t>
            </a:r>
          </a:p>
        </p:txBody>
      </p:sp>
      <p:pic>
        <p:nvPicPr>
          <p:cNvPr id="4" name="Picture 3">
            <a:extLst>
              <a:ext uri="{FF2B5EF4-FFF2-40B4-BE49-F238E27FC236}">
                <a16:creationId xmlns:a16="http://schemas.microsoft.com/office/drawing/2014/main" id="{3867BBAF-ADE6-5499-C04E-C9E01B995219}"/>
              </a:ext>
            </a:extLst>
          </p:cNvPr>
          <p:cNvPicPr>
            <a:picLocks/>
          </p:cNvPicPr>
          <p:nvPr/>
        </p:nvPicPr>
        <p:blipFill rotWithShape="1">
          <a:blip r:embed="rId3"/>
          <a:srcRect l="4583" t="90201" r="75625" b="1836"/>
          <a:stretch/>
        </p:blipFill>
        <p:spPr bwMode="hidden">
          <a:xfrm>
            <a:off x="10382250" y="0"/>
            <a:ext cx="1809750" cy="409576"/>
          </a:xfrm>
          <a:prstGeom prst="rect">
            <a:avLst/>
          </a:prstGeom>
        </p:spPr>
      </p:pic>
      <p:sp>
        <p:nvSpPr>
          <p:cNvPr id="5" name="TextBox 4">
            <a:extLst>
              <a:ext uri="{FF2B5EF4-FFF2-40B4-BE49-F238E27FC236}">
                <a16:creationId xmlns:a16="http://schemas.microsoft.com/office/drawing/2014/main" id="{D97ED055-3426-4C79-4CC7-DF6FD547E221}"/>
              </a:ext>
            </a:extLst>
          </p:cNvPr>
          <p:cNvSpPr txBox="1"/>
          <p:nvPr/>
        </p:nvSpPr>
        <p:spPr>
          <a:xfrm>
            <a:off x="3320716" y="546418"/>
            <a:ext cx="8129162" cy="584775"/>
          </a:xfrm>
          <a:prstGeom prst="rect">
            <a:avLst/>
          </a:prstGeom>
          <a:noFill/>
        </p:spPr>
        <p:txBody>
          <a:bodyPr wrap="square" rtlCol="0">
            <a:spAutoFit/>
          </a:bodyPr>
          <a:lstStyle/>
          <a:p>
            <a:r>
              <a:rPr lang="nl-NL" sz="3200" b="1" dirty="0">
                <a:solidFill>
                  <a:srgbClr val="3E5164"/>
                </a:solidFill>
              </a:rPr>
              <a:t>Het verbeteren van oevers in de toekomst</a:t>
            </a:r>
          </a:p>
        </p:txBody>
      </p:sp>
      <p:pic>
        <p:nvPicPr>
          <p:cNvPr id="6" name="Picture 5">
            <a:extLst>
              <a:ext uri="{FF2B5EF4-FFF2-40B4-BE49-F238E27FC236}">
                <a16:creationId xmlns:a16="http://schemas.microsoft.com/office/drawing/2014/main" id="{E101B4F9-4451-9976-0A3D-05986648A93D}"/>
              </a:ext>
            </a:extLst>
          </p:cNvPr>
          <p:cNvPicPr>
            <a:picLocks noChangeAspect="1"/>
          </p:cNvPicPr>
          <p:nvPr/>
        </p:nvPicPr>
        <p:blipFill>
          <a:blip r:embed="rId4"/>
          <a:stretch>
            <a:fillRect/>
          </a:stretch>
        </p:blipFill>
        <p:spPr>
          <a:xfrm>
            <a:off x="10706762" y="6249707"/>
            <a:ext cx="1310754" cy="451143"/>
          </a:xfrm>
          <a:prstGeom prst="rect">
            <a:avLst/>
          </a:prstGeom>
        </p:spPr>
      </p:pic>
    </p:spTree>
    <p:extLst>
      <p:ext uri="{BB962C8B-B14F-4D97-AF65-F5344CB8AC3E}">
        <p14:creationId xmlns:p14="http://schemas.microsoft.com/office/powerpoint/2010/main" val="1930295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8CE61-EB3C-4E78-A17A-57246828D727}"/>
              </a:ext>
            </a:extLst>
          </p:cNvPr>
          <p:cNvSpPr>
            <a:spLocks noGrp="1"/>
          </p:cNvSpPr>
          <p:nvPr>
            <p:ph type="title"/>
          </p:nvPr>
        </p:nvSpPr>
        <p:spPr>
          <a:xfrm>
            <a:off x="748800" y="224384"/>
            <a:ext cx="5088000" cy="1316267"/>
          </a:xfrm>
        </p:spPr>
        <p:txBody>
          <a:bodyPr/>
          <a:lstStyle/>
          <a:p>
            <a:r>
              <a:rPr lang="en-GB" dirty="0"/>
              <a:t>Dank </a:t>
            </a:r>
            <a:r>
              <a:rPr lang="en-GB" dirty="0" err="1"/>
              <a:t>voor</a:t>
            </a:r>
            <a:r>
              <a:rPr lang="en-GB" dirty="0"/>
              <a:t> </a:t>
            </a:r>
            <a:r>
              <a:rPr lang="en-GB" dirty="0" err="1"/>
              <a:t>uw</a:t>
            </a:r>
            <a:r>
              <a:rPr lang="en-GB" dirty="0"/>
              <a:t> </a:t>
            </a:r>
            <a:r>
              <a:rPr lang="en-GB" dirty="0" err="1"/>
              <a:t>aandacht</a:t>
            </a:r>
            <a:endParaRPr lang="en-GB" dirty="0"/>
          </a:p>
        </p:txBody>
      </p:sp>
      <p:sp>
        <p:nvSpPr>
          <p:cNvPr id="3" name="Slide Number Placeholder 2">
            <a:extLst>
              <a:ext uri="{FF2B5EF4-FFF2-40B4-BE49-F238E27FC236}">
                <a16:creationId xmlns:a16="http://schemas.microsoft.com/office/drawing/2014/main" id="{0E61E044-0D6D-4F10-BDF0-7228993AC5F1}"/>
              </a:ext>
            </a:extLst>
          </p:cNvPr>
          <p:cNvSpPr>
            <a:spLocks noGrp="1"/>
          </p:cNvSpPr>
          <p:nvPr>
            <p:ph type="sldNum" sz="quarter" idx="18"/>
          </p:nvPr>
        </p:nvSpPr>
        <p:spPr/>
        <p:txBody>
          <a:bodyPr/>
          <a:lstStyle/>
          <a:p>
            <a:pPr algn="r"/>
            <a:fld id="{F25965E0-7062-474C-8671-DB3A3CE669B0}" type="slidenum">
              <a:rPr lang="nl-NL" smtClean="0"/>
              <a:pPr algn="r"/>
              <a:t>21</a:t>
            </a:fld>
            <a:endParaRPr lang="nl-NL" dirty="0"/>
          </a:p>
        </p:txBody>
      </p:sp>
      <p:pic>
        <p:nvPicPr>
          <p:cNvPr id="7" name="Picture Placeholder 6" descr="A picture containing sky, grass, outdoor, nature&#10;&#10;Description automatically generated">
            <a:extLst>
              <a:ext uri="{FF2B5EF4-FFF2-40B4-BE49-F238E27FC236}">
                <a16:creationId xmlns:a16="http://schemas.microsoft.com/office/drawing/2014/main" id="{11FB1D68-9687-4A10-979D-16913E17316F}"/>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l="12500" r="12500"/>
          <a:stretch>
            <a:fillRect/>
          </a:stretch>
        </p:blipFill>
        <p:spPr/>
      </p:pic>
      <p:sp>
        <p:nvSpPr>
          <p:cNvPr id="5" name="Text Placeholder 4">
            <a:extLst>
              <a:ext uri="{FF2B5EF4-FFF2-40B4-BE49-F238E27FC236}">
                <a16:creationId xmlns:a16="http://schemas.microsoft.com/office/drawing/2014/main" id="{4CD63AF1-A5DE-4665-83BD-615414CCF664}"/>
              </a:ext>
            </a:extLst>
          </p:cNvPr>
          <p:cNvSpPr>
            <a:spLocks noGrp="1"/>
          </p:cNvSpPr>
          <p:nvPr>
            <p:ph type="body" sz="quarter" idx="17"/>
          </p:nvPr>
        </p:nvSpPr>
        <p:spPr/>
        <p:txBody>
          <a:bodyPr/>
          <a:lstStyle/>
          <a:p>
            <a:endParaRPr lang="en-GB" dirty="0"/>
          </a:p>
          <a:p>
            <a:endParaRPr lang="en-GB" dirty="0"/>
          </a:p>
        </p:txBody>
      </p:sp>
      <p:pic>
        <p:nvPicPr>
          <p:cNvPr id="8" name="Picture 7">
            <a:extLst>
              <a:ext uri="{FF2B5EF4-FFF2-40B4-BE49-F238E27FC236}">
                <a16:creationId xmlns:a16="http://schemas.microsoft.com/office/drawing/2014/main" id="{8D537177-D390-4065-9ADE-396A67C9BEFC}"/>
              </a:ext>
            </a:extLst>
          </p:cNvPr>
          <p:cNvPicPr>
            <a:picLocks noChangeAspect="1"/>
          </p:cNvPicPr>
          <p:nvPr/>
        </p:nvPicPr>
        <p:blipFill>
          <a:blip r:embed="rId3"/>
          <a:stretch>
            <a:fillRect/>
          </a:stretch>
        </p:blipFill>
        <p:spPr>
          <a:xfrm>
            <a:off x="431009" y="5898741"/>
            <a:ext cx="2499295" cy="860940"/>
          </a:xfrm>
          <a:prstGeom prst="rect">
            <a:avLst/>
          </a:prstGeom>
        </p:spPr>
      </p:pic>
      <p:sp>
        <p:nvSpPr>
          <p:cNvPr id="4" name="TextBox 3">
            <a:extLst>
              <a:ext uri="{FF2B5EF4-FFF2-40B4-BE49-F238E27FC236}">
                <a16:creationId xmlns:a16="http://schemas.microsoft.com/office/drawing/2014/main" id="{6DBAE60D-FF94-469D-A334-03A76BB1B627}"/>
              </a:ext>
            </a:extLst>
          </p:cNvPr>
          <p:cNvSpPr txBox="1"/>
          <p:nvPr/>
        </p:nvSpPr>
        <p:spPr>
          <a:xfrm flipH="1">
            <a:off x="656744" y="1610953"/>
            <a:ext cx="4840904" cy="5912772"/>
          </a:xfrm>
          <a:prstGeom prst="rect">
            <a:avLst/>
          </a:prstGeom>
          <a:noFill/>
        </p:spPr>
        <p:txBody>
          <a:bodyPr wrap="square" rtlCol="0">
            <a:spAutoFit/>
          </a:bodyPr>
          <a:lstStyle/>
          <a:p>
            <a:pPr>
              <a:lnSpc>
                <a:spcPts val="2400"/>
              </a:lnSpc>
            </a:pPr>
            <a:r>
              <a:rPr lang="en-GB" sz="1867" dirty="0">
                <a:latin typeface="Verdana" pitchFamily="34" charset="0"/>
              </a:rPr>
              <a:t>Jeroen Veraart (WENR)</a:t>
            </a:r>
          </a:p>
          <a:p>
            <a:pPr>
              <a:lnSpc>
                <a:spcPts val="2400"/>
              </a:lnSpc>
            </a:pPr>
            <a:r>
              <a:rPr lang="en-GB" sz="1867" dirty="0">
                <a:latin typeface="Verdana" pitchFamily="34" charset="0"/>
              </a:rPr>
              <a:t>Laura Schuijt (WENR)</a:t>
            </a:r>
          </a:p>
          <a:p>
            <a:pPr>
              <a:lnSpc>
                <a:spcPts val="2400"/>
              </a:lnSpc>
            </a:pPr>
            <a:endParaRPr lang="en-GB" sz="1867" dirty="0">
              <a:latin typeface="Verdana" pitchFamily="34" charset="0"/>
            </a:endParaRPr>
          </a:p>
          <a:p>
            <a:pPr>
              <a:lnSpc>
                <a:spcPts val="2400"/>
              </a:lnSpc>
            </a:pPr>
            <a:endParaRPr lang="en-GB" sz="1200" i="1" dirty="0">
              <a:latin typeface="Verdana" pitchFamily="34" charset="0"/>
            </a:endParaRPr>
          </a:p>
          <a:p>
            <a:pPr>
              <a:lnSpc>
                <a:spcPts val="2400"/>
              </a:lnSpc>
            </a:pPr>
            <a:endParaRPr lang="en-GB" sz="1200" i="1" dirty="0">
              <a:latin typeface="Verdana" pitchFamily="34" charset="0"/>
            </a:endParaRPr>
          </a:p>
          <a:p>
            <a:pPr>
              <a:lnSpc>
                <a:spcPts val="2400"/>
              </a:lnSpc>
            </a:pPr>
            <a:r>
              <a:rPr lang="en-GB" sz="1200" i="1" dirty="0">
                <a:latin typeface="Verdana" pitchFamily="34" charset="0"/>
              </a:rPr>
              <a:t>Met dank </a:t>
            </a:r>
            <a:r>
              <a:rPr lang="en-GB" sz="1200" i="1" dirty="0" err="1">
                <a:latin typeface="Verdana" pitchFamily="34" charset="0"/>
              </a:rPr>
              <a:t>aan</a:t>
            </a:r>
            <a:r>
              <a:rPr lang="en-GB" sz="1200" i="1" dirty="0">
                <a:latin typeface="Verdana" pitchFamily="34" charset="0"/>
              </a:rPr>
              <a:t>:</a:t>
            </a:r>
            <a:br>
              <a:rPr lang="en-GB" sz="1200" dirty="0">
                <a:latin typeface="Verdana" pitchFamily="34" charset="0"/>
              </a:rPr>
            </a:br>
            <a:r>
              <a:rPr lang="en-GB" sz="1200" dirty="0">
                <a:latin typeface="Verdana" pitchFamily="34" charset="0"/>
              </a:rPr>
              <a:t>Roel Doef (Deltares), Annemarie van Noord (</a:t>
            </a:r>
            <a:r>
              <a:rPr lang="en-GB" sz="1200" dirty="0" err="1">
                <a:latin typeface="Verdana" pitchFamily="34" charset="0"/>
              </a:rPr>
              <a:t>heden</a:t>
            </a:r>
            <a:r>
              <a:rPr lang="en-GB" sz="1200" dirty="0">
                <a:latin typeface="Verdana" pitchFamily="34" charset="0"/>
              </a:rPr>
              <a:t> </a:t>
            </a:r>
            <a:r>
              <a:rPr lang="en-GB" sz="1200" dirty="0" err="1">
                <a:latin typeface="Verdana" pitchFamily="34" charset="0"/>
              </a:rPr>
              <a:t>BuWa</a:t>
            </a:r>
            <a:r>
              <a:rPr lang="en-GB" sz="1200" dirty="0">
                <a:latin typeface="Verdana" pitchFamily="34" charset="0"/>
              </a:rPr>
              <a:t>), Shannen Dill (WENR), Jaap Quak (</a:t>
            </a:r>
            <a:r>
              <a:rPr lang="en-GB" sz="1200" dirty="0" err="1">
                <a:latin typeface="Verdana" pitchFamily="34" charset="0"/>
              </a:rPr>
              <a:t>Sportvisserij</a:t>
            </a:r>
            <a:r>
              <a:rPr lang="en-GB" sz="1200" dirty="0">
                <a:latin typeface="Verdana" pitchFamily="34" charset="0"/>
              </a:rPr>
              <a:t> Nederland), </a:t>
            </a:r>
          </a:p>
          <a:p>
            <a:pPr>
              <a:lnSpc>
                <a:spcPts val="2400"/>
              </a:lnSpc>
            </a:pPr>
            <a:r>
              <a:rPr lang="en-GB" sz="1200" dirty="0">
                <a:latin typeface="Verdana" pitchFamily="34" charset="0"/>
              </a:rPr>
              <a:t>Laura Vonhögen-Peeters (Deltares), Bas Bolman (Deltares)</a:t>
            </a:r>
          </a:p>
          <a:p>
            <a:pPr>
              <a:lnSpc>
                <a:spcPts val="2400"/>
              </a:lnSpc>
            </a:pPr>
            <a:r>
              <a:rPr lang="en-GB" sz="1200" dirty="0">
                <a:latin typeface="Verdana" pitchFamily="34" charset="0"/>
              </a:rPr>
              <a:t>Martijn de Vries (</a:t>
            </a:r>
            <a:r>
              <a:rPr lang="en-GB" sz="1200" dirty="0" err="1">
                <a:latin typeface="Verdana" pitchFamily="34" charset="0"/>
              </a:rPr>
              <a:t>Populytics</a:t>
            </a:r>
            <a:r>
              <a:rPr lang="en-GB" sz="1200" dirty="0">
                <a:latin typeface="Verdana" pitchFamily="34" charset="0"/>
              </a:rPr>
              <a:t>), Marleen van Maarleveld (WRN), Remko van Ek (</a:t>
            </a:r>
            <a:r>
              <a:rPr lang="en-GB" sz="1200" dirty="0" err="1">
                <a:latin typeface="Verdana" pitchFamily="34" charset="0"/>
              </a:rPr>
              <a:t>WitBO</a:t>
            </a:r>
            <a:r>
              <a:rPr lang="en-GB" sz="1200" dirty="0">
                <a:latin typeface="Verdana" pitchFamily="34" charset="0"/>
              </a:rPr>
              <a:t>), Roland van Aalderen (</a:t>
            </a:r>
            <a:r>
              <a:rPr lang="en-GB" sz="1200" dirty="0" err="1">
                <a:latin typeface="Verdana" pitchFamily="34" charset="0"/>
              </a:rPr>
              <a:t>Sportvisserij</a:t>
            </a:r>
            <a:r>
              <a:rPr lang="en-GB" sz="1200" dirty="0">
                <a:latin typeface="Verdana" pitchFamily="34" charset="0"/>
              </a:rPr>
              <a:t> Nederland), Anja </a:t>
            </a:r>
            <a:r>
              <a:rPr lang="en-GB" sz="1200" dirty="0" err="1">
                <a:latin typeface="Verdana" pitchFamily="34" charset="0"/>
              </a:rPr>
              <a:t>Ooms</a:t>
            </a:r>
            <a:r>
              <a:rPr lang="en-GB" sz="1200" dirty="0">
                <a:latin typeface="Verdana" pitchFamily="34" charset="0"/>
              </a:rPr>
              <a:t> (</a:t>
            </a:r>
            <a:r>
              <a:rPr lang="en-GB" sz="1200" dirty="0" err="1">
                <a:latin typeface="Verdana" pitchFamily="34" charset="0"/>
              </a:rPr>
              <a:t>Provincie</a:t>
            </a:r>
            <a:r>
              <a:rPr lang="en-GB" sz="1200" dirty="0">
                <a:latin typeface="Verdana" pitchFamily="34" charset="0"/>
              </a:rPr>
              <a:t> Noord-Holland)</a:t>
            </a:r>
          </a:p>
          <a:p>
            <a:pPr>
              <a:lnSpc>
                <a:spcPts val="2400"/>
              </a:lnSpc>
            </a:pPr>
            <a:endParaRPr lang="en-GB" sz="1867" dirty="0">
              <a:latin typeface="Verdana" pitchFamily="34" charset="0"/>
            </a:endParaRPr>
          </a:p>
          <a:p>
            <a:pPr>
              <a:lnSpc>
                <a:spcPts val="2400"/>
              </a:lnSpc>
            </a:pPr>
            <a:endParaRPr lang="en-GB" sz="1867" dirty="0">
              <a:latin typeface="Verdana" pitchFamily="34" charset="0"/>
            </a:endParaRPr>
          </a:p>
          <a:p>
            <a:pPr>
              <a:lnSpc>
                <a:spcPts val="2400"/>
              </a:lnSpc>
            </a:pPr>
            <a:endParaRPr lang="en-GB" sz="1867" dirty="0">
              <a:latin typeface="Verdana" pitchFamily="34" charset="0"/>
            </a:endParaRPr>
          </a:p>
          <a:p>
            <a:pPr>
              <a:lnSpc>
                <a:spcPts val="2400"/>
              </a:lnSpc>
            </a:pPr>
            <a:endParaRPr lang="en-GB" sz="1867" dirty="0">
              <a:latin typeface="Verdana" pitchFamily="34" charset="0"/>
            </a:endParaRPr>
          </a:p>
          <a:p>
            <a:pPr>
              <a:lnSpc>
                <a:spcPts val="2400"/>
              </a:lnSpc>
            </a:pPr>
            <a:endParaRPr lang="en-GB" sz="1867" dirty="0">
              <a:latin typeface="Verdana" pitchFamily="34" charset="0"/>
            </a:endParaRPr>
          </a:p>
          <a:p>
            <a:pPr>
              <a:lnSpc>
                <a:spcPts val="2400"/>
              </a:lnSpc>
            </a:pPr>
            <a:endParaRPr lang="en-GB" sz="1867" b="1" dirty="0">
              <a:latin typeface="Verdana" pitchFamily="34" charset="0"/>
            </a:endParaRPr>
          </a:p>
        </p:txBody>
      </p:sp>
      <p:pic>
        <p:nvPicPr>
          <p:cNvPr id="6" name="Picture 5">
            <a:extLst>
              <a:ext uri="{FF2B5EF4-FFF2-40B4-BE49-F238E27FC236}">
                <a16:creationId xmlns:a16="http://schemas.microsoft.com/office/drawing/2014/main" id="{3EC2AE92-180F-4B7D-9A15-BB283E0D92AB}"/>
              </a:ext>
            </a:extLst>
          </p:cNvPr>
          <p:cNvPicPr>
            <a:picLocks noChangeAspect="1"/>
          </p:cNvPicPr>
          <p:nvPr/>
        </p:nvPicPr>
        <p:blipFill>
          <a:blip r:embed="rId4"/>
          <a:stretch>
            <a:fillRect/>
          </a:stretch>
        </p:blipFill>
        <p:spPr>
          <a:xfrm>
            <a:off x="3299499" y="5448576"/>
            <a:ext cx="2069576" cy="411128"/>
          </a:xfrm>
          <a:prstGeom prst="rect">
            <a:avLst/>
          </a:prstGeom>
        </p:spPr>
      </p:pic>
      <p:pic>
        <p:nvPicPr>
          <p:cNvPr id="10" name="Picture 9">
            <a:extLst>
              <a:ext uri="{FF2B5EF4-FFF2-40B4-BE49-F238E27FC236}">
                <a16:creationId xmlns:a16="http://schemas.microsoft.com/office/drawing/2014/main" id="{612A041F-7C19-427C-8ECC-ECC3742698EA}"/>
              </a:ext>
            </a:extLst>
          </p:cNvPr>
          <p:cNvPicPr>
            <a:picLocks noChangeAspect="1"/>
          </p:cNvPicPr>
          <p:nvPr/>
        </p:nvPicPr>
        <p:blipFill>
          <a:blip r:embed="rId5"/>
          <a:stretch>
            <a:fillRect/>
          </a:stretch>
        </p:blipFill>
        <p:spPr>
          <a:xfrm>
            <a:off x="7478370" y="6144590"/>
            <a:ext cx="912596" cy="554529"/>
          </a:xfrm>
          <a:prstGeom prst="rect">
            <a:avLst/>
          </a:prstGeom>
        </p:spPr>
      </p:pic>
      <p:pic>
        <p:nvPicPr>
          <p:cNvPr id="12" name="Picture 11">
            <a:extLst>
              <a:ext uri="{FF2B5EF4-FFF2-40B4-BE49-F238E27FC236}">
                <a16:creationId xmlns:a16="http://schemas.microsoft.com/office/drawing/2014/main" id="{B0E91807-AFC0-4345-9613-62BAFEC129A1}"/>
              </a:ext>
            </a:extLst>
          </p:cNvPr>
          <p:cNvPicPr>
            <a:picLocks noChangeAspect="1"/>
          </p:cNvPicPr>
          <p:nvPr/>
        </p:nvPicPr>
        <p:blipFill>
          <a:blip r:embed="rId6"/>
          <a:stretch>
            <a:fillRect/>
          </a:stretch>
        </p:blipFill>
        <p:spPr>
          <a:xfrm>
            <a:off x="5226423" y="6222090"/>
            <a:ext cx="2064279" cy="392213"/>
          </a:xfrm>
          <a:prstGeom prst="rect">
            <a:avLst/>
          </a:prstGeom>
        </p:spPr>
      </p:pic>
      <p:pic>
        <p:nvPicPr>
          <p:cNvPr id="13" name="Picture 12">
            <a:extLst>
              <a:ext uri="{FF2B5EF4-FFF2-40B4-BE49-F238E27FC236}">
                <a16:creationId xmlns:a16="http://schemas.microsoft.com/office/drawing/2014/main" id="{6CE19795-8C84-40A7-AE1A-D5752558A0A8}"/>
              </a:ext>
            </a:extLst>
          </p:cNvPr>
          <p:cNvPicPr>
            <a:picLocks noChangeAspect="1"/>
          </p:cNvPicPr>
          <p:nvPr/>
        </p:nvPicPr>
        <p:blipFill>
          <a:blip r:embed="rId7"/>
          <a:stretch>
            <a:fillRect/>
          </a:stretch>
        </p:blipFill>
        <p:spPr>
          <a:xfrm>
            <a:off x="8578634" y="6144589"/>
            <a:ext cx="2104941" cy="392923"/>
          </a:xfrm>
          <a:prstGeom prst="rect">
            <a:avLst/>
          </a:prstGeom>
        </p:spPr>
      </p:pic>
      <p:pic>
        <p:nvPicPr>
          <p:cNvPr id="9" name="Picture 8">
            <a:extLst>
              <a:ext uri="{FF2B5EF4-FFF2-40B4-BE49-F238E27FC236}">
                <a16:creationId xmlns:a16="http://schemas.microsoft.com/office/drawing/2014/main" id="{64ECE140-E313-4453-B0B9-55739A86AF4A}"/>
              </a:ext>
            </a:extLst>
          </p:cNvPr>
          <p:cNvPicPr>
            <a:picLocks noChangeAspect="1"/>
          </p:cNvPicPr>
          <p:nvPr/>
        </p:nvPicPr>
        <p:blipFill>
          <a:blip r:embed="rId8"/>
          <a:stretch>
            <a:fillRect/>
          </a:stretch>
        </p:blipFill>
        <p:spPr>
          <a:xfrm>
            <a:off x="3164817" y="5855735"/>
            <a:ext cx="1307732" cy="941567"/>
          </a:xfrm>
          <a:prstGeom prst="rect">
            <a:avLst/>
          </a:prstGeom>
        </p:spPr>
      </p:pic>
      <p:pic>
        <p:nvPicPr>
          <p:cNvPr id="11" name="Picture 10">
            <a:extLst>
              <a:ext uri="{FF2B5EF4-FFF2-40B4-BE49-F238E27FC236}">
                <a16:creationId xmlns:a16="http://schemas.microsoft.com/office/drawing/2014/main" id="{6579ED77-A966-4E16-A44D-037787589B7C}"/>
              </a:ext>
            </a:extLst>
          </p:cNvPr>
          <p:cNvPicPr>
            <a:picLocks noChangeAspect="1"/>
          </p:cNvPicPr>
          <p:nvPr/>
        </p:nvPicPr>
        <p:blipFill>
          <a:blip r:embed="rId9"/>
          <a:stretch>
            <a:fillRect/>
          </a:stretch>
        </p:blipFill>
        <p:spPr>
          <a:xfrm>
            <a:off x="5852638" y="5448576"/>
            <a:ext cx="1248684" cy="385309"/>
          </a:xfrm>
          <a:prstGeom prst="rect">
            <a:avLst/>
          </a:prstGeom>
        </p:spPr>
      </p:pic>
    </p:spTree>
    <p:extLst>
      <p:ext uri="{BB962C8B-B14F-4D97-AF65-F5344CB8AC3E}">
        <p14:creationId xmlns:p14="http://schemas.microsoft.com/office/powerpoint/2010/main" val="423322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857F-D193-41C8-9FA7-1EEE64A6B715}"/>
              </a:ext>
            </a:extLst>
          </p:cNvPr>
          <p:cNvSpPr>
            <a:spLocks noGrp="1"/>
          </p:cNvSpPr>
          <p:nvPr>
            <p:ph type="title"/>
          </p:nvPr>
        </p:nvSpPr>
        <p:spPr>
          <a:xfrm>
            <a:off x="748799" y="224385"/>
            <a:ext cx="11118364" cy="698596"/>
          </a:xfrm>
        </p:spPr>
        <p:txBody>
          <a:bodyPr/>
          <a:lstStyle/>
          <a:p>
            <a:r>
              <a:rPr lang="en-US" sz="3200" dirty="0" err="1"/>
              <a:t>WmW</a:t>
            </a:r>
            <a:r>
              <a:rPr lang="en-US" sz="3200" dirty="0"/>
              <a:t> - </a:t>
            </a:r>
            <a:r>
              <a:rPr lang="en-US" sz="3200" dirty="0" err="1"/>
              <a:t>Ecologisch</a:t>
            </a:r>
            <a:r>
              <a:rPr lang="en-US" sz="3200" dirty="0"/>
              <a:t> </a:t>
            </a:r>
            <a:r>
              <a:rPr lang="en-US" sz="3200" dirty="0" err="1"/>
              <a:t>onderzoek</a:t>
            </a:r>
            <a:r>
              <a:rPr lang="en-US" sz="3200" dirty="0"/>
              <a:t> KMP 2022-2024</a:t>
            </a:r>
            <a:endParaRPr lang="en-GB" sz="3200" dirty="0"/>
          </a:p>
        </p:txBody>
      </p:sp>
      <p:sp>
        <p:nvSpPr>
          <p:cNvPr id="4" name="Slide Number Placeholder 3">
            <a:extLst>
              <a:ext uri="{FF2B5EF4-FFF2-40B4-BE49-F238E27FC236}">
                <a16:creationId xmlns:a16="http://schemas.microsoft.com/office/drawing/2014/main" id="{68AD616D-F540-4406-9122-EBF316A162DE}"/>
              </a:ext>
            </a:extLst>
          </p:cNvPr>
          <p:cNvSpPr>
            <a:spLocks noGrp="1"/>
          </p:cNvSpPr>
          <p:nvPr>
            <p:ph type="sldNum" sz="quarter" idx="11"/>
          </p:nvPr>
        </p:nvSpPr>
        <p:spPr/>
        <p:txBody>
          <a:bodyPr/>
          <a:lstStyle/>
          <a:p>
            <a:pPr algn="r"/>
            <a:fld id="{F25965E0-7062-474C-8671-DB3A3CE669B0}" type="slidenum">
              <a:rPr lang="nl-NL" smtClean="0"/>
              <a:pPr algn="r"/>
              <a:t>3</a:t>
            </a:fld>
            <a:endParaRPr lang="nl-NL" dirty="0"/>
          </a:p>
        </p:txBody>
      </p:sp>
      <p:pic>
        <p:nvPicPr>
          <p:cNvPr id="5" name="Picture 4">
            <a:extLst>
              <a:ext uri="{FF2B5EF4-FFF2-40B4-BE49-F238E27FC236}">
                <a16:creationId xmlns:a16="http://schemas.microsoft.com/office/drawing/2014/main" id="{3B1C6002-6FBC-43F0-A570-5E060BC3E783}"/>
              </a:ext>
            </a:extLst>
          </p:cNvPr>
          <p:cNvPicPr>
            <a:picLocks noChangeAspect="1"/>
          </p:cNvPicPr>
          <p:nvPr/>
        </p:nvPicPr>
        <p:blipFill>
          <a:blip r:embed="rId2"/>
          <a:stretch>
            <a:fillRect/>
          </a:stretch>
        </p:blipFill>
        <p:spPr>
          <a:xfrm>
            <a:off x="787130" y="1149104"/>
            <a:ext cx="11118365" cy="3162920"/>
          </a:xfrm>
          <a:prstGeom prst="rect">
            <a:avLst/>
          </a:prstGeom>
        </p:spPr>
      </p:pic>
      <p:sp>
        <p:nvSpPr>
          <p:cNvPr id="6" name="TextBox 5">
            <a:extLst>
              <a:ext uri="{FF2B5EF4-FFF2-40B4-BE49-F238E27FC236}">
                <a16:creationId xmlns:a16="http://schemas.microsoft.com/office/drawing/2014/main" id="{A6F2463A-E36A-478D-9CDD-EEBF8E370BEF}"/>
              </a:ext>
            </a:extLst>
          </p:cNvPr>
          <p:cNvSpPr txBox="1"/>
          <p:nvPr/>
        </p:nvSpPr>
        <p:spPr>
          <a:xfrm>
            <a:off x="748799" y="4289589"/>
            <a:ext cx="8611588" cy="305725"/>
          </a:xfrm>
          <a:prstGeom prst="rect">
            <a:avLst/>
          </a:prstGeom>
          <a:noFill/>
        </p:spPr>
        <p:txBody>
          <a:bodyPr wrap="none" rtlCol="0">
            <a:spAutoFit/>
          </a:bodyPr>
          <a:lstStyle/>
          <a:p>
            <a:pPr>
              <a:lnSpc>
                <a:spcPts val="1800"/>
              </a:lnSpc>
            </a:pPr>
            <a:r>
              <a:rPr lang="en-US" sz="1400" dirty="0">
                <a:latin typeface="Verdana" pitchFamily="34" charset="0"/>
              </a:rPr>
              <a:t>Riet	               </a:t>
            </a:r>
            <a:r>
              <a:rPr lang="en-US" sz="1400" dirty="0">
                <a:latin typeface="Verdana" pitchFamily="34" charset="0"/>
                <a:sym typeface="Wingdings" panose="05000000000000000000" pitchFamily="2" charset="2"/>
              </a:rPr>
              <a:t>  Open water                                                  </a:t>
            </a:r>
            <a:r>
              <a:rPr lang="en-US" sz="1400" dirty="0" err="1">
                <a:latin typeface="Verdana" pitchFamily="34" charset="0"/>
                <a:sym typeface="Wingdings" panose="05000000000000000000" pitchFamily="2" charset="2"/>
              </a:rPr>
              <a:t>Inundatie</a:t>
            </a:r>
            <a:r>
              <a:rPr lang="en-US" sz="1400" dirty="0">
                <a:latin typeface="Verdana" pitchFamily="34" charset="0"/>
                <a:sym typeface="Wingdings" panose="05000000000000000000" pitchFamily="2" charset="2"/>
              </a:rPr>
              <a:t> </a:t>
            </a:r>
            <a:r>
              <a:rPr lang="en-US" sz="1400" dirty="0" err="1">
                <a:latin typeface="Verdana" pitchFamily="34" charset="0"/>
                <a:sym typeface="Wingdings" panose="05000000000000000000" pitchFamily="2" charset="2"/>
              </a:rPr>
              <a:t>graslanden</a:t>
            </a:r>
            <a:endParaRPr lang="en-GB" sz="1400" dirty="0" err="1">
              <a:latin typeface="Verdana" pitchFamily="34" charset="0"/>
            </a:endParaRPr>
          </a:p>
        </p:txBody>
      </p:sp>
      <p:pic>
        <p:nvPicPr>
          <p:cNvPr id="3" name="Picture 2">
            <a:extLst>
              <a:ext uri="{FF2B5EF4-FFF2-40B4-BE49-F238E27FC236}">
                <a16:creationId xmlns:a16="http://schemas.microsoft.com/office/drawing/2014/main" id="{B100126B-1488-FB35-C61B-0E0A10596117}"/>
              </a:ext>
            </a:extLst>
          </p:cNvPr>
          <p:cNvPicPr>
            <a:picLocks noChangeAspect="1"/>
          </p:cNvPicPr>
          <p:nvPr/>
        </p:nvPicPr>
        <p:blipFill>
          <a:blip r:embed="rId3"/>
          <a:stretch>
            <a:fillRect/>
          </a:stretch>
        </p:blipFill>
        <p:spPr>
          <a:xfrm>
            <a:off x="292419" y="5810551"/>
            <a:ext cx="2846599" cy="996309"/>
          </a:xfrm>
          <a:prstGeom prst="rect">
            <a:avLst/>
          </a:prstGeom>
        </p:spPr>
      </p:pic>
      <p:sp>
        <p:nvSpPr>
          <p:cNvPr id="9" name="TextBox 8">
            <a:extLst>
              <a:ext uri="{FF2B5EF4-FFF2-40B4-BE49-F238E27FC236}">
                <a16:creationId xmlns:a16="http://schemas.microsoft.com/office/drawing/2014/main" id="{767951BF-82DA-EBF0-8422-9B531AB1939B}"/>
              </a:ext>
            </a:extLst>
          </p:cNvPr>
          <p:cNvSpPr txBox="1"/>
          <p:nvPr/>
        </p:nvSpPr>
        <p:spPr>
          <a:xfrm>
            <a:off x="9659863" y="4199565"/>
            <a:ext cx="2315057" cy="344453"/>
          </a:xfrm>
          <a:prstGeom prst="rect">
            <a:avLst/>
          </a:prstGeom>
          <a:noFill/>
        </p:spPr>
        <p:txBody>
          <a:bodyPr wrap="none" rtlCol="0">
            <a:spAutoFit/>
          </a:bodyPr>
          <a:lstStyle/>
          <a:p>
            <a:pPr>
              <a:lnSpc>
                <a:spcPts val="2400"/>
              </a:lnSpc>
            </a:pPr>
            <a:r>
              <a:rPr lang="en-GB" sz="800" dirty="0">
                <a:latin typeface="Verdana" pitchFamily="34" charset="0"/>
              </a:rPr>
              <a:t>Picture: Jeroen Veraart, </a:t>
            </a:r>
            <a:r>
              <a:rPr lang="en-GB" sz="800" dirty="0" err="1">
                <a:latin typeface="Verdana" pitchFamily="34" charset="0"/>
              </a:rPr>
              <a:t>Koopmanspolder</a:t>
            </a:r>
            <a:endParaRPr lang="en-GB" sz="800" dirty="0">
              <a:latin typeface="Verdana" pitchFamily="34" charset="0"/>
            </a:endParaRPr>
          </a:p>
        </p:txBody>
      </p:sp>
      <p:sp>
        <p:nvSpPr>
          <p:cNvPr id="7" name="TextBox 6">
            <a:extLst>
              <a:ext uri="{FF2B5EF4-FFF2-40B4-BE49-F238E27FC236}">
                <a16:creationId xmlns:a16="http://schemas.microsoft.com/office/drawing/2014/main" id="{2E0F93FE-E400-6260-3AF6-299F2C28835B}"/>
              </a:ext>
            </a:extLst>
          </p:cNvPr>
          <p:cNvSpPr txBox="1"/>
          <p:nvPr/>
        </p:nvSpPr>
        <p:spPr>
          <a:xfrm>
            <a:off x="748800" y="4657395"/>
            <a:ext cx="11069312" cy="1296124"/>
          </a:xfrm>
          <a:prstGeom prst="rect">
            <a:avLst/>
          </a:prstGeom>
          <a:noFill/>
        </p:spPr>
        <p:txBody>
          <a:bodyPr wrap="none" rtlCol="0">
            <a:spAutoFit/>
          </a:bodyPr>
          <a:lstStyle/>
          <a:p>
            <a:pPr>
              <a:lnSpc>
                <a:spcPts val="2400"/>
              </a:lnSpc>
            </a:pPr>
            <a:r>
              <a:rPr lang="en-GB" sz="1867" b="1" dirty="0">
                <a:latin typeface="Verdana" pitchFamily="34" charset="0"/>
              </a:rPr>
              <a:t>2021-2022	        : </a:t>
            </a:r>
            <a:r>
              <a:rPr lang="en-GB" sz="1867" dirty="0">
                <a:latin typeface="Verdana" pitchFamily="34" charset="0"/>
              </a:rPr>
              <a:t>Vis, </a:t>
            </a:r>
            <a:r>
              <a:rPr lang="en-GB" sz="1867" dirty="0" err="1">
                <a:latin typeface="Verdana" pitchFamily="34" charset="0"/>
              </a:rPr>
              <a:t>bodemleven</a:t>
            </a:r>
            <a:r>
              <a:rPr lang="en-GB" sz="1867" dirty="0">
                <a:latin typeface="Verdana" pitchFamily="34" charset="0"/>
              </a:rPr>
              <a:t>, zooplankton (rapport, </a:t>
            </a:r>
            <a:r>
              <a:rPr lang="en-GB" sz="1867" dirty="0" err="1">
                <a:latin typeface="Verdana" pitchFamily="34" charset="0"/>
              </a:rPr>
              <a:t>beschikbaar</a:t>
            </a:r>
            <a:r>
              <a:rPr lang="en-GB" sz="1867" dirty="0">
                <a:latin typeface="Verdana" pitchFamily="34" charset="0"/>
              </a:rPr>
              <a:t> </a:t>
            </a:r>
            <a:r>
              <a:rPr lang="en-GB" sz="1867" dirty="0" err="1">
                <a:latin typeface="Verdana" pitchFamily="34" charset="0"/>
              </a:rPr>
              <a:t>februari</a:t>
            </a:r>
            <a:r>
              <a:rPr lang="en-GB" sz="1867" dirty="0">
                <a:latin typeface="Verdana" pitchFamily="34" charset="0"/>
              </a:rPr>
              <a:t> 2024)</a:t>
            </a:r>
          </a:p>
          <a:p>
            <a:pPr marL="457189" indent="-457189">
              <a:lnSpc>
                <a:spcPts val="2400"/>
              </a:lnSpc>
              <a:buAutoNum type="arabicPlain" startAt="2022"/>
            </a:pPr>
            <a:r>
              <a:rPr lang="en-GB" sz="1867" b="1" dirty="0">
                <a:latin typeface="Verdana" pitchFamily="34" charset="0"/>
              </a:rPr>
              <a:t>                      : </a:t>
            </a:r>
            <a:r>
              <a:rPr lang="en-GB" sz="1867" dirty="0" err="1">
                <a:latin typeface="Verdana" pitchFamily="34" charset="0"/>
              </a:rPr>
              <a:t>Visbroed</a:t>
            </a:r>
            <a:r>
              <a:rPr lang="en-GB" sz="1867" dirty="0">
                <a:latin typeface="Verdana" pitchFamily="34" charset="0"/>
              </a:rPr>
              <a:t> (student-</a:t>
            </a:r>
            <a:r>
              <a:rPr lang="en-GB" sz="1867" dirty="0" err="1">
                <a:latin typeface="Verdana" pitchFamily="34" charset="0"/>
              </a:rPr>
              <a:t>opdracht</a:t>
            </a:r>
            <a:r>
              <a:rPr lang="en-GB" sz="1867" dirty="0">
                <a:latin typeface="Verdana" pitchFamily="34" charset="0"/>
              </a:rPr>
              <a:t>)</a:t>
            </a:r>
          </a:p>
          <a:p>
            <a:pPr marL="457189" indent="-457189">
              <a:lnSpc>
                <a:spcPts val="2400"/>
              </a:lnSpc>
              <a:buAutoNum type="arabicPlain" startAt="2022"/>
            </a:pPr>
            <a:r>
              <a:rPr lang="en-GB" sz="1867" b="1" dirty="0">
                <a:latin typeface="Verdana" pitchFamily="34" charset="0"/>
              </a:rPr>
              <a:t>                      : </a:t>
            </a:r>
            <a:r>
              <a:rPr lang="en-GB" sz="1867" dirty="0" err="1">
                <a:latin typeface="Verdana" pitchFamily="34" charset="0"/>
              </a:rPr>
              <a:t>Verblijftijd</a:t>
            </a:r>
            <a:r>
              <a:rPr lang="en-GB" sz="1867" dirty="0">
                <a:latin typeface="Verdana" pitchFamily="34" charset="0"/>
              </a:rPr>
              <a:t>, </a:t>
            </a:r>
            <a:r>
              <a:rPr lang="en-GB" sz="1867" dirty="0" err="1">
                <a:latin typeface="Verdana" pitchFamily="34" charset="0"/>
              </a:rPr>
              <a:t>Waterkwaliteit</a:t>
            </a:r>
            <a:r>
              <a:rPr lang="en-GB" sz="1867" dirty="0">
                <a:latin typeface="Verdana" pitchFamily="34" charset="0"/>
              </a:rPr>
              <a:t>, </a:t>
            </a:r>
            <a:r>
              <a:rPr lang="en-GB" sz="1867" dirty="0" err="1">
                <a:latin typeface="Verdana" pitchFamily="34" charset="0"/>
              </a:rPr>
              <a:t>Humuszuren</a:t>
            </a:r>
            <a:endParaRPr lang="en-GB" sz="1867" dirty="0">
              <a:latin typeface="Verdana" pitchFamily="34" charset="0"/>
            </a:endParaRPr>
          </a:p>
          <a:p>
            <a:pPr marL="457189" indent="-457189">
              <a:lnSpc>
                <a:spcPts val="2400"/>
              </a:lnSpc>
              <a:buAutoNum type="arabicPlain" startAt="2022"/>
            </a:pPr>
            <a:r>
              <a:rPr lang="en-GB" sz="1867" dirty="0">
                <a:latin typeface="Verdana" pitchFamily="34" charset="0"/>
              </a:rPr>
              <a:t>                      </a:t>
            </a:r>
            <a:r>
              <a:rPr lang="en-GB" sz="1867" b="1" dirty="0">
                <a:latin typeface="Verdana" pitchFamily="34" charset="0"/>
              </a:rPr>
              <a:t>:</a:t>
            </a:r>
            <a:r>
              <a:rPr lang="en-GB" sz="1867" dirty="0">
                <a:latin typeface="Verdana" pitchFamily="34" charset="0"/>
              </a:rPr>
              <a:t> </a:t>
            </a:r>
            <a:r>
              <a:rPr lang="en-GB" sz="1867" dirty="0" err="1">
                <a:latin typeface="Verdana" pitchFamily="34" charset="0"/>
              </a:rPr>
              <a:t>Aanpassing</a:t>
            </a:r>
            <a:r>
              <a:rPr lang="en-GB" sz="1867" dirty="0">
                <a:latin typeface="Verdana" pitchFamily="34" charset="0"/>
              </a:rPr>
              <a:t> in- en </a:t>
            </a:r>
            <a:r>
              <a:rPr lang="en-GB" sz="1867" dirty="0" err="1">
                <a:latin typeface="Verdana" pitchFamily="34" charset="0"/>
              </a:rPr>
              <a:t>uitlaat</a:t>
            </a:r>
            <a:endParaRPr lang="en-GB" sz="1867" dirty="0">
              <a:latin typeface="Verdana" pitchFamily="34" charset="0"/>
            </a:endParaRPr>
          </a:p>
        </p:txBody>
      </p:sp>
      <p:pic>
        <p:nvPicPr>
          <p:cNvPr id="8" name="Picture 7">
            <a:extLst>
              <a:ext uri="{FF2B5EF4-FFF2-40B4-BE49-F238E27FC236}">
                <a16:creationId xmlns:a16="http://schemas.microsoft.com/office/drawing/2014/main" id="{A93D015F-A57C-AEE3-C100-EA4A4AA191C2}"/>
              </a:ext>
            </a:extLst>
          </p:cNvPr>
          <p:cNvPicPr>
            <a:picLocks noChangeAspect="1"/>
          </p:cNvPicPr>
          <p:nvPr/>
        </p:nvPicPr>
        <p:blipFill>
          <a:blip r:embed="rId4"/>
          <a:stretch>
            <a:fillRect/>
          </a:stretch>
        </p:blipFill>
        <p:spPr>
          <a:xfrm>
            <a:off x="8896533" y="5898976"/>
            <a:ext cx="1154276" cy="585267"/>
          </a:xfrm>
          <a:prstGeom prst="rect">
            <a:avLst/>
          </a:prstGeom>
        </p:spPr>
      </p:pic>
      <p:pic>
        <p:nvPicPr>
          <p:cNvPr id="10" name="Picture 9">
            <a:extLst>
              <a:ext uri="{FF2B5EF4-FFF2-40B4-BE49-F238E27FC236}">
                <a16:creationId xmlns:a16="http://schemas.microsoft.com/office/drawing/2014/main" id="{4574854B-EF33-C60D-6866-73EA53554294}"/>
              </a:ext>
            </a:extLst>
          </p:cNvPr>
          <p:cNvPicPr>
            <a:picLocks noChangeAspect="1"/>
          </p:cNvPicPr>
          <p:nvPr/>
        </p:nvPicPr>
        <p:blipFill>
          <a:blip r:embed="rId5"/>
          <a:stretch>
            <a:fillRect/>
          </a:stretch>
        </p:blipFill>
        <p:spPr>
          <a:xfrm>
            <a:off x="10141497" y="5780058"/>
            <a:ext cx="1767303" cy="853557"/>
          </a:xfrm>
          <a:prstGeom prst="rect">
            <a:avLst/>
          </a:prstGeom>
        </p:spPr>
      </p:pic>
      <p:sp>
        <p:nvSpPr>
          <p:cNvPr id="11" name="TextBox 10">
            <a:extLst>
              <a:ext uri="{FF2B5EF4-FFF2-40B4-BE49-F238E27FC236}">
                <a16:creationId xmlns:a16="http://schemas.microsoft.com/office/drawing/2014/main" id="{216C0EA6-6A98-CC86-1225-F28FCBF2B17B}"/>
              </a:ext>
            </a:extLst>
          </p:cNvPr>
          <p:cNvSpPr txBox="1"/>
          <p:nvPr/>
        </p:nvSpPr>
        <p:spPr>
          <a:xfrm>
            <a:off x="8551307" y="5531580"/>
            <a:ext cx="3570208" cy="372794"/>
          </a:xfrm>
          <a:prstGeom prst="rect">
            <a:avLst/>
          </a:prstGeom>
          <a:noFill/>
        </p:spPr>
        <p:txBody>
          <a:bodyPr wrap="none" rtlCol="0">
            <a:spAutoFit/>
          </a:bodyPr>
          <a:lstStyle/>
          <a:p>
            <a:pPr>
              <a:lnSpc>
                <a:spcPts val="2400"/>
              </a:lnSpc>
            </a:pPr>
            <a:r>
              <a:rPr lang="en-GB" sz="1867" b="1" i="1" dirty="0" err="1">
                <a:latin typeface="Verdana" pitchFamily="34" charset="0"/>
              </a:rPr>
              <a:t>Gestarte</a:t>
            </a:r>
            <a:r>
              <a:rPr lang="en-GB" sz="1867" b="1" i="1" dirty="0">
                <a:latin typeface="Verdana" pitchFamily="34" charset="0"/>
              </a:rPr>
              <a:t> </a:t>
            </a:r>
            <a:r>
              <a:rPr lang="en-GB" sz="1867" b="1" i="1" dirty="0" err="1">
                <a:latin typeface="Verdana" pitchFamily="34" charset="0"/>
              </a:rPr>
              <a:t>samenwerking</a:t>
            </a:r>
            <a:r>
              <a:rPr lang="en-GB" sz="1867" b="1" i="1" dirty="0">
                <a:latin typeface="Verdana" pitchFamily="34" charset="0"/>
              </a:rPr>
              <a:t> :</a:t>
            </a:r>
          </a:p>
        </p:txBody>
      </p:sp>
    </p:spTree>
    <p:extLst>
      <p:ext uri="{BB962C8B-B14F-4D97-AF65-F5344CB8AC3E}">
        <p14:creationId xmlns:p14="http://schemas.microsoft.com/office/powerpoint/2010/main" val="1769625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5B554-D2EC-B6CD-4C72-DED66142BD06}"/>
              </a:ext>
            </a:extLst>
          </p:cNvPr>
          <p:cNvSpPr>
            <a:spLocks noGrp="1"/>
          </p:cNvSpPr>
          <p:nvPr>
            <p:ph type="title"/>
          </p:nvPr>
        </p:nvSpPr>
        <p:spPr>
          <a:xfrm>
            <a:off x="752474" y="331595"/>
            <a:ext cx="9214967" cy="458157"/>
          </a:xfrm>
        </p:spPr>
        <p:txBody>
          <a:bodyPr/>
          <a:lstStyle/>
          <a:p>
            <a:r>
              <a:rPr lang="nl-NL" sz="2400" dirty="0"/>
              <a:t>Van </a:t>
            </a:r>
            <a:r>
              <a:rPr lang="nl-NL" dirty="0"/>
              <a:t>15</a:t>
            </a:r>
            <a:r>
              <a:rPr lang="nl-NL" sz="2400" dirty="0"/>
              <a:t> juli tot en met </a:t>
            </a:r>
            <a:r>
              <a:rPr lang="nl-NL" dirty="0"/>
              <a:t>11 augustus</a:t>
            </a:r>
            <a:r>
              <a:rPr lang="nl-NL" sz="2400" dirty="0"/>
              <a:t> 2023 hebben </a:t>
            </a:r>
            <a:r>
              <a:rPr lang="nl-NL" dirty="0"/>
              <a:t>340 bewoners en bezoekers</a:t>
            </a:r>
            <a:r>
              <a:rPr lang="nl-NL" sz="2400" dirty="0"/>
              <a:t> deelgenomen aan de raadpleging</a:t>
            </a:r>
            <a:endParaRPr lang="nl-NL" dirty="0"/>
          </a:p>
        </p:txBody>
      </p:sp>
      <p:sp>
        <p:nvSpPr>
          <p:cNvPr id="3" name="Vertical Text Placeholder 2">
            <a:extLst>
              <a:ext uri="{FF2B5EF4-FFF2-40B4-BE49-F238E27FC236}">
                <a16:creationId xmlns:a16="http://schemas.microsoft.com/office/drawing/2014/main" id="{C64E2170-24E1-2089-CED3-12BA77B0A9D2}"/>
              </a:ext>
            </a:extLst>
          </p:cNvPr>
          <p:cNvSpPr>
            <a:spLocks noGrp="1"/>
          </p:cNvSpPr>
          <p:nvPr>
            <p:ph type="body" orient="vert" idx="13"/>
          </p:nvPr>
        </p:nvSpPr>
        <p:spPr>
          <a:xfrm>
            <a:off x="752474" y="1432907"/>
            <a:ext cx="6976730" cy="302400"/>
          </a:xfrm>
        </p:spPr>
        <p:txBody>
          <a:bodyPr/>
          <a:lstStyle/>
          <a:p>
            <a:r>
              <a:rPr lang="nl-NL" dirty="0"/>
              <a:t>Samenstelling van de respondenten naar geslacht, leeftijd en opleidingsniveau</a:t>
            </a:r>
            <a:endParaRPr lang="nl-NL" sz="1200" dirty="0"/>
          </a:p>
        </p:txBody>
      </p:sp>
      <p:sp>
        <p:nvSpPr>
          <p:cNvPr id="5" name="Slide Number Placeholder 4">
            <a:extLst>
              <a:ext uri="{FF2B5EF4-FFF2-40B4-BE49-F238E27FC236}">
                <a16:creationId xmlns:a16="http://schemas.microsoft.com/office/drawing/2014/main" id="{A6534DB1-AEB3-9D69-150E-80647BE8555C}"/>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7476D2-0896-4839-9387-ABF8745D58E4}" type="slidenum">
              <a:rPr kumimoji="0" lang="nl-NL" sz="1000" b="1" i="0" u="none" strike="noStrike" kern="1200" cap="none" spc="0" normalizeH="0" baseline="0" noProof="0" smtClean="0">
                <a:ln>
                  <a:noFill/>
                </a:ln>
                <a:solidFill>
                  <a:srgbClr val="004875"/>
                </a:solidFill>
                <a:effectLst/>
                <a:uLnTx/>
                <a:uFillTx/>
                <a:latin typeface="Source Sans Pro" panose="020B0503030403020204" pitchFamily="34" charset="0"/>
                <a:ea typeface="Source Sans Pro" panose="020B0503030403020204" pitchFamily="34"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nl-NL" sz="1000" b="1" i="0" u="none" strike="noStrike" kern="1200" cap="none" spc="0" normalizeH="0" baseline="0" noProof="0">
              <a:ln>
                <a:noFill/>
              </a:ln>
              <a:solidFill>
                <a:srgbClr val="004875"/>
              </a:solidFill>
              <a:effectLst/>
              <a:uLnTx/>
              <a:uFillTx/>
              <a:latin typeface="Source Sans Pro" panose="020B0503030403020204" pitchFamily="34" charset="0"/>
              <a:ea typeface="Source Sans Pro" panose="020B0503030403020204" pitchFamily="34" charset="0"/>
              <a:cs typeface="+mn-cs"/>
            </a:endParaRPr>
          </a:p>
        </p:txBody>
      </p:sp>
      <p:sp>
        <p:nvSpPr>
          <p:cNvPr id="6" name="Rounded Rectangle 5">
            <a:extLst>
              <a:ext uri="{FF2B5EF4-FFF2-40B4-BE49-F238E27FC236}">
                <a16:creationId xmlns:a16="http://schemas.microsoft.com/office/drawing/2014/main" id="{831CEE87-3C84-29C4-725A-295A3516603F}"/>
              </a:ext>
            </a:extLst>
          </p:cNvPr>
          <p:cNvSpPr>
            <a:spLocks/>
          </p:cNvSpPr>
          <p:nvPr/>
        </p:nvSpPr>
        <p:spPr>
          <a:xfrm>
            <a:off x="5569204" y="1802167"/>
            <a:ext cx="6369624" cy="3992143"/>
          </a:xfrm>
          <a:prstGeom prst="roundRect">
            <a:avLst>
              <a:gd name="adj" fmla="val 3026"/>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000" b="1" i="0" u="none" strike="noStrike" kern="1200" cap="none" spc="0" normalizeH="0" baseline="0" noProof="0" dirty="0">
              <a:ln>
                <a:noFill/>
              </a:ln>
              <a:solidFill>
                <a:srgbClr val="FEFFFF"/>
              </a:solidFill>
              <a:effectLst/>
              <a:uLnTx/>
              <a:uFillTx/>
              <a:latin typeface="Source Sans Pro" panose="020B0503030403020204" pitchFamily="34" charset="0"/>
              <a:ea typeface="Source Sans Pro" panose="020B0503030403020204" pitchFamily="34" charset="0"/>
              <a:cs typeface="+mn-cs"/>
            </a:endParaRPr>
          </a:p>
        </p:txBody>
      </p:sp>
      <p:sp>
        <p:nvSpPr>
          <p:cNvPr id="7" name="Rounded Rectangle 6">
            <a:extLst>
              <a:ext uri="{FF2B5EF4-FFF2-40B4-BE49-F238E27FC236}">
                <a16:creationId xmlns:a16="http://schemas.microsoft.com/office/drawing/2014/main" id="{E4D4C34E-DA25-00CA-D416-3C535EE72703}"/>
              </a:ext>
            </a:extLst>
          </p:cNvPr>
          <p:cNvSpPr>
            <a:spLocks/>
          </p:cNvSpPr>
          <p:nvPr/>
        </p:nvSpPr>
        <p:spPr>
          <a:xfrm>
            <a:off x="5677204" y="1885787"/>
            <a:ext cx="6081980" cy="298258"/>
          </a:xfrm>
          <a:prstGeom prst="roundRect">
            <a:avLst>
              <a:gd name="adj" fmla="val 252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b="1" dirty="0">
                <a:solidFill>
                  <a:srgbClr val="FEFFFF"/>
                </a:solidFill>
                <a:latin typeface="Source Sans Pro" panose="020B0503030403020204" pitchFamily="34" charset="0"/>
                <a:ea typeface="Source Sans Pro" panose="020B0503030403020204" pitchFamily="34" charset="0"/>
              </a:rPr>
              <a:t>Vervolgstappen</a:t>
            </a:r>
            <a:r>
              <a:rPr kumimoji="0" lang="nl-NL" sz="1200" b="1" i="0" u="none" strike="noStrike" kern="1200" cap="none" spc="0" normalizeH="0" baseline="0" noProof="0" dirty="0">
                <a:ln>
                  <a:noFill/>
                </a:ln>
                <a:solidFill>
                  <a:srgbClr val="FEFFFF"/>
                </a:solidFill>
                <a:effectLst/>
                <a:uLnTx/>
                <a:uFillTx/>
                <a:latin typeface="Source Sans Pro" panose="020B0503030403020204" pitchFamily="34" charset="0"/>
                <a:ea typeface="Source Sans Pro" panose="020B0503030403020204" pitchFamily="34" charset="0"/>
                <a:cs typeface="+mn-cs"/>
              </a:rPr>
              <a:t>   </a:t>
            </a:r>
          </a:p>
        </p:txBody>
      </p:sp>
      <p:graphicFrame>
        <p:nvGraphicFramePr>
          <p:cNvPr id="9" name="Table 8">
            <a:extLst>
              <a:ext uri="{FF2B5EF4-FFF2-40B4-BE49-F238E27FC236}">
                <a16:creationId xmlns:a16="http://schemas.microsoft.com/office/drawing/2014/main" id="{74E32290-A009-9BA4-3A49-B127B5F0B828}"/>
              </a:ext>
            </a:extLst>
          </p:cNvPr>
          <p:cNvGraphicFramePr>
            <a:graphicFrameLocks noGrp="1"/>
          </p:cNvGraphicFramePr>
          <p:nvPr/>
        </p:nvGraphicFramePr>
        <p:xfrm>
          <a:off x="752474" y="1885787"/>
          <a:ext cx="4415967" cy="3840760"/>
        </p:xfrm>
        <a:graphic>
          <a:graphicData uri="http://schemas.openxmlformats.org/drawingml/2006/table">
            <a:tbl>
              <a:tblPr/>
              <a:tblGrid>
                <a:gridCol w="1810991">
                  <a:extLst>
                    <a:ext uri="{9D8B030D-6E8A-4147-A177-3AD203B41FA5}">
                      <a16:colId xmlns:a16="http://schemas.microsoft.com/office/drawing/2014/main" val="2757910975"/>
                    </a:ext>
                  </a:extLst>
                </a:gridCol>
                <a:gridCol w="2604976">
                  <a:extLst>
                    <a:ext uri="{9D8B030D-6E8A-4147-A177-3AD203B41FA5}">
                      <a16:colId xmlns:a16="http://schemas.microsoft.com/office/drawing/2014/main" val="3298260553"/>
                    </a:ext>
                  </a:extLst>
                </a:gridCol>
              </a:tblGrid>
              <a:tr h="414700">
                <a:tc>
                  <a:txBody>
                    <a:bodyPr/>
                    <a:lstStyle/>
                    <a:p>
                      <a:pPr marL="0" marR="0" algn="l">
                        <a:spcBef>
                          <a:spcPts val="0"/>
                        </a:spcBef>
                        <a:spcAft>
                          <a:spcPts val="0"/>
                        </a:spcAft>
                      </a:pPr>
                      <a:r>
                        <a:rPr lang="nl-NL" sz="1400" b="1" noProof="0" dirty="0">
                          <a:solidFill>
                            <a:schemeClr val="bg2"/>
                          </a:solidFill>
                          <a:effectLst/>
                          <a:latin typeface="Source Sans Pro"/>
                          <a:ea typeface="Source Sans Pro"/>
                        </a:rPr>
                        <a:t>Geslacht</a:t>
                      </a: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nl-NL" sz="1400" b="1" noProof="0" dirty="0">
                          <a:solidFill>
                            <a:schemeClr val="bg2"/>
                          </a:solidFill>
                          <a:effectLst/>
                          <a:latin typeface="Source Sans Pro"/>
                          <a:ea typeface="Source Sans Pro"/>
                        </a:rPr>
                        <a:t>Percentage</a:t>
                      </a: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5041370"/>
                  </a:ext>
                </a:extLst>
              </a:tr>
              <a:tr h="217311">
                <a:tc>
                  <a:txBody>
                    <a:bodyPr/>
                    <a:lstStyle/>
                    <a:p>
                      <a:pPr marL="0" marR="0" algn="l">
                        <a:spcBef>
                          <a:spcPts val="0"/>
                        </a:spcBef>
                        <a:spcAft>
                          <a:spcPts val="0"/>
                        </a:spcAft>
                      </a:pPr>
                      <a:r>
                        <a:rPr lang="nl-NL" sz="1400" b="0" noProof="0" dirty="0">
                          <a:solidFill>
                            <a:schemeClr val="bg2"/>
                          </a:solidFill>
                          <a:effectLst/>
                          <a:latin typeface="Source Sans Pro"/>
                          <a:ea typeface="Source Sans Pro"/>
                        </a:rPr>
                        <a:t>Man</a:t>
                      </a: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fontAlgn="b"/>
                      <a:r>
                        <a:rPr lang="nl-NL" sz="1400" b="0" i="0" u="none" strike="noStrike" dirty="0">
                          <a:solidFill>
                            <a:schemeClr val="bg2"/>
                          </a:solidFill>
                          <a:effectLst/>
                          <a:latin typeface="Source Sans Pro" panose="020B0503030403020204" pitchFamily="34" charset="0"/>
                          <a:ea typeface="Source Sans Pro" panose="020B0503030403020204" pitchFamily="34" charset="0"/>
                        </a:rPr>
                        <a:t>58%</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767843493"/>
                  </a:ext>
                </a:extLst>
              </a:tr>
              <a:tr h="217311">
                <a:tc>
                  <a:txBody>
                    <a:bodyPr/>
                    <a:lstStyle/>
                    <a:p>
                      <a:pPr marL="0" marR="0" algn="l">
                        <a:spcBef>
                          <a:spcPts val="0"/>
                        </a:spcBef>
                        <a:spcAft>
                          <a:spcPts val="0"/>
                        </a:spcAft>
                      </a:pPr>
                      <a:r>
                        <a:rPr lang="nl-NL" sz="1400" b="0" noProof="0">
                          <a:solidFill>
                            <a:schemeClr val="bg2"/>
                          </a:solidFill>
                          <a:effectLst/>
                          <a:latin typeface="Source Sans Pro"/>
                          <a:ea typeface="Source Sans Pro"/>
                        </a:rPr>
                        <a:t>Vrouw</a:t>
                      </a: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nl-NL" sz="1400" b="0" i="0" u="none" strike="noStrike" dirty="0">
                          <a:solidFill>
                            <a:schemeClr val="bg2"/>
                          </a:solidFill>
                          <a:effectLst/>
                          <a:latin typeface="Source Sans Pro" panose="020B0503030403020204" pitchFamily="34" charset="0"/>
                          <a:ea typeface="Source Sans Pro" panose="020B0503030403020204" pitchFamily="34" charset="0"/>
                        </a:rPr>
                        <a:t>42%</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5989676"/>
                  </a:ext>
                </a:extLst>
              </a:tr>
              <a:tr h="217311">
                <a:tc>
                  <a:txBody>
                    <a:bodyPr/>
                    <a:lstStyle/>
                    <a:p>
                      <a:pPr marL="0" marR="0" algn="l">
                        <a:spcBef>
                          <a:spcPts val="0"/>
                        </a:spcBef>
                        <a:spcAft>
                          <a:spcPts val="0"/>
                        </a:spcAft>
                      </a:pPr>
                      <a:endParaRPr lang="nl-NL" sz="1400" b="1" noProof="0">
                        <a:solidFill>
                          <a:schemeClr val="bg2"/>
                        </a:solidFill>
                        <a:effectLst/>
                        <a:latin typeface="Source Sans Pro" panose="020B0503030403020204" pitchFamily="34" charset="0"/>
                        <a:ea typeface="Source Sans Pro" panose="020B0503030403020204" pitchFamily="34" charset="0"/>
                      </a:endParaRP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nl-NL" sz="1400" b="0" noProof="0" dirty="0">
                        <a:solidFill>
                          <a:schemeClr val="bg2"/>
                        </a:solidFill>
                        <a:effectLst/>
                        <a:latin typeface="Source Sans Pro" panose="020B0503030403020204" pitchFamily="34" charset="0"/>
                        <a:ea typeface="Source Sans Pro" panose="020B0503030403020204" pitchFamily="34" charset="0"/>
                      </a:endParaRP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2459787"/>
                  </a:ext>
                </a:extLst>
              </a:tr>
              <a:tr h="217311">
                <a:tc>
                  <a:txBody>
                    <a:bodyPr/>
                    <a:lstStyle/>
                    <a:p>
                      <a:pPr marL="0" marR="0" algn="l">
                        <a:spcBef>
                          <a:spcPts val="0"/>
                        </a:spcBef>
                        <a:spcAft>
                          <a:spcPts val="0"/>
                        </a:spcAft>
                      </a:pPr>
                      <a:r>
                        <a:rPr lang="nl-NL" sz="1400" b="1" noProof="0">
                          <a:solidFill>
                            <a:schemeClr val="bg2"/>
                          </a:solidFill>
                          <a:effectLst/>
                          <a:latin typeface="Source Sans Pro"/>
                          <a:ea typeface="Source Sans Pro"/>
                        </a:rPr>
                        <a:t>Leeftijd</a:t>
                      </a: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nl-NL" sz="1400" b="1" noProof="0" dirty="0">
                        <a:solidFill>
                          <a:schemeClr val="bg2"/>
                        </a:solidFill>
                        <a:effectLst/>
                        <a:latin typeface="Source Sans Pro" panose="020B0503030403020204" pitchFamily="34" charset="0"/>
                        <a:ea typeface="Source Sans Pro" panose="020B0503030403020204" pitchFamily="34" charset="0"/>
                      </a:endParaRP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8086205"/>
                  </a:ext>
                </a:extLst>
              </a:tr>
              <a:tr h="217311">
                <a:tc>
                  <a:txBody>
                    <a:bodyPr/>
                    <a:lstStyle/>
                    <a:p>
                      <a:pPr marL="0" marR="0" algn="l">
                        <a:spcBef>
                          <a:spcPts val="0"/>
                        </a:spcBef>
                        <a:spcAft>
                          <a:spcPts val="0"/>
                        </a:spcAft>
                      </a:pPr>
                      <a:r>
                        <a:rPr lang="nl-NL" sz="1400" noProof="0">
                          <a:solidFill>
                            <a:schemeClr val="bg2"/>
                          </a:solidFill>
                          <a:effectLst/>
                          <a:latin typeface="Source Sans Pro"/>
                          <a:ea typeface="Source Sans Pro"/>
                        </a:rPr>
                        <a:t>25 en jonger</a:t>
                      </a: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fontAlgn="b"/>
                      <a:r>
                        <a:rPr lang="nl-NL" sz="1400" b="0" i="0" u="none" strike="noStrike" dirty="0">
                          <a:solidFill>
                            <a:schemeClr val="bg2"/>
                          </a:solidFill>
                          <a:effectLst/>
                          <a:latin typeface="Source Sans Pro" panose="020B0503030403020204" pitchFamily="34" charset="0"/>
                          <a:ea typeface="Source Sans Pro" panose="020B0503030403020204" pitchFamily="34" charset="0"/>
                        </a:rPr>
                        <a:t>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76870203"/>
                  </a:ext>
                </a:extLst>
              </a:tr>
              <a:tr h="217311">
                <a:tc>
                  <a:txBody>
                    <a:bodyPr/>
                    <a:lstStyle/>
                    <a:p>
                      <a:pPr marL="0" marR="0" algn="l">
                        <a:spcBef>
                          <a:spcPts val="0"/>
                        </a:spcBef>
                        <a:spcAft>
                          <a:spcPts val="0"/>
                        </a:spcAft>
                      </a:pPr>
                      <a:r>
                        <a:rPr lang="nl-NL" sz="1400" noProof="0" dirty="0">
                          <a:solidFill>
                            <a:schemeClr val="bg2"/>
                          </a:solidFill>
                          <a:effectLst/>
                          <a:latin typeface="Source Sans Pro"/>
                          <a:ea typeface="Source Sans Pro"/>
                        </a:rPr>
                        <a:t>25 tot 35 jaar</a:t>
                      </a: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fontAlgn="b"/>
                      <a:r>
                        <a:rPr lang="nl-NL" sz="1400" b="0" i="0" u="none" strike="noStrike" dirty="0">
                          <a:solidFill>
                            <a:schemeClr val="bg2"/>
                          </a:solidFill>
                          <a:effectLst/>
                          <a:latin typeface="Source Sans Pro" panose="020B0503030403020204" pitchFamily="34" charset="0"/>
                          <a:ea typeface="Source Sans Pro" panose="020B0503030403020204" pitchFamily="34" charset="0"/>
                        </a:rPr>
                        <a:t>16%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987547415"/>
                  </a:ext>
                </a:extLst>
              </a:tr>
              <a:tr h="217311">
                <a:tc>
                  <a:txBody>
                    <a:bodyPr/>
                    <a:lstStyle/>
                    <a:p>
                      <a:pPr marL="0" marR="0" algn="l">
                        <a:spcBef>
                          <a:spcPts val="0"/>
                        </a:spcBef>
                        <a:spcAft>
                          <a:spcPts val="0"/>
                        </a:spcAft>
                      </a:pPr>
                      <a:r>
                        <a:rPr lang="en-US" sz="1400" noProof="0" dirty="0">
                          <a:solidFill>
                            <a:schemeClr val="bg2"/>
                          </a:solidFill>
                          <a:effectLst/>
                          <a:latin typeface="Source Sans Pro"/>
                          <a:ea typeface="Source Sans Pro"/>
                        </a:rPr>
                        <a:t>35 tot 45 </a:t>
                      </a:r>
                      <a:r>
                        <a:rPr lang="en-US" sz="1400" noProof="0" dirty="0" err="1">
                          <a:solidFill>
                            <a:schemeClr val="bg2"/>
                          </a:solidFill>
                          <a:effectLst/>
                          <a:latin typeface="Source Sans Pro"/>
                          <a:ea typeface="Source Sans Pro"/>
                        </a:rPr>
                        <a:t>jaar</a:t>
                      </a:r>
                      <a:endParaRPr lang="nl-NL" sz="1400" noProof="0" dirty="0">
                        <a:solidFill>
                          <a:schemeClr val="bg2"/>
                        </a:solidFill>
                        <a:effectLst/>
                        <a:latin typeface="Source Sans Pro"/>
                        <a:ea typeface="Source Sans Pro"/>
                      </a:endParaRP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fontAlgn="b"/>
                      <a:r>
                        <a:rPr lang="en-US" sz="1400" b="0" i="0" u="none" strike="noStrike" dirty="0">
                          <a:solidFill>
                            <a:schemeClr val="bg2"/>
                          </a:solidFill>
                          <a:effectLst/>
                          <a:latin typeface="Source Sans Pro" panose="020B0503030403020204" pitchFamily="34" charset="0"/>
                          <a:ea typeface="Source Sans Pro" panose="020B0503030403020204" pitchFamily="34" charset="0"/>
                        </a:rPr>
                        <a:t>25%</a:t>
                      </a:r>
                      <a:endParaRPr lang="nl-NL" sz="1400" b="0" i="0" u="none" strike="noStrike" dirty="0">
                        <a:solidFill>
                          <a:schemeClr val="bg2"/>
                        </a:solidFill>
                        <a:effectLst/>
                        <a:latin typeface="Source Sans Pro" panose="020B0503030403020204" pitchFamily="34" charset="0"/>
                        <a:ea typeface="Source Sans Pro" panose="020B0503030403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844160296"/>
                  </a:ext>
                </a:extLst>
              </a:tr>
              <a:tr h="217311">
                <a:tc>
                  <a:txBody>
                    <a:bodyPr/>
                    <a:lstStyle/>
                    <a:p>
                      <a:pPr marL="0" marR="0" algn="l">
                        <a:spcBef>
                          <a:spcPts val="0"/>
                        </a:spcBef>
                        <a:spcAft>
                          <a:spcPts val="0"/>
                        </a:spcAft>
                      </a:pPr>
                      <a:r>
                        <a:rPr lang="nl-NL" sz="1400" noProof="0" dirty="0">
                          <a:solidFill>
                            <a:schemeClr val="bg2"/>
                          </a:solidFill>
                          <a:effectLst/>
                          <a:latin typeface="Source Sans Pro"/>
                          <a:ea typeface="Source Sans Pro"/>
                        </a:rPr>
                        <a:t>45 tot 55 jaar</a:t>
                      </a: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fontAlgn="b"/>
                      <a:r>
                        <a:rPr lang="nl-NL" sz="1400" b="0" i="0" u="none" strike="noStrike" dirty="0">
                          <a:solidFill>
                            <a:schemeClr val="bg2"/>
                          </a:solidFill>
                          <a:effectLst/>
                          <a:latin typeface="Source Sans Pro" panose="020B0503030403020204" pitchFamily="34" charset="0"/>
                          <a:ea typeface="Source Sans Pro" panose="020B0503030403020204" pitchFamily="34" charset="0"/>
                        </a:rPr>
                        <a:t>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13677476"/>
                  </a:ext>
                </a:extLst>
              </a:tr>
              <a:tr h="217311">
                <a:tc>
                  <a:txBody>
                    <a:bodyPr/>
                    <a:lstStyle/>
                    <a:p>
                      <a:pPr marL="0" marR="0" algn="l">
                        <a:spcBef>
                          <a:spcPts val="0"/>
                        </a:spcBef>
                        <a:spcAft>
                          <a:spcPts val="0"/>
                        </a:spcAft>
                      </a:pPr>
                      <a:r>
                        <a:rPr lang="en-US" sz="1400" noProof="0" dirty="0">
                          <a:solidFill>
                            <a:schemeClr val="bg2"/>
                          </a:solidFill>
                          <a:effectLst/>
                          <a:latin typeface="Source Sans Pro"/>
                          <a:ea typeface="Source Sans Pro"/>
                        </a:rPr>
                        <a:t>55 tot 65 </a:t>
                      </a:r>
                      <a:r>
                        <a:rPr lang="en-US" sz="1400" noProof="0" dirty="0" err="1">
                          <a:solidFill>
                            <a:schemeClr val="bg2"/>
                          </a:solidFill>
                          <a:effectLst/>
                          <a:latin typeface="Source Sans Pro"/>
                          <a:ea typeface="Source Sans Pro"/>
                        </a:rPr>
                        <a:t>jaar</a:t>
                      </a:r>
                      <a:endParaRPr lang="nl-NL" sz="1400" noProof="0" dirty="0">
                        <a:solidFill>
                          <a:schemeClr val="bg2"/>
                        </a:solidFill>
                        <a:effectLst/>
                        <a:latin typeface="Source Sans Pro"/>
                        <a:ea typeface="Source Sans Pro"/>
                      </a:endParaRP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fontAlgn="b"/>
                      <a:r>
                        <a:rPr lang="en-US" sz="1400" b="0" i="0" u="none" strike="noStrike" dirty="0">
                          <a:solidFill>
                            <a:schemeClr val="bg2"/>
                          </a:solidFill>
                          <a:effectLst/>
                          <a:latin typeface="Source Sans Pro" panose="020B0503030403020204" pitchFamily="34" charset="0"/>
                          <a:ea typeface="Source Sans Pro" panose="020B0503030403020204" pitchFamily="34" charset="0"/>
                        </a:rPr>
                        <a:t>21%</a:t>
                      </a:r>
                      <a:endParaRPr lang="nl-NL" sz="1400" b="0" i="0" u="none" strike="noStrike" dirty="0">
                        <a:solidFill>
                          <a:schemeClr val="bg2"/>
                        </a:solidFill>
                        <a:effectLst/>
                        <a:latin typeface="Source Sans Pro" panose="020B0503030403020204" pitchFamily="34" charset="0"/>
                        <a:ea typeface="Source Sans Pro" panose="020B050303040302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37060252"/>
                  </a:ext>
                </a:extLst>
              </a:tr>
              <a:tr h="217311">
                <a:tc>
                  <a:txBody>
                    <a:bodyPr/>
                    <a:lstStyle/>
                    <a:p>
                      <a:pPr marL="0" marR="0" algn="l">
                        <a:spcBef>
                          <a:spcPts val="0"/>
                        </a:spcBef>
                        <a:spcAft>
                          <a:spcPts val="0"/>
                        </a:spcAft>
                      </a:pPr>
                      <a:r>
                        <a:rPr lang="nl-NL" sz="1400" noProof="0" dirty="0">
                          <a:solidFill>
                            <a:schemeClr val="bg2"/>
                          </a:solidFill>
                          <a:effectLst/>
                          <a:latin typeface="Source Sans Pro"/>
                          <a:ea typeface="Source Sans Pro"/>
                        </a:rPr>
                        <a:t>65 en ouder</a:t>
                      </a: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fontAlgn="b"/>
                      <a:r>
                        <a:rPr lang="nl-NL" sz="1400" b="0" i="0" u="none" strike="noStrike" dirty="0">
                          <a:solidFill>
                            <a:schemeClr val="bg2"/>
                          </a:solidFill>
                          <a:effectLst/>
                          <a:latin typeface="Source Sans Pro" panose="020B0503030403020204" pitchFamily="34" charset="0"/>
                          <a:ea typeface="Source Sans Pro" panose="020B0503030403020204" pitchFamily="34" charset="0"/>
                        </a:rPr>
                        <a:t>12%</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843546278"/>
                  </a:ext>
                </a:extLst>
              </a:tr>
              <a:tr h="217311">
                <a:tc>
                  <a:txBody>
                    <a:bodyPr/>
                    <a:lstStyle/>
                    <a:p>
                      <a:pPr algn="l"/>
                      <a:endParaRPr lang="nl-NL" sz="1400" noProof="0" dirty="0">
                        <a:solidFill>
                          <a:schemeClr val="bg2"/>
                        </a:solidFill>
                        <a:effectLst/>
                        <a:latin typeface="Source Sans Pro" panose="020B0503030403020204" pitchFamily="34" charset="0"/>
                        <a:ea typeface="Source Sans Pro" panose="020B0503030403020204" pitchFamily="34" charset="0"/>
                      </a:endParaRP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nl-NL" sz="1400" noProof="0" dirty="0">
                        <a:solidFill>
                          <a:schemeClr val="bg2"/>
                        </a:solidFill>
                        <a:effectLst/>
                        <a:latin typeface="Source Sans Pro" panose="020B0503030403020204" pitchFamily="34" charset="0"/>
                        <a:ea typeface="Source Sans Pro" panose="020B0503030403020204" pitchFamily="34" charset="0"/>
                      </a:endParaRP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9723752"/>
                  </a:ext>
                </a:extLst>
              </a:tr>
              <a:tr h="217311">
                <a:tc>
                  <a:txBody>
                    <a:bodyPr/>
                    <a:lstStyle/>
                    <a:p>
                      <a:pPr marL="0" marR="0" algn="l">
                        <a:spcBef>
                          <a:spcPts val="0"/>
                        </a:spcBef>
                        <a:spcAft>
                          <a:spcPts val="0"/>
                        </a:spcAft>
                      </a:pPr>
                      <a:r>
                        <a:rPr lang="nl-NL" sz="1400" b="1" noProof="0">
                          <a:solidFill>
                            <a:schemeClr val="bg2"/>
                          </a:solidFill>
                          <a:effectLst/>
                          <a:latin typeface="Source Sans Pro"/>
                          <a:ea typeface="Source Sans Pro"/>
                        </a:rPr>
                        <a:t>Opleiding</a:t>
                      </a:r>
                      <a:endParaRPr lang="nl-NL" sz="1400" noProof="0">
                        <a:solidFill>
                          <a:schemeClr val="bg2"/>
                        </a:solidFill>
                        <a:effectLst/>
                        <a:latin typeface="Source Sans Pro"/>
                        <a:ea typeface="Source Sans Pro"/>
                      </a:endParaRP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nl-NL" sz="1400" b="1" noProof="0" dirty="0">
                        <a:solidFill>
                          <a:schemeClr val="bg2"/>
                        </a:solidFill>
                        <a:effectLst/>
                        <a:latin typeface="Source Sans Pro" panose="020B0503030403020204" pitchFamily="34" charset="0"/>
                        <a:ea typeface="Source Sans Pro" panose="020B0503030403020204" pitchFamily="34" charset="0"/>
                      </a:endParaRP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0502867"/>
                  </a:ext>
                </a:extLst>
              </a:tr>
              <a:tr h="217311">
                <a:tc>
                  <a:txBody>
                    <a:bodyPr/>
                    <a:lstStyle/>
                    <a:p>
                      <a:pPr marL="0" marR="0" algn="l">
                        <a:spcBef>
                          <a:spcPts val="0"/>
                        </a:spcBef>
                        <a:spcAft>
                          <a:spcPts val="0"/>
                        </a:spcAft>
                      </a:pPr>
                      <a:r>
                        <a:rPr lang="nl-NL" sz="1400" noProof="0" dirty="0">
                          <a:solidFill>
                            <a:schemeClr val="bg2"/>
                          </a:solidFill>
                          <a:effectLst/>
                          <a:latin typeface="Source Sans Pro"/>
                          <a:ea typeface="Source Sans Pro"/>
                        </a:rPr>
                        <a:t>Laag</a:t>
                      </a: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fontAlgn="b"/>
                      <a:r>
                        <a:rPr lang="nl-NL" sz="1400" b="0" i="0" u="none" strike="noStrike" dirty="0">
                          <a:solidFill>
                            <a:schemeClr val="bg2"/>
                          </a:solidFill>
                          <a:effectLst/>
                          <a:latin typeface="Source Sans Pro" panose="020B0503030403020204" pitchFamily="34" charset="0"/>
                          <a:ea typeface="Source Sans Pro" panose="020B0503030403020204" pitchFamily="34" charset="0"/>
                        </a:rPr>
                        <a:t>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46880254"/>
                  </a:ext>
                </a:extLst>
              </a:tr>
              <a:tr h="217311">
                <a:tc>
                  <a:txBody>
                    <a:bodyPr/>
                    <a:lstStyle/>
                    <a:p>
                      <a:pPr marL="0" marR="0" algn="l">
                        <a:spcBef>
                          <a:spcPts val="0"/>
                        </a:spcBef>
                        <a:spcAft>
                          <a:spcPts val="0"/>
                        </a:spcAft>
                      </a:pPr>
                      <a:r>
                        <a:rPr lang="nl-NL" sz="1400" noProof="0">
                          <a:solidFill>
                            <a:schemeClr val="bg2"/>
                          </a:solidFill>
                          <a:effectLst/>
                          <a:latin typeface="Source Sans Pro"/>
                          <a:ea typeface="Source Sans Pro"/>
                        </a:rPr>
                        <a:t>Middel</a:t>
                      </a: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fontAlgn="b"/>
                      <a:r>
                        <a:rPr lang="nl-NL" sz="1400" b="0" i="0" u="none" strike="noStrike" dirty="0">
                          <a:solidFill>
                            <a:schemeClr val="bg2"/>
                          </a:solidFill>
                          <a:effectLst/>
                          <a:latin typeface="Source Sans Pro" panose="020B0503030403020204" pitchFamily="34" charset="0"/>
                          <a:ea typeface="Source Sans Pro" panose="020B0503030403020204" pitchFamily="34" charset="0"/>
                        </a:rPr>
                        <a:t>35%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186507489"/>
                  </a:ext>
                </a:extLst>
              </a:tr>
              <a:tr h="217311">
                <a:tc>
                  <a:txBody>
                    <a:bodyPr/>
                    <a:lstStyle/>
                    <a:p>
                      <a:pPr marL="0" marR="0" algn="l">
                        <a:spcBef>
                          <a:spcPts val="0"/>
                        </a:spcBef>
                        <a:spcAft>
                          <a:spcPts val="0"/>
                        </a:spcAft>
                      </a:pPr>
                      <a:r>
                        <a:rPr lang="nl-NL" sz="1400" noProof="0">
                          <a:solidFill>
                            <a:schemeClr val="bg2"/>
                          </a:solidFill>
                          <a:effectLst/>
                          <a:latin typeface="Source Sans Pro"/>
                          <a:ea typeface="Source Sans Pro"/>
                        </a:rPr>
                        <a:t>Hoog</a:t>
                      </a:r>
                    </a:p>
                  </a:txBody>
                  <a:tcPr marL="7522" marR="7522" marT="7522" marB="752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fontAlgn="b"/>
                      <a:r>
                        <a:rPr lang="nl-NL" sz="1400" b="0" i="0" u="none" strike="noStrike" dirty="0">
                          <a:solidFill>
                            <a:schemeClr val="bg2"/>
                          </a:solidFill>
                          <a:effectLst/>
                          <a:latin typeface="Source Sans Pro" panose="020B0503030403020204" pitchFamily="34" charset="0"/>
                          <a:ea typeface="Source Sans Pro" panose="020B0503030403020204" pitchFamily="34" charset="0"/>
                        </a:rPr>
                        <a:t>60%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24364822"/>
                  </a:ext>
                </a:extLst>
              </a:tr>
            </a:tbl>
          </a:graphicData>
        </a:graphic>
      </p:graphicFrame>
      <p:pic>
        <p:nvPicPr>
          <p:cNvPr id="10" name="Picture 9">
            <a:extLst>
              <a:ext uri="{FF2B5EF4-FFF2-40B4-BE49-F238E27FC236}">
                <a16:creationId xmlns:a16="http://schemas.microsoft.com/office/drawing/2014/main" id="{0D29970F-EB6A-F887-76F5-7EEFAD497FF2}"/>
              </a:ext>
            </a:extLst>
          </p:cNvPr>
          <p:cNvPicPr>
            <a:picLocks noChangeAspect="1"/>
          </p:cNvPicPr>
          <p:nvPr/>
        </p:nvPicPr>
        <p:blipFill>
          <a:blip r:embed="rId4"/>
          <a:stretch>
            <a:fillRect/>
          </a:stretch>
        </p:blipFill>
        <p:spPr>
          <a:xfrm>
            <a:off x="9742585" y="2267665"/>
            <a:ext cx="2049624" cy="1985035"/>
          </a:xfrm>
          <a:prstGeom prst="rect">
            <a:avLst/>
          </a:prstGeom>
        </p:spPr>
      </p:pic>
      <p:pic>
        <p:nvPicPr>
          <p:cNvPr id="11" name="Picture 10">
            <a:extLst>
              <a:ext uri="{FF2B5EF4-FFF2-40B4-BE49-F238E27FC236}">
                <a16:creationId xmlns:a16="http://schemas.microsoft.com/office/drawing/2014/main" id="{DAD82EA7-36C6-F7E4-B317-2D13B115F6A6}"/>
              </a:ext>
            </a:extLst>
          </p:cNvPr>
          <p:cNvPicPr>
            <a:picLocks noChangeAspect="1"/>
          </p:cNvPicPr>
          <p:nvPr/>
        </p:nvPicPr>
        <p:blipFill>
          <a:blip r:embed="rId5"/>
          <a:stretch>
            <a:fillRect/>
          </a:stretch>
        </p:blipFill>
        <p:spPr>
          <a:xfrm>
            <a:off x="245360" y="6227040"/>
            <a:ext cx="1423538" cy="499915"/>
          </a:xfrm>
          <a:prstGeom prst="rect">
            <a:avLst/>
          </a:prstGeom>
        </p:spPr>
      </p:pic>
      <p:sp>
        <p:nvSpPr>
          <p:cNvPr id="12" name="TextBox 11">
            <a:extLst>
              <a:ext uri="{FF2B5EF4-FFF2-40B4-BE49-F238E27FC236}">
                <a16:creationId xmlns:a16="http://schemas.microsoft.com/office/drawing/2014/main" id="{67E39ABC-4C52-EADB-D843-BCBDA3BEB2A1}"/>
              </a:ext>
            </a:extLst>
          </p:cNvPr>
          <p:cNvSpPr txBox="1"/>
          <p:nvPr/>
        </p:nvSpPr>
        <p:spPr>
          <a:xfrm>
            <a:off x="5968051" y="2307740"/>
            <a:ext cx="3627916" cy="2031325"/>
          </a:xfrm>
          <a:prstGeom prst="rect">
            <a:avLst/>
          </a:prstGeom>
          <a:noFill/>
        </p:spPr>
        <p:txBody>
          <a:bodyPr wrap="none" rtlCol="0">
            <a:spAutoFit/>
          </a:bodyPr>
          <a:lstStyle/>
          <a:p>
            <a:r>
              <a:rPr lang="en-GB" i="1" dirty="0" err="1">
                <a:solidFill>
                  <a:schemeClr val="tx2">
                    <a:lumMod val="75000"/>
                  </a:schemeClr>
                </a:solidFill>
              </a:rPr>
              <a:t>Voorjaar</a:t>
            </a:r>
            <a:r>
              <a:rPr lang="en-GB" i="1" dirty="0">
                <a:solidFill>
                  <a:schemeClr val="tx2">
                    <a:lumMod val="75000"/>
                  </a:schemeClr>
                </a:solidFill>
              </a:rPr>
              <a:t> 2024</a:t>
            </a:r>
          </a:p>
          <a:p>
            <a:pPr marL="285750" indent="-285750">
              <a:buFont typeface="Arial" panose="020B0604020202020204" pitchFamily="34" charset="0"/>
              <a:buChar char="•"/>
            </a:pPr>
            <a:r>
              <a:rPr lang="en-GB" dirty="0">
                <a:solidFill>
                  <a:schemeClr val="tx2">
                    <a:lumMod val="75000"/>
                  </a:schemeClr>
                </a:solidFill>
              </a:rPr>
              <a:t>Rapport </a:t>
            </a:r>
            <a:r>
              <a:rPr lang="en-GB" dirty="0" err="1">
                <a:solidFill>
                  <a:schemeClr val="tx2">
                    <a:lumMod val="75000"/>
                  </a:schemeClr>
                </a:solidFill>
              </a:rPr>
              <a:t>openbaar</a:t>
            </a:r>
            <a:r>
              <a:rPr lang="en-GB" dirty="0">
                <a:solidFill>
                  <a:schemeClr val="tx2">
                    <a:lumMod val="75000"/>
                  </a:schemeClr>
                </a:solidFill>
              </a:rPr>
              <a:t> </a:t>
            </a:r>
            <a:r>
              <a:rPr lang="en-GB" dirty="0" err="1">
                <a:solidFill>
                  <a:schemeClr val="tx2">
                    <a:lumMod val="75000"/>
                  </a:schemeClr>
                </a:solidFill>
              </a:rPr>
              <a:t>maken</a:t>
            </a:r>
            <a:endParaRPr lang="en-GB" dirty="0">
              <a:solidFill>
                <a:schemeClr val="tx2">
                  <a:lumMod val="75000"/>
                </a:schemeClr>
              </a:solidFill>
            </a:endParaRPr>
          </a:p>
          <a:p>
            <a:pPr marL="285750" indent="-285750">
              <a:buFont typeface="Arial" panose="020B0604020202020204" pitchFamily="34" charset="0"/>
              <a:buChar char="•"/>
            </a:pPr>
            <a:r>
              <a:rPr lang="en-GB" dirty="0" err="1">
                <a:solidFill>
                  <a:schemeClr val="tx2">
                    <a:lumMod val="75000"/>
                  </a:schemeClr>
                </a:solidFill>
              </a:rPr>
              <a:t>Expertsessie</a:t>
            </a:r>
            <a:endParaRPr lang="en-GB" dirty="0">
              <a:solidFill>
                <a:schemeClr val="tx2">
                  <a:lumMod val="75000"/>
                </a:schemeClr>
              </a:solidFill>
            </a:endParaRPr>
          </a:p>
          <a:p>
            <a:pPr marL="285750" indent="-285750">
              <a:buFont typeface="Arial" panose="020B0604020202020204" pitchFamily="34" charset="0"/>
              <a:buChar char="•"/>
            </a:pPr>
            <a:r>
              <a:rPr lang="en-GB" dirty="0" err="1">
                <a:solidFill>
                  <a:schemeClr val="tx2">
                    <a:lumMod val="75000"/>
                  </a:schemeClr>
                </a:solidFill>
              </a:rPr>
              <a:t>Resultaten</a:t>
            </a:r>
            <a:r>
              <a:rPr lang="en-GB" dirty="0">
                <a:solidFill>
                  <a:schemeClr val="tx2">
                    <a:lumMod val="75000"/>
                  </a:schemeClr>
                </a:solidFill>
              </a:rPr>
              <a:t> </a:t>
            </a:r>
            <a:r>
              <a:rPr lang="en-GB" dirty="0" err="1">
                <a:solidFill>
                  <a:schemeClr val="tx2">
                    <a:lumMod val="75000"/>
                  </a:schemeClr>
                </a:solidFill>
              </a:rPr>
              <a:t>delen</a:t>
            </a:r>
            <a:r>
              <a:rPr lang="en-GB" dirty="0">
                <a:solidFill>
                  <a:schemeClr val="tx2">
                    <a:lumMod val="75000"/>
                  </a:schemeClr>
                </a:solidFill>
              </a:rPr>
              <a:t> in </a:t>
            </a:r>
            <a:r>
              <a:rPr lang="en-GB" dirty="0" err="1">
                <a:solidFill>
                  <a:schemeClr val="tx2">
                    <a:lumMod val="75000"/>
                  </a:schemeClr>
                </a:solidFill>
              </a:rPr>
              <a:t>Medemblik</a:t>
            </a:r>
            <a:endParaRPr lang="en-GB" dirty="0">
              <a:solidFill>
                <a:schemeClr val="tx2">
                  <a:lumMod val="75000"/>
                </a:schemeClr>
              </a:solidFill>
            </a:endParaRPr>
          </a:p>
          <a:p>
            <a:r>
              <a:rPr lang="en-GB" i="1" dirty="0" err="1">
                <a:solidFill>
                  <a:schemeClr val="tx2">
                    <a:lumMod val="75000"/>
                  </a:schemeClr>
                </a:solidFill>
              </a:rPr>
              <a:t>Tweede</a:t>
            </a:r>
            <a:r>
              <a:rPr lang="en-GB" i="1" dirty="0">
                <a:solidFill>
                  <a:schemeClr val="tx2">
                    <a:lumMod val="75000"/>
                  </a:schemeClr>
                </a:solidFill>
              </a:rPr>
              <a:t> </a:t>
            </a:r>
            <a:r>
              <a:rPr lang="en-GB" i="1" dirty="0" err="1">
                <a:solidFill>
                  <a:schemeClr val="tx2">
                    <a:lumMod val="75000"/>
                  </a:schemeClr>
                </a:solidFill>
              </a:rPr>
              <a:t>deel</a:t>
            </a:r>
            <a:r>
              <a:rPr lang="en-GB" i="1" dirty="0">
                <a:solidFill>
                  <a:schemeClr val="tx2">
                    <a:lumMod val="75000"/>
                  </a:schemeClr>
                </a:solidFill>
              </a:rPr>
              <a:t> 2024</a:t>
            </a:r>
          </a:p>
          <a:p>
            <a:pPr marL="285750" indent="-285750">
              <a:buFont typeface="Arial" panose="020B0604020202020204" pitchFamily="34" charset="0"/>
              <a:buChar char="•"/>
            </a:pPr>
            <a:r>
              <a:rPr lang="en-GB" dirty="0">
                <a:solidFill>
                  <a:schemeClr val="tx2">
                    <a:lumMod val="75000"/>
                  </a:schemeClr>
                </a:solidFill>
              </a:rPr>
              <a:t>Factsheets, Paper</a:t>
            </a:r>
          </a:p>
          <a:p>
            <a:pPr marL="285750" indent="-285750">
              <a:buFont typeface="Arial" panose="020B0604020202020204" pitchFamily="34" charset="0"/>
              <a:buChar char="•"/>
            </a:pPr>
            <a:endParaRPr lang="en-GB" dirty="0"/>
          </a:p>
        </p:txBody>
      </p:sp>
      <p:pic>
        <p:nvPicPr>
          <p:cNvPr id="13" name="Picture 12">
            <a:extLst>
              <a:ext uri="{FF2B5EF4-FFF2-40B4-BE49-F238E27FC236}">
                <a16:creationId xmlns:a16="http://schemas.microsoft.com/office/drawing/2014/main" id="{3189E9C6-EAF8-F7B2-4FAA-1925826F11CC}"/>
              </a:ext>
            </a:extLst>
          </p:cNvPr>
          <p:cNvPicPr>
            <a:picLocks noChangeAspect="1"/>
          </p:cNvPicPr>
          <p:nvPr/>
        </p:nvPicPr>
        <p:blipFill>
          <a:blip r:embed="rId6"/>
          <a:stretch>
            <a:fillRect/>
          </a:stretch>
        </p:blipFill>
        <p:spPr>
          <a:xfrm>
            <a:off x="7092816" y="5920363"/>
            <a:ext cx="2688388" cy="502454"/>
          </a:xfrm>
          <a:prstGeom prst="rect">
            <a:avLst/>
          </a:prstGeom>
        </p:spPr>
      </p:pic>
    </p:spTree>
    <p:extLst>
      <p:ext uri="{BB962C8B-B14F-4D97-AF65-F5344CB8AC3E}">
        <p14:creationId xmlns:p14="http://schemas.microsoft.com/office/powerpoint/2010/main" val="351106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1" name="Rectangle 106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ird's eye view of a lake&#10;&#10;Description automatically generated">
            <a:extLst>
              <a:ext uri="{FF2B5EF4-FFF2-40B4-BE49-F238E27FC236}">
                <a16:creationId xmlns:a16="http://schemas.microsoft.com/office/drawing/2014/main" id="{26840803-5A3E-B0FC-6BD7-C639E73313F6}"/>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11847"/>
          <a:stretch/>
        </p:blipFill>
        <p:spPr>
          <a:xfrm>
            <a:off x="4001465" y="10"/>
            <a:ext cx="8866810" cy="6857990"/>
          </a:xfrm>
          <a:prstGeom prst="rect">
            <a:avLst/>
          </a:prstGeom>
        </p:spPr>
      </p:pic>
      <p:sp>
        <p:nvSpPr>
          <p:cNvPr id="1063" name="Rectangle 106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24B1E8-DCD2-5A1C-5002-ECE9181D9493}"/>
              </a:ext>
            </a:extLst>
          </p:cNvPr>
          <p:cNvSpPr>
            <a:spLocks noGrp="1"/>
          </p:cNvSpPr>
          <p:nvPr>
            <p:ph type="ctrTitle"/>
          </p:nvPr>
        </p:nvSpPr>
        <p:spPr>
          <a:xfrm>
            <a:off x="477980" y="1122363"/>
            <a:ext cx="4292139" cy="3204134"/>
          </a:xfrm>
        </p:spPr>
        <p:txBody>
          <a:bodyPr anchor="b">
            <a:normAutofit/>
          </a:bodyPr>
          <a:lstStyle/>
          <a:p>
            <a:pPr algn="l"/>
            <a:r>
              <a:rPr lang="nl-NL" sz="4400" b="1" dirty="0">
                <a:solidFill>
                  <a:schemeClr val="bg1"/>
                </a:solidFill>
                <a:effectLst/>
                <a:latin typeface="+mn-lt"/>
                <a:ea typeface="Calibri" panose="020F0502020204030204" pitchFamily="34" charset="0"/>
                <a:cs typeface="Microsoft New Tai Lue" panose="020B0502040204020203" pitchFamily="34" charset="0"/>
              </a:rPr>
              <a:t>Onderzoek macrofauna en zoöplankton Koopmanspolder 2021-2022</a:t>
            </a:r>
            <a:endParaRPr lang="nl-NL" sz="4400" b="1" dirty="0">
              <a:solidFill>
                <a:schemeClr val="bg1"/>
              </a:solidFill>
              <a:latin typeface="+mn-lt"/>
              <a:cs typeface="Microsoft New Tai Lue" panose="020B0502040204020203" pitchFamily="34" charset="0"/>
            </a:endParaRPr>
          </a:p>
        </p:txBody>
      </p:sp>
      <p:sp>
        <p:nvSpPr>
          <p:cNvPr id="3" name="Subtitle 2">
            <a:extLst>
              <a:ext uri="{FF2B5EF4-FFF2-40B4-BE49-F238E27FC236}">
                <a16:creationId xmlns:a16="http://schemas.microsoft.com/office/drawing/2014/main" id="{3F28FEFE-2294-E16A-8540-DCB6A7C5F206}"/>
              </a:ext>
            </a:extLst>
          </p:cNvPr>
          <p:cNvSpPr>
            <a:spLocks noGrp="1"/>
          </p:cNvSpPr>
          <p:nvPr>
            <p:ph type="subTitle" idx="1"/>
          </p:nvPr>
        </p:nvSpPr>
        <p:spPr>
          <a:xfrm>
            <a:off x="477980" y="4872922"/>
            <a:ext cx="4023359" cy="1208141"/>
          </a:xfrm>
        </p:spPr>
        <p:txBody>
          <a:bodyPr>
            <a:noAutofit/>
          </a:bodyPr>
          <a:lstStyle/>
          <a:p>
            <a:pPr algn="l"/>
            <a:r>
              <a:rPr lang="nl-NL" dirty="0">
                <a:solidFill>
                  <a:schemeClr val="bg1"/>
                </a:solidFill>
              </a:rPr>
              <a:t>Lara Schuijt en Jeroen Veraart</a:t>
            </a:r>
          </a:p>
          <a:p>
            <a:pPr algn="l"/>
            <a:endParaRPr lang="nl-NL" dirty="0">
              <a:solidFill>
                <a:schemeClr val="bg1"/>
              </a:solidFill>
            </a:endParaRPr>
          </a:p>
          <a:p>
            <a:pPr algn="l"/>
            <a:r>
              <a:rPr lang="nl-NL" dirty="0">
                <a:solidFill>
                  <a:schemeClr val="bg1"/>
                </a:solidFill>
              </a:rPr>
              <a:t>15-01-2024</a:t>
            </a:r>
          </a:p>
        </p:txBody>
      </p:sp>
      <p:sp>
        <p:nvSpPr>
          <p:cNvPr id="1065" name="Rectangle 106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67" name="Rectangle 106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6531DE1-6DF8-A9CF-CEDE-8F33D27D80D9}"/>
              </a:ext>
            </a:extLst>
          </p:cNvPr>
          <p:cNvSpPr/>
          <p:nvPr/>
        </p:nvSpPr>
        <p:spPr>
          <a:xfrm>
            <a:off x="333375" y="419100"/>
            <a:ext cx="1181100" cy="464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Picture 3">
            <a:extLst>
              <a:ext uri="{FF2B5EF4-FFF2-40B4-BE49-F238E27FC236}">
                <a16:creationId xmlns:a16="http://schemas.microsoft.com/office/drawing/2014/main" id="{FC995C48-16B4-06FD-5296-D0D8FE3346C0}"/>
              </a:ext>
            </a:extLst>
          </p:cNvPr>
          <p:cNvPicPr>
            <a:picLocks noChangeAspect="1"/>
          </p:cNvPicPr>
          <p:nvPr/>
        </p:nvPicPr>
        <p:blipFill>
          <a:blip r:embed="rId3"/>
          <a:stretch>
            <a:fillRect/>
          </a:stretch>
        </p:blipFill>
        <p:spPr>
          <a:xfrm>
            <a:off x="11509166" y="6357559"/>
            <a:ext cx="1313286" cy="454555"/>
          </a:xfrm>
          <a:prstGeom prst="rect">
            <a:avLst/>
          </a:prstGeom>
        </p:spPr>
      </p:pic>
    </p:spTree>
    <p:extLst>
      <p:ext uri="{BB962C8B-B14F-4D97-AF65-F5344CB8AC3E}">
        <p14:creationId xmlns:p14="http://schemas.microsoft.com/office/powerpoint/2010/main" val="365150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5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24B823-6BC7-6DEC-3E05-E3EA32C77EF4}"/>
              </a:ext>
            </a:extLst>
          </p:cNvPr>
          <p:cNvSpPr>
            <a:spLocks noGrp="1"/>
          </p:cNvSpPr>
          <p:nvPr>
            <p:ph type="title"/>
          </p:nvPr>
        </p:nvSpPr>
        <p:spPr>
          <a:xfrm>
            <a:off x="222988"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nl-NL" sz="2800" b="1" kern="1200" dirty="0">
                <a:solidFill>
                  <a:srgbClr val="FFFFFF"/>
                </a:solidFill>
                <a:latin typeface="+mj-lt"/>
                <a:ea typeface="+mj-ea"/>
                <a:cs typeface="+mj-cs"/>
              </a:rPr>
              <a:t>Inleiding</a:t>
            </a:r>
            <a:endParaRPr lang="nl-NL" sz="2800" kern="1200" dirty="0">
              <a:solidFill>
                <a:srgbClr val="FFFFFF"/>
              </a:solidFill>
              <a:latin typeface="+mj-lt"/>
              <a:ea typeface="+mj-ea"/>
              <a:cs typeface="+mj-cs"/>
            </a:endParaRPr>
          </a:p>
        </p:txBody>
      </p:sp>
      <p:sp>
        <p:nvSpPr>
          <p:cNvPr id="5" name="Content Placeholder 4">
            <a:extLst>
              <a:ext uri="{FF2B5EF4-FFF2-40B4-BE49-F238E27FC236}">
                <a16:creationId xmlns:a16="http://schemas.microsoft.com/office/drawing/2014/main" id="{1ED02FC0-8C64-E2F1-B29F-D40C073C0ADE}"/>
              </a:ext>
            </a:extLst>
          </p:cNvPr>
          <p:cNvSpPr>
            <a:spLocks noGrp="1"/>
          </p:cNvSpPr>
          <p:nvPr>
            <p:ph idx="1"/>
          </p:nvPr>
        </p:nvSpPr>
        <p:spPr>
          <a:xfrm>
            <a:off x="3320716" y="929640"/>
            <a:ext cx="5949663" cy="5669280"/>
          </a:xfrm>
        </p:spPr>
        <p:txBody>
          <a:bodyPr>
            <a:normAutofit fontScale="92500" lnSpcReduction="10000"/>
          </a:bodyPr>
          <a:lstStyle/>
          <a:p>
            <a:pPr marL="0" indent="0">
              <a:buNone/>
            </a:pPr>
            <a:r>
              <a:rPr lang="nl-NL" i="1" dirty="0"/>
              <a:t>Weinig ‘zachte’ land-waterovergangen IJsselmeer door inpoldering en bedijking</a:t>
            </a:r>
          </a:p>
          <a:p>
            <a:endParaRPr lang="nl-NL" dirty="0"/>
          </a:p>
          <a:p>
            <a:r>
              <a:rPr lang="nl-NL" b="1" dirty="0"/>
              <a:t>Vooroever Andijk</a:t>
            </a:r>
            <a:r>
              <a:rPr lang="nl-NL" dirty="0"/>
              <a:t>: buitenzijde dijk in jaren ‘90 gerealiseerd met recreatie en natuurfunctie.</a:t>
            </a:r>
          </a:p>
          <a:p>
            <a:endParaRPr lang="nl-NL" dirty="0"/>
          </a:p>
          <a:p>
            <a:r>
              <a:rPr lang="nl-NL" b="1" dirty="0"/>
              <a:t>Achteroever Koopmanspolder</a:t>
            </a:r>
            <a:r>
              <a:rPr lang="nl-NL" dirty="0"/>
              <a:t>: flexibel peilbeheer met moeras en natte graslanden tussen IJsselmeer en agrarische polders (2012 ingericht)</a:t>
            </a:r>
          </a:p>
          <a:p>
            <a:endParaRPr lang="nl-NL" dirty="0"/>
          </a:p>
          <a:p>
            <a:pPr marL="0" indent="0">
              <a:buNone/>
            </a:pPr>
            <a:r>
              <a:rPr lang="nl-NL" i="1" dirty="0"/>
              <a:t>Weinig gegevens van de macrofauna en zoöplankton van zowel voor als na de ingrepen.</a:t>
            </a:r>
          </a:p>
        </p:txBody>
      </p:sp>
      <p:pic>
        <p:nvPicPr>
          <p:cNvPr id="3" name="Picture 2">
            <a:extLst>
              <a:ext uri="{FF2B5EF4-FFF2-40B4-BE49-F238E27FC236}">
                <a16:creationId xmlns:a16="http://schemas.microsoft.com/office/drawing/2014/main" id="{4D2062FD-7038-23FB-2DD5-0D6E3FAF88B5}"/>
              </a:ext>
            </a:extLst>
          </p:cNvPr>
          <p:cNvPicPr>
            <a:picLocks/>
          </p:cNvPicPr>
          <p:nvPr/>
        </p:nvPicPr>
        <p:blipFill rotWithShape="1">
          <a:blip r:embed="rId2"/>
          <a:srcRect l="4583" t="90201" r="75625" b="1836"/>
          <a:stretch/>
        </p:blipFill>
        <p:spPr bwMode="hidden">
          <a:xfrm>
            <a:off x="10382250" y="0"/>
            <a:ext cx="1809750" cy="409576"/>
          </a:xfrm>
          <a:prstGeom prst="rect">
            <a:avLst/>
          </a:prstGeom>
        </p:spPr>
      </p:pic>
      <p:pic>
        <p:nvPicPr>
          <p:cNvPr id="6" name="Picture 5" descr="A aerial view of a river&#10;&#10;Description automatically generated">
            <a:extLst>
              <a:ext uri="{FF2B5EF4-FFF2-40B4-BE49-F238E27FC236}">
                <a16:creationId xmlns:a16="http://schemas.microsoft.com/office/drawing/2014/main" id="{C5975EC1-8F2E-B676-2C9E-8B640E808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3311" y="3585832"/>
            <a:ext cx="3397878" cy="2548409"/>
          </a:xfrm>
          <a:prstGeom prst="ellipse">
            <a:avLst/>
          </a:prstGeom>
          <a:ln>
            <a:noFill/>
          </a:ln>
          <a:effectLst>
            <a:softEdge rad="112500"/>
          </a:effectLst>
        </p:spPr>
      </p:pic>
      <p:pic>
        <p:nvPicPr>
          <p:cNvPr id="8" name="Picture 7" descr="A group of people standing in a field&#10;&#10;Description automatically generated">
            <a:extLst>
              <a:ext uri="{FF2B5EF4-FFF2-40B4-BE49-F238E27FC236}">
                <a16:creationId xmlns:a16="http://schemas.microsoft.com/office/drawing/2014/main" id="{F7247268-8134-596E-8089-294CF20482B3}"/>
              </a:ext>
            </a:extLst>
          </p:cNvPr>
          <p:cNvPicPr>
            <a:picLocks noChangeAspect="1"/>
          </p:cNvPicPr>
          <p:nvPr/>
        </p:nvPicPr>
        <p:blipFill rotWithShape="1">
          <a:blip r:embed="rId4">
            <a:extLst>
              <a:ext uri="{28A0092B-C50C-407E-A947-70E740481C1C}">
                <a14:useLocalDpi xmlns:a14="http://schemas.microsoft.com/office/drawing/2010/main" val="0"/>
              </a:ext>
            </a:extLst>
          </a:blip>
          <a:srcRect l="27237" t="40651" r="24634"/>
          <a:stretch/>
        </p:blipFill>
        <p:spPr>
          <a:xfrm>
            <a:off x="9110112" y="1510466"/>
            <a:ext cx="2765898" cy="1918534"/>
          </a:xfrm>
          <a:prstGeom prst="ellipse">
            <a:avLst/>
          </a:prstGeom>
          <a:ln>
            <a:noFill/>
          </a:ln>
          <a:effectLst>
            <a:softEdge rad="112500"/>
          </a:effectLst>
        </p:spPr>
      </p:pic>
      <p:pic>
        <p:nvPicPr>
          <p:cNvPr id="4" name="Picture 3">
            <a:extLst>
              <a:ext uri="{FF2B5EF4-FFF2-40B4-BE49-F238E27FC236}">
                <a16:creationId xmlns:a16="http://schemas.microsoft.com/office/drawing/2014/main" id="{1112ABBA-D4B1-F48A-75C9-3BB9A4B643CB}"/>
              </a:ext>
            </a:extLst>
          </p:cNvPr>
          <p:cNvPicPr>
            <a:picLocks noChangeAspect="1"/>
          </p:cNvPicPr>
          <p:nvPr/>
        </p:nvPicPr>
        <p:blipFill>
          <a:blip r:embed="rId5"/>
          <a:stretch>
            <a:fillRect/>
          </a:stretch>
        </p:blipFill>
        <p:spPr>
          <a:xfrm>
            <a:off x="10706762" y="6291073"/>
            <a:ext cx="1310754" cy="451143"/>
          </a:xfrm>
          <a:prstGeom prst="rect">
            <a:avLst/>
          </a:prstGeom>
        </p:spPr>
      </p:pic>
    </p:spTree>
    <p:extLst>
      <p:ext uri="{BB962C8B-B14F-4D97-AF65-F5344CB8AC3E}">
        <p14:creationId xmlns:p14="http://schemas.microsoft.com/office/powerpoint/2010/main" val="482373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5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24B823-6BC7-6DEC-3E05-E3EA32C77EF4}"/>
              </a:ext>
            </a:extLst>
          </p:cNvPr>
          <p:cNvSpPr>
            <a:spLocks noGrp="1"/>
          </p:cNvSpPr>
          <p:nvPr>
            <p:ph type="title"/>
          </p:nvPr>
        </p:nvSpPr>
        <p:spPr>
          <a:xfrm>
            <a:off x="222988"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nl-NL" sz="2800" b="1" kern="1200" dirty="0">
                <a:solidFill>
                  <a:srgbClr val="FFFFFF"/>
                </a:solidFill>
                <a:latin typeface="+mj-lt"/>
                <a:ea typeface="+mj-ea"/>
                <a:cs typeface="+mj-cs"/>
              </a:rPr>
              <a:t>Vraag en doelstelling</a:t>
            </a:r>
            <a:endParaRPr lang="nl-NL" sz="2800" kern="1200" dirty="0">
              <a:solidFill>
                <a:srgbClr val="FFFFFF"/>
              </a:solidFill>
              <a:latin typeface="+mj-lt"/>
              <a:ea typeface="+mj-ea"/>
              <a:cs typeface="+mj-cs"/>
            </a:endParaRPr>
          </a:p>
        </p:txBody>
      </p:sp>
      <p:sp>
        <p:nvSpPr>
          <p:cNvPr id="5" name="Content Placeholder 4">
            <a:extLst>
              <a:ext uri="{FF2B5EF4-FFF2-40B4-BE49-F238E27FC236}">
                <a16:creationId xmlns:a16="http://schemas.microsoft.com/office/drawing/2014/main" id="{1ED02FC0-8C64-E2F1-B29F-D40C073C0ADE}"/>
              </a:ext>
            </a:extLst>
          </p:cNvPr>
          <p:cNvSpPr>
            <a:spLocks noGrp="1"/>
          </p:cNvSpPr>
          <p:nvPr>
            <p:ph idx="1"/>
          </p:nvPr>
        </p:nvSpPr>
        <p:spPr>
          <a:xfrm>
            <a:off x="3320716" y="1677611"/>
            <a:ext cx="7984958" cy="3502777"/>
          </a:xfrm>
        </p:spPr>
        <p:txBody>
          <a:bodyPr/>
          <a:lstStyle/>
          <a:p>
            <a:r>
              <a:rPr lang="nl-NL" dirty="0"/>
              <a:t>Bepalen en vergelijken van de macrofauna en zoöplankton diversiteit in de achteroever, vooroever en aan de IJsselmeerkust</a:t>
            </a:r>
          </a:p>
          <a:p>
            <a:endParaRPr lang="nl-NL" dirty="0"/>
          </a:p>
          <a:p>
            <a:r>
              <a:rPr lang="nl-NL" dirty="0"/>
              <a:t>Dragen ‘zachte’ land-waterovergangen gecreëerd door voor- en achteroevers bij aan habitatheterogeniteit en biodiversiteit?</a:t>
            </a:r>
          </a:p>
        </p:txBody>
      </p:sp>
      <p:pic>
        <p:nvPicPr>
          <p:cNvPr id="3" name="Picture 2">
            <a:extLst>
              <a:ext uri="{FF2B5EF4-FFF2-40B4-BE49-F238E27FC236}">
                <a16:creationId xmlns:a16="http://schemas.microsoft.com/office/drawing/2014/main" id="{4D2062FD-7038-23FB-2DD5-0D6E3FAF88B5}"/>
              </a:ext>
            </a:extLst>
          </p:cNvPr>
          <p:cNvPicPr>
            <a:picLocks/>
          </p:cNvPicPr>
          <p:nvPr/>
        </p:nvPicPr>
        <p:blipFill rotWithShape="1">
          <a:blip r:embed="rId2"/>
          <a:srcRect l="4583" t="90201" r="75625" b="1836"/>
          <a:stretch/>
        </p:blipFill>
        <p:spPr bwMode="hidden">
          <a:xfrm>
            <a:off x="10382250" y="0"/>
            <a:ext cx="1809750" cy="409576"/>
          </a:xfrm>
          <a:prstGeom prst="rect">
            <a:avLst/>
          </a:prstGeom>
        </p:spPr>
      </p:pic>
      <p:pic>
        <p:nvPicPr>
          <p:cNvPr id="4" name="Picture 3">
            <a:extLst>
              <a:ext uri="{FF2B5EF4-FFF2-40B4-BE49-F238E27FC236}">
                <a16:creationId xmlns:a16="http://schemas.microsoft.com/office/drawing/2014/main" id="{E2CEBBCE-D260-D140-ABC5-020E4A8907AA}"/>
              </a:ext>
            </a:extLst>
          </p:cNvPr>
          <p:cNvPicPr>
            <a:picLocks noChangeAspect="1"/>
          </p:cNvPicPr>
          <p:nvPr/>
        </p:nvPicPr>
        <p:blipFill>
          <a:blip r:embed="rId3"/>
          <a:stretch>
            <a:fillRect/>
          </a:stretch>
        </p:blipFill>
        <p:spPr>
          <a:xfrm>
            <a:off x="10777733" y="6364868"/>
            <a:ext cx="1310754" cy="451143"/>
          </a:xfrm>
          <a:prstGeom prst="rect">
            <a:avLst/>
          </a:prstGeom>
        </p:spPr>
      </p:pic>
    </p:spTree>
    <p:extLst>
      <p:ext uri="{BB962C8B-B14F-4D97-AF65-F5344CB8AC3E}">
        <p14:creationId xmlns:p14="http://schemas.microsoft.com/office/powerpoint/2010/main" val="2679900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BC102-0AD7-361D-BA1A-787504D44CBE}"/>
              </a:ext>
            </a:extLst>
          </p:cNvPr>
          <p:cNvSpPr>
            <a:spLocks noGrp="1"/>
          </p:cNvSpPr>
          <p:nvPr>
            <p:ph type="title"/>
          </p:nvPr>
        </p:nvSpPr>
        <p:spPr/>
        <p:txBody>
          <a:bodyPr/>
          <a:lstStyle/>
          <a:p>
            <a:endParaRPr lang="nl-NL"/>
          </a:p>
        </p:txBody>
      </p:sp>
      <p:pic>
        <p:nvPicPr>
          <p:cNvPr id="4" name="Picture 3">
            <a:extLst>
              <a:ext uri="{FF2B5EF4-FFF2-40B4-BE49-F238E27FC236}">
                <a16:creationId xmlns:a16="http://schemas.microsoft.com/office/drawing/2014/main" id="{096EA71F-64C5-4CFA-A0F6-DDD31B2E0A66}"/>
              </a:ext>
            </a:extLst>
          </p:cNvPr>
          <p:cNvPicPr>
            <a:picLocks noChangeAspect="1"/>
          </p:cNvPicPr>
          <p:nvPr/>
        </p:nvPicPr>
        <p:blipFill rotWithShape="1">
          <a:blip r:embed="rId3">
            <a:extLst>
              <a:ext uri="{28A0092B-C50C-407E-A947-70E740481C1C}">
                <a14:useLocalDpi xmlns:a14="http://schemas.microsoft.com/office/drawing/2010/main" val="0"/>
              </a:ext>
            </a:extLst>
          </a:blip>
          <a:srcRect l="9740" t="11269" b="7929"/>
          <a:stretch/>
        </p:blipFill>
        <p:spPr bwMode="auto">
          <a:xfrm>
            <a:off x="295676" y="188753"/>
            <a:ext cx="11058124" cy="6551507"/>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35B0FF64-E8FA-1458-0624-ED226009944B}"/>
              </a:ext>
            </a:extLst>
          </p:cNvPr>
          <p:cNvSpPr txBox="1"/>
          <p:nvPr/>
        </p:nvSpPr>
        <p:spPr>
          <a:xfrm>
            <a:off x="8604738" y="474839"/>
            <a:ext cx="2749061" cy="1077218"/>
          </a:xfrm>
          <a:prstGeom prst="rect">
            <a:avLst/>
          </a:prstGeom>
          <a:noFill/>
        </p:spPr>
        <p:txBody>
          <a:bodyPr wrap="square" rtlCol="0">
            <a:spAutoFit/>
          </a:bodyPr>
          <a:lstStyle/>
          <a:p>
            <a:r>
              <a:rPr lang="nl-NL" sz="3200" b="1" dirty="0"/>
              <a:t>5 typen oeverzones</a:t>
            </a:r>
          </a:p>
        </p:txBody>
      </p:sp>
      <p:sp>
        <p:nvSpPr>
          <p:cNvPr id="6" name="TextBox 5">
            <a:extLst>
              <a:ext uri="{FF2B5EF4-FFF2-40B4-BE49-F238E27FC236}">
                <a16:creationId xmlns:a16="http://schemas.microsoft.com/office/drawing/2014/main" id="{FF540A8E-90F2-1E16-D4D1-893D7D1990B9}"/>
              </a:ext>
            </a:extLst>
          </p:cNvPr>
          <p:cNvSpPr txBox="1"/>
          <p:nvPr/>
        </p:nvSpPr>
        <p:spPr>
          <a:xfrm>
            <a:off x="8409146" y="5157720"/>
            <a:ext cx="3487177" cy="1015663"/>
          </a:xfrm>
          <a:prstGeom prst="rect">
            <a:avLst/>
          </a:prstGeom>
          <a:noFill/>
        </p:spPr>
        <p:txBody>
          <a:bodyPr wrap="square">
            <a:spAutoFit/>
          </a:bodyPr>
          <a:lstStyle/>
          <a:p>
            <a:r>
              <a:rPr lang="nl-NL" sz="2000" b="1" dirty="0">
                <a:effectLst/>
                <a:latin typeface="+mn-lt"/>
                <a:ea typeface="Calibri" panose="020F0502020204030204" pitchFamily="34" charset="0"/>
                <a:cs typeface="Microsoft New Tai Lue" panose="020B0502040204020203" pitchFamily="34" charset="0"/>
              </a:rPr>
              <a:t>Bemonstering </a:t>
            </a:r>
            <a:r>
              <a:rPr lang="nl-NL" sz="2000" b="1" dirty="0">
                <a:ea typeface="Calibri" panose="020F0502020204030204" pitchFamily="34" charset="0"/>
                <a:cs typeface="Microsoft New Tai Lue" panose="020B0502040204020203" pitchFamily="34" charset="0"/>
              </a:rPr>
              <a:t>macrofauna en zoöplankton in </a:t>
            </a:r>
            <a:r>
              <a:rPr lang="nl-NL" sz="2000" b="1" dirty="0">
                <a:effectLst/>
                <a:latin typeface="+mn-lt"/>
                <a:ea typeface="Calibri" panose="020F0502020204030204" pitchFamily="34" charset="0"/>
                <a:cs typeface="Microsoft New Tai Lue" panose="020B0502040204020203" pitchFamily="34" charset="0"/>
              </a:rPr>
              <a:t>najaar 2021 en  voorjaar 2022</a:t>
            </a:r>
            <a:endParaRPr lang="nl-NL" sz="2000" dirty="0"/>
          </a:p>
        </p:txBody>
      </p:sp>
      <p:pic>
        <p:nvPicPr>
          <p:cNvPr id="7" name="Picture 6">
            <a:extLst>
              <a:ext uri="{FF2B5EF4-FFF2-40B4-BE49-F238E27FC236}">
                <a16:creationId xmlns:a16="http://schemas.microsoft.com/office/drawing/2014/main" id="{678B09C1-337C-0A65-70EE-67048C47205C}"/>
              </a:ext>
            </a:extLst>
          </p:cNvPr>
          <p:cNvPicPr>
            <a:picLocks/>
          </p:cNvPicPr>
          <p:nvPr/>
        </p:nvPicPr>
        <p:blipFill rotWithShape="1">
          <a:blip r:embed="rId4"/>
          <a:srcRect l="4583" t="90201" r="75625" b="1836"/>
          <a:stretch/>
        </p:blipFill>
        <p:spPr bwMode="hidden">
          <a:xfrm>
            <a:off x="10382250" y="0"/>
            <a:ext cx="1809750" cy="409576"/>
          </a:xfrm>
          <a:prstGeom prst="rect">
            <a:avLst/>
          </a:prstGeom>
        </p:spPr>
      </p:pic>
      <p:pic>
        <p:nvPicPr>
          <p:cNvPr id="3" name="Picture 2">
            <a:extLst>
              <a:ext uri="{FF2B5EF4-FFF2-40B4-BE49-F238E27FC236}">
                <a16:creationId xmlns:a16="http://schemas.microsoft.com/office/drawing/2014/main" id="{59047EF0-4B05-FB23-94AB-359639126C5B}"/>
              </a:ext>
            </a:extLst>
          </p:cNvPr>
          <p:cNvPicPr>
            <a:picLocks noChangeAspect="1"/>
          </p:cNvPicPr>
          <p:nvPr/>
        </p:nvPicPr>
        <p:blipFill>
          <a:blip r:embed="rId5"/>
          <a:stretch>
            <a:fillRect/>
          </a:stretch>
        </p:blipFill>
        <p:spPr>
          <a:xfrm>
            <a:off x="10698422" y="6218104"/>
            <a:ext cx="1310754" cy="451143"/>
          </a:xfrm>
          <a:prstGeom prst="rect">
            <a:avLst/>
          </a:prstGeom>
        </p:spPr>
      </p:pic>
    </p:spTree>
    <p:extLst>
      <p:ext uri="{BB962C8B-B14F-4D97-AF65-F5344CB8AC3E}">
        <p14:creationId xmlns:p14="http://schemas.microsoft.com/office/powerpoint/2010/main" val="1489807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978A3F3-D558-AA48-829F-662B4B38FF25}"/>
              </a:ext>
            </a:extLst>
          </p:cNvPr>
          <p:cNvPicPr>
            <a:picLocks/>
          </p:cNvPicPr>
          <p:nvPr/>
        </p:nvPicPr>
        <p:blipFill rotWithShape="1">
          <a:blip r:embed="rId3"/>
          <a:srcRect l="4583" t="90201" r="75625" b="1836"/>
          <a:stretch/>
        </p:blipFill>
        <p:spPr bwMode="hidden">
          <a:xfrm>
            <a:off x="10382250" y="0"/>
            <a:ext cx="1809750" cy="409576"/>
          </a:xfrm>
          <a:prstGeom prst="rect">
            <a:avLst/>
          </a:prstGeom>
        </p:spPr>
      </p:pic>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5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24B823-6BC7-6DEC-3E05-E3EA32C77EF4}"/>
              </a:ext>
            </a:extLst>
          </p:cNvPr>
          <p:cNvSpPr>
            <a:spLocks noGrp="1"/>
          </p:cNvSpPr>
          <p:nvPr>
            <p:ph type="title"/>
          </p:nvPr>
        </p:nvSpPr>
        <p:spPr>
          <a:xfrm>
            <a:off x="222988"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nl-NL" sz="2400" b="1" kern="1200" dirty="0">
                <a:solidFill>
                  <a:srgbClr val="FFFFFF"/>
                </a:solidFill>
                <a:latin typeface="+mj-lt"/>
                <a:ea typeface="+mj-ea"/>
                <a:cs typeface="+mj-cs"/>
              </a:rPr>
              <a:t>Fysisch-chemische waterkwaliteit</a:t>
            </a:r>
            <a:br>
              <a:rPr lang="nl-NL" sz="2400" kern="1200" dirty="0">
                <a:solidFill>
                  <a:srgbClr val="FFFFFF"/>
                </a:solidFill>
                <a:latin typeface="+mj-lt"/>
                <a:ea typeface="+mj-ea"/>
                <a:cs typeface="+mj-cs"/>
              </a:rPr>
            </a:br>
            <a:endParaRPr lang="nl-NL" sz="2400" kern="1200" dirty="0">
              <a:solidFill>
                <a:srgbClr val="FFFFFF"/>
              </a:solidFill>
              <a:latin typeface="+mj-lt"/>
              <a:ea typeface="+mj-ea"/>
              <a:cs typeface="+mj-cs"/>
            </a:endParaRPr>
          </a:p>
        </p:txBody>
      </p:sp>
      <p:sp>
        <p:nvSpPr>
          <p:cNvPr id="12" name="TextBox 11">
            <a:extLst>
              <a:ext uri="{FF2B5EF4-FFF2-40B4-BE49-F238E27FC236}">
                <a16:creationId xmlns:a16="http://schemas.microsoft.com/office/drawing/2014/main" id="{6FF34F76-D74B-7397-803F-F3AF20F825A2}"/>
              </a:ext>
            </a:extLst>
          </p:cNvPr>
          <p:cNvSpPr txBox="1"/>
          <p:nvPr/>
        </p:nvSpPr>
        <p:spPr>
          <a:xfrm>
            <a:off x="8379205" y="4119045"/>
            <a:ext cx="333703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3E5164"/>
                </a:solidFill>
                <a:effectLst/>
                <a:uLnTx/>
                <a:uFillTx/>
                <a:latin typeface="Calibri" panose="020F0502020204030204"/>
                <a:ea typeface="+mn-ea"/>
                <a:cs typeface="+mn-cs"/>
              </a:rPr>
              <a:t>Achteroever: </a:t>
            </a:r>
          </a:p>
          <a:p>
            <a:pPr lvl="0"/>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Veel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bodem-water</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contact met kwel</a:t>
            </a:r>
            <a:r>
              <a:rPr lang="nl-NL" dirty="0">
                <a:solidFill>
                  <a:prstClr val="black"/>
                </a:solidFill>
              </a:rPr>
              <a:t> -&gt; zwak brakke wateren (300-3000 mg Cl/L)</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Content Placeholder 7" descr="A screenshot of a diagram&#10;&#10;Description automatically generated">
            <a:extLst>
              <a:ext uri="{FF2B5EF4-FFF2-40B4-BE49-F238E27FC236}">
                <a16:creationId xmlns:a16="http://schemas.microsoft.com/office/drawing/2014/main" id="{75D28DAB-94C5-9010-E6F9-A8D566814C54}"/>
              </a:ext>
            </a:extLst>
          </p:cNvPr>
          <p:cNvPicPr>
            <a:picLocks noChangeAspect="1"/>
          </p:cNvPicPr>
          <p:nvPr/>
        </p:nvPicPr>
        <p:blipFill rotWithShape="1">
          <a:blip r:embed="rId4">
            <a:extLst>
              <a:ext uri="{28A0092B-C50C-407E-A947-70E740481C1C}">
                <a14:useLocalDpi xmlns:a14="http://schemas.microsoft.com/office/drawing/2010/main" val="0"/>
              </a:ext>
            </a:extLst>
          </a:blip>
          <a:srcRect l="432" t="47453" r="49524" b="3936"/>
          <a:stretch/>
        </p:blipFill>
        <p:spPr>
          <a:xfrm>
            <a:off x="3525630" y="3322794"/>
            <a:ext cx="4412551" cy="3333750"/>
          </a:xfrm>
          <a:prstGeom prst="rect">
            <a:avLst/>
          </a:prstGeom>
        </p:spPr>
      </p:pic>
      <p:pic>
        <p:nvPicPr>
          <p:cNvPr id="17" name="Content Placeholder 7" descr="A screenshot of a diagram&#10;&#10;Description automatically generated">
            <a:extLst>
              <a:ext uri="{FF2B5EF4-FFF2-40B4-BE49-F238E27FC236}">
                <a16:creationId xmlns:a16="http://schemas.microsoft.com/office/drawing/2014/main" id="{BAE44098-5FDC-CAE5-6B84-09638E6C8B03}"/>
              </a:ext>
            </a:extLst>
          </p:cNvPr>
          <p:cNvPicPr>
            <a:picLocks noChangeAspect="1"/>
          </p:cNvPicPr>
          <p:nvPr/>
        </p:nvPicPr>
        <p:blipFill rotWithShape="1">
          <a:blip r:embed="rId4">
            <a:extLst>
              <a:ext uri="{28A0092B-C50C-407E-A947-70E740481C1C}">
                <a14:useLocalDpi xmlns:a14="http://schemas.microsoft.com/office/drawing/2010/main" val="0"/>
              </a:ext>
            </a:extLst>
          </a:blip>
          <a:srcRect r="49956" b="52361"/>
          <a:stretch/>
        </p:blipFill>
        <p:spPr>
          <a:xfrm>
            <a:off x="3490889" y="101085"/>
            <a:ext cx="4412551" cy="3267075"/>
          </a:xfrm>
          <a:prstGeom prst="rect">
            <a:avLst/>
          </a:prstGeom>
        </p:spPr>
      </p:pic>
      <p:sp>
        <p:nvSpPr>
          <p:cNvPr id="15" name="Oval 14">
            <a:extLst>
              <a:ext uri="{FF2B5EF4-FFF2-40B4-BE49-F238E27FC236}">
                <a16:creationId xmlns:a16="http://schemas.microsoft.com/office/drawing/2014/main" id="{DEC71779-272D-D75D-24C0-A4C16DF5D274}"/>
              </a:ext>
            </a:extLst>
          </p:cNvPr>
          <p:cNvSpPr/>
          <p:nvPr/>
        </p:nvSpPr>
        <p:spPr>
          <a:xfrm>
            <a:off x="6141481" y="3216713"/>
            <a:ext cx="1885950" cy="2102661"/>
          </a:xfrm>
          <a:prstGeom prst="ellipse">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xtBox 19">
            <a:extLst>
              <a:ext uri="{FF2B5EF4-FFF2-40B4-BE49-F238E27FC236}">
                <a16:creationId xmlns:a16="http://schemas.microsoft.com/office/drawing/2014/main" id="{FE32B5DB-26E8-6523-8DAA-18A8F0971FE1}"/>
              </a:ext>
            </a:extLst>
          </p:cNvPr>
          <p:cNvSpPr txBox="1"/>
          <p:nvPr/>
        </p:nvSpPr>
        <p:spPr>
          <a:xfrm>
            <a:off x="8379205" y="409576"/>
            <a:ext cx="333703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3E5164"/>
                </a:solidFill>
                <a:effectLst/>
                <a:uLnTx/>
                <a:uFillTx/>
                <a:latin typeface="Calibri" panose="020F0502020204030204"/>
                <a:ea typeface="+mn-ea"/>
                <a:cs typeface="+mn-cs"/>
              </a:rPr>
              <a:t>IJsselmeer: </a:t>
            </a:r>
            <a:r>
              <a:rPr lang="nl-NL" dirty="0">
                <a:solidFill>
                  <a:prstClr val="black"/>
                </a:solidFill>
              </a:rPr>
              <a:t>Meer golfslag, water in beweging</a:t>
            </a:r>
          </a:p>
          <a:p>
            <a:endParaRPr lang="nl-NL" dirty="0">
              <a:solidFill>
                <a:prstClr val="black"/>
              </a:solidFill>
            </a:endParaRPr>
          </a:p>
          <a:p>
            <a:r>
              <a:rPr lang="nl-NL" b="1" dirty="0">
                <a:solidFill>
                  <a:srgbClr val="3E5164"/>
                </a:solidFill>
              </a:rPr>
              <a:t>Zwemkom</a:t>
            </a:r>
            <a:r>
              <a:rPr lang="nl-NL" dirty="0">
                <a:solidFill>
                  <a:prstClr val="black"/>
                </a:solidFill>
              </a:rPr>
              <a:t>: Veel algen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solidFill>
                <a:srgbClr val="3E5164"/>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3E5164"/>
                </a:solidFill>
                <a:effectLst/>
                <a:uLnTx/>
                <a:uFillTx/>
                <a:latin typeface="Calibri" panose="020F0502020204030204"/>
                <a:ea typeface="+mn-ea"/>
                <a:cs typeface="+mn-cs"/>
              </a:rPr>
              <a:t>Vooroeverstrang en achteroever: </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Grotere invloed bodem, hogere decompositie</a:t>
            </a:r>
          </a:p>
        </p:txBody>
      </p:sp>
      <p:pic>
        <p:nvPicPr>
          <p:cNvPr id="3" name="Picture 2">
            <a:extLst>
              <a:ext uri="{FF2B5EF4-FFF2-40B4-BE49-F238E27FC236}">
                <a16:creationId xmlns:a16="http://schemas.microsoft.com/office/drawing/2014/main" id="{ED459D11-459E-8358-66A2-83262CB8C449}"/>
              </a:ext>
            </a:extLst>
          </p:cNvPr>
          <p:cNvPicPr>
            <a:picLocks noChangeAspect="1"/>
          </p:cNvPicPr>
          <p:nvPr/>
        </p:nvPicPr>
        <p:blipFill>
          <a:blip r:embed="rId5"/>
          <a:stretch>
            <a:fillRect/>
          </a:stretch>
        </p:blipFill>
        <p:spPr>
          <a:xfrm>
            <a:off x="10706762" y="6292703"/>
            <a:ext cx="1310754" cy="451143"/>
          </a:xfrm>
          <a:prstGeom prst="rect">
            <a:avLst/>
          </a:prstGeom>
        </p:spPr>
      </p:pic>
    </p:spTree>
    <p:extLst>
      <p:ext uri="{BB962C8B-B14F-4D97-AF65-F5344CB8AC3E}">
        <p14:creationId xmlns:p14="http://schemas.microsoft.com/office/powerpoint/2010/main" val="269781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UR">
  <a:themeElements>
    <a:clrScheme name="Wageningen UR witte achtergrond">
      <a:dk1>
        <a:srgbClr val="005172"/>
      </a:dk1>
      <a:lt1>
        <a:srgbClr val="FFFFFF"/>
      </a:lt1>
      <a:dk2>
        <a:srgbClr val="34B233"/>
      </a:dk2>
      <a:lt2>
        <a:srgbClr val="005172"/>
      </a:lt2>
      <a:accent1>
        <a:srgbClr val="519FD7"/>
      </a:accent1>
      <a:accent2>
        <a:srgbClr val="A59D9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3.xml><?xml version="1.0" encoding="utf-8"?>
<a:theme xmlns:a="http://schemas.openxmlformats.org/drawingml/2006/main" name="Populytics thema V1">
  <a:themeElements>
    <a:clrScheme name="Aangepast 1">
      <a:dk1>
        <a:srgbClr val="00A6D6"/>
      </a:dk1>
      <a:lt1>
        <a:srgbClr val="FEFFFF"/>
      </a:lt1>
      <a:dk2>
        <a:srgbClr val="0066A1"/>
      </a:dk2>
      <a:lt2>
        <a:srgbClr val="004875"/>
      </a:lt2>
      <a:accent1>
        <a:srgbClr val="000000"/>
      </a:accent1>
      <a:accent2>
        <a:srgbClr val="343433"/>
      </a:accent2>
      <a:accent3>
        <a:srgbClr val="4C4D4C"/>
      </a:accent3>
      <a:accent4>
        <a:srgbClr val="626362"/>
      </a:accent4>
      <a:accent5>
        <a:srgbClr val="767776"/>
      </a:accent5>
      <a:accent6>
        <a:srgbClr val="898A89"/>
      </a:accent6>
      <a:hlink>
        <a:srgbClr val="3A0F49"/>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E164DC0B-D0B6-134F-A6DC-18EEAEC06809}" vid="{626E290D-BDB5-8040-B8F1-7AE98386FB4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1508D6AFE89B408A7D0CBB9E566D3D" ma:contentTypeVersion="19" ma:contentTypeDescription="Een nieuw document maken." ma:contentTypeScope="" ma:versionID="29027874411b74def68a526bfb2cc486">
  <xsd:schema xmlns:xsd="http://www.w3.org/2001/XMLSchema" xmlns:xs="http://www.w3.org/2001/XMLSchema" xmlns:p="http://schemas.microsoft.com/office/2006/metadata/properties" xmlns:ns2="f8bcc33b-a6f6-4316-b920-a2d27bb7fa76" xmlns:ns3="ed6b3e7d-9821-491d-8b84-707814ea2cb1" targetNamespace="http://schemas.microsoft.com/office/2006/metadata/properties" ma:root="true" ma:fieldsID="1e245d75a9a4c813ea0de17c0f374d2a" ns2:_="" ns3:_="">
    <xsd:import namespace="f8bcc33b-a6f6-4316-b920-a2d27bb7fa76"/>
    <xsd:import namespace="ed6b3e7d-9821-491d-8b84-707814ea2cb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bcc33b-a6f6-4316-b920-a2d27bb7fa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5ec99919-4982-4388-8a64-83a11d2ca21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6b3e7d-9821-491d-8b84-707814ea2cb1"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2fc3fcd0-e2cc-485c-96ed-68a1fc36f57e}" ma:internalName="TaxCatchAll" ma:showField="CatchAllData" ma:web="ed6b3e7d-9821-491d-8b84-707814ea2c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d6b3e7d-9821-491d-8b84-707814ea2cb1" xsi:nil="true"/>
    <lcf76f155ced4ddcb4097134ff3c332f xmlns="f8bcc33b-a6f6-4316-b920-a2d27bb7fa7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1C313C4-2A52-43FF-B19B-FD47F601F2AE}"/>
</file>

<file path=customXml/itemProps2.xml><?xml version="1.0" encoding="utf-8"?>
<ds:datastoreItem xmlns:ds="http://schemas.openxmlformats.org/officeDocument/2006/customXml" ds:itemID="{EB630CD7-1637-48BF-876B-A37FF7AA5879}"/>
</file>

<file path=customXml/itemProps3.xml><?xml version="1.0" encoding="utf-8"?>
<ds:datastoreItem xmlns:ds="http://schemas.openxmlformats.org/officeDocument/2006/customXml" ds:itemID="{E25F25AF-DF8F-4D31-A740-A8DCB7ED3CCF}"/>
</file>

<file path=docProps/app.xml><?xml version="1.0" encoding="utf-8"?>
<Properties xmlns="http://schemas.openxmlformats.org/officeDocument/2006/extended-properties" xmlns:vt="http://schemas.openxmlformats.org/officeDocument/2006/docPropsVTypes">
  <TotalTime>727</TotalTime>
  <Words>1046</Words>
  <Application>Microsoft Office PowerPoint</Application>
  <PresentationFormat>Widescreen</PresentationFormat>
  <Paragraphs>201</Paragraphs>
  <Slides>21</Slides>
  <Notes>11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Arial</vt:lpstr>
      <vt:lpstr>Calibri</vt:lpstr>
      <vt:lpstr>Calibri Light</vt:lpstr>
      <vt:lpstr>Microsoft New Tai Lue</vt:lpstr>
      <vt:lpstr>NexaText-Regular</vt:lpstr>
      <vt:lpstr>Source Sans Pro</vt:lpstr>
      <vt:lpstr>Verdana</vt:lpstr>
      <vt:lpstr>Wingdings</vt:lpstr>
      <vt:lpstr>Office Theme</vt:lpstr>
      <vt:lpstr>WUR</vt:lpstr>
      <vt:lpstr>Populytics thema V1</vt:lpstr>
      <vt:lpstr>PowerPoint Presentation</vt:lpstr>
      <vt:lpstr>Veldlab Koopmanspolder</vt:lpstr>
      <vt:lpstr>WmW - Ecologisch onderzoek KMP 2022-2024</vt:lpstr>
      <vt:lpstr>Van 15 juli tot en met 11 augustus 2023 hebben 340 bewoners en bezoekers deelgenomen aan de raadpleging</vt:lpstr>
      <vt:lpstr>Onderzoek macrofauna en zoöplankton Koopmanspolder 2021-2022</vt:lpstr>
      <vt:lpstr>Inleiding</vt:lpstr>
      <vt:lpstr>Vraag en doelstelling</vt:lpstr>
      <vt:lpstr>PowerPoint Presentation</vt:lpstr>
      <vt:lpstr>Fysisch-chemische waterkwaliteit </vt:lpstr>
      <vt:lpstr>Macrofauna diversiteit</vt:lpstr>
      <vt:lpstr>Macrofauna abundantie</vt:lpstr>
      <vt:lpstr>Macrofauna abundantie</vt:lpstr>
      <vt:lpstr>Macrofauna multivariate analyses</vt:lpstr>
      <vt:lpstr>Zoöplankton diversiteit</vt:lpstr>
      <vt:lpstr>Zoöplankton abundantie</vt:lpstr>
      <vt:lpstr>Macrofauna abundantie</vt:lpstr>
      <vt:lpstr>Zoöplankton multivariate analyses</vt:lpstr>
      <vt:lpstr>Discussie</vt:lpstr>
      <vt:lpstr>Discussie</vt:lpstr>
      <vt:lpstr>Aanbeveling en conclusies</vt:lpstr>
      <vt:lpstr>Dank voor uw aandacht</vt:lpstr>
    </vt:vector>
  </TitlesOfParts>
  <Company>Wageningen University and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Macrofauna- en zoöplanktonbemonstering in de Koopmanspolder in het najaar van 2021 en het voorjaar van 2022</dc:title>
  <dc:creator>Schuijt, Lara</dc:creator>
  <cp:lastModifiedBy>Veraart, Jeroen</cp:lastModifiedBy>
  <cp:revision>3</cp:revision>
  <dcterms:created xsi:type="dcterms:W3CDTF">2023-09-12T10:11:23Z</dcterms:created>
  <dcterms:modified xsi:type="dcterms:W3CDTF">2024-01-15T09:00:32Z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0x010100AC1508D6AFE89B408A7D0CBB9E566D3D</vt:lpwstr>
  </property>
</Properties>
</file>