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67" r:id="rId2"/>
    <p:sldId id="368" r:id="rId3"/>
    <p:sldId id="369" r:id="rId4"/>
    <p:sldId id="370" r:id="rId5"/>
    <p:sldId id="371" r:id="rId6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C8C8"/>
    <a:srgbClr val="BBE0E3"/>
    <a:srgbClr val="FF9933"/>
    <a:srgbClr val="0000FF"/>
    <a:srgbClr val="FFFF99"/>
    <a:srgbClr val="996633"/>
    <a:srgbClr val="D2D2D2"/>
    <a:srgbClr val="DCDCDC"/>
    <a:srgbClr val="FEFEFE"/>
    <a:srgbClr val="FFF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 snapToGrid="0">
      <p:cViewPr>
        <p:scale>
          <a:sx n="114" d="100"/>
          <a:sy n="114" d="100"/>
        </p:scale>
        <p:origin x="-1470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-2400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5" rIns="91432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6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5" rIns="91432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34BC86-26B2-4E97-84BC-86D2BECDFB93}" type="datetime4">
              <a:rPr lang="nl-NL"/>
              <a:pPr/>
              <a:t>14 september 2015</a:t>
            </a:fld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164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5" rIns="91432" bIns="457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6" y="9428164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5" rIns="91432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ECE614-CF06-4360-A034-A4F9B9C4995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9290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5" rIns="91432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6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5" rIns="91432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7936C7-6A70-449E-955C-4D17B497A807}" type="datetime4">
              <a:rPr lang="nl-NL"/>
              <a:pPr/>
              <a:t>14 september 2015</a:t>
            </a:fld>
            <a:endParaRPr lang="nl-NL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5" rIns="91432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164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5" rIns="91432" bIns="457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6" y="9428164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5" rIns="91432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2684D4-5C03-4A46-9CBF-D8F1FEEB246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373242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3076575"/>
            <a:ext cx="6618288" cy="885825"/>
          </a:xfrm>
        </p:spPr>
        <p:txBody>
          <a:bodyPr tIns="0" bIns="0"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113213"/>
            <a:ext cx="6618288" cy="1144587"/>
          </a:xfrm>
        </p:spPr>
        <p:txBody>
          <a:bodyPr/>
          <a:lstStyle>
            <a:lvl1pPr marL="0" indent="0"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4146550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170112" cy="99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1595438"/>
            <a:ext cx="9144000" cy="319087"/>
          </a:xfrm>
          <a:prstGeom prst="rect">
            <a:avLst/>
          </a:prstGeom>
          <a:solidFill>
            <a:srgbClr val="7FA1B6">
              <a:alpha val="2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1914525"/>
            <a:ext cx="9144000" cy="319088"/>
          </a:xfrm>
          <a:prstGeom prst="rect">
            <a:avLst/>
          </a:prstGeom>
          <a:solidFill>
            <a:srgbClr val="7FA1B6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319087"/>
          </a:xfrm>
          <a:prstGeom prst="rect">
            <a:avLst/>
          </a:prstGeom>
          <a:solidFill>
            <a:srgbClr val="7FA1B6">
              <a:alpha val="7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0" y="1914525"/>
            <a:ext cx="9144000" cy="15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0" y="2233613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0" y="1595438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dt" sz="quarter" idx="2"/>
          </p:nvPr>
        </p:nvSpPr>
        <p:spPr>
          <a:xfrm>
            <a:off x="2057400" y="5803900"/>
            <a:ext cx="6618288" cy="338138"/>
          </a:xfrm>
        </p:spPr>
        <p:txBody>
          <a:bodyPr/>
          <a:lstStyle>
            <a:lvl1pPr>
              <a:defRPr sz="1600"/>
            </a:lvl1pPr>
          </a:lstStyle>
          <a:p>
            <a:fld id="{160C8537-CD5B-4F6A-8990-14BC11FCC3F8}" type="datetime4">
              <a:rPr lang="nl-NL"/>
              <a:pPr/>
              <a:t>14 september 2015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291F89-4BA7-4C49-BB83-D4DCEE9C4456}" type="datetime4">
              <a:rPr lang="nl-NL"/>
              <a:pPr/>
              <a:t>14 september 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18E87-0CAE-4287-929D-B4842452C8B9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68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33363"/>
            <a:ext cx="2047875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6913" y="233363"/>
            <a:ext cx="5995987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72B385-FD84-40AD-B908-87ABF84FD2B9}" type="datetime4">
              <a:rPr lang="nl-NL"/>
              <a:pPr/>
              <a:t>14 september 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78DCF-9440-4728-B0F5-FDF8D942C7C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258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61030A-D9DC-426C-A4D0-5E7AEAC0AFF5}" type="datetime4">
              <a:rPr lang="nl-NL"/>
              <a:pPr/>
              <a:t>14 september 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8C096-3EE4-4BEC-940C-289F65359199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10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BC86C5-C2DA-4EDA-978F-153C5DCCD893}" type="datetime4">
              <a:rPr lang="nl-NL"/>
              <a:pPr/>
              <a:t>14 september 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D835F-19BB-40F0-A624-FCF442D9343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3393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69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A4A45C-8E2C-4CC1-BAFB-88DD43DE8E64}" type="datetime4">
              <a:rPr lang="nl-NL"/>
              <a:pPr/>
              <a:t>14 september 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EC3BE-B9AC-4CC1-B14D-FDB303D2EBD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748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801291-FFFF-4F4C-A168-DA7A6385C733}" type="datetime4">
              <a:rPr lang="nl-NL"/>
              <a:pPr/>
              <a:t>14 september 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18990-E9C6-47B7-89CA-82525F27E0F2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34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2829E7-E8E5-4B14-BE56-71B664FDC8B4}" type="datetime4">
              <a:rPr lang="nl-NL"/>
              <a:pPr/>
              <a:t>14 september 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DB34A-53C9-4D7D-8EBA-7309284EFFD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070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22F8CD-E568-4F97-8364-BEB69C552994}" type="datetime4">
              <a:rPr lang="nl-NL"/>
              <a:pPr/>
              <a:t>14 september 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D0F2F-A621-435F-B4D2-0418B1EB607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968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9A1269-1AEE-4084-8D63-4001D443C445}" type="datetime4">
              <a:rPr lang="nl-NL"/>
              <a:pPr/>
              <a:t>14 september 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E9F8B-D355-436C-A5FF-D203EE356B4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6791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FB461-D481-48BC-950A-0FE646C02DF3}" type="datetime4">
              <a:rPr lang="nl-NL"/>
              <a:pPr/>
              <a:t>14 september 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10FE2-BC66-4C11-B2D2-0546B1B667B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589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6913" y="1482725"/>
            <a:ext cx="7874000" cy="430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opmaakprofielen van de modeltekst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</a:p>
          <a:p>
            <a:pPr lvl="0"/>
            <a:endParaRPr lang="nl-NL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22613" y="6613525"/>
            <a:ext cx="143668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8BBF"/>
                </a:solidFill>
              </a:defRPr>
            </a:lvl1pPr>
          </a:lstStyle>
          <a:p>
            <a:fld id="{66F9FA89-AA74-4661-B676-D671F0EF0075}" type="datetime4">
              <a:rPr lang="nl-NL"/>
              <a:pPr/>
              <a:t>14 september 2015</a:t>
            </a:fld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613525"/>
            <a:ext cx="243998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008BBF"/>
                </a:solidFill>
              </a:defRPr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83100" y="6613525"/>
            <a:ext cx="468313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8BBF"/>
                </a:solidFill>
              </a:defRPr>
            </a:lvl1pPr>
          </a:lstStyle>
          <a:p>
            <a:fld id="{DC5A28C5-F21B-4021-BE2C-2B9D4123791C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-1588"/>
            <a:ext cx="9123363" cy="954088"/>
          </a:xfrm>
          <a:prstGeom prst="rect">
            <a:avLst/>
          </a:prstGeom>
          <a:solidFill>
            <a:srgbClr val="A6A6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925" y="-1588"/>
            <a:ext cx="1489075" cy="95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3" name="Picture 9" descr="D111-00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88" y="-22225"/>
            <a:ext cx="1585912" cy="97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14288" y="-26988"/>
            <a:ext cx="9123363" cy="31908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317500"/>
            <a:ext cx="9123363" cy="317500"/>
          </a:xfrm>
          <a:prstGeom prst="rect">
            <a:avLst/>
          </a:prstGeom>
          <a:solidFill>
            <a:schemeClr val="tx1">
              <a:alpha val="3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35000"/>
            <a:ext cx="9123363" cy="3175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17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0" y="6350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0" y="952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96913" y="233363"/>
            <a:ext cx="8196262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pic>
        <p:nvPicPr>
          <p:cNvPr id="1042" name="Picture 18" descr="woordmerk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323013"/>
            <a:ext cx="1573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2B2B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3" name="Line 19"/>
          <p:cNvSpPr>
            <a:spLocks noChangeShapeType="1"/>
          </p:cNvSpPr>
          <p:nvPr/>
        </p:nvSpPr>
        <p:spPr bwMode="auto">
          <a:xfrm flipH="1">
            <a:off x="0" y="6467475"/>
            <a:ext cx="7032625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&gt;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31B752A-3D0F-4FF4-88DE-439D47BC8E5A}" type="datetime4">
              <a:rPr lang="nl-NL">
                <a:solidFill>
                  <a:srgbClr val="008BBF"/>
                </a:solidFill>
              </a:rPr>
              <a:pPr eaLnBrk="1" hangingPunct="1"/>
              <a:t>14 september 2015</a:t>
            </a:fld>
            <a:endParaRPr lang="nl-NL">
              <a:solidFill>
                <a:srgbClr val="008BBF"/>
              </a:solidFill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2" y="233363"/>
            <a:ext cx="8225145" cy="611187"/>
          </a:xfrm>
        </p:spPr>
        <p:txBody>
          <a:bodyPr/>
          <a:lstStyle/>
          <a:p>
            <a:r>
              <a:rPr lang="nl-NL" dirty="0" err="1" smtClean="0">
                <a:solidFill>
                  <a:schemeClr val="bg1"/>
                </a:solidFill>
              </a:rPr>
              <a:t>Inland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shore</a:t>
            </a:r>
            <a:r>
              <a:rPr lang="nl-NL" dirty="0" smtClean="0">
                <a:solidFill>
                  <a:schemeClr val="bg1"/>
                </a:solidFill>
              </a:rPr>
              <a:t>: Koopmanspolder</a:t>
            </a:r>
            <a:br>
              <a:rPr lang="nl-NL" dirty="0" smtClean="0">
                <a:solidFill>
                  <a:schemeClr val="bg1"/>
                </a:solidFill>
              </a:rPr>
            </a:br>
            <a:r>
              <a:rPr lang="nl-NL" sz="2000" b="0" dirty="0" err="1">
                <a:solidFill>
                  <a:schemeClr val="bg1"/>
                </a:solidFill>
              </a:rPr>
              <a:t>Theme</a:t>
            </a:r>
            <a:r>
              <a:rPr lang="nl-NL" sz="2000" b="0" dirty="0">
                <a:solidFill>
                  <a:schemeClr val="bg1"/>
                </a:solidFill>
              </a:rPr>
              <a:t> </a:t>
            </a:r>
            <a:r>
              <a:rPr lang="nl-NL" sz="2000" b="0" dirty="0" smtClean="0">
                <a:solidFill>
                  <a:schemeClr val="bg1"/>
                </a:solidFill>
              </a:rPr>
              <a:t>Fish, </a:t>
            </a:r>
            <a:r>
              <a:rPr lang="nl-NL" sz="2000" b="0" dirty="0" err="1" smtClean="0">
                <a:solidFill>
                  <a:schemeClr val="bg1"/>
                </a:solidFill>
              </a:rPr>
              <a:t>nature</a:t>
            </a:r>
            <a:r>
              <a:rPr lang="nl-NL" sz="2000" b="0" dirty="0" smtClean="0">
                <a:solidFill>
                  <a:schemeClr val="bg1"/>
                </a:solidFill>
              </a:rPr>
              <a:t>, </a:t>
            </a:r>
            <a:r>
              <a:rPr lang="nl-NL" sz="2000" b="0" dirty="0" err="1" smtClean="0">
                <a:solidFill>
                  <a:schemeClr val="bg1"/>
                </a:solidFill>
              </a:rPr>
              <a:t>recreation</a:t>
            </a:r>
            <a:endParaRPr lang="en-US" b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71"/>
          <a:stretch/>
        </p:blipFill>
        <p:spPr>
          <a:xfrm>
            <a:off x="-1" y="949911"/>
            <a:ext cx="9144001" cy="59080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67141" y="953338"/>
            <a:ext cx="32768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Source: </a:t>
            </a:r>
            <a:r>
              <a:rPr lang="en-US" sz="1000" dirty="0" err="1" smtClean="0"/>
              <a:t>Kwint</a:t>
            </a:r>
            <a:r>
              <a:rPr lang="en-US" sz="1000" dirty="0" smtClean="0"/>
              <a:t> van den Berg, www.bergrecordings.com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779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31B752A-3D0F-4FF4-88DE-439D47BC8E5A}" type="datetime4">
              <a:rPr lang="nl-NL">
                <a:solidFill>
                  <a:srgbClr val="008BBF"/>
                </a:solidFill>
              </a:rPr>
              <a:pPr eaLnBrk="1" hangingPunct="1"/>
              <a:t>14 september 2015</a:t>
            </a:fld>
            <a:endParaRPr lang="nl-NL">
              <a:solidFill>
                <a:srgbClr val="008BBF"/>
              </a:solidFill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2" y="233363"/>
            <a:ext cx="8225145" cy="611187"/>
          </a:xfrm>
        </p:spPr>
        <p:txBody>
          <a:bodyPr/>
          <a:lstStyle/>
          <a:p>
            <a:r>
              <a:rPr lang="nl-NL" dirty="0" err="1" smtClean="0">
                <a:solidFill>
                  <a:schemeClr val="bg1"/>
                </a:solidFill>
              </a:rPr>
              <a:t>Inland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shore</a:t>
            </a:r>
            <a:r>
              <a:rPr lang="nl-NL" dirty="0" smtClean="0">
                <a:solidFill>
                  <a:schemeClr val="bg1"/>
                </a:solidFill>
              </a:rPr>
              <a:t>: Koopmanspolder</a:t>
            </a:r>
            <a:br>
              <a:rPr lang="nl-NL" dirty="0" smtClean="0">
                <a:solidFill>
                  <a:schemeClr val="bg1"/>
                </a:solidFill>
              </a:rPr>
            </a:br>
            <a:r>
              <a:rPr lang="nl-NL" sz="2000" b="0" dirty="0" err="1">
                <a:solidFill>
                  <a:schemeClr val="bg1"/>
                </a:solidFill>
              </a:rPr>
              <a:t>Theme</a:t>
            </a:r>
            <a:r>
              <a:rPr lang="nl-NL" sz="2000" b="0" dirty="0">
                <a:solidFill>
                  <a:schemeClr val="bg1"/>
                </a:solidFill>
              </a:rPr>
              <a:t> </a:t>
            </a:r>
            <a:r>
              <a:rPr lang="nl-NL" sz="2000" b="0" dirty="0" smtClean="0">
                <a:solidFill>
                  <a:schemeClr val="bg1"/>
                </a:solidFill>
              </a:rPr>
              <a:t>Fish, </a:t>
            </a:r>
            <a:r>
              <a:rPr lang="nl-NL" sz="2000" b="0" dirty="0" err="1" smtClean="0">
                <a:solidFill>
                  <a:schemeClr val="bg1"/>
                </a:solidFill>
              </a:rPr>
              <a:t>nature</a:t>
            </a:r>
            <a:r>
              <a:rPr lang="nl-NL" sz="2000" b="0" dirty="0" smtClean="0">
                <a:solidFill>
                  <a:schemeClr val="bg1"/>
                </a:solidFill>
              </a:rPr>
              <a:t>, </a:t>
            </a:r>
            <a:r>
              <a:rPr lang="nl-NL" sz="2000" b="0" dirty="0" err="1" smtClean="0">
                <a:solidFill>
                  <a:schemeClr val="bg1"/>
                </a:solidFill>
              </a:rPr>
              <a:t>recreation</a:t>
            </a:r>
            <a:endParaRPr lang="en-US" b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4" r="5952"/>
          <a:stretch/>
        </p:blipFill>
        <p:spPr>
          <a:xfrm>
            <a:off x="0" y="967667"/>
            <a:ext cx="9144000" cy="58903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7141" y="953338"/>
            <a:ext cx="32768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Source: </a:t>
            </a:r>
            <a:r>
              <a:rPr lang="en-US" sz="1000" dirty="0" err="1" smtClean="0"/>
              <a:t>Kwint</a:t>
            </a:r>
            <a:r>
              <a:rPr lang="en-US" sz="1000" dirty="0" smtClean="0"/>
              <a:t> van den Berg, www.bergrecordings.com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75799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31B752A-3D0F-4FF4-88DE-439D47BC8E5A}" type="datetime4">
              <a:rPr lang="nl-NL">
                <a:solidFill>
                  <a:srgbClr val="008BBF"/>
                </a:solidFill>
              </a:rPr>
              <a:pPr eaLnBrk="1" hangingPunct="1"/>
              <a:t>14 september 2015</a:t>
            </a:fld>
            <a:endParaRPr lang="nl-NL">
              <a:solidFill>
                <a:srgbClr val="008BBF"/>
              </a:solidFill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2" y="233363"/>
            <a:ext cx="8225145" cy="611187"/>
          </a:xfrm>
        </p:spPr>
        <p:txBody>
          <a:bodyPr/>
          <a:lstStyle/>
          <a:p>
            <a:r>
              <a:rPr lang="nl-NL" dirty="0" err="1" smtClean="0">
                <a:solidFill>
                  <a:schemeClr val="bg1"/>
                </a:solidFill>
              </a:rPr>
              <a:t>Inland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shore</a:t>
            </a:r>
            <a:r>
              <a:rPr lang="nl-NL" dirty="0" smtClean="0">
                <a:solidFill>
                  <a:schemeClr val="bg1"/>
                </a:solidFill>
              </a:rPr>
              <a:t>: Koopmanspolder</a:t>
            </a:r>
            <a:br>
              <a:rPr lang="nl-NL" dirty="0" smtClean="0">
                <a:solidFill>
                  <a:schemeClr val="bg1"/>
                </a:solidFill>
              </a:rPr>
            </a:br>
            <a:r>
              <a:rPr lang="nl-NL" sz="2000" b="0" dirty="0" err="1">
                <a:solidFill>
                  <a:schemeClr val="bg1"/>
                </a:solidFill>
              </a:rPr>
              <a:t>Theme</a:t>
            </a:r>
            <a:r>
              <a:rPr lang="nl-NL" sz="2000" b="0" dirty="0">
                <a:solidFill>
                  <a:schemeClr val="bg1"/>
                </a:solidFill>
              </a:rPr>
              <a:t> </a:t>
            </a:r>
            <a:r>
              <a:rPr lang="nl-NL" sz="2000" b="0" dirty="0" smtClean="0">
                <a:solidFill>
                  <a:schemeClr val="bg1"/>
                </a:solidFill>
              </a:rPr>
              <a:t>Fish, </a:t>
            </a:r>
            <a:r>
              <a:rPr lang="nl-NL" sz="2000" b="0" dirty="0" err="1" smtClean="0">
                <a:solidFill>
                  <a:schemeClr val="bg1"/>
                </a:solidFill>
              </a:rPr>
              <a:t>nature</a:t>
            </a:r>
            <a:r>
              <a:rPr lang="nl-NL" sz="2000" b="0" dirty="0" smtClean="0">
                <a:solidFill>
                  <a:schemeClr val="bg1"/>
                </a:solidFill>
              </a:rPr>
              <a:t>, </a:t>
            </a:r>
            <a:r>
              <a:rPr lang="nl-NL" sz="2000" b="0" dirty="0" err="1" smtClean="0">
                <a:solidFill>
                  <a:schemeClr val="bg1"/>
                </a:solidFill>
              </a:rPr>
              <a:t>recreation</a:t>
            </a:r>
            <a:endParaRPr lang="en-US" b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3016"/>
            <a:ext cx="9145236" cy="59049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7141" y="953338"/>
            <a:ext cx="32768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Source: </a:t>
            </a:r>
            <a:r>
              <a:rPr lang="en-US" sz="1000" dirty="0" err="1" smtClean="0"/>
              <a:t>Kwint</a:t>
            </a:r>
            <a:r>
              <a:rPr lang="en-US" sz="1000" dirty="0" smtClean="0"/>
              <a:t> van den Berg, www.bergrecordings.com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75799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31B752A-3D0F-4FF4-88DE-439D47BC8E5A}" type="datetime4">
              <a:rPr lang="nl-NL">
                <a:solidFill>
                  <a:srgbClr val="008BBF"/>
                </a:solidFill>
              </a:rPr>
              <a:pPr eaLnBrk="1" hangingPunct="1"/>
              <a:t>14 september 2015</a:t>
            </a:fld>
            <a:endParaRPr lang="nl-NL">
              <a:solidFill>
                <a:srgbClr val="008BBF"/>
              </a:solidFill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2" y="233363"/>
            <a:ext cx="8225145" cy="611187"/>
          </a:xfrm>
        </p:spPr>
        <p:txBody>
          <a:bodyPr/>
          <a:lstStyle/>
          <a:p>
            <a:r>
              <a:rPr lang="nl-NL" dirty="0" err="1" smtClean="0">
                <a:solidFill>
                  <a:schemeClr val="bg1"/>
                </a:solidFill>
              </a:rPr>
              <a:t>Inland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shore</a:t>
            </a:r>
            <a:r>
              <a:rPr lang="nl-NL" dirty="0" smtClean="0">
                <a:solidFill>
                  <a:schemeClr val="bg1"/>
                </a:solidFill>
              </a:rPr>
              <a:t>: Koopmanspolder</a:t>
            </a:r>
            <a:br>
              <a:rPr lang="nl-NL" dirty="0" smtClean="0">
                <a:solidFill>
                  <a:schemeClr val="bg1"/>
                </a:solidFill>
              </a:rPr>
            </a:br>
            <a:r>
              <a:rPr lang="nl-NL" sz="2000" b="0" dirty="0" err="1">
                <a:solidFill>
                  <a:schemeClr val="bg1"/>
                </a:solidFill>
              </a:rPr>
              <a:t>Theme</a:t>
            </a:r>
            <a:r>
              <a:rPr lang="nl-NL" sz="2000" b="0" dirty="0">
                <a:solidFill>
                  <a:schemeClr val="bg1"/>
                </a:solidFill>
              </a:rPr>
              <a:t> </a:t>
            </a:r>
            <a:r>
              <a:rPr lang="nl-NL" sz="2000" b="0" dirty="0" smtClean="0">
                <a:solidFill>
                  <a:schemeClr val="bg1"/>
                </a:solidFill>
              </a:rPr>
              <a:t>Fish, </a:t>
            </a:r>
            <a:r>
              <a:rPr lang="nl-NL" sz="2000" b="0" dirty="0" err="1" smtClean="0">
                <a:solidFill>
                  <a:schemeClr val="bg1"/>
                </a:solidFill>
              </a:rPr>
              <a:t>nature</a:t>
            </a:r>
            <a:r>
              <a:rPr lang="nl-NL" sz="2000" b="0" dirty="0" smtClean="0">
                <a:solidFill>
                  <a:schemeClr val="bg1"/>
                </a:solidFill>
              </a:rPr>
              <a:t>, </a:t>
            </a:r>
            <a:r>
              <a:rPr lang="nl-NL" sz="2000" b="0" dirty="0" err="1" smtClean="0">
                <a:solidFill>
                  <a:schemeClr val="bg1"/>
                </a:solidFill>
              </a:rPr>
              <a:t>recreation</a:t>
            </a:r>
            <a:endParaRPr lang="en-US" b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" y="949911"/>
            <a:ext cx="9142867" cy="59080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7141" y="953338"/>
            <a:ext cx="32768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Source: </a:t>
            </a:r>
            <a:r>
              <a:rPr lang="en-US" sz="1000" dirty="0" err="1" smtClean="0"/>
              <a:t>Kwint</a:t>
            </a:r>
            <a:r>
              <a:rPr lang="en-US" sz="1000" dirty="0" smtClean="0"/>
              <a:t> van den Berg, www.bergrecordings.com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75799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31B752A-3D0F-4FF4-88DE-439D47BC8E5A}" type="datetime4">
              <a:rPr lang="nl-NL">
                <a:solidFill>
                  <a:srgbClr val="008BBF"/>
                </a:solidFill>
              </a:rPr>
              <a:pPr eaLnBrk="1" hangingPunct="1"/>
              <a:t>14 september 2015</a:t>
            </a:fld>
            <a:endParaRPr lang="nl-NL">
              <a:solidFill>
                <a:srgbClr val="008BBF"/>
              </a:solidFill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2" y="233363"/>
            <a:ext cx="8225145" cy="611187"/>
          </a:xfrm>
        </p:spPr>
        <p:txBody>
          <a:bodyPr/>
          <a:lstStyle/>
          <a:p>
            <a:r>
              <a:rPr lang="nl-NL" dirty="0" err="1" smtClean="0">
                <a:solidFill>
                  <a:schemeClr val="bg1"/>
                </a:solidFill>
              </a:rPr>
              <a:t>Inland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shore</a:t>
            </a:r>
            <a:r>
              <a:rPr lang="nl-NL" dirty="0" smtClean="0">
                <a:solidFill>
                  <a:schemeClr val="bg1"/>
                </a:solidFill>
              </a:rPr>
              <a:t>: Koopmanspolder</a:t>
            </a:r>
            <a:br>
              <a:rPr lang="nl-NL" dirty="0" smtClean="0">
                <a:solidFill>
                  <a:schemeClr val="bg1"/>
                </a:solidFill>
              </a:rPr>
            </a:br>
            <a:r>
              <a:rPr lang="nl-NL" sz="2000" b="0" dirty="0" err="1">
                <a:solidFill>
                  <a:schemeClr val="bg1"/>
                </a:solidFill>
              </a:rPr>
              <a:t>Theme</a:t>
            </a:r>
            <a:r>
              <a:rPr lang="nl-NL" sz="2000" b="0" dirty="0">
                <a:solidFill>
                  <a:schemeClr val="bg1"/>
                </a:solidFill>
              </a:rPr>
              <a:t> </a:t>
            </a:r>
            <a:r>
              <a:rPr lang="nl-NL" sz="2000" b="0" dirty="0" smtClean="0">
                <a:solidFill>
                  <a:schemeClr val="bg1"/>
                </a:solidFill>
              </a:rPr>
              <a:t>Fish, </a:t>
            </a:r>
            <a:r>
              <a:rPr lang="nl-NL" sz="2000" b="0" dirty="0" err="1" smtClean="0">
                <a:solidFill>
                  <a:schemeClr val="bg1"/>
                </a:solidFill>
              </a:rPr>
              <a:t>nature</a:t>
            </a:r>
            <a:r>
              <a:rPr lang="nl-NL" sz="2000" b="0" dirty="0" smtClean="0">
                <a:solidFill>
                  <a:schemeClr val="bg1"/>
                </a:solidFill>
              </a:rPr>
              <a:t>, </a:t>
            </a:r>
            <a:r>
              <a:rPr lang="nl-NL" sz="2000" b="0" dirty="0" err="1" smtClean="0">
                <a:solidFill>
                  <a:schemeClr val="bg1"/>
                </a:solidFill>
              </a:rPr>
              <a:t>recreation</a:t>
            </a:r>
            <a:endParaRPr lang="en-US" b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0638"/>
            <a:ext cx="9144000" cy="58973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7141" y="6611779"/>
            <a:ext cx="32768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Source: </a:t>
            </a:r>
            <a:r>
              <a:rPr lang="en-US" sz="1000" dirty="0" err="1" smtClean="0">
                <a:solidFill>
                  <a:schemeClr val="bg1"/>
                </a:solidFill>
              </a:rPr>
              <a:t>Kwint</a:t>
            </a:r>
            <a:r>
              <a:rPr lang="en-US" sz="1000" dirty="0" smtClean="0">
                <a:solidFill>
                  <a:schemeClr val="bg1"/>
                </a:solidFill>
              </a:rPr>
              <a:t> van den Berg, www.bergrecordings.com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99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Deltares_te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ltares_te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ltares_te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5664</TotalTime>
  <Words>65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blank</vt:lpstr>
      <vt:lpstr>Inland shore: Koopmanspolder Theme Fish, nature, recreation</vt:lpstr>
      <vt:lpstr>Inland shore: Koopmanspolder Theme Fish, nature, recreation</vt:lpstr>
      <vt:lpstr>Inland shore: Koopmanspolder Theme Fish, nature, recreation</vt:lpstr>
      <vt:lpstr>Inland shore: Koopmanspolder Theme Fish, nature, recreation</vt:lpstr>
      <vt:lpstr>Inland shore: Koopmanspolder Theme Fish, nature, recreation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and nature</dc:title>
  <dc:creator>drs. Remco van Ek</dc:creator>
  <cp:lastModifiedBy>Remco van Ek</cp:lastModifiedBy>
  <cp:revision>270</cp:revision>
  <cp:lastPrinted>2013-05-06T09:30:42Z</cp:lastPrinted>
  <dcterms:created xsi:type="dcterms:W3CDTF">2012-10-26T14:07:23Z</dcterms:created>
  <dcterms:modified xsi:type="dcterms:W3CDTF">2015-09-14T14:35:56Z</dcterms:modified>
</cp:coreProperties>
</file>